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4a" ContentType="audi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3"/>
  </p:sldMasterIdLst>
  <p:notesMasterIdLst>
    <p:notesMasterId r:id="rId5"/>
  </p:notesMasterIdLst>
  <p:handoutMasterIdLst>
    <p:handoutMasterId r:id="rId23"/>
  </p:handoutMasterIdLst>
  <p:sldIdLst>
    <p:sldId id="681" r:id="rId4"/>
    <p:sldId id="659" r:id="rId6"/>
    <p:sldId id="663" r:id="rId7"/>
    <p:sldId id="711" r:id="rId8"/>
    <p:sldId id="712" r:id="rId9"/>
    <p:sldId id="658" r:id="rId10"/>
    <p:sldId id="715" r:id="rId11"/>
    <p:sldId id="714" r:id="rId12"/>
    <p:sldId id="660" r:id="rId13"/>
    <p:sldId id="661" r:id="rId14"/>
    <p:sldId id="732" r:id="rId15"/>
    <p:sldId id="716" r:id="rId16"/>
    <p:sldId id="718" r:id="rId17"/>
    <p:sldId id="726" r:id="rId18"/>
    <p:sldId id="701" r:id="rId19"/>
    <p:sldId id="507" r:id="rId20"/>
    <p:sldId id="411" r:id="rId21"/>
    <p:sldId id="679" r:id="rId22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28"/>
    </p:embeddedFont>
    <p:embeddedFont>
      <p:font typeface="汉仪旗黑-85S" panose="02010600030101010101" pitchFamily="18" charset="-122"/>
      <p:regular r:id="rId29"/>
    </p:embeddedFont>
    <p:embeddedFont>
      <p:font typeface="Segoe UI Black" panose="020B0A02040204020203" charset="0"/>
      <p:bold r:id="rId30"/>
    </p:embeddedFont>
    <p:embeddedFont>
      <p:font typeface="楷体" panose="02010609060101010101" pitchFamily="49" charset="-122"/>
      <p:regular r:id="rId31"/>
    </p:embeddedFont>
    <p:embeddedFont>
      <p:font typeface="黑体" panose="02010609060101010101" charset="-122"/>
      <p:regular r:id="rId32"/>
    </p:embeddedFont>
    <p:embeddedFont>
      <p:font typeface="Calibri" panose="020F0502020204030204" charset="0"/>
      <p:regular r:id="rId33"/>
      <p:bold r:id="rId34"/>
      <p:italic r:id="rId35"/>
      <p:boldItalic r:id="rId36"/>
    </p:embeddedFont>
    <p:embeddedFont>
      <p:font typeface="等线" panose="02010600030101010101" charset="-122"/>
      <p:regular r:id="rId37"/>
    </p:embeddedFont>
    <p:embeddedFont>
      <p:font typeface="等线 Light" panose="02010600030101010101" charset="-122"/>
      <p:regular r:id="rId38"/>
    </p:embeddedFont>
  </p:embeddedFontLst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82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99" autoAdjust="0"/>
    <p:restoredTop sz="94660"/>
  </p:normalViewPr>
  <p:slideViewPr>
    <p:cSldViewPr snapToGrid="0">
      <p:cViewPr>
        <p:scale>
          <a:sx n="110" d="100"/>
          <a:sy n="110" d="100"/>
        </p:scale>
        <p:origin x="-1644" y="-804"/>
      </p:cViewPr>
      <p:guideLst>
        <p:guide orient="horz" pos="158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9" Type="http://schemas.openxmlformats.org/officeDocument/2006/relationships/tags" Target="tags/tag167.xml"/><Relationship Id="rId38" Type="http://schemas.openxmlformats.org/officeDocument/2006/relationships/font" Target="fonts/font11.fntdata"/><Relationship Id="rId37" Type="http://schemas.openxmlformats.org/officeDocument/2006/relationships/font" Target="fonts/font10.fntdata"/><Relationship Id="rId36" Type="http://schemas.openxmlformats.org/officeDocument/2006/relationships/font" Target="fonts/font9.fntdata"/><Relationship Id="rId35" Type="http://schemas.openxmlformats.org/officeDocument/2006/relationships/font" Target="fonts/font8.fntdata"/><Relationship Id="rId34" Type="http://schemas.openxmlformats.org/officeDocument/2006/relationships/font" Target="fonts/font7.fntdata"/><Relationship Id="rId33" Type="http://schemas.openxmlformats.org/officeDocument/2006/relationships/font" Target="fonts/font6.fntdata"/><Relationship Id="rId32" Type="http://schemas.openxmlformats.org/officeDocument/2006/relationships/font" Target="fonts/font5.fntdata"/><Relationship Id="rId31" Type="http://schemas.openxmlformats.org/officeDocument/2006/relationships/font" Target="fonts/font4.fntdata"/><Relationship Id="rId30" Type="http://schemas.openxmlformats.org/officeDocument/2006/relationships/font" Target="fonts/font3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2.fntdata"/><Relationship Id="rId28" Type="http://schemas.openxmlformats.org/officeDocument/2006/relationships/font" Target="fonts/font1.fntdata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35.xml"/><Relationship Id="rId8" Type="http://schemas.openxmlformats.org/officeDocument/2006/relationships/tags" Target="../tags/tag34.xml"/><Relationship Id="rId7" Type="http://schemas.openxmlformats.org/officeDocument/2006/relationships/tags" Target="../tags/tag33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0" Type="http://schemas.openxmlformats.org/officeDocument/2006/relationships/tags" Target="../tags/tag36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44.xml"/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2" Type="http://schemas.openxmlformats.org/officeDocument/2006/relationships/tags" Target="../tags/tag47.xml"/><Relationship Id="rId11" Type="http://schemas.openxmlformats.org/officeDocument/2006/relationships/tags" Target="../tags/tag46.xml"/><Relationship Id="rId10" Type="http://schemas.openxmlformats.org/officeDocument/2006/relationships/tags" Target="../tags/tag45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62.xml"/><Relationship Id="rId8" Type="http://schemas.openxmlformats.org/officeDocument/2006/relationships/tags" Target="../tags/tag61.xml"/><Relationship Id="rId7" Type="http://schemas.openxmlformats.org/officeDocument/2006/relationships/tags" Target="../tags/tag60.xml"/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0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71.xml"/><Relationship Id="rId8" Type="http://schemas.openxmlformats.org/officeDocument/2006/relationships/tags" Target="../tags/tag70.xml"/><Relationship Id="rId7" Type="http://schemas.openxmlformats.org/officeDocument/2006/relationships/tags" Target="../tags/tag69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7" Type="http://schemas.openxmlformats.org/officeDocument/2006/relationships/tags" Target="../tags/tag85.xml"/><Relationship Id="rId6" Type="http://schemas.openxmlformats.org/officeDocument/2006/relationships/tags" Target="../tags/tag84.xml"/><Relationship Id="rId5" Type="http://schemas.openxmlformats.org/officeDocument/2006/relationships/tags" Target="../tags/tag83.xml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tags" Target="../tags/tag92.xml"/><Relationship Id="rId7" Type="http://schemas.openxmlformats.org/officeDocument/2006/relationships/tags" Target="../tags/tag91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00.xml"/><Relationship Id="rId8" Type="http://schemas.openxmlformats.org/officeDocument/2006/relationships/tags" Target="../tags/tag99.xml"/><Relationship Id="rId7" Type="http://schemas.openxmlformats.org/officeDocument/2006/relationships/tags" Target="../tags/tag98.xml"/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4" Type="http://schemas.openxmlformats.org/officeDocument/2006/relationships/tags" Target="../tags/tag95.xml"/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1" Type="http://schemas.openxmlformats.org/officeDocument/2006/relationships/tags" Target="../tags/tag102.xml"/><Relationship Id="rId10" Type="http://schemas.openxmlformats.org/officeDocument/2006/relationships/tags" Target="../tags/tag101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10.xml"/><Relationship Id="rId8" Type="http://schemas.openxmlformats.org/officeDocument/2006/relationships/tags" Target="../tags/tag109.xml"/><Relationship Id="rId7" Type="http://schemas.openxmlformats.org/officeDocument/2006/relationships/tags" Target="../tags/tag108.xml"/><Relationship Id="rId6" Type="http://schemas.openxmlformats.org/officeDocument/2006/relationships/tags" Target="../tags/tag107.xml"/><Relationship Id="rId5" Type="http://schemas.openxmlformats.org/officeDocument/2006/relationships/tags" Target="../tags/tag106.xml"/><Relationship Id="rId4" Type="http://schemas.openxmlformats.org/officeDocument/2006/relationships/tags" Target="../tags/tag105.xml"/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1" Type="http://schemas.openxmlformats.org/officeDocument/2006/relationships/tags" Target="../tags/tag112.xml"/><Relationship Id="rId10" Type="http://schemas.openxmlformats.org/officeDocument/2006/relationships/tags" Target="../tags/tag111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tags" Target="../tags/tag119.xml"/><Relationship Id="rId7" Type="http://schemas.openxmlformats.org/officeDocument/2006/relationships/tags" Target="../tags/tag118.xml"/><Relationship Id="rId6" Type="http://schemas.openxmlformats.org/officeDocument/2006/relationships/tags" Target="../tags/tag117.xml"/><Relationship Id="rId5" Type="http://schemas.openxmlformats.org/officeDocument/2006/relationships/tags" Target="../tags/tag116.xml"/><Relationship Id="rId4" Type="http://schemas.openxmlformats.org/officeDocument/2006/relationships/tags" Target="../tags/tag115.xml"/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30.xml"/><Relationship Id="rId8" Type="http://schemas.openxmlformats.org/officeDocument/2006/relationships/tags" Target="../tags/tag129.xml"/><Relationship Id="rId7" Type="http://schemas.openxmlformats.org/officeDocument/2006/relationships/tags" Target="../tags/tag128.xml"/><Relationship Id="rId6" Type="http://schemas.openxmlformats.org/officeDocument/2006/relationships/tags" Target="../tags/tag127.xml"/><Relationship Id="rId5" Type="http://schemas.openxmlformats.org/officeDocument/2006/relationships/tags" Target="../tags/tag126.xml"/><Relationship Id="rId4" Type="http://schemas.openxmlformats.org/officeDocument/2006/relationships/tags" Target="../tags/tag125.xml"/><Relationship Id="rId3" Type="http://schemas.openxmlformats.org/officeDocument/2006/relationships/tags" Target="../tags/tag124.xml"/><Relationship Id="rId2" Type="http://schemas.openxmlformats.org/officeDocument/2006/relationships/tags" Target="../tags/tag123.xml"/><Relationship Id="rId11" Type="http://schemas.openxmlformats.org/officeDocument/2006/relationships/tags" Target="../tags/tag132.xml"/><Relationship Id="rId10" Type="http://schemas.openxmlformats.org/officeDocument/2006/relationships/tags" Target="../tags/tag131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40.xml"/><Relationship Id="rId8" Type="http://schemas.openxmlformats.org/officeDocument/2006/relationships/tags" Target="../tags/tag139.xml"/><Relationship Id="rId7" Type="http://schemas.openxmlformats.org/officeDocument/2006/relationships/tags" Target="../tags/tag138.xml"/><Relationship Id="rId6" Type="http://schemas.openxmlformats.org/officeDocument/2006/relationships/tags" Target="../tags/tag137.xml"/><Relationship Id="rId5" Type="http://schemas.openxmlformats.org/officeDocument/2006/relationships/tags" Target="../tags/tag136.xml"/><Relationship Id="rId4" Type="http://schemas.openxmlformats.org/officeDocument/2006/relationships/tags" Target="../tags/tag135.xml"/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3" Type="http://schemas.openxmlformats.org/officeDocument/2006/relationships/tags" Target="../tags/tag144.xml"/><Relationship Id="rId12" Type="http://schemas.openxmlformats.org/officeDocument/2006/relationships/tags" Target="../tags/tag143.xml"/><Relationship Id="rId11" Type="http://schemas.openxmlformats.org/officeDocument/2006/relationships/tags" Target="../tags/tag142.xml"/><Relationship Id="rId10" Type="http://schemas.openxmlformats.org/officeDocument/2006/relationships/tags" Target="../tags/tag141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52.xml"/><Relationship Id="rId8" Type="http://schemas.openxmlformats.org/officeDocument/2006/relationships/tags" Target="../tags/tag151.xml"/><Relationship Id="rId7" Type="http://schemas.openxmlformats.org/officeDocument/2006/relationships/tags" Target="../tags/tag150.xml"/><Relationship Id="rId6" Type="http://schemas.openxmlformats.org/officeDocument/2006/relationships/tags" Target="../tags/tag149.xml"/><Relationship Id="rId5" Type="http://schemas.openxmlformats.org/officeDocument/2006/relationships/tags" Target="../tags/tag148.xml"/><Relationship Id="rId4" Type="http://schemas.openxmlformats.org/officeDocument/2006/relationships/tags" Target="../tags/tag147.xml"/><Relationship Id="rId3" Type="http://schemas.openxmlformats.org/officeDocument/2006/relationships/tags" Target="../tags/tag146.xml"/><Relationship Id="rId2" Type="http://schemas.openxmlformats.org/officeDocument/2006/relationships/tags" Target="../tags/tag145.xml"/><Relationship Id="rId14" Type="http://schemas.openxmlformats.org/officeDocument/2006/relationships/tags" Target="../tags/tag157.xml"/><Relationship Id="rId13" Type="http://schemas.openxmlformats.org/officeDocument/2006/relationships/tags" Target="../tags/tag156.xml"/><Relationship Id="rId12" Type="http://schemas.openxmlformats.org/officeDocument/2006/relationships/tags" Target="../tags/tag155.xml"/><Relationship Id="rId11" Type="http://schemas.openxmlformats.org/officeDocument/2006/relationships/tags" Target="../tags/tag154.xml"/><Relationship Id="rId10" Type="http://schemas.openxmlformats.org/officeDocument/2006/relationships/tags" Target="../tags/tag153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2006"/>
            <a:ext cx="6858000" cy="1791198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279"/>
            <a:ext cx="6858000" cy="124216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920"/>
            <a:ext cx="1971675" cy="436009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920"/>
            <a:ext cx="5800725" cy="436009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形状 24"/>
          <p:cNvSpPr/>
          <p:nvPr>
            <p:custDataLst>
              <p:tags r:id="rId2"/>
            </p:custDataLst>
          </p:nvPr>
        </p:nvSpPr>
        <p:spPr>
          <a:xfrm>
            <a:off x="0" y="2942463"/>
            <a:ext cx="2768892" cy="2202994"/>
          </a:xfrm>
          <a:custGeom>
            <a:avLst/>
            <a:gdLst>
              <a:gd name="connsiteX0" fmla="*/ 928699 w 3691856"/>
              <a:gd name="connsiteY0" fmla="*/ 0 h 2936208"/>
              <a:gd name="connsiteX1" fmla="*/ 3691856 w 3691856"/>
              <a:gd name="connsiteY1" fmla="*/ 2763157 h 2936208"/>
              <a:gd name="connsiteX2" fmla="*/ 3683118 w 3691856"/>
              <a:gd name="connsiteY2" fmla="*/ 2936208 h 2936208"/>
              <a:gd name="connsiteX3" fmla="*/ 0 w 3691856"/>
              <a:gd name="connsiteY3" fmla="*/ 2936208 h 2936208"/>
              <a:gd name="connsiteX4" fmla="*/ 0 w 3691856"/>
              <a:gd name="connsiteY4" fmla="*/ 163397 h 2936208"/>
              <a:gd name="connsiteX5" fmla="*/ 107021 w 3691856"/>
              <a:gd name="connsiteY5" fmla="*/ 124226 h 2936208"/>
              <a:gd name="connsiteX6" fmla="*/ 928699 w 3691856"/>
              <a:gd name="connsiteY6" fmla="*/ 0 h 2936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91856" h="2936208">
                <a:moveTo>
                  <a:pt x="928699" y="0"/>
                </a:moveTo>
                <a:cubicBezTo>
                  <a:pt x="2454748" y="0"/>
                  <a:pt x="3691856" y="1237108"/>
                  <a:pt x="3691856" y="2763157"/>
                </a:cubicBezTo>
                <a:lnTo>
                  <a:pt x="3683118" y="2936208"/>
                </a:lnTo>
                <a:lnTo>
                  <a:pt x="0" y="2936208"/>
                </a:lnTo>
                <a:lnTo>
                  <a:pt x="0" y="163397"/>
                </a:lnTo>
                <a:lnTo>
                  <a:pt x="107021" y="124226"/>
                </a:lnTo>
                <a:cubicBezTo>
                  <a:pt x="366589" y="43492"/>
                  <a:pt x="642565" y="0"/>
                  <a:pt x="928699" y="0"/>
                </a:cubicBezTo>
                <a:close/>
              </a:path>
            </a:pathLst>
          </a:custGeom>
          <a:solidFill>
            <a:schemeClr val="accent2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任意多边形: 形状 7"/>
          <p:cNvSpPr/>
          <p:nvPr>
            <p:custDataLst>
              <p:tags r:id="rId3"/>
            </p:custDataLst>
          </p:nvPr>
        </p:nvSpPr>
        <p:spPr>
          <a:xfrm>
            <a:off x="7137515" y="1"/>
            <a:ext cx="2006485" cy="3416358"/>
          </a:xfrm>
          <a:custGeom>
            <a:avLst/>
            <a:gdLst>
              <a:gd name="connsiteX0" fmla="*/ 1525850 w 2675313"/>
              <a:gd name="connsiteY0" fmla="*/ 0 h 4553409"/>
              <a:gd name="connsiteX1" fmla="*/ 2675313 w 2675313"/>
              <a:gd name="connsiteY1" fmla="*/ 0 h 4553409"/>
              <a:gd name="connsiteX2" fmla="*/ 2675313 w 2675313"/>
              <a:gd name="connsiteY2" fmla="*/ 4528772 h 4553409"/>
              <a:gd name="connsiteX3" fmla="*/ 2593476 w 2675313"/>
              <a:gd name="connsiteY3" fmla="*/ 4541261 h 4553409"/>
              <a:gd name="connsiteX4" fmla="*/ 2352905 w 2675313"/>
              <a:gd name="connsiteY4" fmla="*/ 4553409 h 4553409"/>
              <a:gd name="connsiteX5" fmla="*/ 0 w 2675313"/>
              <a:gd name="connsiteY5" fmla="*/ 2200504 h 4553409"/>
              <a:gd name="connsiteX6" fmla="*/ 1437048 w 2675313"/>
              <a:gd name="connsiteY6" fmla="*/ 32502 h 4553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5313" h="4553409">
                <a:moveTo>
                  <a:pt x="1525850" y="0"/>
                </a:moveTo>
                <a:lnTo>
                  <a:pt x="2675313" y="0"/>
                </a:lnTo>
                <a:lnTo>
                  <a:pt x="2675313" y="4528772"/>
                </a:lnTo>
                <a:lnTo>
                  <a:pt x="2593476" y="4541261"/>
                </a:lnTo>
                <a:cubicBezTo>
                  <a:pt x="2514378" y="4549294"/>
                  <a:pt x="2434122" y="4553409"/>
                  <a:pt x="2352905" y="4553409"/>
                </a:cubicBezTo>
                <a:cubicBezTo>
                  <a:pt x="1053431" y="4553409"/>
                  <a:pt x="0" y="3499978"/>
                  <a:pt x="0" y="2200504"/>
                </a:cubicBezTo>
                <a:cubicBezTo>
                  <a:pt x="0" y="1225899"/>
                  <a:pt x="592555" y="389692"/>
                  <a:pt x="1437048" y="32502"/>
                </a:cubicBezTo>
                <a:close/>
              </a:path>
            </a:pathLst>
          </a:custGeom>
          <a:solidFill>
            <a:schemeClr val="accent3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任意形状 17"/>
          <p:cNvSpPr/>
          <p:nvPr>
            <p:custDataLst>
              <p:tags r:id="rId4"/>
            </p:custDataLst>
          </p:nvPr>
        </p:nvSpPr>
        <p:spPr>
          <a:xfrm>
            <a:off x="5633963" y="0"/>
            <a:ext cx="2691968" cy="1635315"/>
          </a:xfrm>
          <a:custGeom>
            <a:avLst/>
            <a:gdLst>
              <a:gd name="connsiteX0" fmla="*/ 42442 w 3589290"/>
              <a:gd name="connsiteY0" fmla="*/ 0 h 2179590"/>
              <a:gd name="connsiteX1" fmla="*/ 3546848 w 3589290"/>
              <a:gd name="connsiteY1" fmla="*/ 0 h 2179590"/>
              <a:gd name="connsiteX2" fmla="*/ 3552829 w 3589290"/>
              <a:gd name="connsiteY2" fmla="*/ 23261 h 2179590"/>
              <a:gd name="connsiteX3" fmla="*/ 3589290 w 3589290"/>
              <a:gd name="connsiteY3" fmla="*/ 384945 h 2179590"/>
              <a:gd name="connsiteX4" fmla="*/ 1794645 w 3589290"/>
              <a:gd name="connsiteY4" fmla="*/ 2179590 h 2179590"/>
              <a:gd name="connsiteX5" fmla="*/ 0 w 3589290"/>
              <a:gd name="connsiteY5" fmla="*/ 384945 h 2179590"/>
              <a:gd name="connsiteX6" fmla="*/ 36461 w 3589290"/>
              <a:gd name="connsiteY6" fmla="*/ 23261 h 217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89290" h="2179590">
                <a:moveTo>
                  <a:pt x="42442" y="0"/>
                </a:moveTo>
                <a:lnTo>
                  <a:pt x="3546848" y="0"/>
                </a:lnTo>
                <a:lnTo>
                  <a:pt x="3552829" y="23261"/>
                </a:lnTo>
                <a:cubicBezTo>
                  <a:pt x="3576736" y="140089"/>
                  <a:pt x="3589290" y="261051"/>
                  <a:pt x="3589290" y="384945"/>
                </a:cubicBezTo>
                <a:cubicBezTo>
                  <a:pt x="3589290" y="1376100"/>
                  <a:pt x="2785800" y="2179590"/>
                  <a:pt x="1794645" y="2179590"/>
                </a:cubicBezTo>
                <a:cubicBezTo>
                  <a:pt x="803490" y="2179590"/>
                  <a:pt x="0" y="1376100"/>
                  <a:pt x="0" y="384945"/>
                </a:cubicBezTo>
                <a:cubicBezTo>
                  <a:pt x="0" y="261051"/>
                  <a:pt x="12555" y="140089"/>
                  <a:pt x="36461" y="23261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椭圆 9"/>
          <p:cNvSpPr/>
          <p:nvPr>
            <p:custDataLst>
              <p:tags r:id="rId5"/>
            </p:custDataLst>
          </p:nvPr>
        </p:nvSpPr>
        <p:spPr>
          <a:xfrm>
            <a:off x="808544" y="371020"/>
            <a:ext cx="1563509" cy="1564105"/>
          </a:xfrm>
          <a:prstGeom prst="ellipse">
            <a:avLst/>
          </a:prstGeom>
          <a:solidFill>
            <a:schemeClr val="accent1"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9"/>
            </p:custDataLst>
          </p:nvPr>
        </p:nvSpPr>
        <p:spPr>
          <a:xfrm>
            <a:off x="2238483" y="1874245"/>
            <a:ext cx="4684727" cy="881137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050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旗黑-85S" panose="0201060003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0"/>
            </p:custDataLst>
          </p:nvPr>
        </p:nvSpPr>
        <p:spPr>
          <a:xfrm>
            <a:off x="2238483" y="2820778"/>
            <a:ext cx="4684727" cy="402281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1"/>
            </p:custDataLst>
          </p:nvPr>
        </p:nvSpPr>
        <p:spPr>
          <a:xfrm>
            <a:off x="7916979" y="3937403"/>
            <a:ext cx="1093785" cy="322809"/>
          </a:xfrm>
        </p:spPr>
        <p:txBody>
          <a:bodyPr lIns="90000" tIns="46800" rIns="90000" bIns="46800" anchor="b">
            <a:normAutofit/>
          </a:bodyPr>
          <a:lstStyle>
            <a:lvl1pPr marL="0" indent="0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zh-CN" altLang="en-US"/>
              <a:t>编辑文本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14" hasCustomPrompt="1"/>
            <p:custDataLst>
              <p:tags r:id="rId12"/>
            </p:custDataLst>
          </p:nvPr>
        </p:nvSpPr>
        <p:spPr>
          <a:xfrm>
            <a:off x="7916979" y="4322296"/>
            <a:ext cx="1093785" cy="322809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zh-CN" altLang="en-US"/>
              <a:t>编辑文本</a:t>
            </a:r>
            <a:endParaRPr lang="zh-CN" altLang="en-US"/>
          </a:p>
        </p:txBody>
      </p:sp>
      <p:sp>
        <p:nvSpPr>
          <p:cNvPr id="13" name="椭圆 12"/>
          <p:cNvSpPr/>
          <p:nvPr>
            <p:custDataLst>
              <p:tags r:id="rId13"/>
            </p:custDataLst>
          </p:nvPr>
        </p:nvSpPr>
        <p:spPr>
          <a:xfrm>
            <a:off x="7152823" y="3651801"/>
            <a:ext cx="831170" cy="831487"/>
          </a:xfrm>
          <a:prstGeom prst="ellipse">
            <a:avLst/>
          </a:prstGeom>
          <a:solidFill>
            <a:schemeClr val="accent6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2"/>
            </p:custDataLst>
          </p:nvPr>
        </p:nvGrpSpPr>
        <p:grpSpPr>
          <a:xfrm>
            <a:off x="7997190" y="-6193"/>
            <a:ext cx="1146810" cy="1104845"/>
            <a:chOff x="16792" y="-13"/>
            <a:chExt cx="2408" cy="2319"/>
          </a:xfrm>
        </p:grpSpPr>
        <p:sp>
          <p:nvSpPr>
            <p:cNvPr id="10" name="任意多边形: 形状 9"/>
            <p:cNvSpPr/>
            <p:nvPr userDrawn="1">
              <p:custDataLst>
                <p:tags r:id="rId3"/>
              </p:custDataLst>
            </p:nvPr>
          </p:nvSpPr>
          <p:spPr>
            <a:xfrm>
              <a:off x="17824" y="0"/>
              <a:ext cx="1376" cy="2307"/>
            </a:xfrm>
            <a:custGeom>
              <a:avLst/>
              <a:gdLst>
                <a:gd name="connsiteX0" fmla="*/ 447252 w 873962"/>
                <a:gd name="connsiteY0" fmla="*/ 0 h 1464826"/>
                <a:gd name="connsiteX1" fmla="*/ 873962 w 873962"/>
                <a:gd name="connsiteY1" fmla="*/ 0 h 1464826"/>
                <a:gd name="connsiteX2" fmla="*/ 873962 w 873962"/>
                <a:gd name="connsiteY2" fmla="*/ 1456778 h 1464826"/>
                <a:gd name="connsiteX3" fmla="*/ 847228 w 873962"/>
                <a:gd name="connsiteY3" fmla="*/ 1460858 h 1464826"/>
                <a:gd name="connsiteX4" fmla="*/ 768639 w 873962"/>
                <a:gd name="connsiteY4" fmla="*/ 1464826 h 1464826"/>
                <a:gd name="connsiteX5" fmla="*/ 0 w 873962"/>
                <a:gd name="connsiteY5" fmla="*/ 696187 h 1464826"/>
                <a:gd name="connsiteX6" fmla="*/ 338885 w 873962"/>
                <a:gd name="connsiteY6" fmla="*/ 58819 h 1464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3962" h="1464826">
                  <a:moveTo>
                    <a:pt x="447252" y="0"/>
                  </a:moveTo>
                  <a:lnTo>
                    <a:pt x="873962" y="0"/>
                  </a:lnTo>
                  <a:lnTo>
                    <a:pt x="873962" y="1456778"/>
                  </a:lnTo>
                  <a:lnTo>
                    <a:pt x="847228" y="1460858"/>
                  </a:lnTo>
                  <a:cubicBezTo>
                    <a:pt x="821388" y="1463482"/>
                    <a:pt x="795171" y="1464826"/>
                    <a:pt x="768639" y="1464826"/>
                  </a:cubicBezTo>
                  <a:cubicBezTo>
                    <a:pt x="344131" y="1464826"/>
                    <a:pt x="0" y="1120695"/>
                    <a:pt x="0" y="696187"/>
                  </a:cubicBezTo>
                  <a:cubicBezTo>
                    <a:pt x="0" y="430870"/>
                    <a:pt x="134426" y="196949"/>
                    <a:pt x="338885" y="58819"/>
                  </a:cubicBezTo>
                  <a:close/>
                </a:path>
              </a:pathLst>
            </a:custGeom>
            <a:solidFill>
              <a:schemeClr val="accent3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任意形状 17"/>
            <p:cNvSpPr/>
            <p:nvPr userDrawn="1">
              <p:custDataLst>
                <p:tags r:id="rId4"/>
              </p:custDataLst>
            </p:nvPr>
          </p:nvSpPr>
          <p:spPr>
            <a:xfrm>
              <a:off x="16792" y="-13"/>
              <a:ext cx="1847" cy="1121"/>
            </a:xfrm>
            <a:custGeom>
              <a:avLst/>
              <a:gdLst>
                <a:gd name="connsiteX0" fmla="*/ 42442 w 3589290"/>
                <a:gd name="connsiteY0" fmla="*/ 0 h 2179590"/>
                <a:gd name="connsiteX1" fmla="*/ 3546848 w 3589290"/>
                <a:gd name="connsiteY1" fmla="*/ 0 h 2179590"/>
                <a:gd name="connsiteX2" fmla="*/ 3552829 w 3589290"/>
                <a:gd name="connsiteY2" fmla="*/ 23261 h 2179590"/>
                <a:gd name="connsiteX3" fmla="*/ 3589290 w 3589290"/>
                <a:gd name="connsiteY3" fmla="*/ 384945 h 2179590"/>
                <a:gd name="connsiteX4" fmla="*/ 1794645 w 3589290"/>
                <a:gd name="connsiteY4" fmla="*/ 2179590 h 2179590"/>
                <a:gd name="connsiteX5" fmla="*/ 0 w 3589290"/>
                <a:gd name="connsiteY5" fmla="*/ 384945 h 2179590"/>
                <a:gd name="connsiteX6" fmla="*/ 36461 w 3589290"/>
                <a:gd name="connsiteY6" fmla="*/ 23261 h 217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89290" h="2179590">
                  <a:moveTo>
                    <a:pt x="42442" y="0"/>
                  </a:moveTo>
                  <a:lnTo>
                    <a:pt x="3546848" y="0"/>
                  </a:lnTo>
                  <a:lnTo>
                    <a:pt x="3552829" y="23261"/>
                  </a:lnTo>
                  <a:cubicBezTo>
                    <a:pt x="3576736" y="140089"/>
                    <a:pt x="3589290" y="261051"/>
                    <a:pt x="3589290" y="384945"/>
                  </a:cubicBezTo>
                  <a:cubicBezTo>
                    <a:pt x="3589290" y="1376100"/>
                    <a:pt x="2785800" y="2179590"/>
                    <a:pt x="1794645" y="2179590"/>
                  </a:cubicBezTo>
                  <a:cubicBezTo>
                    <a:pt x="803490" y="2179590"/>
                    <a:pt x="0" y="1376100"/>
                    <a:pt x="0" y="384945"/>
                  </a:cubicBezTo>
                  <a:cubicBezTo>
                    <a:pt x="0" y="261051"/>
                    <a:pt x="12555" y="140089"/>
                    <a:pt x="36461" y="23261"/>
                  </a:cubicBezTo>
                  <a:close/>
                </a:path>
              </a:pathLst>
            </a:cu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02412" y="332552"/>
            <a:ext cx="8139178" cy="331599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6"/>
            </p:custDataLst>
          </p:nvPr>
        </p:nvSpPr>
        <p:spPr>
          <a:xfrm>
            <a:off x="502412" y="714654"/>
            <a:ext cx="8139178" cy="4043219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2754380" y="3668294"/>
            <a:ext cx="3635240" cy="322899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椭圆 6"/>
          <p:cNvSpPr/>
          <p:nvPr>
            <p:custDataLst>
              <p:tags r:id="rId6"/>
            </p:custDataLst>
          </p:nvPr>
        </p:nvSpPr>
        <p:spPr>
          <a:xfrm>
            <a:off x="4046545" y="1977922"/>
            <a:ext cx="750338" cy="750625"/>
          </a:xfrm>
          <a:prstGeom prst="ellipse">
            <a:avLst/>
          </a:prstGeom>
          <a:solidFill>
            <a:schemeClr val="accent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椭圆 7"/>
          <p:cNvSpPr/>
          <p:nvPr>
            <p:custDataLst>
              <p:tags r:id="rId7"/>
            </p:custDataLst>
          </p:nvPr>
        </p:nvSpPr>
        <p:spPr>
          <a:xfrm>
            <a:off x="4855749" y="1680649"/>
            <a:ext cx="375169" cy="375311"/>
          </a:xfrm>
          <a:prstGeom prst="ellipse">
            <a:avLst/>
          </a:prstGeom>
          <a:solidFill>
            <a:schemeClr val="accent2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2754380" y="3048443"/>
            <a:ext cx="3635240" cy="584228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30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201060003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32552"/>
            <a:ext cx="8139178" cy="331599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201060003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8" y="714654"/>
            <a:ext cx="3962432" cy="4043219"/>
          </a:xfrm>
        </p:spPr>
        <p:txBody>
          <a:bodyPr vert="horz" lIns="90170" tIns="46990" rIns="90170" bIns="46990" rtlCol="0">
            <a:normAutofit/>
          </a:bodyPr>
          <a:lstStyle>
            <a:lvl1pPr marL="214630" marR="0" lvl="0" indent="-21399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57530" marR="0" lvl="1" indent="-21399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900430" marR="0" lvl="2" indent="-21399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43330" marR="0" lvl="3" indent="-21399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86230" marR="0" lvl="4" indent="-21399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714654"/>
            <a:ext cx="3962432" cy="4043219"/>
          </a:xfrm>
        </p:spPr>
        <p:txBody>
          <a:bodyPr lIns="90170" tIns="46990" rIns="90170" bIns="46990">
            <a:normAutofit/>
          </a:bodyPr>
          <a:lstStyle>
            <a:lvl1pPr marL="214630" indent="-213995">
              <a:buFont typeface="Arial" panose="020B0604020202020204" pitchFamily="34" charset="0"/>
              <a:buChar char="•"/>
              <a:defRPr sz="1200"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557530" indent="-213995">
              <a:buFont typeface="Arial" panose="020B0604020202020204" pitchFamily="34" charset="0"/>
              <a:buChar char="•"/>
              <a:defRPr sz="1200"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00430" indent="-213995">
              <a:buFont typeface="Arial" panose="020B0604020202020204" pitchFamily="34" charset="0"/>
              <a:buChar char="•"/>
              <a:defRPr sz="1200"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243330" indent="-213995">
              <a:buFont typeface="Arial" panose="020B0604020202020204" pitchFamily="34" charset="0"/>
              <a:buChar char="•"/>
              <a:defRPr sz="1200"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586230" indent="-213995">
              <a:buFont typeface="Arial" panose="020B0604020202020204" pitchFamily="34" charset="0"/>
              <a:buChar char="•"/>
              <a:defRPr sz="1200"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grpSp>
        <p:nvGrpSpPr>
          <p:cNvPr id="8" name="组合 7"/>
          <p:cNvGrpSpPr/>
          <p:nvPr>
            <p:custDataLst>
              <p:tags r:id="rId7"/>
            </p:custDataLst>
          </p:nvPr>
        </p:nvGrpSpPr>
        <p:grpSpPr>
          <a:xfrm>
            <a:off x="7997190" y="-6193"/>
            <a:ext cx="1146810" cy="1104845"/>
            <a:chOff x="16792" y="-13"/>
            <a:chExt cx="2408" cy="2319"/>
          </a:xfrm>
        </p:grpSpPr>
        <p:sp>
          <p:nvSpPr>
            <p:cNvPr id="10" name="任意多边形: 形状 9"/>
            <p:cNvSpPr/>
            <p:nvPr userDrawn="1">
              <p:custDataLst>
                <p:tags r:id="rId8"/>
              </p:custDataLst>
            </p:nvPr>
          </p:nvSpPr>
          <p:spPr>
            <a:xfrm>
              <a:off x="17824" y="0"/>
              <a:ext cx="1376" cy="2307"/>
            </a:xfrm>
            <a:custGeom>
              <a:avLst/>
              <a:gdLst>
                <a:gd name="connsiteX0" fmla="*/ 447252 w 873962"/>
                <a:gd name="connsiteY0" fmla="*/ 0 h 1464826"/>
                <a:gd name="connsiteX1" fmla="*/ 873962 w 873962"/>
                <a:gd name="connsiteY1" fmla="*/ 0 h 1464826"/>
                <a:gd name="connsiteX2" fmla="*/ 873962 w 873962"/>
                <a:gd name="connsiteY2" fmla="*/ 1456778 h 1464826"/>
                <a:gd name="connsiteX3" fmla="*/ 847228 w 873962"/>
                <a:gd name="connsiteY3" fmla="*/ 1460858 h 1464826"/>
                <a:gd name="connsiteX4" fmla="*/ 768639 w 873962"/>
                <a:gd name="connsiteY4" fmla="*/ 1464826 h 1464826"/>
                <a:gd name="connsiteX5" fmla="*/ 0 w 873962"/>
                <a:gd name="connsiteY5" fmla="*/ 696187 h 1464826"/>
                <a:gd name="connsiteX6" fmla="*/ 338885 w 873962"/>
                <a:gd name="connsiteY6" fmla="*/ 58819 h 1464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3962" h="1464826">
                  <a:moveTo>
                    <a:pt x="447252" y="0"/>
                  </a:moveTo>
                  <a:lnTo>
                    <a:pt x="873962" y="0"/>
                  </a:lnTo>
                  <a:lnTo>
                    <a:pt x="873962" y="1456778"/>
                  </a:lnTo>
                  <a:lnTo>
                    <a:pt x="847228" y="1460858"/>
                  </a:lnTo>
                  <a:cubicBezTo>
                    <a:pt x="821388" y="1463482"/>
                    <a:pt x="795171" y="1464826"/>
                    <a:pt x="768639" y="1464826"/>
                  </a:cubicBezTo>
                  <a:cubicBezTo>
                    <a:pt x="344131" y="1464826"/>
                    <a:pt x="0" y="1120695"/>
                    <a:pt x="0" y="696187"/>
                  </a:cubicBezTo>
                  <a:cubicBezTo>
                    <a:pt x="0" y="430870"/>
                    <a:pt x="134426" y="196949"/>
                    <a:pt x="338885" y="58819"/>
                  </a:cubicBezTo>
                  <a:close/>
                </a:path>
              </a:pathLst>
            </a:custGeom>
            <a:solidFill>
              <a:schemeClr val="accent3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任意形状 17"/>
            <p:cNvSpPr/>
            <p:nvPr userDrawn="1">
              <p:custDataLst>
                <p:tags r:id="rId9"/>
              </p:custDataLst>
            </p:nvPr>
          </p:nvSpPr>
          <p:spPr>
            <a:xfrm>
              <a:off x="16792" y="-13"/>
              <a:ext cx="1847" cy="1121"/>
            </a:xfrm>
            <a:custGeom>
              <a:avLst/>
              <a:gdLst>
                <a:gd name="connsiteX0" fmla="*/ 42442 w 3589290"/>
                <a:gd name="connsiteY0" fmla="*/ 0 h 2179590"/>
                <a:gd name="connsiteX1" fmla="*/ 3546848 w 3589290"/>
                <a:gd name="connsiteY1" fmla="*/ 0 h 2179590"/>
                <a:gd name="connsiteX2" fmla="*/ 3552829 w 3589290"/>
                <a:gd name="connsiteY2" fmla="*/ 23261 h 2179590"/>
                <a:gd name="connsiteX3" fmla="*/ 3589290 w 3589290"/>
                <a:gd name="connsiteY3" fmla="*/ 384945 h 2179590"/>
                <a:gd name="connsiteX4" fmla="*/ 1794645 w 3589290"/>
                <a:gd name="connsiteY4" fmla="*/ 2179590 h 2179590"/>
                <a:gd name="connsiteX5" fmla="*/ 0 w 3589290"/>
                <a:gd name="connsiteY5" fmla="*/ 384945 h 2179590"/>
                <a:gd name="connsiteX6" fmla="*/ 36461 w 3589290"/>
                <a:gd name="connsiteY6" fmla="*/ 23261 h 217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89290" h="2179590">
                  <a:moveTo>
                    <a:pt x="42442" y="0"/>
                  </a:moveTo>
                  <a:lnTo>
                    <a:pt x="3546848" y="0"/>
                  </a:lnTo>
                  <a:lnTo>
                    <a:pt x="3552829" y="23261"/>
                  </a:lnTo>
                  <a:cubicBezTo>
                    <a:pt x="3576736" y="140089"/>
                    <a:pt x="3589290" y="261051"/>
                    <a:pt x="3589290" y="384945"/>
                  </a:cubicBezTo>
                  <a:cubicBezTo>
                    <a:pt x="3589290" y="1376100"/>
                    <a:pt x="2785800" y="2179590"/>
                    <a:pt x="1794645" y="2179590"/>
                  </a:cubicBezTo>
                  <a:cubicBezTo>
                    <a:pt x="803490" y="2179590"/>
                    <a:pt x="0" y="1376100"/>
                    <a:pt x="0" y="384945"/>
                  </a:cubicBezTo>
                  <a:cubicBezTo>
                    <a:pt x="0" y="261051"/>
                    <a:pt x="12555" y="140089"/>
                    <a:pt x="36461" y="23261"/>
                  </a:cubicBezTo>
                  <a:close/>
                </a:path>
              </a:pathLst>
            </a:cu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>
            <p:custDataLst>
              <p:tags r:id="rId2"/>
            </p:custDataLst>
          </p:nvPr>
        </p:nvGrpSpPr>
        <p:grpSpPr>
          <a:xfrm>
            <a:off x="7997190" y="-6193"/>
            <a:ext cx="1146810" cy="1104845"/>
            <a:chOff x="16792" y="-13"/>
            <a:chExt cx="2408" cy="2319"/>
          </a:xfrm>
        </p:grpSpPr>
        <p:sp>
          <p:nvSpPr>
            <p:cNvPr id="11" name="任意多边形: 形状 9"/>
            <p:cNvSpPr/>
            <p:nvPr userDrawn="1">
              <p:custDataLst>
                <p:tags r:id="rId3"/>
              </p:custDataLst>
            </p:nvPr>
          </p:nvSpPr>
          <p:spPr>
            <a:xfrm>
              <a:off x="17824" y="0"/>
              <a:ext cx="1376" cy="2307"/>
            </a:xfrm>
            <a:custGeom>
              <a:avLst/>
              <a:gdLst>
                <a:gd name="connsiteX0" fmla="*/ 447252 w 873962"/>
                <a:gd name="connsiteY0" fmla="*/ 0 h 1464826"/>
                <a:gd name="connsiteX1" fmla="*/ 873962 w 873962"/>
                <a:gd name="connsiteY1" fmla="*/ 0 h 1464826"/>
                <a:gd name="connsiteX2" fmla="*/ 873962 w 873962"/>
                <a:gd name="connsiteY2" fmla="*/ 1456778 h 1464826"/>
                <a:gd name="connsiteX3" fmla="*/ 847228 w 873962"/>
                <a:gd name="connsiteY3" fmla="*/ 1460858 h 1464826"/>
                <a:gd name="connsiteX4" fmla="*/ 768639 w 873962"/>
                <a:gd name="connsiteY4" fmla="*/ 1464826 h 1464826"/>
                <a:gd name="connsiteX5" fmla="*/ 0 w 873962"/>
                <a:gd name="connsiteY5" fmla="*/ 696187 h 1464826"/>
                <a:gd name="connsiteX6" fmla="*/ 338885 w 873962"/>
                <a:gd name="connsiteY6" fmla="*/ 58819 h 1464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3962" h="1464826">
                  <a:moveTo>
                    <a:pt x="447252" y="0"/>
                  </a:moveTo>
                  <a:lnTo>
                    <a:pt x="873962" y="0"/>
                  </a:lnTo>
                  <a:lnTo>
                    <a:pt x="873962" y="1456778"/>
                  </a:lnTo>
                  <a:lnTo>
                    <a:pt x="847228" y="1460858"/>
                  </a:lnTo>
                  <a:cubicBezTo>
                    <a:pt x="821388" y="1463482"/>
                    <a:pt x="795171" y="1464826"/>
                    <a:pt x="768639" y="1464826"/>
                  </a:cubicBezTo>
                  <a:cubicBezTo>
                    <a:pt x="344131" y="1464826"/>
                    <a:pt x="0" y="1120695"/>
                    <a:pt x="0" y="696187"/>
                  </a:cubicBezTo>
                  <a:cubicBezTo>
                    <a:pt x="0" y="430870"/>
                    <a:pt x="134426" y="196949"/>
                    <a:pt x="338885" y="58819"/>
                  </a:cubicBezTo>
                  <a:close/>
                </a:path>
              </a:pathLst>
            </a:custGeom>
            <a:solidFill>
              <a:schemeClr val="accent3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" name="任意形状 17"/>
            <p:cNvSpPr/>
            <p:nvPr userDrawn="1">
              <p:custDataLst>
                <p:tags r:id="rId4"/>
              </p:custDataLst>
            </p:nvPr>
          </p:nvSpPr>
          <p:spPr>
            <a:xfrm>
              <a:off x="16792" y="-13"/>
              <a:ext cx="1847" cy="1121"/>
            </a:xfrm>
            <a:custGeom>
              <a:avLst/>
              <a:gdLst>
                <a:gd name="connsiteX0" fmla="*/ 42442 w 3589290"/>
                <a:gd name="connsiteY0" fmla="*/ 0 h 2179590"/>
                <a:gd name="connsiteX1" fmla="*/ 3546848 w 3589290"/>
                <a:gd name="connsiteY1" fmla="*/ 0 h 2179590"/>
                <a:gd name="connsiteX2" fmla="*/ 3552829 w 3589290"/>
                <a:gd name="connsiteY2" fmla="*/ 23261 h 2179590"/>
                <a:gd name="connsiteX3" fmla="*/ 3589290 w 3589290"/>
                <a:gd name="connsiteY3" fmla="*/ 384945 h 2179590"/>
                <a:gd name="connsiteX4" fmla="*/ 1794645 w 3589290"/>
                <a:gd name="connsiteY4" fmla="*/ 2179590 h 2179590"/>
                <a:gd name="connsiteX5" fmla="*/ 0 w 3589290"/>
                <a:gd name="connsiteY5" fmla="*/ 384945 h 2179590"/>
                <a:gd name="connsiteX6" fmla="*/ 36461 w 3589290"/>
                <a:gd name="connsiteY6" fmla="*/ 23261 h 217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89290" h="2179590">
                  <a:moveTo>
                    <a:pt x="42442" y="0"/>
                  </a:moveTo>
                  <a:lnTo>
                    <a:pt x="3546848" y="0"/>
                  </a:lnTo>
                  <a:lnTo>
                    <a:pt x="3552829" y="23261"/>
                  </a:lnTo>
                  <a:cubicBezTo>
                    <a:pt x="3576736" y="140089"/>
                    <a:pt x="3589290" y="261051"/>
                    <a:pt x="3589290" y="384945"/>
                  </a:cubicBezTo>
                  <a:cubicBezTo>
                    <a:pt x="3589290" y="1376100"/>
                    <a:pt x="2785800" y="2179590"/>
                    <a:pt x="1794645" y="2179590"/>
                  </a:cubicBezTo>
                  <a:cubicBezTo>
                    <a:pt x="803490" y="2179590"/>
                    <a:pt x="0" y="1376100"/>
                    <a:pt x="0" y="384945"/>
                  </a:cubicBezTo>
                  <a:cubicBezTo>
                    <a:pt x="0" y="261051"/>
                    <a:pt x="12555" y="140089"/>
                    <a:pt x="36461" y="23261"/>
                  </a:cubicBezTo>
                  <a:close/>
                </a:path>
              </a:pathLst>
            </a:cu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02412" y="332552"/>
            <a:ext cx="8139178" cy="331599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502448" y="714654"/>
            <a:ext cx="3962432" cy="28586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502444" y="1055295"/>
            <a:ext cx="3962400" cy="3702475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8"/>
            </p:custDataLst>
          </p:nvPr>
        </p:nvSpPr>
        <p:spPr>
          <a:xfrm>
            <a:off x="4676813" y="714654"/>
            <a:ext cx="3962432" cy="28586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9"/>
            </p:custDataLst>
          </p:nvPr>
        </p:nvSpPr>
        <p:spPr>
          <a:xfrm>
            <a:off x="4676813" y="1055295"/>
            <a:ext cx="3962432" cy="3702475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7997190" y="-6193"/>
            <a:ext cx="1146810" cy="1104845"/>
            <a:chOff x="16792" y="-13"/>
            <a:chExt cx="2408" cy="2319"/>
          </a:xfrm>
        </p:grpSpPr>
        <p:sp>
          <p:nvSpPr>
            <p:cNvPr id="10" name="任意多边形: 形状 9"/>
            <p:cNvSpPr/>
            <p:nvPr userDrawn="1">
              <p:custDataLst>
                <p:tags r:id="rId3"/>
              </p:custDataLst>
            </p:nvPr>
          </p:nvSpPr>
          <p:spPr>
            <a:xfrm>
              <a:off x="17824" y="0"/>
              <a:ext cx="1376" cy="2307"/>
            </a:xfrm>
            <a:custGeom>
              <a:avLst/>
              <a:gdLst>
                <a:gd name="connsiteX0" fmla="*/ 447252 w 873962"/>
                <a:gd name="connsiteY0" fmla="*/ 0 h 1464826"/>
                <a:gd name="connsiteX1" fmla="*/ 873962 w 873962"/>
                <a:gd name="connsiteY1" fmla="*/ 0 h 1464826"/>
                <a:gd name="connsiteX2" fmla="*/ 873962 w 873962"/>
                <a:gd name="connsiteY2" fmla="*/ 1456778 h 1464826"/>
                <a:gd name="connsiteX3" fmla="*/ 847228 w 873962"/>
                <a:gd name="connsiteY3" fmla="*/ 1460858 h 1464826"/>
                <a:gd name="connsiteX4" fmla="*/ 768639 w 873962"/>
                <a:gd name="connsiteY4" fmla="*/ 1464826 h 1464826"/>
                <a:gd name="connsiteX5" fmla="*/ 0 w 873962"/>
                <a:gd name="connsiteY5" fmla="*/ 696187 h 1464826"/>
                <a:gd name="connsiteX6" fmla="*/ 338885 w 873962"/>
                <a:gd name="connsiteY6" fmla="*/ 58819 h 1464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3962" h="1464826">
                  <a:moveTo>
                    <a:pt x="447252" y="0"/>
                  </a:moveTo>
                  <a:lnTo>
                    <a:pt x="873962" y="0"/>
                  </a:lnTo>
                  <a:lnTo>
                    <a:pt x="873962" y="1456778"/>
                  </a:lnTo>
                  <a:lnTo>
                    <a:pt x="847228" y="1460858"/>
                  </a:lnTo>
                  <a:cubicBezTo>
                    <a:pt x="821388" y="1463482"/>
                    <a:pt x="795171" y="1464826"/>
                    <a:pt x="768639" y="1464826"/>
                  </a:cubicBezTo>
                  <a:cubicBezTo>
                    <a:pt x="344131" y="1464826"/>
                    <a:pt x="0" y="1120695"/>
                    <a:pt x="0" y="696187"/>
                  </a:cubicBezTo>
                  <a:cubicBezTo>
                    <a:pt x="0" y="430870"/>
                    <a:pt x="134426" y="196949"/>
                    <a:pt x="338885" y="58819"/>
                  </a:cubicBezTo>
                  <a:close/>
                </a:path>
              </a:pathLst>
            </a:custGeom>
            <a:solidFill>
              <a:schemeClr val="accent3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任意形状 17"/>
            <p:cNvSpPr/>
            <p:nvPr userDrawn="1">
              <p:custDataLst>
                <p:tags r:id="rId4"/>
              </p:custDataLst>
            </p:nvPr>
          </p:nvSpPr>
          <p:spPr>
            <a:xfrm>
              <a:off x="16792" y="-13"/>
              <a:ext cx="1847" cy="1121"/>
            </a:xfrm>
            <a:custGeom>
              <a:avLst/>
              <a:gdLst>
                <a:gd name="connsiteX0" fmla="*/ 42442 w 3589290"/>
                <a:gd name="connsiteY0" fmla="*/ 0 h 2179590"/>
                <a:gd name="connsiteX1" fmla="*/ 3546848 w 3589290"/>
                <a:gd name="connsiteY1" fmla="*/ 0 h 2179590"/>
                <a:gd name="connsiteX2" fmla="*/ 3552829 w 3589290"/>
                <a:gd name="connsiteY2" fmla="*/ 23261 h 2179590"/>
                <a:gd name="connsiteX3" fmla="*/ 3589290 w 3589290"/>
                <a:gd name="connsiteY3" fmla="*/ 384945 h 2179590"/>
                <a:gd name="connsiteX4" fmla="*/ 1794645 w 3589290"/>
                <a:gd name="connsiteY4" fmla="*/ 2179590 h 2179590"/>
                <a:gd name="connsiteX5" fmla="*/ 0 w 3589290"/>
                <a:gd name="connsiteY5" fmla="*/ 384945 h 2179590"/>
                <a:gd name="connsiteX6" fmla="*/ 36461 w 3589290"/>
                <a:gd name="connsiteY6" fmla="*/ 23261 h 217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89290" h="2179590">
                  <a:moveTo>
                    <a:pt x="42442" y="0"/>
                  </a:moveTo>
                  <a:lnTo>
                    <a:pt x="3546848" y="0"/>
                  </a:lnTo>
                  <a:lnTo>
                    <a:pt x="3552829" y="23261"/>
                  </a:lnTo>
                  <a:cubicBezTo>
                    <a:pt x="3576736" y="140089"/>
                    <a:pt x="3589290" y="261051"/>
                    <a:pt x="3589290" y="384945"/>
                  </a:cubicBezTo>
                  <a:cubicBezTo>
                    <a:pt x="3589290" y="1376100"/>
                    <a:pt x="2785800" y="2179590"/>
                    <a:pt x="1794645" y="2179590"/>
                  </a:cubicBezTo>
                  <a:cubicBezTo>
                    <a:pt x="803490" y="2179590"/>
                    <a:pt x="0" y="1376100"/>
                    <a:pt x="0" y="384945"/>
                  </a:cubicBezTo>
                  <a:cubicBezTo>
                    <a:pt x="0" y="261051"/>
                    <a:pt x="12555" y="140089"/>
                    <a:pt x="36461" y="23261"/>
                  </a:cubicBezTo>
                  <a:close/>
                </a:path>
              </a:pathLst>
            </a:cu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02448" y="332552"/>
            <a:ext cx="8139178" cy="331599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6"/>
            </p:custDataLst>
          </p:nvPr>
        </p:nvSpPr>
        <p:spPr>
          <a:xfrm>
            <a:off x="502448" y="714654"/>
            <a:ext cx="3962432" cy="4043219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7"/>
            </p:custDataLst>
          </p:nvPr>
        </p:nvSpPr>
        <p:spPr>
          <a:xfrm>
            <a:off x="4679194" y="714654"/>
            <a:ext cx="3962432" cy="4043219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7997190" y="-6193"/>
            <a:ext cx="1146810" cy="1104845"/>
            <a:chOff x="16792" y="-13"/>
            <a:chExt cx="2408" cy="2319"/>
          </a:xfrm>
        </p:grpSpPr>
        <p:sp>
          <p:nvSpPr>
            <p:cNvPr id="10" name="任意多边形: 形状 9"/>
            <p:cNvSpPr/>
            <p:nvPr userDrawn="1">
              <p:custDataLst>
                <p:tags r:id="rId3"/>
              </p:custDataLst>
            </p:nvPr>
          </p:nvSpPr>
          <p:spPr>
            <a:xfrm>
              <a:off x="17824" y="0"/>
              <a:ext cx="1376" cy="2307"/>
            </a:xfrm>
            <a:custGeom>
              <a:avLst/>
              <a:gdLst>
                <a:gd name="connsiteX0" fmla="*/ 447252 w 873962"/>
                <a:gd name="connsiteY0" fmla="*/ 0 h 1464826"/>
                <a:gd name="connsiteX1" fmla="*/ 873962 w 873962"/>
                <a:gd name="connsiteY1" fmla="*/ 0 h 1464826"/>
                <a:gd name="connsiteX2" fmla="*/ 873962 w 873962"/>
                <a:gd name="connsiteY2" fmla="*/ 1456778 h 1464826"/>
                <a:gd name="connsiteX3" fmla="*/ 847228 w 873962"/>
                <a:gd name="connsiteY3" fmla="*/ 1460858 h 1464826"/>
                <a:gd name="connsiteX4" fmla="*/ 768639 w 873962"/>
                <a:gd name="connsiteY4" fmla="*/ 1464826 h 1464826"/>
                <a:gd name="connsiteX5" fmla="*/ 0 w 873962"/>
                <a:gd name="connsiteY5" fmla="*/ 696187 h 1464826"/>
                <a:gd name="connsiteX6" fmla="*/ 338885 w 873962"/>
                <a:gd name="connsiteY6" fmla="*/ 58819 h 1464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3962" h="1464826">
                  <a:moveTo>
                    <a:pt x="447252" y="0"/>
                  </a:moveTo>
                  <a:lnTo>
                    <a:pt x="873962" y="0"/>
                  </a:lnTo>
                  <a:lnTo>
                    <a:pt x="873962" y="1456778"/>
                  </a:lnTo>
                  <a:lnTo>
                    <a:pt x="847228" y="1460858"/>
                  </a:lnTo>
                  <a:cubicBezTo>
                    <a:pt x="821388" y="1463482"/>
                    <a:pt x="795171" y="1464826"/>
                    <a:pt x="768639" y="1464826"/>
                  </a:cubicBezTo>
                  <a:cubicBezTo>
                    <a:pt x="344131" y="1464826"/>
                    <a:pt x="0" y="1120695"/>
                    <a:pt x="0" y="696187"/>
                  </a:cubicBezTo>
                  <a:cubicBezTo>
                    <a:pt x="0" y="430870"/>
                    <a:pt x="134426" y="196949"/>
                    <a:pt x="338885" y="58819"/>
                  </a:cubicBezTo>
                  <a:close/>
                </a:path>
              </a:pathLst>
            </a:custGeom>
            <a:solidFill>
              <a:schemeClr val="accent3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任意形状 17"/>
            <p:cNvSpPr/>
            <p:nvPr userDrawn="1">
              <p:custDataLst>
                <p:tags r:id="rId4"/>
              </p:custDataLst>
            </p:nvPr>
          </p:nvSpPr>
          <p:spPr>
            <a:xfrm>
              <a:off x="16792" y="-13"/>
              <a:ext cx="1847" cy="1121"/>
            </a:xfrm>
            <a:custGeom>
              <a:avLst/>
              <a:gdLst>
                <a:gd name="connsiteX0" fmla="*/ 42442 w 3589290"/>
                <a:gd name="connsiteY0" fmla="*/ 0 h 2179590"/>
                <a:gd name="connsiteX1" fmla="*/ 3546848 w 3589290"/>
                <a:gd name="connsiteY1" fmla="*/ 0 h 2179590"/>
                <a:gd name="connsiteX2" fmla="*/ 3552829 w 3589290"/>
                <a:gd name="connsiteY2" fmla="*/ 23261 h 2179590"/>
                <a:gd name="connsiteX3" fmla="*/ 3589290 w 3589290"/>
                <a:gd name="connsiteY3" fmla="*/ 384945 h 2179590"/>
                <a:gd name="connsiteX4" fmla="*/ 1794645 w 3589290"/>
                <a:gd name="connsiteY4" fmla="*/ 2179590 h 2179590"/>
                <a:gd name="connsiteX5" fmla="*/ 0 w 3589290"/>
                <a:gd name="connsiteY5" fmla="*/ 384945 h 2179590"/>
                <a:gd name="connsiteX6" fmla="*/ 36461 w 3589290"/>
                <a:gd name="connsiteY6" fmla="*/ 23261 h 217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89290" h="2179590">
                  <a:moveTo>
                    <a:pt x="42442" y="0"/>
                  </a:moveTo>
                  <a:lnTo>
                    <a:pt x="3546848" y="0"/>
                  </a:lnTo>
                  <a:lnTo>
                    <a:pt x="3552829" y="23261"/>
                  </a:lnTo>
                  <a:cubicBezTo>
                    <a:pt x="3576736" y="140089"/>
                    <a:pt x="3589290" y="261051"/>
                    <a:pt x="3589290" y="384945"/>
                  </a:cubicBezTo>
                  <a:cubicBezTo>
                    <a:pt x="3589290" y="1376100"/>
                    <a:pt x="2785800" y="2179590"/>
                    <a:pt x="1794645" y="2179590"/>
                  </a:cubicBezTo>
                  <a:cubicBezTo>
                    <a:pt x="803490" y="2179590"/>
                    <a:pt x="0" y="1376100"/>
                    <a:pt x="0" y="384945"/>
                  </a:cubicBezTo>
                  <a:cubicBezTo>
                    <a:pt x="0" y="261051"/>
                    <a:pt x="12555" y="140089"/>
                    <a:pt x="36461" y="23261"/>
                  </a:cubicBezTo>
                  <a:close/>
                </a:path>
              </a:pathLst>
            </a:cu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5"/>
            </p:custDataLst>
          </p:nvPr>
        </p:nvSpPr>
        <p:spPr>
          <a:xfrm>
            <a:off x="7928351" y="714654"/>
            <a:ext cx="713238" cy="4043219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6"/>
            </p:custDataLst>
          </p:nvPr>
        </p:nvSpPr>
        <p:spPr>
          <a:xfrm>
            <a:off x="502444" y="714648"/>
            <a:ext cx="7371076" cy="4043219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0" y="-6193"/>
            <a:ext cx="9144000" cy="5162611"/>
            <a:chOff x="0" y="-13"/>
            <a:chExt cx="19200" cy="10836"/>
          </a:xfrm>
        </p:grpSpPr>
        <p:sp>
          <p:nvSpPr>
            <p:cNvPr id="24" name="任意多边形: 形状 23"/>
            <p:cNvSpPr/>
            <p:nvPr>
              <p:custDataLst>
                <p:tags r:id="rId3"/>
              </p:custDataLst>
            </p:nvPr>
          </p:nvSpPr>
          <p:spPr>
            <a:xfrm>
              <a:off x="17824" y="0"/>
              <a:ext cx="1376" cy="2307"/>
            </a:xfrm>
            <a:custGeom>
              <a:avLst/>
              <a:gdLst>
                <a:gd name="connsiteX0" fmla="*/ 447252 w 873962"/>
                <a:gd name="connsiteY0" fmla="*/ 0 h 1464826"/>
                <a:gd name="connsiteX1" fmla="*/ 873962 w 873962"/>
                <a:gd name="connsiteY1" fmla="*/ 0 h 1464826"/>
                <a:gd name="connsiteX2" fmla="*/ 873962 w 873962"/>
                <a:gd name="connsiteY2" fmla="*/ 1456778 h 1464826"/>
                <a:gd name="connsiteX3" fmla="*/ 847228 w 873962"/>
                <a:gd name="connsiteY3" fmla="*/ 1460858 h 1464826"/>
                <a:gd name="connsiteX4" fmla="*/ 768639 w 873962"/>
                <a:gd name="connsiteY4" fmla="*/ 1464826 h 1464826"/>
                <a:gd name="connsiteX5" fmla="*/ 0 w 873962"/>
                <a:gd name="connsiteY5" fmla="*/ 696187 h 1464826"/>
                <a:gd name="connsiteX6" fmla="*/ 338885 w 873962"/>
                <a:gd name="connsiteY6" fmla="*/ 58819 h 1464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3962" h="1464826">
                  <a:moveTo>
                    <a:pt x="447252" y="0"/>
                  </a:moveTo>
                  <a:lnTo>
                    <a:pt x="873962" y="0"/>
                  </a:lnTo>
                  <a:lnTo>
                    <a:pt x="873962" y="1456778"/>
                  </a:lnTo>
                  <a:lnTo>
                    <a:pt x="847228" y="1460858"/>
                  </a:lnTo>
                  <a:cubicBezTo>
                    <a:pt x="821388" y="1463482"/>
                    <a:pt x="795171" y="1464826"/>
                    <a:pt x="768639" y="1464826"/>
                  </a:cubicBezTo>
                  <a:cubicBezTo>
                    <a:pt x="344131" y="1464826"/>
                    <a:pt x="0" y="1120695"/>
                    <a:pt x="0" y="696187"/>
                  </a:cubicBezTo>
                  <a:cubicBezTo>
                    <a:pt x="0" y="430870"/>
                    <a:pt x="134426" y="196949"/>
                    <a:pt x="338885" y="5881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2" name="任意形状 17"/>
            <p:cNvSpPr/>
            <p:nvPr>
              <p:custDataLst>
                <p:tags r:id="rId4"/>
              </p:custDataLst>
            </p:nvPr>
          </p:nvSpPr>
          <p:spPr>
            <a:xfrm>
              <a:off x="16792" y="-13"/>
              <a:ext cx="1847" cy="1121"/>
            </a:xfrm>
            <a:custGeom>
              <a:avLst/>
              <a:gdLst>
                <a:gd name="connsiteX0" fmla="*/ 42442 w 3589290"/>
                <a:gd name="connsiteY0" fmla="*/ 0 h 2179590"/>
                <a:gd name="connsiteX1" fmla="*/ 3546848 w 3589290"/>
                <a:gd name="connsiteY1" fmla="*/ 0 h 2179590"/>
                <a:gd name="connsiteX2" fmla="*/ 3552829 w 3589290"/>
                <a:gd name="connsiteY2" fmla="*/ 23261 h 2179590"/>
                <a:gd name="connsiteX3" fmla="*/ 3589290 w 3589290"/>
                <a:gd name="connsiteY3" fmla="*/ 384945 h 2179590"/>
                <a:gd name="connsiteX4" fmla="*/ 1794645 w 3589290"/>
                <a:gd name="connsiteY4" fmla="*/ 2179590 h 2179590"/>
                <a:gd name="connsiteX5" fmla="*/ 0 w 3589290"/>
                <a:gd name="connsiteY5" fmla="*/ 384945 h 2179590"/>
                <a:gd name="connsiteX6" fmla="*/ 36461 w 3589290"/>
                <a:gd name="connsiteY6" fmla="*/ 23261 h 217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89290" h="2179590">
                  <a:moveTo>
                    <a:pt x="42442" y="0"/>
                  </a:moveTo>
                  <a:lnTo>
                    <a:pt x="3546848" y="0"/>
                  </a:lnTo>
                  <a:lnTo>
                    <a:pt x="3552829" y="23261"/>
                  </a:lnTo>
                  <a:cubicBezTo>
                    <a:pt x="3576736" y="140089"/>
                    <a:pt x="3589290" y="261051"/>
                    <a:pt x="3589290" y="384945"/>
                  </a:cubicBezTo>
                  <a:cubicBezTo>
                    <a:pt x="3589290" y="1376100"/>
                    <a:pt x="2785800" y="2179590"/>
                    <a:pt x="1794645" y="2179590"/>
                  </a:cubicBezTo>
                  <a:cubicBezTo>
                    <a:pt x="803490" y="2179590"/>
                    <a:pt x="0" y="1376100"/>
                    <a:pt x="0" y="384945"/>
                  </a:cubicBezTo>
                  <a:cubicBezTo>
                    <a:pt x="0" y="261051"/>
                    <a:pt x="12555" y="140089"/>
                    <a:pt x="36461" y="23261"/>
                  </a:cubicBezTo>
                  <a:close/>
                </a:path>
              </a:pathLst>
            </a:custGeom>
            <a:solidFill>
              <a:schemeClr val="accent2"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" name="任意形状 24"/>
            <p:cNvSpPr/>
            <p:nvPr userDrawn="1">
              <p:custDataLst>
                <p:tags r:id="rId5"/>
              </p:custDataLst>
            </p:nvPr>
          </p:nvSpPr>
          <p:spPr>
            <a:xfrm>
              <a:off x="0" y="9383"/>
              <a:ext cx="1811" cy="1440"/>
            </a:xfrm>
            <a:custGeom>
              <a:avLst/>
              <a:gdLst>
                <a:gd name="connsiteX0" fmla="*/ 928699 w 3691856"/>
                <a:gd name="connsiteY0" fmla="*/ 0 h 2936208"/>
                <a:gd name="connsiteX1" fmla="*/ 3691856 w 3691856"/>
                <a:gd name="connsiteY1" fmla="*/ 2763157 h 2936208"/>
                <a:gd name="connsiteX2" fmla="*/ 3683118 w 3691856"/>
                <a:gd name="connsiteY2" fmla="*/ 2936208 h 2936208"/>
                <a:gd name="connsiteX3" fmla="*/ 0 w 3691856"/>
                <a:gd name="connsiteY3" fmla="*/ 2936208 h 2936208"/>
                <a:gd name="connsiteX4" fmla="*/ 0 w 3691856"/>
                <a:gd name="connsiteY4" fmla="*/ 163397 h 2936208"/>
                <a:gd name="connsiteX5" fmla="*/ 107021 w 3691856"/>
                <a:gd name="connsiteY5" fmla="*/ 124226 h 2936208"/>
                <a:gd name="connsiteX6" fmla="*/ 928699 w 3691856"/>
                <a:gd name="connsiteY6" fmla="*/ 0 h 293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91856" h="2936208">
                  <a:moveTo>
                    <a:pt x="928699" y="0"/>
                  </a:moveTo>
                  <a:cubicBezTo>
                    <a:pt x="2454748" y="0"/>
                    <a:pt x="3691856" y="1237108"/>
                    <a:pt x="3691856" y="2763157"/>
                  </a:cubicBezTo>
                  <a:lnTo>
                    <a:pt x="3683118" y="2936208"/>
                  </a:lnTo>
                  <a:lnTo>
                    <a:pt x="0" y="2936208"/>
                  </a:lnTo>
                  <a:lnTo>
                    <a:pt x="0" y="163397"/>
                  </a:lnTo>
                  <a:lnTo>
                    <a:pt x="107021" y="124226"/>
                  </a:lnTo>
                  <a:cubicBezTo>
                    <a:pt x="366589" y="43492"/>
                    <a:pt x="642565" y="0"/>
                    <a:pt x="928699" y="0"/>
                  </a:cubicBezTo>
                  <a:close/>
                </a:path>
              </a:pathLst>
            </a:custGeom>
            <a:solidFill>
              <a:schemeClr val="accent2"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02448" y="714654"/>
            <a:ext cx="8139178" cy="4043219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2340293" y="1819969"/>
            <a:ext cx="4777264" cy="1156777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600" b="1" i="0" u="none" strike="noStrike" kern="12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201060003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任意形状 8"/>
          <p:cNvSpPr/>
          <p:nvPr>
            <p:custDataLst>
              <p:tags r:id="rId6"/>
            </p:custDataLst>
          </p:nvPr>
        </p:nvSpPr>
        <p:spPr>
          <a:xfrm>
            <a:off x="2935649" y="4062165"/>
            <a:ext cx="3255733" cy="1083294"/>
          </a:xfrm>
          <a:custGeom>
            <a:avLst/>
            <a:gdLst>
              <a:gd name="connsiteX0" fmla="*/ 2170488 w 4340977"/>
              <a:gd name="connsiteY0" fmla="*/ 0 h 1443841"/>
              <a:gd name="connsiteX1" fmla="*/ 4338490 w 4340977"/>
              <a:gd name="connsiteY1" fmla="*/ 1437048 h 1443841"/>
              <a:gd name="connsiteX2" fmla="*/ 4340977 w 4340977"/>
              <a:gd name="connsiteY2" fmla="*/ 1443841 h 1443841"/>
              <a:gd name="connsiteX3" fmla="*/ 0 w 4340977"/>
              <a:gd name="connsiteY3" fmla="*/ 1443841 h 1443841"/>
              <a:gd name="connsiteX4" fmla="*/ 2486 w 4340977"/>
              <a:gd name="connsiteY4" fmla="*/ 1437048 h 1443841"/>
              <a:gd name="connsiteX5" fmla="*/ 2170488 w 4340977"/>
              <a:gd name="connsiteY5" fmla="*/ 0 h 1443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40977" h="1443841">
                <a:moveTo>
                  <a:pt x="2170488" y="0"/>
                </a:moveTo>
                <a:cubicBezTo>
                  <a:pt x="3145094" y="0"/>
                  <a:pt x="3981300" y="592555"/>
                  <a:pt x="4338490" y="1437048"/>
                </a:cubicBezTo>
                <a:lnTo>
                  <a:pt x="4340977" y="1443841"/>
                </a:lnTo>
                <a:lnTo>
                  <a:pt x="0" y="1443841"/>
                </a:lnTo>
                <a:lnTo>
                  <a:pt x="2486" y="1437048"/>
                </a:lnTo>
                <a:cubicBezTo>
                  <a:pt x="359677" y="592555"/>
                  <a:pt x="1195883" y="0"/>
                  <a:pt x="2170488" y="0"/>
                </a:cubicBezTo>
                <a:close/>
              </a:path>
            </a:pathLst>
          </a:custGeom>
          <a:solidFill>
            <a:schemeClr val="accent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" name="任意形状 7"/>
          <p:cNvSpPr/>
          <p:nvPr>
            <p:custDataLst>
              <p:tags r:id="rId7"/>
            </p:custDataLst>
          </p:nvPr>
        </p:nvSpPr>
        <p:spPr>
          <a:xfrm>
            <a:off x="3735886" y="1"/>
            <a:ext cx="1672231" cy="678406"/>
          </a:xfrm>
          <a:custGeom>
            <a:avLst/>
            <a:gdLst>
              <a:gd name="connsiteX0" fmla="*/ 0 w 2229641"/>
              <a:gd name="connsiteY0" fmla="*/ 0 h 904197"/>
              <a:gd name="connsiteX1" fmla="*/ 2229641 w 2229641"/>
              <a:gd name="connsiteY1" fmla="*/ 0 h 904197"/>
              <a:gd name="connsiteX2" fmla="*/ 2165057 w 2229641"/>
              <a:gd name="connsiteY2" fmla="*/ 208053 h 904197"/>
              <a:gd name="connsiteX3" fmla="*/ 1114820 w 2229641"/>
              <a:gd name="connsiteY3" fmla="*/ 904197 h 904197"/>
              <a:gd name="connsiteX4" fmla="*/ 64583 w 2229641"/>
              <a:gd name="connsiteY4" fmla="*/ 208053 h 904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641" h="904196">
                <a:moveTo>
                  <a:pt x="0" y="0"/>
                </a:moveTo>
                <a:lnTo>
                  <a:pt x="2229641" y="0"/>
                </a:lnTo>
                <a:lnTo>
                  <a:pt x="2165057" y="208053"/>
                </a:lnTo>
                <a:cubicBezTo>
                  <a:pt x="1992025" y="617148"/>
                  <a:pt x="1586945" y="904197"/>
                  <a:pt x="1114820" y="904197"/>
                </a:cubicBezTo>
                <a:cubicBezTo>
                  <a:pt x="642696" y="904197"/>
                  <a:pt x="237616" y="617148"/>
                  <a:pt x="64583" y="208053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7898130" y="4477501"/>
            <a:ext cx="1245870" cy="679391"/>
            <a:chOff x="16584" y="9398"/>
            <a:chExt cx="2616" cy="1426"/>
          </a:xfrm>
        </p:grpSpPr>
        <p:sp>
          <p:nvSpPr>
            <p:cNvPr id="15" name="任意形状 24"/>
            <p:cNvSpPr/>
            <p:nvPr>
              <p:custDataLst>
                <p:tags r:id="rId3"/>
              </p:custDataLst>
            </p:nvPr>
          </p:nvSpPr>
          <p:spPr>
            <a:xfrm flipH="1">
              <a:off x="17408" y="9398"/>
              <a:ext cx="1792" cy="1425"/>
            </a:xfrm>
            <a:custGeom>
              <a:avLst/>
              <a:gdLst>
                <a:gd name="connsiteX0" fmla="*/ 928699 w 3691856"/>
                <a:gd name="connsiteY0" fmla="*/ 0 h 2936208"/>
                <a:gd name="connsiteX1" fmla="*/ 3691856 w 3691856"/>
                <a:gd name="connsiteY1" fmla="*/ 2763157 h 2936208"/>
                <a:gd name="connsiteX2" fmla="*/ 3683118 w 3691856"/>
                <a:gd name="connsiteY2" fmla="*/ 2936208 h 2936208"/>
                <a:gd name="connsiteX3" fmla="*/ 0 w 3691856"/>
                <a:gd name="connsiteY3" fmla="*/ 2936208 h 2936208"/>
                <a:gd name="connsiteX4" fmla="*/ 0 w 3691856"/>
                <a:gd name="connsiteY4" fmla="*/ 163397 h 2936208"/>
                <a:gd name="connsiteX5" fmla="*/ 107021 w 3691856"/>
                <a:gd name="connsiteY5" fmla="*/ 124226 h 2936208"/>
                <a:gd name="connsiteX6" fmla="*/ 928699 w 3691856"/>
                <a:gd name="connsiteY6" fmla="*/ 0 h 293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91856" h="2936208">
                  <a:moveTo>
                    <a:pt x="928699" y="0"/>
                  </a:moveTo>
                  <a:cubicBezTo>
                    <a:pt x="2454748" y="0"/>
                    <a:pt x="3691856" y="1237108"/>
                    <a:pt x="3691856" y="2763157"/>
                  </a:cubicBezTo>
                  <a:lnTo>
                    <a:pt x="3683118" y="2936208"/>
                  </a:lnTo>
                  <a:lnTo>
                    <a:pt x="0" y="2936208"/>
                  </a:lnTo>
                  <a:lnTo>
                    <a:pt x="0" y="163397"/>
                  </a:lnTo>
                  <a:lnTo>
                    <a:pt x="107021" y="124226"/>
                  </a:lnTo>
                  <a:cubicBezTo>
                    <a:pt x="366589" y="43492"/>
                    <a:pt x="642565" y="0"/>
                    <a:pt x="928699" y="0"/>
                  </a:cubicBezTo>
                  <a:close/>
                </a:path>
              </a:pathLst>
            </a:custGeom>
            <a:solidFill>
              <a:schemeClr val="accent2"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" name="任意多边形: 形状 16"/>
            <p:cNvSpPr/>
            <p:nvPr>
              <p:custDataLst>
                <p:tags r:id="rId4"/>
              </p:custDataLst>
            </p:nvPr>
          </p:nvSpPr>
          <p:spPr>
            <a:xfrm>
              <a:off x="16584" y="10122"/>
              <a:ext cx="1423" cy="702"/>
            </a:xfrm>
            <a:custGeom>
              <a:avLst/>
              <a:gdLst>
                <a:gd name="connsiteX0" fmla="*/ 451780 w 903560"/>
                <a:gd name="connsiteY0" fmla="*/ 0 h 445912"/>
                <a:gd name="connsiteX1" fmla="*/ 895026 w 903560"/>
                <a:gd name="connsiteY1" fmla="*/ 361256 h 445912"/>
                <a:gd name="connsiteX2" fmla="*/ 903560 w 903560"/>
                <a:gd name="connsiteY2" fmla="*/ 445912 h 445912"/>
                <a:gd name="connsiteX3" fmla="*/ 0 w 903560"/>
                <a:gd name="connsiteY3" fmla="*/ 445912 h 445912"/>
                <a:gd name="connsiteX4" fmla="*/ 8534 w 903560"/>
                <a:gd name="connsiteY4" fmla="*/ 361256 h 445912"/>
                <a:gd name="connsiteX5" fmla="*/ 451780 w 903560"/>
                <a:gd name="connsiteY5" fmla="*/ 0 h 445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3560" h="445912">
                  <a:moveTo>
                    <a:pt x="451780" y="0"/>
                  </a:moveTo>
                  <a:cubicBezTo>
                    <a:pt x="670421" y="0"/>
                    <a:pt x="852838" y="155088"/>
                    <a:pt x="895026" y="361256"/>
                  </a:cubicBezTo>
                  <a:lnTo>
                    <a:pt x="903560" y="445912"/>
                  </a:lnTo>
                  <a:lnTo>
                    <a:pt x="0" y="445912"/>
                  </a:lnTo>
                  <a:lnTo>
                    <a:pt x="8534" y="361256"/>
                  </a:lnTo>
                  <a:cubicBezTo>
                    <a:pt x="50722" y="155088"/>
                    <a:pt x="233139" y="0"/>
                    <a:pt x="451780" y="0"/>
                  </a:cubicBezTo>
                  <a:close/>
                </a:path>
              </a:pathLst>
            </a:custGeom>
            <a:solidFill>
              <a:schemeClr val="accent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219600" y="228238"/>
            <a:ext cx="8704800" cy="468898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6" name="组合 5"/>
          <p:cNvGrpSpPr/>
          <p:nvPr>
            <p:custDataLst>
              <p:tags r:id="rId3"/>
            </p:custDataLst>
          </p:nvPr>
        </p:nvGrpSpPr>
        <p:grpSpPr>
          <a:xfrm>
            <a:off x="0" y="-6193"/>
            <a:ext cx="9144000" cy="5162611"/>
            <a:chOff x="0" y="-13"/>
            <a:chExt cx="19200" cy="10836"/>
          </a:xfrm>
        </p:grpSpPr>
        <p:sp>
          <p:nvSpPr>
            <p:cNvPr id="24" name="任意多边形: 形状 23"/>
            <p:cNvSpPr/>
            <p:nvPr>
              <p:custDataLst>
                <p:tags r:id="rId4"/>
              </p:custDataLst>
            </p:nvPr>
          </p:nvSpPr>
          <p:spPr>
            <a:xfrm>
              <a:off x="17824" y="0"/>
              <a:ext cx="1376" cy="2307"/>
            </a:xfrm>
            <a:custGeom>
              <a:avLst/>
              <a:gdLst>
                <a:gd name="connsiteX0" fmla="*/ 447252 w 873962"/>
                <a:gd name="connsiteY0" fmla="*/ 0 h 1464826"/>
                <a:gd name="connsiteX1" fmla="*/ 873962 w 873962"/>
                <a:gd name="connsiteY1" fmla="*/ 0 h 1464826"/>
                <a:gd name="connsiteX2" fmla="*/ 873962 w 873962"/>
                <a:gd name="connsiteY2" fmla="*/ 1456778 h 1464826"/>
                <a:gd name="connsiteX3" fmla="*/ 847228 w 873962"/>
                <a:gd name="connsiteY3" fmla="*/ 1460858 h 1464826"/>
                <a:gd name="connsiteX4" fmla="*/ 768639 w 873962"/>
                <a:gd name="connsiteY4" fmla="*/ 1464826 h 1464826"/>
                <a:gd name="connsiteX5" fmla="*/ 0 w 873962"/>
                <a:gd name="connsiteY5" fmla="*/ 696187 h 1464826"/>
                <a:gd name="connsiteX6" fmla="*/ 338885 w 873962"/>
                <a:gd name="connsiteY6" fmla="*/ 58819 h 1464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3962" h="1464826">
                  <a:moveTo>
                    <a:pt x="447252" y="0"/>
                  </a:moveTo>
                  <a:lnTo>
                    <a:pt x="873962" y="0"/>
                  </a:lnTo>
                  <a:lnTo>
                    <a:pt x="873962" y="1456778"/>
                  </a:lnTo>
                  <a:lnTo>
                    <a:pt x="847228" y="1460858"/>
                  </a:lnTo>
                  <a:cubicBezTo>
                    <a:pt x="821388" y="1463482"/>
                    <a:pt x="795171" y="1464826"/>
                    <a:pt x="768639" y="1464826"/>
                  </a:cubicBezTo>
                  <a:cubicBezTo>
                    <a:pt x="344131" y="1464826"/>
                    <a:pt x="0" y="1120695"/>
                    <a:pt x="0" y="696187"/>
                  </a:cubicBezTo>
                  <a:cubicBezTo>
                    <a:pt x="0" y="430870"/>
                    <a:pt x="134426" y="196949"/>
                    <a:pt x="338885" y="5881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2" name="任意形状 17"/>
            <p:cNvSpPr/>
            <p:nvPr>
              <p:custDataLst>
                <p:tags r:id="rId5"/>
              </p:custDataLst>
            </p:nvPr>
          </p:nvSpPr>
          <p:spPr>
            <a:xfrm>
              <a:off x="16792" y="-13"/>
              <a:ext cx="1847" cy="1121"/>
            </a:xfrm>
            <a:custGeom>
              <a:avLst/>
              <a:gdLst>
                <a:gd name="connsiteX0" fmla="*/ 42442 w 3589290"/>
                <a:gd name="connsiteY0" fmla="*/ 0 h 2179590"/>
                <a:gd name="connsiteX1" fmla="*/ 3546848 w 3589290"/>
                <a:gd name="connsiteY1" fmla="*/ 0 h 2179590"/>
                <a:gd name="connsiteX2" fmla="*/ 3552829 w 3589290"/>
                <a:gd name="connsiteY2" fmla="*/ 23261 h 2179590"/>
                <a:gd name="connsiteX3" fmla="*/ 3589290 w 3589290"/>
                <a:gd name="connsiteY3" fmla="*/ 384945 h 2179590"/>
                <a:gd name="connsiteX4" fmla="*/ 1794645 w 3589290"/>
                <a:gd name="connsiteY4" fmla="*/ 2179590 h 2179590"/>
                <a:gd name="connsiteX5" fmla="*/ 0 w 3589290"/>
                <a:gd name="connsiteY5" fmla="*/ 384945 h 2179590"/>
                <a:gd name="connsiteX6" fmla="*/ 36461 w 3589290"/>
                <a:gd name="connsiteY6" fmla="*/ 23261 h 217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89290" h="2179590">
                  <a:moveTo>
                    <a:pt x="42442" y="0"/>
                  </a:moveTo>
                  <a:lnTo>
                    <a:pt x="3546848" y="0"/>
                  </a:lnTo>
                  <a:lnTo>
                    <a:pt x="3552829" y="23261"/>
                  </a:lnTo>
                  <a:cubicBezTo>
                    <a:pt x="3576736" y="140089"/>
                    <a:pt x="3589290" y="261051"/>
                    <a:pt x="3589290" y="384945"/>
                  </a:cubicBezTo>
                  <a:cubicBezTo>
                    <a:pt x="3589290" y="1376100"/>
                    <a:pt x="2785800" y="2179590"/>
                    <a:pt x="1794645" y="2179590"/>
                  </a:cubicBezTo>
                  <a:cubicBezTo>
                    <a:pt x="803490" y="2179590"/>
                    <a:pt x="0" y="1376100"/>
                    <a:pt x="0" y="384945"/>
                  </a:cubicBezTo>
                  <a:cubicBezTo>
                    <a:pt x="0" y="261051"/>
                    <a:pt x="12555" y="140089"/>
                    <a:pt x="36461" y="23261"/>
                  </a:cubicBezTo>
                  <a:close/>
                </a:path>
              </a:pathLst>
            </a:custGeom>
            <a:solidFill>
              <a:schemeClr val="accent2"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" name="任意形状 24"/>
            <p:cNvSpPr/>
            <p:nvPr userDrawn="1">
              <p:custDataLst>
                <p:tags r:id="rId6"/>
              </p:custDataLst>
            </p:nvPr>
          </p:nvSpPr>
          <p:spPr>
            <a:xfrm>
              <a:off x="0" y="9383"/>
              <a:ext cx="1811" cy="1440"/>
            </a:xfrm>
            <a:custGeom>
              <a:avLst/>
              <a:gdLst>
                <a:gd name="connsiteX0" fmla="*/ 928699 w 3691856"/>
                <a:gd name="connsiteY0" fmla="*/ 0 h 2936208"/>
                <a:gd name="connsiteX1" fmla="*/ 3691856 w 3691856"/>
                <a:gd name="connsiteY1" fmla="*/ 2763157 h 2936208"/>
                <a:gd name="connsiteX2" fmla="*/ 3683118 w 3691856"/>
                <a:gd name="connsiteY2" fmla="*/ 2936208 h 2936208"/>
                <a:gd name="connsiteX3" fmla="*/ 0 w 3691856"/>
                <a:gd name="connsiteY3" fmla="*/ 2936208 h 2936208"/>
                <a:gd name="connsiteX4" fmla="*/ 0 w 3691856"/>
                <a:gd name="connsiteY4" fmla="*/ 163397 h 2936208"/>
                <a:gd name="connsiteX5" fmla="*/ 107021 w 3691856"/>
                <a:gd name="connsiteY5" fmla="*/ 124226 h 2936208"/>
                <a:gd name="connsiteX6" fmla="*/ 928699 w 3691856"/>
                <a:gd name="connsiteY6" fmla="*/ 0 h 293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91856" h="2936208">
                  <a:moveTo>
                    <a:pt x="928699" y="0"/>
                  </a:moveTo>
                  <a:cubicBezTo>
                    <a:pt x="2454748" y="0"/>
                    <a:pt x="3691856" y="1237108"/>
                    <a:pt x="3691856" y="2763157"/>
                  </a:cubicBezTo>
                  <a:lnTo>
                    <a:pt x="3683118" y="2936208"/>
                  </a:lnTo>
                  <a:lnTo>
                    <a:pt x="0" y="2936208"/>
                  </a:lnTo>
                  <a:lnTo>
                    <a:pt x="0" y="163397"/>
                  </a:lnTo>
                  <a:lnTo>
                    <a:pt x="107021" y="124226"/>
                  </a:lnTo>
                  <a:cubicBezTo>
                    <a:pt x="366589" y="43492"/>
                    <a:pt x="642565" y="0"/>
                    <a:pt x="928699" y="0"/>
                  </a:cubicBezTo>
                  <a:close/>
                </a:path>
              </a:pathLst>
            </a:custGeom>
            <a:solidFill>
              <a:schemeClr val="accent2"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961200" y="937256"/>
            <a:ext cx="7219800" cy="542907"/>
          </a:xfrm>
        </p:spPr>
        <p:txBody>
          <a:bodyPr anchor="ctr">
            <a:normAutofit/>
          </a:bodyPr>
          <a:lstStyle>
            <a:lvl1pPr>
              <a:defRPr sz="2700" b="1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201060003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  <p:custDataLst>
              <p:tags r:id="rId8"/>
            </p:custDataLst>
          </p:nvPr>
        </p:nvSpPr>
        <p:spPr>
          <a:xfrm>
            <a:off x="960835" y="1623319"/>
            <a:ext cx="7219950" cy="2584884"/>
          </a:xfrm>
        </p:spPr>
        <p:txBody>
          <a:bodyPr>
            <a:normAutofit/>
          </a:bodyPr>
          <a:lstStyle>
            <a:lvl1pPr marL="214630" indent="-213995"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单击此处添加文本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>
            <p:custDataLst>
              <p:tags r:id="rId2"/>
            </p:custDataLst>
          </p:nvPr>
        </p:nvSpPr>
        <p:spPr>
          <a:xfrm>
            <a:off x="0" y="0"/>
            <a:ext cx="3617595" cy="5145936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grpSp>
        <p:nvGrpSpPr>
          <p:cNvPr id="6" name="组合 5"/>
          <p:cNvGrpSpPr/>
          <p:nvPr>
            <p:custDataLst>
              <p:tags r:id="rId3"/>
            </p:custDataLst>
          </p:nvPr>
        </p:nvGrpSpPr>
        <p:grpSpPr>
          <a:xfrm>
            <a:off x="-2857" y="4350772"/>
            <a:ext cx="1493520" cy="805168"/>
            <a:chOff x="-6" y="9132"/>
            <a:chExt cx="3136" cy="1690"/>
          </a:xfrm>
        </p:grpSpPr>
        <p:sp>
          <p:nvSpPr>
            <p:cNvPr id="16" name="任意形状 24"/>
            <p:cNvSpPr/>
            <p:nvPr userDrawn="1">
              <p:custDataLst>
                <p:tags r:id="rId4"/>
              </p:custDataLst>
            </p:nvPr>
          </p:nvSpPr>
          <p:spPr>
            <a:xfrm>
              <a:off x="-6" y="9132"/>
              <a:ext cx="2126" cy="1691"/>
            </a:xfrm>
            <a:custGeom>
              <a:avLst/>
              <a:gdLst>
                <a:gd name="connsiteX0" fmla="*/ 928699 w 3691856"/>
                <a:gd name="connsiteY0" fmla="*/ 0 h 2936208"/>
                <a:gd name="connsiteX1" fmla="*/ 3691856 w 3691856"/>
                <a:gd name="connsiteY1" fmla="*/ 2763157 h 2936208"/>
                <a:gd name="connsiteX2" fmla="*/ 3683118 w 3691856"/>
                <a:gd name="connsiteY2" fmla="*/ 2936208 h 2936208"/>
                <a:gd name="connsiteX3" fmla="*/ 0 w 3691856"/>
                <a:gd name="connsiteY3" fmla="*/ 2936208 h 2936208"/>
                <a:gd name="connsiteX4" fmla="*/ 0 w 3691856"/>
                <a:gd name="connsiteY4" fmla="*/ 163397 h 2936208"/>
                <a:gd name="connsiteX5" fmla="*/ 107021 w 3691856"/>
                <a:gd name="connsiteY5" fmla="*/ 124226 h 2936208"/>
                <a:gd name="connsiteX6" fmla="*/ 928699 w 3691856"/>
                <a:gd name="connsiteY6" fmla="*/ 0 h 293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91856" h="2936208">
                  <a:moveTo>
                    <a:pt x="928699" y="0"/>
                  </a:moveTo>
                  <a:cubicBezTo>
                    <a:pt x="2454748" y="0"/>
                    <a:pt x="3691856" y="1237108"/>
                    <a:pt x="3691856" y="2763157"/>
                  </a:cubicBezTo>
                  <a:lnTo>
                    <a:pt x="3683118" y="2936208"/>
                  </a:lnTo>
                  <a:lnTo>
                    <a:pt x="0" y="2936208"/>
                  </a:lnTo>
                  <a:lnTo>
                    <a:pt x="0" y="163397"/>
                  </a:lnTo>
                  <a:lnTo>
                    <a:pt x="107021" y="124226"/>
                  </a:lnTo>
                  <a:cubicBezTo>
                    <a:pt x="366589" y="43492"/>
                    <a:pt x="642565" y="0"/>
                    <a:pt x="928699" y="0"/>
                  </a:cubicBez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" name="任意多边形: 形状 17"/>
            <p:cNvSpPr/>
            <p:nvPr userDrawn="1">
              <p:custDataLst>
                <p:tags r:id="rId5"/>
              </p:custDataLst>
            </p:nvPr>
          </p:nvSpPr>
          <p:spPr>
            <a:xfrm>
              <a:off x="1110" y="9611"/>
              <a:ext cx="2020" cy="1189"/>
            </a:xfrm>
            <a:custGeom>
              <a:avLst/>
              <a:gdLst>
                <a:gd name="connsiteX0" fmla="*/ 641220 w 1282440"/>
                <a:gd name="connsiteY0" fmla="*/ 0 h 755143"/>
                <a:gd name="connsiteX1" fmla="*/ 1282440 w 1282440"/>
                <a:gd name="connsiteY1" fmla="*/ 641220 h 755143"/>
                <a:gd name="connsiteX2" fmla="*/ 1270956 w 1282440"/>
                <a:gd name="connsiteY2" fmla="*/ 755143 h 755143"/>
                <a:gd name="connsiteX3" fmla="*/ 11485 w 1282440"/>
                <a:gd name="connsiteY3" fmla="*/ 755143 h 755143"/>
                <a:gd name="connsiteX4" fmla="*/ 0 w 1282440"/>
                <a:gd name="connsiteY4" fmla="*/ 641220 h 755143"/>
                <a:gd name="connsiteX5" fmla="*/ 641220 w 1282440"/>
                <a:gd name="connsiteY5" fmla="*/ 0 h 755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2440" h="755143">
                  <a:moveTo>
                    <a:pt x="641220" y="0"/>
                  </a:moveTo>
                  <a:cubicBezTo>
                    <a:pt x="995356" y="0"/>
                    <a:pt x="1282440" y="287084"/>
                    <a:pt x="1282440" y="641220"/>
                  </a:cubicBezTo>
                  <a:lnTo>
                    <a:pt x="1270956" y="755143"/>
                  </a:lnTo>
                  <a:lnTo>
                    <a:pt x="11485" y="755143"/>
                  </a:lnTo>
                  <a:lnTo>
                    <a:pt x="0" y="641220"/>
                  </a:lnTo>
                  <a:cubicBezTo>
                    <a:pt x="0" y="287084"/>
                    <a:pt x="287084" y="0"/>
                    <a:pt x="641220" y="0"/>
                  </a:cubicBez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437400" y="578021"/>
            <a:ext cx="2970000" cy="661752"/>
          </a:xfrm>
        </p:spPr>
        <p:txBody>
          <a:bodyPr anchor="ctr">
            <a:normAutofit/>
          </a:bodyPr>
          <a:lstStyle>
            <a:lvl1pPr>
              <a:defRPr sz="2400" b="1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2010600030101010101" pitchFamily="18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440100" y="1323504"/>
            <a:ext cx="2967300" cy="3071069"/>
          </a:xfrm>
        </p:spPr>
        <p:txBody>
          <a:bodyPr>
            <a:normAutofit/>
          </a:bodyPr>
          <a:lstStyle>
            <a:lvl1pPr marL="214630" indent="-213995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557530" indent="-213995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00430" indent="-213995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243330" indent="-213995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586230" indent="-213995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3825900" y="577674"/>
            <a:ext cx="4860000" cy="3817405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>
            <p:custDataLst>
              <p:tags r:id="rId2"/>
            </p:custDataLst>
          </p:nvPr>
        </p:nvSpPr>
        <p:spPr>
          <a:xfrm>
            <a:off x="0" y="0"/>
            <a:ext cx="9144000" cy="199876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grpSp>
        <p:nvGrpSpPr>
          <p:cNvPr id="6" name="组合 5"/>
          <p:cNvGrpSpPr/>
          <p:nvPr>
            <p:custDataLst>
              <p:tags r:id="rId3"/>
            </p:custDataLst>
          </p:nvPr>
        </p:nvGrpSpPr>
        <p:grpSpPr>
          <a:xfrm>
            <a:off x="7997190" y="-6193"/>
            <a:ext cx="1146810" cy="1104845"/>
            <a:chOff x="16792" y="-13"/>
            <a:chExt cx="2408" cy="2319"/>
          </a:xfrm>
        </p:grpSpPr>
        <p:sp>
          <p:nvSpPr>
            <p:cNvPr id="10" name="任意多边形: 形状 9"/>
            <p:cNvSpPr/>
            <p:nvPr userDrawn="1">
              <p:custDataLst>
                <p:tags r:id="rId4"/>
              </p:custDataLst>
            </p:nvPr>
          </p:nvSpPr>
          <p:spPr>
            <a:xfrm>
              <a:off x="17824" y="0"/>
              <a:ext cx="1376" cy="2307"/>
            </a:xfrm>
            <a:custGeom>
              <a:avLst/>
              <a:gdLst>
                <a:gd name="connsiteX0" fmla="*/ 447252 w 873962"/>
                <a:gd name="connsiteY0" fmla="*/ 0 h 1464826"/>
                <a:gd name="connsiteX1" fmla="*/ 873962 w 873962"/>
                <a:gd name="connsiteY1" fmla="*/ 0 h 1464826"/>
                <a:gd name="connsiteX2" fmla="*/ 873962 w 873962"/>
                <a:gd name="connsiteY2" fmla="*/ 1456778 h 1464826"/>
                <a:gd name="connsiteX3" fmla="*/ 847228 w 873962"/>
                <a:gd name="connsiteY3" fmla="*/ 1460858 h 1464826"/>
                <a:gd name="connsiteX4" fmla="*/ 768639 w 873962"/>
                <a:gd name="connsiteY4" fmla="*/ 1464826 h 1464826"/>
                <a:gd name="connsiteX5" fmla="*/ 0 w 873962"/>
                <a:gd name="connsiteY5" fmla="*/ 696187 h 1464826"/>
                <a:gd name="connsiteX6" fmla="*/ 338885 w 873962"/>
                <a:gd name="connsiteY6" fmla="*/ 58819 h 1464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3962" h="1464826">
                  <a:moveTo>
                    <a:pt x="447252" y="0"/>
                  </a:moveTo>
                  <a:lnTo>
                    <a:pt x="873962" y="0"/>
                  </a:lnTo>
                  <a:lnTo>
                    <a:pt x="873962" y="1456778"/>
                  </a:lnTo>
                  <a:lnTo>
                    <a:pt x="847228" y="1460858"/>
                  </a:lnTo>
                  <a:cubicBezTo>
                    <a:pt x="821388" y="1463482"/>
                    <a:pt x="795171" y="1464826"/>
                    <a:pt x="768639" y="1464826"/>
                  </a:cubicBezTo>
                  <a:cubicBezTo>
                    <a:pt x="344131" y="1464826"/>
                    <a:pt x="0" y="1120695"/>
                    <a:pt x="0" y="696187"/>
                  </a:cubicBezTo>
                  <a:cubicBezTo>
                    <a:pt x="0" y="430870"/>
                    <a:pt x="134426" y="196949"/>
                    <a:pt x="338885" y="58819"/>
                  </a:cubicBezTo>
                  <a:close/>
                </a:path>
              </a:pathLst>
            </a:custGeom>
            <a:solidFill>
              <a:schemeClr val="accent3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任意形状 17"/>
            <p:cNvSpPr/>
            <p:nvPr userDrawn="1">
              <p:custDataLst>
                <p:tags r:id="rId5"/>
              </p:custDataLst>
            </p:nvPr>
          </p:nvSpPr>
          <p:spPr>
            <a:xfrm>
              <a:off x="16792" y="-13"/>
              <a:ext cx="1847" cy="1121"/>
            </a:xfrm>
            <a:custGeom>
              <a:avLst/>
              <a:gdLst>
                <a:gd name="connsiteX0" fmla="*/ 42442 w 3589290"/>
                <a:gd name="connsiteY0" fmla="*/ 0 h 2179590"/>
                <a:gd name="connsiteX1" fmla="*/ 3546848 w 3589290"/>
                <a:gd name="connsiteY1" fmla="*/ 0 h 2179590"/>
                <a:gd name="connsiteX2" fmla="*/ 3552829 w 3589290"/>
                <a:gd name="connsiteY2" fmla="*/ 23261 h 2179590"/>
                <a:gd name="connsiteX3" fmla="*/ 3589290 w 3589290"/>
                <a:gd name="connsiteY3" fmla="*/ 384945 h 2179590"/>
                <a:gd name="connsiteX4" fmla="*/ 1794645 w 3589290"/>
                <a:gd name="connsiteY4" fmla="*/ 2179590 h 2179590"/>
                <a:gd name="connsiteX5" fmla="*/ 0 w 3589290"/>
                <a:gd name="connsiteY5" fmla="*/ 384945 h 2179590"/>
                <a:gd name="connsiteX6" fmla="*/ 36461 w 3589290"/>
                <a:gd name="connsiteY6" fmla="*/ 23261 h 217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89290" h="2179590">
                  <a:moveTo>
                    <a:pt x="42442" y="0"/>
                  </a:moveTo>
                  <a:lnTo>
                    <a:pt x="3546848" y="0"/>
                  </a:lnTo>
                  <a:lnTo>
                    <a:pt x="3552829" y="23261"/>
                  </a:lnTo>
                  <a:cubicBezTo>
                    <a:pt x="3576736" y="140089"/>
                    <a:pt x="3589290" y="261051"/>
                    <a:pt x="3589290" y="384945"/>
                  </a:cubicBezTo>
                  <a:cubicBezTo>
                    <a:pt x="3589290" y="1376100"/>
                    <a:pt x="2785800" y="2179590"/>
                    <a:pt x="1794645" y="2179590"/>
                  </a:cubicBezTo>
                  <a:cubicBezTo>
                    <a:pt x="803490" y="2179590"/>
                    <a:pt x="0" y="1376100"/>
                    <a:pt x="0" y="384945"/>
                  </a:cubicBezTo>
                  <a:cubicBezTo>
                    <a:pt x="0" y="261051"/>
                    <a:pt x="12555" y="140089"/>
                    <a:pt x="36461" y="23261"/>
                  </a:cubicBezTo>
                  <a:close/>
                </a:path>
              </a:pathLst>
            </a:cu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59000" y="586123"/>
            <a:ext cx="8232300" cy="469978"/>
          </a:xfrm>
        </p:spPr>
        <p:txBody>
          <a:bodyPr anchor="ctr"/>
          <a:lstStyle>
            <a:lvl1pPr algn="ctr">
              <a:defRPr sz="2700" b="1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459000" y="1245174"/>
            <a:ext cx="8231981" cy="621237"/>
          </a:xfrm>
        </p:spPr>
        <p:txBody>
          <a:bodyPr>
            <a:normAutofit/>
          </a:bodyPr>
          <a:lstStyle>
            <a:lvl1pPr algn="ctr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459581" y="2106801"/>
            <a:ext cx="8224200" cy="2574079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7997190" y="-6193"/>
            <a:ext cx="1146810" cy="1104845"/>
            <a:chOff x="16792" y="-13"/>
            <a:chExt cx="2408" cy="2319"/>
          </a:xfrm>
        </p:grpSpPr>
        <p:sp>
          <p:nvSpPr>
            <p:cNvPr id="10" name="任意多边形: 形状 9"/>
            <p:cNvSpPr/>
            <p:nvPr userDrawn="1">
              <p:custDataLst>
                <p:tags r:id="rId3"/>
              </p:custDataLst>
            </p:nvPr>
          </p:nvSpPr>
          <p:spPr>
            <a:xfrm>
              <a:off x="17824" y="0"/>
              <a:ext cx="1376" cy="2307"/>
            </a:xfrm>
            <a:custGeom>
              <a:avLst/>
              <a:gdLst>
                <a:gd name="connsiteX0" fmla="*/ 447252 w 873962"/>
                <a:gd name="connsiteY0" fmla="*/ 0 h 1464826"/>
                <a:gd name="connsiteX1" fmla="*/ 873962 w 873962"/>
                <a:gd name="connsiteY1" fmla="*/ 0 h 1464826"/>
                <a:gd name="connsiteX2" fmla="*/ 873962 w 873962"/>
                <a:gd name="connsiteY2" fmla="*/ 1456778 h 1464826"/>
                <a:gd name="connsiteX3" fmla="*/ 847228 w 873962"/>
                <a:gd name="connsiteY3" fmla="*/ 1460858 h 1464826"/>
                <a:gd name="connsiteX4" fmla="*/ 768639 w 873962"/>
                <a:gd name="connsiteY4" fmla="*/ 1464826 h 1464826"/>
                <a:gd name="connsiteX5" fmla="*/ 0 w 873962"/>
                <a:gd name="connsiteY5" fmla="*/ 696187 h 1464826"/>
                <a:gd name="connsiteX6" fmla="*/ 338885 w 873962"/>
                <a:gd name="connsiteY6" fmla="*/ 58819 h 1464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3962" h="1464826">
                  <a:moveTo>
                    <a:pt x="447252" y="0"/>
                  </a:moveTo>
                  <a:lnTo>
                    <a:pt x="873962" y="0"/>
                  </a:lnTo>
                  <a:lnTo>
                    <a:pt x="873962" y="1456778"/>
                  </a:lnTo>
                  <a:lnTo>
                    <a:pt x="847228" y="1460858"/>
                  </a:lnTo>
                  <a:cubicBezTo>
                    <a:pt x="821388" y="1463482"/>
                    <a:pt x="795171" y="1464826"/>
                    <a:pt x="768639" y="1464826"/>
                  </a:cubicBezTo>
                  <a:cubicBezTo>
                    <a:pt x="344131" y="1464826"/>
                    <a:pt x="0" y="1120695"/>
                    <a:pt x="0" y="696187"/>
                  </a:cubicBezTo>
                  <a:cubicBezTo>
                    <a:pt x="0" y="430870"/>
                    <a:pt x="134426" y="196949"/>
                    <a:pt x="338885" y="58819"/>
                  </a:cubicBez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任意形状 17"/>
            <p:cNvSpPr/>
            <p:nvPr userDrawn="1">
              <p:custDataLst>
                <p:tags r:id="rId4"/>
              </p:custDataLst>
            </p:nvPr>
          </p:nvSpPr>
          <p:spPr>
            <a:xfrm>
              <a:off x="16792" y="-13"/>
              <a:ext cx="1847" cy="1121"/>
            </a:xfrm>
            <a:custGeom>
              <a:avLst/>
              <a:gdLst>
                <a:gd name="connsiteX0" fmla="*/ 42442 w 3589290"/>
                <a:gd name="connsiteY0" fmla="*/ 0 h 2179590"/>
                <a:gd name="connsiteX1" fmla="*/ 3546848 w 3589290"/>
                <a:gd name="connsiteY1" fmla="*/ 0 h 2179590"/>
                <a:gd name="connsiteX2" fmla="*/ 3552829 w 3589290"/>
                <a:gd name="connsiteY2" fmla="*/ 23261 h 2179590"/>
                <a:gd name="connsiteX3" fmla="*/ 3589290 w 3589290"/>
                <a:gd name="connsiteY3" fmla="*/ 384945 h 2179590"/>
                <a:gd name="connsiteX4" fmla="*/ 1794645 w 3589290"/>
                <a:gd name="connsiteY4" fmla="*/ 2179590 h 2179590"/>
                <a:gd name="connsiteX5" fmla="*/ 0 w 3589290"/>
                <a:gd name="connsiteY5" fmla="*/ 384945 h 2179590"/>
                <a:gd name="connsiteX6" fmla="*/ 36461 w 3589290"/>
                <a:gd name="connsiteY6" fmla="*/ 23261 h 217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89290" h="2179590">
                  <a:moveTo>
                    <a:pt x="42442" y="0"/>
                  </a:moveTo>
                  <a:lnTo>
                    <a:pt x="3546848" y="0"/>
                  </a:lnTo>
                  <a:lnTo>
                    <a:pt x="3552829" y="23261"/>
                  </a:lnTo>
                  <a:cubicBezTo>
                    <a:pt x="3576736" y="140089"/>
                    <a:pt x="3589290" y="261051"/>
                    <a:pt x="3589290" y="384945"/>
                  </a:cubicBezTo>
                  <a:cubicBezTo>
                    <a:pt x="3589290" y="1376100"/>
                    <a:pt x="2785800" y="2179590"/>
                    <a:pt x="1794645" y="2179590"/>
                  </a:cubicBezTo>
                  <a:cubicBezTo>
                    <a:pt x="803490" y="2179590"/>
                    <a:pt x="0" y="1376100"/>
                    <a:pt x="0" y="384945"/>
                  </a:cubicBezTo>
                  <a:cubicBezTo>
                    <a:pt x="0" y="261051"/>
                    <a:pt x="12555" y="140089"/>
                    <a:pt x="36461" y="23261"/>
                  </a:cubicBezTo>
                  <a:close/>
                </a:path>
              </a:pathLst>
            </a:custGeom>
            <a:solidFill>
              <a:schemeClr val="accent2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3" name="矩形 12"/>
          <p:cNvSpPr/>
          <p:nvPr>
            <p:custDataLst>
              <p:tags r:id="rId5"/>
            </p:custDataLst>
          </p:nvPr>
        </p:nvSpPr>
        <p:spPr>
          <a:xfrm>
            <a:off x="0" y="3782867"/>
            <a:ext cx="9144000" cy="137212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53600" y="502392"/>
            <a:ext cx="8232300" cy="424062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defRPr sz="2400" b="1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2010600030101010101" pitchFamily="18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453628" y="1261380"/>
            <a:ext cx="8243100" cy="2409317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1"/>
            </p:custDataLst>
          </p:nvPr>
        </p:nvSpPr>
        <p:spPr>
          <a:xfrm>
            <a:off x="445500" y="3886780"/>
            <a:ext cx="8251200" cy="758989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None/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7898130" y="4477501"/>
            <a:ext cx="1245870" cy="678439"/>
            <a:chOff x="16584" y="9398"/>
            <a:chExt cx="2616" cy="1424"/>
          </a:xfrm>
        </p:grpSpPr>
        <p:sp>
          <p:nvSpPr>
            <p:cNvPr id="12" name="任意形状 24"/>
            <p:cNvSpPr/>
            <p:nvPr userDrawn="1">
              <p:custDataLst>
                <p:tags r:id="rId3"/>
              </p:custDataLst>
            </p:nvPr>
          </p:nvSpPr>
          <p:spPr>
            <a:xfrm flipH="1">
              <a:off x="17408" y="9398"/>
              <a:ext cx="1792" cy="1425"/>
            </a:xfrm>
            <a:custGeom>
              <a:avLst/>
              <a:gdLst>
                <a:gd name="connsiteX0" fmla="*/ 928699 w 3691856"/>
                <a:gd name="connsiteY0" fmla="*/ 0 h 2936208"/>
                <a:gd name="connsiteX1" fmla="*/ 3691856 w 3691856"/>
                <a:gd name="connsiteY1" fmla="*/ 2763157 h 2936208"/>
                <a:gd name="connsiteX2" fmla="*/ 3683118 w 3691856"/>
                <a:gd name="connsiteY2" fmla="*/ 2936208 h 2936208"/>
                <a:gd name="connsiteX3" fmla="*/ 0 w 3691856"/>
                <a:gd name="connsiteY3" fmla="*/ 2936208 h 2936208"/>
                <a:gd name="connsiteX4" fmla="*/ 0 w 3691856"/>
                <a:gd name="connsiteY4" fmla="*/ 163397 h 2936208"/>
                <a:gd name="connsiteX5" fmla="*/ 107021 w 3691856"/>
                <a:gd name="connsiteY5" fmla="*/ 124226 h 2936208"/>
                <a:gd name="connsiteX6" fmla="*/ 928699 w 3691856"/>
                <a:gd name="connsiteY6" fmla="*/ 0 h 293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91856" h="2936208">
                  <a:moveTo>
                    <a:pt x="928699" y="0"/>
                  </a:moveTo>
                  <a:cubicBezTo>
                    <a:pt x="2454748" y="0"/>
                    <a:pt x="3691856" y="1237108"/>
                    <a:pt x="3691856" y="2763157"/>
                  </a:cubicBezTo>
                  <a:lnTo>
                    <a:pt x="3683118" y="2936208"/>
                  </a:lnTo>
                  <a:lnTo>
                    <a:pt x="0" y="2936208"/>
                  </a:lnTo>
                  <a:lnTo>
                    <a:pt x="0" y="163397"/>
                  </a:lnTo>
                  <a:lnTo>
                    <a:pt x="107021" y="124226"/>
                  </a:lnTo>
                  <a:cubicBezTo>
                    <a:pt x="366589" y="43492"/>
                    <a:pt x="642565" y="0"/>
                    <a:pt x="928699" y="0"/>
                  </a:cubicBez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" name="任意多边形: 形状 13"/>
            <p:cNvSpPr/>
            <p:nvPr userDrawn="1">
              <p:custDataLst>
                <p:tags r:id="rId4"/>
              </p:custDataLst>
            </p:nvPr>
          </p:nvSpPr>
          <p:spPr>
            <a:xfrm>
              <a:off x="16584" y="10098"/>
              <a:ext cx="1423" cy="702"/>
            </a:xfrm>
            <a:custGeom>
              <a:avLst/>
              <a:gdLst>
                <a:gd name="connsiteX0" fmla="*/ 451780 w 903560"/>
                <a:gd name="connsiteY0" fmla="*/ 0 h 445912"/>
                <a:gd name="connsiteX1" fmla="*/ 895026 w 903560"/>
                <a:gd name="connsiteY1" fmla="*/ 361256 h 445912"/>
                <a:gd name="connsiteX2" fmla="*/ 903560 w 903560"/>
                <a:gd name="connsiteY2" fmla="*/ 445912 h 445912"/>
                <a:gd name="connsiteX3" fmla="*/ 0 w 903560"/>
                <a:gd name="connsiteY3" fmla="*/ 445912 h 445912"/>
                <a:gd name="connsiteX4" fmla="*/ 8534 w 903560"/>
                <a:gd name="connsiteY4" fmla="*/ 361256 h 445912"/>
                <a:gd name="connsiteX5" fmla="*/ 451780 w 903560"/>
                <a:gd name="connsiteY5" fmla="*/ 0 h 445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3560" h="445912">
                  <a:moveTo>
                    <a:pt x="451780" y="0"/>
                  </a:moveTo>
                  <a:cubicBezTo>
                    <a:pt x="670421" y="0"/>
                    <a:pt x="852838" y="155088"/>
                    <a:pt x="895026" y="361256"/>
                  </a:cubicBezTo>
                  <a:lnTo>
                    <a:pt x="903560" y="445912"/>
                  </a:lnTo>
                  <a:lnTo>
                    <a:pt x="0" y="445912"/>
                  </a:lnTo>
                  <a:lnTo>
                    <a:pt x="8534" y="361256"/>
                  </a:lnTo>
                  <a:cubicBezTo>
                    <a:pt x="50722" y="155088"/>
                    <a:pt x="233139" y="0"/>
                    <a:pt x="451780" y="0"/>
                  </a:cubicBez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5" name="矩形 14"/>
          <p:cNvSpPr/>
          <p:nvPr>
            <p:custDataLst>
              <p:tags r:id="rId5"/>
            </p:custDataLst>
          </p:nvPr>
        </p:nvSpPr>
        <p:spPr>
          <a:xfrm>
            <a:off x="0" y="0"/>
            <a:ext cx="9144000" cy="686066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 sz="1350">
              <a:solidFill>
                <a:schemeClr val="tx1">
                  <a:lumMod val="85000"/>
                  <a:lumOff val="15000"/>
                </a:schemeClr>
              </a:solidFill>
              <a:latin typeface="Viner Hand ITC" panose="03070502030502020203" charset="0"/>
              <a:cs typeface="Viner Hand ITC" panose="03070502030502020203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34700" y="178267"/>
            <a:ext cx="8278200" cy="331599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800" b="1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434700" y="1247874"/>
            <a:ext cx="4006800" cy="2171628"/>
          </a:xfrm>
        </p:spPr>
        <p:txBody>
          <a:bodyPr/>
          <a:lstStyle>
            <a:lvl1pPr>
              <a:lnSpc>
                <a:spcPct val="130000"/>
              </a:lnSpc>
              <a:spcAft>
                <a:spcPts val="1000"/>
              </a:spcAf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4681800" y="1247874"/>
            <a:ext cx="4025700" cy="2171628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429300" y="3613976"/>
            <a:ext cx="4006800" cy="586123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4689900" y="3611275"/>
            <a:ext cx="4025700" cy="586123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>
            <p:custDataLst>
              <p:tags r:id="rId2"/>
            </p:custDataLst>
          </p:nvPr>
        </p:nvSpPr>
        <p:spPr>
          <a:xfrm>
            <a:off x="0" y="719692"/>
            <a:ext cx="9144000" cy="3706077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grpSp>
        <p:nvGrpSpPr>
          <p:cNvPr id="6" name="组合 5"/>
          <p:cNvGrpSpPr/>
          <p:nvPr>
            <p:custDataLst>
              <p:tags r:id="rId3"/>
            </p:custDataLst>
          </p:nvPr>
        </p:nvGrpSpPr>
        <p:grpSpPr>
          <a:xfrm>
            <a:off x="-2381" y="-12388"/>
            <a:ext cx="9144953" cy="5164517"/>
            <a:chOff x="-5" y="-26"/>
            <a:chExt cx="19202" cy="10840"/>
          </a:xfrm>
        </p:grpSpPr>
        <p:grpSp>
          <p:nvGrpSpPr>
            <p:cNvPr id="8" name="组合 7"/>
            <p:cNvGrpSpPr/>
            <p:nvPr userDrawn="1">
              <p:custDataLst>
                <p:tags r:id="rId4"/>
              </p:custDataLst>
            </p:nvPr>
          </p:nvGrpSpPr>
          <p:grpSpPr>
            <a:xfrm>
              <a:off x="-5" y="7500"/>
              <a:ext cx="5143" cy="3314"/>
              <a:chOff x="-3174" y="4762217"/>
              <a:chExt cx="3265874" cy="2104199"/>
            </a:xfrm>
          </p:grpSpPr>
          <p:sp>
            <p:nvSpPr>
              <p:cNvPr id="9" name="任意多边形: 形状 8"/>
              <p:cNvSpPr/>
              <p:nvPr>
                <p:custDataLst>
                  <p:tags r:id="rId5"/>
                </p:custDataLst>
              </p:nvPr>
            </p:nvSpPr>
            <p:spPr>
              <a:xfrm>
                <a:off x="-3174" y="4762217"/>
                <a:ext cx="2009063" cy="2104199"/>
              </a:xfrm>
              <a:custGeom>
                <a:avLst/>
                <a:gdLst>
                  <a:gd name="connsiteX0" fmla="*/ 28878 w 2009063"/>
                  <a:gd name="connsiteY0" fmla="*/ 0 h 2104199"/>
                  <a:gd name="connsiteX1" fmla="*/ 2009063 w 2009063"/>
                  <a:gd name="connsiteY1" fmla="*/ 1980184 h 2104199"/>
                  <a:gd name="connsiteX2" fmla="*/ 2002801 w 2009063"/>
                  <a:gd name="connsiteY2" fmla="*/ 2104199 h 2104199"/>
                  <a:gd name="connsiteX3" fmla="*/ 0 w 2009063"/>
                  <a:gd name="connsiteY3" fmla="*/ 2104199 h 2104199"/>
                  <a:gd name="connsiteX4" fmla="*/ 0 w 2009063"/>
                  <a:gd name="connsiteY4" fmla="*/ 1095 h 2104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9063" h="2104199">
                    <a:moveTo>
                      <a:pt x="28878" y="0"/>
                    </a:moveTo>
                    <a:cubicBezTo>
                      <a:pt x="1122504" y="0"/>
                      <a:pt x="2009063" y="886559"/>
                      <a:pt x="2009063" y="1980184"/>
                    </a:cubicBezTo>
                    <a:lnTo>
                      <a:pt x="2002801" y="2104199"/>
                    </a:lnTo>
                    <a:lnTo>
                      <a:pt x="0" y="2104199"/>
                    </a:lnTo>
                    <a:lnTo>
                      <a:pt x="0" y="1095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kumimoji="1"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0" name="任意多边形: 形状 9"/>
              <p:cNvSpPr/>
              <p:nvPr>
                <p:custDataLst>
                  <p:tags r:id="rId6"/>
                </p:custDataLst>
              </p:nvPr>
            </p:nvSpPr>
            <p:spPr>
              <a:xfrm>
                <a:off x="749076" y="5357865"/>
                <a:ext cx="2513624" cy="1500135"/>
              </a:xfrm>
              <a:custGeom>
                <a:avLst/>
                <a:gdLst>
                  <a:gd name="connsiteX0" fmla="*/ 1256812 w 2513624"/>
                  <a:gd name="connsiteY0" fmla="*/ 0 h 1500135"/>
                  <a:gd name="connsiteX1" fmla="*/ 2513624 w 2513624"/>
                  <a:gd name="connsiteY1" fmla="*/ 1256812 h 1500135"/>
                  <a:gd name="connsiteX2" fmla="*/ 2489095 w 2513624"/>
                  <a:gd name="connsiteY2" fmla="*/ 1500135 h 1500135"/>
                  <a:gd name="connsiteX3" fmla="*/ 24529 w 2513624"/>
                  <a:gd name="connsiteY3" fmla="*/ 1500135 h 1500135"/>
                  <a:gd name="connsiteX4" fmla="*/ 0 w 2513624"/>
                  <a:gd name="connsiteY4" fmla="*/ 1256812 h 1500135"/>
                  <a:gd name="connsiteX5" fmla="*/ 1256812 w 2513624"/>
                  <a:gd name="connsiteY5" fmla="*/ 0 h 1500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13624" h="1500135">
                    <a:moveTo>
                      <a:pt x="1256812" y="0"/>
                    </a:moveTo>
                    <a:cubicBezTo>
                      <a:pt x="1950930" y="0"/>
                      <a:pt x="2513624" y="562694"/>
                      <a:pt x="2513624" y="1256812"/>
                    </a:cubicBezTo>
                    <a:lnTo>
                      <a:pt x="2489095" y="1500135"/>
                    </a:lnTo>
                    <a:lnTo>
                      <a:pt x="24529" y="1500135"/>
                    </a:lnTo>
                    <a:lnTo>
                      <a:pt x="0" y="1256812"/>
                    </a:lnTo>
                    <a:cubicBezTo>
                      <a:pt x="0" y="562694"/>
                      <a:pt x="562694" y="0"/>
                      <a:pt x="1256812" y="0"/>
                    </a:cubicBezTo>
                    <a:close/>
                  </a:path>
                </a:pathLst>
              </a:custGeom>
              <a:solidFill>
                <a:schemeClr val="accent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kumimoji="1"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 userDrawn="1">
              <p:custDataLst>
                <p:tags r:id="rId7"/>
              </p:custDataLst>
            </p:nvPr>
          </p:nvGrpSpPr>
          <p:grpSpPr>
            <a:xfrm rot="10800000">
              <a:off x="14055" y="-26"/>
              <a:ext cx="5143" cy="3314"/>
              <a:chOff x="-3174" y="4762217"/>
              <a:chExt cx="3265874" cy="2104199"/>
            </a:xfrm>
          </p:grpSpPr>
          <p:sp>
            <p:nvSpPr>
              <p:cNvPr id="13" name="任意多边形: 形状 12"/>
              <p:cNvSpPr/>
              <p:nvPr>
                <p:custDataLst>
                  <p:tags r:id="rId8"/>
                </p:custDataLst>
              </p:nvPr>
            </p:nvSpPr>
            <p:spPr>
              <a:xfrm>
                <a:off x="-3174" y="4762217"/>
                <a:ext cx="2009063" cy="2104199"/>
              </a:xfrm>
              <a:custGeom>
                <a:avLst/>
                <a:gdLst>
                  <a:gd name="connsiteX0" fmla="*/ 28878 w 2009063"/>
                  <a:gd name="connsiteY0" fmla="*/ 0 h 2104199"/>
                  <a:gd name="connsiteX1" fmla="*/ 2009063 w 2009063"/>
                  <a:gd name="connsiteY1" fmla="*/ 1980184 h 2104199"/>
                  <a:gd name="connsiteX2" fmla="*/ 2002801 w 2009063"/>
                  <a:gd name="connsiteY2" fmla="*/ 2104199 h 2104199"/>
                  <a:gd name="connsiteX3" fmla="*/ 0 w 2009063"/>
                  <a:gd name="connsiteY3" fmla="*/ 2104199 h 2104199"/>
                  <a:gd name="connsiteX4" fmla="*/ 0 w 2009063"/>
                  <a:gd name="connsiteY4" fmla="*/ 1095 h 2104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9063" h="2104199">
                    <a:moveTo>
                      <a:pt x="28878" y="0"/>
                    </a:moveTo>
                    <a:cubicBezTo>
                      <a:pt x="1122504" y="0"/>
                      <a:pt x="2009063" y="886559"/>
                      <a:pt x="2009063" y="1980184"/>
                    </a:cubicBezTo>
                    <a:lnTo>
                      <a:pt x="2002801" y="2104199"/>
                    </a:lnTo>
                    <a:lnTo>
                      <a:pt x="0" y="2104199"/>
                    </a:lnTo>
                    <a:lnTo>
                      <a:pt x="0" y="1095"/>
                    </a:lnTo>
                    <a:close/>
                  </a:path>
                </a:pathLst>
              </a:custGeom>
              <a:solidFill>
                <a:schemeClr val="accent2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kumimoji="1"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" name="任意多边形: 形状 13"/>
              <p:cNvSpPr/>
              <p:nvPr>
                <p:custDataLst>
                  <p:tags r:id="rId9"/>
                </p:custDataLst>
              </p:nvPr>
            </p:nvSpPr>
            <p:spPr>
              <a:xfrm>
                <a:off x="749076" y="5357865"/>
                <a:ext cx="2513624" cy="1500135"/>
              </a:xfrm>
              <a:custGeom>
                <a:avLst/>
                <a:gdLst>
                  <a:gd name="connsiteX0" fmla="*/ 1256812 w 2513624"/>
                  <a:gd name="connsiteY0" fmla="*/ 0 h 1500135"/>
                  <a:gd name="connsiteX1" fmla="*/ 2513624 w 2513624"/>
                  <a:gd name="connsiteY1" fmla="*/ 1256812 h 1500135"/>
                  <a:gd name="connsiteX2" fmla="*/ 2489095 w 2513624"/>
                  <a:gd name="connsiteY2" fmla="*/ 1500135 h 1500135"/>
                  <a:gd name="connsiteX3" fmla="*/ 24529 w 2513624"/>
                  <a:gd name="connsiteY3" fmla="*/ 1500135 h 1500135"/>
                  <a:gd name="connsiteX4" fmla="*/ 0 w 2513624"/>
                  <a:gd name="connsiteY4" fmla="*/ 1256812 h 1500135"/>
                  <a:gd name="connsiteX5" fmla="*/ 1256812 w 2513624"/>
                  <a:gd name="connsiteY5" fmla="*/ 0 h 1500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13624" h="1500135">
                    <a:moveTo>
                      <a:pt x="1256812" y="0"/>
                    </a:moveTo>
                    <a:cubicBezTo>
                      <a:pt x="1950930" y="0"/>
                      <a:pt x="2513624" y="562694"/>
                      <a:pt x="2513624" y="1256812"/>
                    </a:cubicBezTo>
                    <a:lnTo>
                      <a:pt x="2489095" y="1500135"/>
                    </a:lnTo>
                    <a:lnTo>
                      <a:pt x="24529" y="1500135"/>
                    </a:lnTo>
                    <a:lnTo>
                      <a:pt x="0" y="1256812"/>
                    </a:lnTo>
                    <a:cubicBezTo>
                      <a:pt x="0" y="562694"/>
                      <a:pt x="562694" y="0"/>
                      <a:pt x="1256812" y="0"/>
                    </a:cubicBezTo>
                    <a:close/>
                  </a:path>
                </a:pathLst>
              </a:custGeom>
              <a:solidFill>
                <a:schemeClr val="accent3">
                  <a:alpha val="2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kumimoji="1"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1142100" y="1004783"/>
            <a:ext cx="6858000" cy="1790781"/>
          </a:xfrm>
        </p:spPr>
        <p:txBody>
          <a:bodyPr anchor="b">
            <a:normAutofit/>
          </a:bodyPr>
          <a:lstStyle>
            <a:lvl1pPr algn="ctr">
              <a:defRPr sz="4500" b="1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201060003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4"/>
            </p:custDataLst>
          </p:nvPr>
        </p:nvSpPr>
        <p:spPr>
          <a:xfrm>
            <a:off x="1141810" y="2898203"/>
            <a:ext cx="6858000" cy="1242473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None/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660"/>
            <a:ext cx="7886700" cy="214014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3054"/>
            <a:ext cx="7886700" cy="1125453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599"/>
            <a:ext cx="3886200" cy="326441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599"/>
            <a:ext cx="3886200" cy="326441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920"/>
            <a:ext cx="7886700" cy="99444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223"/>
            <a:ext cx="3868340" cy="618106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328"/>
            <a:ext cx="3868340" cy="276420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223"/>
            <a:ext cx="3887391" cy="618106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328"/>
            <a:ext cx="3887391" cy="276420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95"/>
            <a:ext cx="2949178" cy="1200484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775"/>
            <a:ext cx="4629150" cy="36562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479"/>
            <a:ext cx="2949178" cy="2859485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95"/>
            <a:ext cx="2949178" cy="1200484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775"/>
            <a:ext cx="4629150" cy="365623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479"/>
            <a:ext cx="2949178" cy="2859485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file:///D:\qq&#25991;&#20214;\712321467\Image\C2C\Image2\%7b75232B38-A165-1FB7-499C-2E1C792CACB5%7d.png" TargetMode="Externa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8" Type="http://schemas.openxmlformats.org/officeDocument/2006/relationships/theme" Target="../theme/theme2.xml"/><Relationship Id="rId27" Type="http://schemas.openxmlformats.org/officeDocument/2006/relationships/image" Target="file:///D:\qq&#25991;&#20214;\712321467\Image\C2C\Image2\%7b75232B38-A165-1FB7-499C-2E1C792CACB5%7d.png" TargetMode="External"/><Relationship Id="rId26" Type="http://schemas.openxmlformats.org/officeDocument/2006/relationships/image" Target="../media/image1.png"/><Relationship Id="rId25" Type="http://schemas.openxmlformats.org/officeDocument/2006/relationships/tags" Target="../tags/tag163.xml"/><Relationship Id="rId24" Type="http://schemas.openxmlformats.org/officeDocument/2006/relationships/tags" Target="../tags/tag162.xml"/><Relationship Id="rId23" Type="http://schemas.openxmlformats.org/officeDocument/2006/relationships/tags" Target="../tags/tag161.xml"/><Relationship Id="rId22" Type="http://schemas.openxmlformats.org/officeDocument/2006/relationships/tags" Target="../tags/tag160.xml"/><Relationship Id="rId21" Type="http://schemas.openxmlformats.org/officeDocument/2006/relationships/tags" Target="../tags/tag159.xml"/><Relationship Id="rId20" Type="http://schemas.openxmlformats.org/officeDocument/2006/relationships/tags" Target="../tags/tag158.xml"/><Relationship Id="rId2" Type="http://schemas.openxmlformats.org/officeDocument/2006/relationships/slideLayout" Target="../slideLayouts/slideLayout13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920"/>
            <a:ext cx="7886700" cy="9944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599"/>
            <a:ext cx="7886700" cy="32644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587"/>
            <a:ext cx="2057400" cy="2739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587"/>
            <a:ext cx="3086100" cy="2739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587"/>
            <a:ext cx="2057400" cy="2739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2" r:link="rId1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502412" y="340650"/>
            <a:ext cx="8139178" cy="331599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502412" y="722752"/>
            <a:ext cx="8139178" cy="4043219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59807" y="4764188"/>
            <a:ext cx="2025000" cy="2376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3087000" y="4764188"/>
            <a:ext cx="2970000" cy="2376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6457950" y="4764188"/>
            <a:ext cx="2025000" cy="2376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26" r:link="rId2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</p:sldLayoutIdLst>
  <p:transition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66.xml"/><Relationship Id="rId2" Type="http://schemas.openxmlformats.org/officeDocument/2006/relationships/tags" Target="../tags/tag165.xml"/><Relationship Id="rId1" Type="http://schemas.openxmlformats.org/officeDocument/2006/relationships/tags" Target="../tags/tag164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microsoft.com/office/2007/relationships/media" Target="../media/media1.m4a"/><Relationship Id="rId4" Type="http://schemas.openxmlformats.org/officeDocument/2006/relationships/audio" Target="../media/media1.m4a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jpe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副标题 8"/>
          <p:cNvSpPr>
            <a:spLocks noGrp="1"/>
          </p:cNvSpPr>
          <p:nvPr>
            <p:ph type="subTitle" idx="1"/>
            <p:custDataLst>
              <p:tags r:id="rId1"/>
            </p:custDataLst>
          </p:nvPr>
        </p:nvSpPr>
        <p:spPr>
          <a:xfrm>
            <a:off x="1924378" y="3192622"/>
            <a:ext cx="5395913" cy="485775"/>
          </a:xfrm>
        </p:spPr>
        <p:txBody>
          <a:bodyPr>
            <a:norm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小学语文</a:t>
            </a:r>
            <a:r>
              <a:rPr lang="en-US" altLang="zh-CN" sz="200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</a:t>
            </a:r>
            <a:r>
              <a:rPr lang="zh-CN" altLang="en-US" sz="200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统编版</a:t>
            </a:r>
            <a:r>
              <a:rPr lang="en-US" altLang="zh-CN" sz="200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</a:t>
            </a:r>
            <a:r>
              <a:rPr lang="zh-CN" altLang="en-US" sz="200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五年级下册</a:t>
            </a:r>
            <a:r>
              <a:rPr lang="en-US" altLang="zh-CN" sz="200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</a:t>
            </a:r>
            <a:r>
              <a:rPr lang="zh-CN" altLang="en-US" sz="200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第二单元</a:t>
            </a:r>
            <a:endParaRPr lang="zh-CN" altLang="en-US" sz="2000" dirty="0"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" name="标题 7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0" y="1907444"/>
            <a:ext cx="9144000" cy="69841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br>
              <a:rPr lang="en-US" altLang="zh-CN" sz="4800" dirty="0">
                <a:solidFill>
                  <a:schemeClr val="tx1"/>
                </a:solidFill>
                <a:latin typeface="+mn-ea"/>
                <a:ea typeface="+mn-ea"/>
                <a:cs typeface="Segoe UI Black" panose="020B0A02040204020203" charset="0"/>
              </a:rPr>
            </a:br>
            <a:r>
              <a:rPr lang="en-US" altLang="zh-CN" sz="4800" dirty="0" smtClean="0">
                <a:solidFill>
                  <a:schemeClr val="tx1"/>
                </a:solidFill>
                <a:latin typeface="+mn-ea"/>
                <a:ea typeface="+mn-ea"/>
                <a:cs typeface="Segoe UI Black" panose="020B0A02040204020203" charset="0"/>
              </a:rPr>
              <a:t>7*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  <a:cs typeface="Segoe UI Black" panose="020B0A02040204020203" charset="0"/>
              </a:rPr>
              <a:t> </a:t>
            </a:r>
            <a:r>
              <a:rPr lang="zh-CN" altLang="en-US" sz="4800" dirty="0" smtClean="0">
                <a:solidFill>
                  <a:schemeClr val="tx1"/>
                </a:solidFill>
                <a:latin typeface="+mn-ea"/>
                <a:ea typeface="+mn-ea"/>
                <a:cs typeface="Segoe UI Black" panose="020B0A02040204020203" charset="0"/>
              </a:rPr>
              <a:t>猴王出世</a:t>
            </a:r>
            <a:br>
              <a:rPr lang="en-US" altLang="zh-CN" sz="4800" dirty="0" smtClean="0">
                <a:solidFill>
                  <a:schemeClr val="tx1"/>
                </a:solidFill>
                <a:latin typeface="+mn-ea"/>
                <a:ea typeface="+mn-ea"/>
                <a:cs typeface="Segoe UI Black" panose="020B0A02040204020203" charset="0"/>
              </a:rPr>
            </a:br>
            <a:r>
              <a:rPr lang="zh-CN" altLang="en-US" sz="2400" dirty="0" smtClean="0">
                <a:solidFill>
                  <a:schemeClr val="tx1"/>
                </a:solidFill>
                <a:latin typeface="+mn-ea"/>
                <a:ea typeface="+mn-ea"/>
                <a:cs typeface="Segoe UI Black" panose="020B0A02040204020203" charset="0"/>
              </a:rPr>
              <a:t>第</a:t>
            </a:r>
            <a:r>
              <a:rPr lang="en-US" altLang="zh-CN" sz="2400" dirty="0" smtClean="0">
                <a:solidFill>
                  <a:schemeClr val="tx1"/>
                </a:solidFill>
                <a:latin typeface="+mn-ea"/>
                <a:ea typeface="+mn-ea"/>
                <a:cs typeface="Segoe UI Black" panose="020B0A02040204020203" charset="0"/>
              </a:rPr>
              <a:t>2</a:t>
            </a:r>
            <a:r>
              <a:rPr lang="zh-CN" altLang="en-US" sz="2400" dirty="0" smtClean="0">
                <a:solidFill>
                  <a:schemeClr val="tx1"/>
                </a:solidFill>
                <a:latin typeface="+mn-ea"/>
                <a:ea typeface="+mn-ea"/>
                <a:cs typeface="Segoe UI Black" panose="020B0A02040204020203" charset="0"/>
              </a:rPr>
              <a:t>课</a:t>
            </a:r>
            <a:r>
              <a:rPr lang="zh-CN" altLang="en-US" sz="2400" dirty="0" smtClean="0">
                <a:solidFill>
                  <a:schemeClr val="tx1"/>
                </a:solidFill>
                <a:latin typeface="+mn-ea"/>
                <a:ea typeface="+mn-ea"/>
                <a:cs typeface="Segoe UI Black" panose="020B0A02040204020203" charset="0"/>
              </a:rPr>
              <a:t>时</a:t>
            </a:r>
            <a:endParaRPr lang="zh-CN" altLang="en-US" sz="3600" dirty="0" smtClean="0">
              <a:solidFill>
                <a:schemeClr val="tx1"/>
              </a:solidFill>
              <a:latin typeface="+mn-ea"/>
              <a:ea typeface="+mn-ea"/>
              <a:cs typeface="Segoe UI Black" panose="020B0A02040204020203" charset="0"/>
            </a:endParaRPr>
          </a:p>
        </p:txBody>
      </p:sp>
    </p:spTree>
    <p:custDataLst>
      <p:tags r:id="rId3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715"/>
            <a:ext cx="9144000" cy="5143500"/>
          </a:xfrm>
          <a:prstGeom prst="rect">
            <a:avLst/>
          </a:prstGeom>
          <a:solidFill>
            <a:srgbClr val="8D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83939" y="91295"/>
            <a:ext cx="8976122" cy="4962339"/>
            <a:chOff x="111918" y="108198"/>
            <a:chExt cx="11968163" cy="6641604"/>
          </a:xfr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918" y="108198"/>
              <a:ext cx="11968163" cy="664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1918" y="108198"/>
              <a:ext cx="11968163" cy="664160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/>
        </p:nvSpPr>
        <p:spPr>
          <a:xfrm>
            <a:off x="141088" y="148445"/>
            <a:ext cx="8861822" cy="4848039"/>
          </a:xfrm>
          <a:prstGeom prst="rect">
            <a:avLst/>
          </a:prstGeom>
          <a:noFill/>
          <a:ln w="12700">
            <a:solidFill>
              <a:srgbClr val="8DC1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3939" y="3965998"/>
            <a:ext cx="1087637" cy="108763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43813" y="715"/>
            <a:ext cx="1500185" cy="850104"/>
          </a:xfrm>
          <a:custGeom>
            <a:avLst/>
            <a:gdLst>
              <a:gd name="connsiteX0" fmla="*/ 0 w 4572006"/>
              <a:gd name="connsiteY0" fmla="*/ 0 h 2590800"/>
              <a:gd name="connsiteX1" fmla="*/ 4572006 w 4572006"/>
              <a:gd name="connsiteY1" fmla="*/ 0 h 2590800"/>
              <a:gd name="connsiteX2" fmla="*/ 4572006 w 4572006"/>
              <a:gd name="connsiteY2" fmla="*/ 2590800 h 2590800"/>
              <a:gd name="connsiteX3" fmla="*/ 0 w 4572006"/>
              <a:gd name="connsiteY3" fmla="*/ 259080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6" h="2590800">
                <a:moveTo>
                  <a:pt x="0" y="0"/>
                </a:moveTo>
                <a:lnTo>
                  <a:pt x="4572006" y="0"/>
                </a:lnTo>
                <a:lnTo>
                  <a:pt x="4572006" y="2590800"/>
                </a:lnTo>
                <a:lnTo>
                  <a:pt x="0" y="2590800"/>
                </a:lnTo>
                <a:close/>
              </a:path>
            </a:pathLst>
          </a:cu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8293894" y="4303039"/>
            <a:ext cx="850106" cy="850106"/>
            <a:chOff x="11058525" y="5736432"/>
            <a:chExt cx="1133475" cy="1133475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11058525" y="573643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1199016" y="5876922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" y="713"/>
            <a:ext cx="850106" cy="850106"/>
            <a:chOff x="-1" y="-2"/>
            <a:chExt cx="1133475" cy="1133475"/>
          </a:xfrm>
        </p:grpSpPr>
        <p:sp>
          <p:nvSpPr>
            <p:cNvPr id="19" name="直角三角形 18"/>
            <p:cNvSpPr/>
            <p:nvPr/>
          </p:nvSpPr>
          <p:spPr>
            <a:xfrm rot="5400000">
              <a:off x="-1" y="-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0" y="0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072289" y="1572498"/>
            <a:ext cx="457200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刮风有处躲，下雨好存身。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20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霜雪全无惧，雷声永不闻。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20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烟霞常照耀，祥瑞每蒸熏。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20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松竹年年秀，奇花日日新。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989455" y="535305"/>
            <a:ext cx="5267960" cy="718820"/>
          </a:xfrm>
          <a:prstGeom prst="rect">
            <a:avLst/>
          </a:prstGeom>
          <a:solidFill>
            <a:srgbClr val="E9F3EB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70000"/>
              </a:lnSpc>
            </a:pPr>
            <a:r>
              <a:rPr lang="en-US" altLang="zh-CN" sz="2400" b="0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我们都进去住，也省得受老天之气。</a:t>
            </a:r>
            <a:endParaRPr lang="zh-CN" altLang="en-US" sz="2000" b="1" dirty="0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715"/>
            <a:ext cx="9144000" cy="5143500"/>
          </a:xfrm>
          <a:prstGeom prst="rect">
            <a:avLst/>
          </a:prstGeom>
          <a:solidFill>
            <a:srgbClr val="8D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83939" y="91295"/>
            <a:ext cx="8976122" cy="4962339"/>
            <a:chOff x="111918" y="108198"/>
            <a:chExt cx="11968163" cy="6641604"/>
          </a:xfr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918" y="108198"/>
              <a:ext cx="11968163" cy="664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1918" y="108198"/>
              <a:ext cx="11968163" cy="664160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/>
        </p:nvSpPr>
        <p:spPr>
          <a:xfrm>
            <a:off x="141088" y="148445"/>
            <a:ext cx="8861822" cy="4848039"/>
          </a:xfrm>
          <a:prstGeom prst="rect">
            <a:avLst/>
          </a:prstGeom>
          <a:noFill/>
          <a:ln w="12700">
            <a:solidFill>
              <a:srgbClr val="8DC1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643813" y="715"/>
            <a:ext cx="1500185" cy="850104"/>
          </a:xfrm>
          <a:custGeom>
            <a:avLst/>
            <a:gdLst>
              <a:gd name="connsiteX0" fmla="*/ 0 w 4572006"/>
              <a:gd name="connsiteY0" fmla="*/ 0 h 2590800"/>
              <a:gd name="connsiteX1" fmla="*/ 4572006 w 4572006"/>
              <a:gd name="connsiteY1" fmla="*/ 0 h 2590800"/>
              <a:gd name="connsiteX2" fmla="*/ 4572006 w 4572006"/>
              <a:gd name="connsiteY2" fmla="*/ 2590800 h 2590800"/>
              <a:gd name="connsiteX3" fmla="*/ 0 w 4572006"/>
              <a:gd name="connsiteY3" fmla="*/ 259080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6" h="2590800">
                <a:moveTo>
                  <a:pt x="0" y="0"/>
                </a:moveTo>
                <a:lnTo>
                  <a:pt x="4572006" y="0"/>
                </a:lnTo>
                <a:lnTo>
                  <a:pt x="4572006" y="2590800"/>
                </a:lnTo>
                <a:lnTo>
                  <a:pt x="0" y="2590800"/>
                </a:lnTo>
                <a:close/>
              </a:path>
            </a:pathLst>
          </a:cu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8293894" y="4303039"/>
            <a:ext cx="850106" cy="850106"/>
            <a:chOff x="11058525" y="5736432"/>
            <a:chExt cx="1133475" cy="1133475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11058525" y="573643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1199016" y="5876922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" y="713"/>
            <a:ext cx="850106" cy="850106"/>
            <a:chOff x="-1" y="-2"/>
            <a:chExt cx="1133475" cy="1133475"/>
          </a:xfrm>
        </p:grpSpPr>
        <p:sp>
          <p:nvSpPr>
            <p:cNvPr id="19" name="直角三角形 18"/>
            <p:cNvSpPr/>
            <p:nvPr/>
          </p:nvSpPr>
          <p:spPr>
            <a:xfrm rot="5400000">
              <a:off x="-1" y="-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0" y="0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693670" y="342265"/>
            <a:ext cx="3995420" cy="718820"/>
          </a:xfrm>
          <a:prstGeom prst="rect">
            <a:avLst/>
          </a:prstGeom>
          <a:solidFill>
            <a:srgbClr val="E9F3EB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70000"/>
              </a:lnSpc>
            </a:pPr>
            <a:r>
              <a:rPr lang="en-US" altLang="zh-CN" sz="2400" b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sz="200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《孙悟空智取芭蕉扇》片段</a:t>
            </a:r>
            <a:endParaRPr lang="zh-CN" altLang="en-US" sz="2000" b="1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4195" y="1230630"/>
            <a:ext cx="7243445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孙悟空只好又来到翠云山，这次他变成了铁扇公主的丈夫牛魔王的样子。铁扇公主不辨真假，把他接了进去。说到孙悟空借扇一事，假牛魔王故意捶胸道：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可惜，可惜，怎么就把那宝贝给了猢狲？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铁扇公主笑道：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大王息怒，给他的是假扇。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假牛魔王道：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真扇子你藏在哪儿了？仔细看管好，那猢狲变化多端，小心他再骗了去。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铁扇公主道：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大王放心。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说着将真扇从口中吐出，只有一片杏叶儿大小。悟空大喜过望，连忙抓在手中，问道：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这般小小之物，为何能扇灭八百里火焰？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铁扇公主道：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大王，你离家两年，怎么连自家的宝贝也忘了？只要念一声口诀，这扇就能长到一丈二尺长短。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孙悟空记在心上，将扇儿噙在口中，把脸一抹，现了本相，径自出了芭蕉洞。铁扇公主气得一下子跌倒在地。</a:t>
            </a:r>
            <a:r>
              <a:rPr lang="en-US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dirty="0"/>
              <a:t>   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3820" y="4302125"/>
            <a:ext cx="751840" cy="751840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715"/>
            <a:ext cx="9144000" cy="5143500"/>
          </a:xfrm>
          <a:prstGeom prst="rect">
            <a:avLst/>
          </a:prstGeom>
          <a:solidFill>
            <a:srgbClr val="8D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83939" y="91295"/>
            <a:ext cx="8976122" cy="4962339"/>
            <a:chOff x="111918" y="108198"/>
            <a:chExt cx="11968163" cy="6641604"/>
          </a:xfr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918" y="108198"/>
              <a:ext cx="11968163" cy="664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1918" y="108198"/>
              <a:ext cx="11968163" cy="664160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/>
        </p:nvSpPr>
        <p:spPr>
          <a:xfrm>
            <a:off x="141088" y="148445"/>
            <a:ext cx="8861822" cy="4848039"/>
          </a:xfrm>
          <a:prstGeom prst="rect">
            <a:avLst/>
          </a:prstGeom>
          <a:noFill/>
          <a:ln w="12700">
            <a:solidFill>
              <a:srgbClr val="8DC1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643813" y="715"/>
            <a:ext cx="1500185" cy="850104"/>
          </a:xfrm>
          <a:custGeom>
            <a:avLst/>
            <a:gdLst>
              <a:gd name="connsiteX0" fmla="*/ 0 w 4572006"/>
              <a:gd name="connsiteY0" fmla="*/ 0 h 2590800"/>
              <a:gd name="connsiteX1" fmla="*/ 4572006 w 4572006"/>
              <a:gd name="connsiteY1" fmla="*/ 0 h 2590800"/>
              <a:gd name="connsiteX2" fmla="*/ 4572006 w 4572006"/>
              <a:gd name="connsiteY2" fmla="*/ 2590800 h 2590800"/>
              <a:gd name="connsiteX3" fmla="*/ 0 w 4572006"/>
              <a:gd name="connsiteY3" fmla="*/ 259080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6" h="2590800">
                <a:moveTo>
                  <a:pt x="0" y="0"/>
                </a:moveTo>
                <a:lnTo>
                  <a:pt x="4572006" y="0"/>
                </a:lnTo>
                <a:lnTo>
                  <a:pt x="4572006" y="2590800"/>
                </a:lnTo>
                <a:lnTo>
                  <a:pt x="0" y="2590800"/>
                </a:lnTo>
                <a:close/>
              </a:path>
            </a:pathLst>
          </a:cu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8293894" y="4303039"/>
            <a:ext cx="850106" cy="850106"/>
            <a:chOff x="11058525" y="5736432"/>
            <a:chExt cx="1133475" cy="1133475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11058525" y="573643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1199016" y="5876922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" y="713"/>
            <a:ext cx="850106" cy="850106"/>
            <a:chOff x="-1" y="-2"/>
            <a:chExt cx="1133475" cy="1133475"/>
          </a:xfrm>
        </p:grpSpPr>
        <p:sp>
          <p:nvSpPr>
            <p:cNvPr id="19" name="直角三角形 18"/>
            <p:cNvSpPr/>
            <p:nvPr/>
          </p:nvSpPr>
          <p:spPr>
            <a:xfrm rot="5400000">
              <a:off x="-1" y="-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0" y="0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693670" y="342265"/>
            <a:ext cx="3995420" cy="718820"/>
          </a:xfrm>
          <a:prstGeom prst="rect">
            <a:avLst/>
          </a:prstGeom>
          <a:solidFill>
            <a:srgbClr val="E9F3EB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70000"/>
              </a:lnSpc>
            </a:pPr>
            <a:r>
              <a:rPr lang="en-US" altLang="zh-CN" sz="2400" b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sz="200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《孙悟空智取芭蕉扇》片段</a:t>
            </a:r>
            <a:endParaRPr lang="zh-CN" altLang="en-US" sz="2000" b="1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4195" y="1230630"/>
            <a:ext cx="7243445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孙悟空只好又来到翠云山，这次他变成了铁扇公主的丈夫牛魔王的样子。铁扇公主不辨真假，把他接了进去。说到孙悟空借扇一事，假牛魔王故意捶胸道：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可惜，可惜，怎么就把那宝贝给了猢狲？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铁扇公主笑道：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大王息怒，给他的是假扇。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假牛魔王道：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真扇子你藏在哪儿了？仔细看管好，那猢狲变化多端，小心他再骗了去。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铁扇公主道：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大王放心。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说着将真扇从口中吐出，只有一片杏叶儿大小。悟空大喜过望，连忙抓在手中，问道：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这般小小之物，为何能扇灭八百里火焰？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铁扇公主道：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大王，你离家两年，怎么连自家的宝贝也忘了？只要念一声口诀，这扇就能长到一丈二尺长短。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孙悟空记在心上，将扇儿噙在口中，把脸一抹，现了本相，径自出了芭蕉洞。铁扇公主气得一下子跌倒在地。</a:t>
            </a:r>
            <a:r>
              <a:rPr lang="en-US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/>
              <a:t>   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3820" y="4302125"/>
            <a:ext cx="751840" cy="751840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8" name="片段一">
            <a:hlinkClick r:id="" action="ppaction://media"/>
          </p:cNvPr>
          <p:cNvPicPr>
            <a:picLocks noRot="1"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91880" y="4943475"/>
            <a:ext cx="158750" cy="200660"/>
          </a:xfrm>
          <a:prstGeom prst="rect">
            <a:avLst/>
          </a:prstGeom>
        </p:spPr>
      </p:pic>
      <p:sp>
        <p:nvSpPr>
          <p:cNvPr id="14" name="线形标注 2(带边框和强调线) 13"/>
          <p:cNvSpPr/>
          <p:nvPr/>
        </p:nvSpPr>
        <p:spPr>
          <a:xfrm>
            <a:off x="8034655" y="1322070"/>
            <a:ext cx="718185" cy="1442085"/>
          </a:xfrm>
          <a:prstGeom prst="accentBorderCallout2">
            <a:avLst>
              <a:gd name="adj1" fmla="val 18750"/>
              <a:gd name="adj2" fmla="val -8333"/>
              <a:gd name="adj3" fmla="val 47512"/>
              <a:gd name="adj4" fmla="val -12024"/>
              <a:gd name="adj5" fmla="val 112500"/>
              <a:gd name="adj6" fmla="val -46667"/>
            </a:avLst>
          </a:prstGeom>
          <a:gradFill>
            <a:gsLst>
              <a:gs pos="0">
                <a:srgbClr val="9EE256"/>
              </a:gs>
              <a:gs pos="100000">
                <a:srgbClr val="FFFFFF">
                  <a:lumMod val="0"/>
                  <a:lumOff val="100000"/>
                  <a:alpha val="0"/>
                </a:srgbClr>
              </a:gs>
            </a:gsLst>
            <a:lin ang="5400000" scaled="0"/>
          </a:gradFill>
          <a:ln>
            <a:solidFill>
              <a:srgbClr val="74B3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神态</a:t>
            </a:r>
            <a:endParaRPr lang="zh-CN" altLang="en-US" b="1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动作</a:t>
            </a:r>
            <a:endParaRPr lang="zh-CN" altLang="en-US" b="1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</a:t>
            </a:r>
            <a:endParaRPr lang="zh-CN" altLang="en-US" b="1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0922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715"/>
            <a:ext cx="9144000" cy="5143500"/>
          </a:xfrm>
          <a:prstGeom prst="rect">
            <a:avLst/>
          </a:prstGeom>
          <a:solidFill>
            <a:srgbClr val="8D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83939" y="91295"/>
            <a:ext cx="8976122" cy="4962339"/>
            <a:chOff x="111918" y="108198"/>
            <a:chExt cx="11968163" cy="6641604"/>
          </a:xfr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918" y="108198"/>
              <a:ext cx="11968163" cy="664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1918" y="108198"/>
              <a:ext cx="11968163" cy="664160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/>
        </p:nvSpPr>
        <p:spPr>
          <a:xfrm>
            <a:off x="141088" y="148445"/>
            <a:ext cx="8861822" cy="4848039"/>
          </a:xfrm>
          <a:prstGeom prst="rect">
            <a:avLst/>
          </a:prstGeom>
          <a:noFill/>
          <a:ln w="12700">
            <a:solidFill>
              <a:srgbClr val="8DC1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643813" y="715"/>
            <a:ext cx="1500185" cy="850104"/>
          </a:xfrm>
          <a:custGeom>
            <a:avLst/>
            <a:gdLst>
              <a:gd name="connsiteX0" fmla="*/ 0 w 4572006"/>
              <a:gd name="connsiteY0" fmla="*/ 0 h 2590800"/>
              <a:gd name="connsiteX1" fmla="*/ 4572006 w 4572006"/>
              <a:gd name="connsiteY1" fmla="*/ 0 h 2590800"/>
              <a:gd name="connsiteX2" fmla="*/ 4572006 w 4572006"/>
              <a:gd name="connsiteY2" fmla="*/ 2590800 h 2590800"/>
              <a:gd name="connsiteX3" fmla="*/ 0 w 4572006"/>
              <a:gd name="connsiteY3" fmla="*/ 259080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6" h="2590800">
                <a:moveTo>
                  <a:pt x="0" y="0"/>
                </a:moveTo>
                <a:lnTo>
                  <a:pt x="4572006" y="0"/>
                </a:lnTo>
                <a:lnTo>
                  <a:pt x="4572006" y="2590800"/>
                </a:lnTo>
                <a:lnTo>
                  <a:pt x="0" y="2590800"/>
                </a:lnTo>
                <a:close/>
              </a:path>
            </a:pathLst>
          </a:cu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8293894" y="4303039"/>
            <a:ext cx="850106" cy="850106"/>
            <a:chOff x="11058525" y="5736432"/>
            <a:chExt cx="1133475" cy="1133475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11058525" y="573643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1199016" y="5876922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" y="713"/>
            <a:ext cx="850106" cy="850106"/>
            <a:chOff x="-1" y="-2"/>
            <a:chExt cx="1133475" cy="1133475"/>
          </a:xfrm>
        </p:grpSpPr>
        <p:sp>
          <p:nvSpPr>
            <p:cNvPr id="19" name="直角三角形 18"/>
            <p:cNvSpPr/>
            <p:nvPr/>
          </p:nvSpPr>
          <p:spPr>
            <a:xfrm rot="5400000">
              <a:off x="-1" y="-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0" y="0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693670" y="342265"/>
            <a:ext cx="3995420" cy="718820"/>
          </a:xfrm>
          <a:prstGeom prst="rect">
            <a:avLst/>
          </a:prstGeom>
          <a:solidFill>
            <a:srgbClr val="E9F3EB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70000"/>
              </a:lnSpc>
            </a:pPr>
            <a:r>
              <a:rPr lang="en-US" altLang="zh-CN" sz="2400" b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sz="200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《孙悟空智取芭蕉扇》片段</a:t>
            </a:r>
            <a:endParaRPr lang="zh-CN" altLang="en-US" sz="2000" b="1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4195" y="1230630"/>
            <a:ext cx="7243445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孙悟空只好又来到翠云山，这次他变成了铁扇公主的丈夫牛魔王的样子。铁扇公主不辨真假，把他接了进去。说到孙悟空借扇一事，假牛魔王</a:t>
            </a:r>
            <a:r>
              <a:rPr 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故意捶胸</a:t>
            </a:r>
            <a:r>
              <a:rPr lang="zh-CN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道：</a:t>
            </a:r>
            <a:r>
              <a:rPr lang="en-US" altLang="zh-CN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可惜，可惜，怎么就把那宝贝给了猢狲？</a:t>
            </a:r>
            <a:r>
              <a:rPr lang="en-US" altLang="zh-CN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铁扇公主笑道：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大王息怒，给他的是假扇。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假牛魔王道：</a:t>
            </a:r>
            <a:r>
              <a:rPr lang="en-US" altLang="zh-CN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真扇子你藏在哪儿了？仔细看管好，那猢狲变化多端，小心他再骗了去。</a:t>
            </a:r>
            <a:r>
              <a:rPr lang="en-US" altLang="zh-CN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铁扇公主道：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大王放心。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说着将真扇从口中吐出，只有一片杏叶儿大小。悟空</a:t>
            </a:r>
            <a:r>
              <a:rPr 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大喜过望</a:t>
            </a:r>
            <a:r>
              <a:rPr lang="zh-CN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连忙抓</a:t>
            </a:r>
            <a:r>
              <a:rPr lang="zh-CN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在手中，问道：</a:t>
            </a:r>
            <a:r>
              <a:rPr lang="en-US" altLang="zh-CN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这般小小之物，为何能扇灭八百里火焰？</a:t>
            </a:r>
            <a:r>
              <a:rPr lang="en-US" altLang="zh-CN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铁扇公主道：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大王，你离家两年，怎么连自家的宝贝也忘了？只要念一声口诀，这扇就能长到一丈二尺长短。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孙悟空记在心上，将扇儿噙在口中，把脸一抹，现了本相，径自出了芭蕉洞。铁扇公主气得一下子跌倒在地。</a:t>
            </a:r>
            <a:r>
              <a:rPr lang="en-US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dirty="0"/>
              <a:t>   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3820" y="4302125"/>
            <a:ext cx="751840" cy="751840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15" name="流程图: 过程 14"/>
          <p:cNvSpPr/>
          <p:nvPr/>
        </p:nvSpPr>
        <p:spPr>
          <a:xfrm>
            <a:off x="8003540" y="3305810"/>
            <a:ext cx="781685" cy="454660"/>
          </a:xfrm>
          <a:prstGeom prst="flowChartProcess">
            <a:avLst/>
          </a:prstGeom>
          <a:ln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机智</a:t>
            </a:r>
            <a:endParaRPr lang="zh-CN" altLang="en-US" b="1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线形标注 2(带边框和强调线) 6"/>
          <p:cNvSpPr/>
          <p:nvPr/>
        </p:nvSpPr>
        <p:spPr>
          <a:xfrm>
            <a:off x="8034655" y="1322070"/>
            <a:ext cx="718185" cy="1442085"/>
          </a:xfrm>
          <a:prstGeom prst="accentBorderCallout2">
            <a:avLst>
              <a:gd name="adj1" fmla="val 18750"/>
              <a:gd name="adj2" fmla="val -8333"/>
              <a:gd name="adj3" fmla="val 47512"/>
              <a:gd name="adj4" fmla="val -12024"/>
              <a:gd name="adj5" fmla="val 112500"/>
              <a:gd name="adj6" fmla="val -46667"/>
            </a:avLst>
          </a:prstGeom>
          <a:gradFill>
            <a:gsLst>
              <a:gs pos="0">
                <a:srgbClr val="9EE256"/>
              </a:gs>
              <a:gs pos="100000">
                <a:srgbClr val="FFFFFF">
                  <a:lumMod val="0"/>
                  <a:lumOff val="100000"/>
                  <a:alpha val="0"/>
                </a:srgbClr>
              </a:gs>
            </a:gsLst>
            <a:lin ang="5400000" scaled="0"/>
          </a:gradFill>
          <a:ln>
            <a:solidFill>
              <a:srgbClr val="74B3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神态</a:t>
            </a:r>
            <a:endParaRPr lang="zh-CN" altLang="en-US" b="1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动作</a:t>
            </a:r>
            <a:endParaRPr lang="zh-CN" altLang="en-US" b="1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</a:t>
            </a:r>
            <a:endParaRPr lang="zh-CN" altLang="en-US" b="1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18"/>
            <a:ext cx="9144000" cy="5143500"/>
          </a:xfrm>
          <a:prstGeom prst="rect">
            <a:avLst/>
          </a:prstGeom>
          <a:solidFill>
            <a:srgbClr val="8D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83938" y="90898"/>
            <a:ext cx="8976122" cy="4962339"/>
            <a:chOff x="111918" y="108198"/>
            <a:chExt cx="11968163" cy="6641604"/>
          </a:xfr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918" y="108198"/>
              <a:ext cx="11968163" cy="664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1918" y="108198"/>
              <a:ext cx="11968163" cy="664160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/>
        </p:nvSpPr>
        <p:spPr>
          <a:xfrm>
            <a:off x="141088" y="148048"/>
            <a:ext cx="8861822" cy="4848039"/>
          </a:xfrm>
          <a:prstGeom prst="rect">
            <a:avLst/>
          </a:prstGeom>
          <a:noFill/>
          <a:ln w="12700">
            <a:solidFill>
              <a:srgbClr val="8DC1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3820" y="4082415"/>
            <a:ext cx="970915" cy="970915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114332" y="318"/>
            <a:ext cx="2029667" cy="1150143"/>
          </a:xfrm>
          <a:custGeom>
            <a:avLst/>
            <a:gdLst>
              <a:gd name="connsiteX0" fmla="*/ 0 w 4572006"/>
              <a:gd name="connsiteY0" fmla="*/ 0 h 2590800"/>
              <a:gd name="connsiteX1" fmla="*/ 4572006 w 4572006"/>
              <a:gd name="connsiteY1" fmla="*/ 0 h 2590800"/>
              <a:gd name="connsiteX2" fmla="*/ 4572006 w 4572006"/>
              <a:gd name="connsiteY2" fmla="*/ 2590800 h 2590800"/>
              <a:gd name="connsiteX3" fmla="*/ 0 w 4572006"/>
              <a:gd name="connsiteY3" fmla="*/ 259080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6" h="2590800">
                <a:moveTo>
                  <a:pt x="0" y="0"/>
                </a:moveTo>
                <a:lnTo>
                  <a:pt x="4572006" y="0"/>
                </a:lnTo>
                <a:lnTo>
                  <a:pt x="4572006" y="2590800"/>
                </a:lnTo>
                <a:lnTo>
                  <a:pt x="0" y="2590800"/>
                </a:lnTo>
                <a:close/>
              </a:path>
            </a:pathLst>
          </a:cu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8293894" y="4302642"/>
            <a:ext cx="850106" cy="850106"/>
            <a:chOff x="11058525" y="5736432"/>
            <a:chExt cx="1133475" cy="1133475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11058525" y="573643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1199016" y="5876922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" y="316"/>
            <a:ext cx="850106" cy="850106"/>
            <a:chOff x="-1" y="-2"/>
            <a:chExt cx="1133475" cy="1133475"/>
          </a:xfrm>
        </p:grpSpPr>
        <p:sp>
          <p:nvSpPr>
            <p:cNvPr id="19" name="直角三角形 18"/>
            <p:cNvSpPr/>
            <p:nvPr/>
          </p:nvSpPr>
          <p:spPr>
            <a:xfrm rot="5400000">
              <a:off x="-1" y="-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0" y="0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49948" y="998379"/>
            <a:ext cx="5940266" cy="2489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55600">
              <a:lnSpc>
                <a:spcPct val="130000"/>
              </a:lnSpc>
            </a:pPr>
            <a:r>
              <a:rPr lang="en-US" altLang="zh-CN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美猴王享乐天真，何期有三五百载。一日，与群猴喜宴之间，忽然忧恼，堕下泪来。众猴慌忙罗拜道：“大王何为烦恼？”猴王道：“我虽在欢喜之时，却有一点儿远虑，故此烦恼。</a:t>
            </a:r>
            <a:r>
              <a:rPr lang="en-US" altLang="zh-CN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endParaRPr lang="en-US" altLang="zh-CN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18"/>
            <a:ext cx="9144000" cy="5143500"/>
          </a:xfrm>
          <a:prstGeom prst="rect">
            <a:avLst/>
          </a:prstGeom>
          <a:solidFill>
            <a:srgbClr val="8D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83938" y="90898"/>
            <a:ext cx="8976122" cy="4962339"/>
            <a:chOff x="111918" y="108198"/>
            <a:chExt cx="11968163" cy="6641604"/>
          </a:xfr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918" y="108198"/>
              <a:ext cx="11968163" cy="664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1918" y="108198"/>
              <a:ext cx="11968163" cy="664160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/>
        </p:nvSpPr>
        <p:spPr>
          <a:xfrm>
            <a:off x="141088" y="148048"/>
            <a:ext cx="8861822" cy="4848039"/>
          </a:xfrm>
          <a:prstGeom prst="rect">
            <a:avLst/>
          </a:prstGeom>
          <a:noFill/>
          <a:ln w="12700">
            <a:solidFill>
              <a:srgbClr val="8DC1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3820" y="4082415"/>
            <a:ext cx="970915" cy="970915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114332" y="318"/>
            <a:ext cx="2029667" cy="1150143"/>
          </a:xfrm>
          <a:custGeom>
            <a:avLst/>
            <a:gdLst>
              <a:gd name="connsiteX0" fmla="*/ 0 w 4572006"/>
              <a:gd name="connsiteY0" fmla="*/ 0 h 2590800"/>
              <a:gd name="connsiteX1" fmla="*/ 4572006 w 4572006"/>
              <a:gd name="connsiteY1" fmla="*/ 0 h 2590800"/>
              <a:gd name="connsiteX2" fmla="*/ 4572006 w 4572006"/>
              <a:gd name="connsiteY2" fmla="*/ 2590800 h 2590800"/>
              <a:gd name="connsiteX3" fmla="*/ 0 w 4572006"/>
              <a:gd name="connsiteY3" fmla="*/ 259080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6" h="2590800">
                <a:moveTo>
                  <a:pt x="0" y="0"/>
                </a:moveTo>
                <a:lnTo>
                  <a:pt x="4572006" y="0"/>
                </a:lnTo>
                <a:lnTo>
                  <a:pt x="4572006" y="2590800"/>
                </a:lnTo>
                <a:lnTo>
                  <a:pt x="0" y="2590800"/>
                </a:lnTo>
                <a:close/>
              </a:path>
            </a:pathLst>
          </a:cu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8293894" y="4302642"/>
            <a:ext cx="850106" cy="850106"/>
            <a:chOff x="11058525" y="5736432"/>
            <a:chExt cx="1133475" cy="1133475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11058525" y="573643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1199016" y="5876922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" y="316"/>
            <a:ext cx="850106" cy="850106"/>
            <a:chOff x="-1" y="-2"/>
            <a:chExt cx="1133475" cy="1133475"/>
          </a:xfrm>
        </p:grpSpPr>
        <p:sp>
          <p:nvSpPr>
            <p:cNvPr id="19" name="直角三角形 18"/>
            <p:cNvSpPr/>
            <p:nvPr/>
          </p:nvSpPr>
          <p:spPr>
            <a:xfrm rot="5400000">
              <a:off x="-1" y="-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0" y="0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49948" y="998379"/>
            <a:ext cx="5940266" cy="2489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55600">
              <a:lnSpc>
                <a:spcPct val="130000"/>
              </a:lnSpc>
            </a:pPr>
            <a:r>
              <a:rPr lang="en-US" altLang="zh-CN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美猴王享乐天真，何期有三五百载。一日，与群猴喜宴之间，忽然忧恼，</a:t>
            </a:r>
            <a:r>
              <a:rPr 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堕下泪来</a:t>
            </a:r>
            <a:r>
              <a:rPr lang="zh-CN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。众猴慌忙罗拜道：“大王何为烦恼？”猴王道：</a:t>
            </a:r>
            <a:r>
              <a:rPr 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“我虽在欢喜之时，却有一点儿远虑，故此烦恼。</a:t>
            </a:r>
            <a:r>
              <a:rPr lang="en-US" alt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endParaRPr lang="en-US" altLang="zh-CN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4" name="线形标注 2(带边框和强调线) 13"/>
          <p:cNvSpPr/>
          <p:nvPr/>
        </p:nvSpPr>
        <p:spPr>
          <a:xfrm>
            <a:off x="7066915" y="1246505"/>
            <a:ext cx="1138555" cy="845185"/>
          </a:xfrm>
          <a:prstGeom prst="accentBorderCallout2">
            <a:avLst/>
          </a:prstGeom>
          <a:gradFill>
            <a:gsLst>
              <a:gs pos="0">
                <a:srgbClr val="9EE256"/>
              </a:gs>
              <a:gs pos="100000">
                <a:srgbClr val="FFFFFF">
                  <a:lumMod val="0"/>
                  <a:lumOff val="100000"/>
                  <a:alpha val="0"/>
                </a:srgbClr>
              </a:gs>
            </a:gsLst>
            <a:lin ang="5400000" scaled="0"/>
          </a:gradFill>
          <a:ln>
            <a:solidFill>
              <a:srgbClr val="74B3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lnSpc>
                <a:spcPct val="150000"/>
              </a:lnSpc>
            </a:pPr>
            <a:r>
              <a:rPr lang="zh-CN" altLang="en-US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动作</a:t>
            </a:r>
            <a:endParaRPr lang="zh-CN" altLang="en-US" b="1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</a:t>
            </a:r>
            <a:endParaRPr lang="zh-CN" altLang="en-US" b="1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流程图: 过程 14"/>
          <p:cNvSpPr/>
          <p:nvPr/>
        </p:nvSpPr>
        <p:spPr>
          <a:xfrm>
            <a:off x="7114540" y="2541905"/>
            <a:ext cx="1179195" cy="454660"/>
          </a:xfrm>
          <a:prstGeom prst="flowChartProcess">
            <a:avLst/>
          </a:prstGeom>
          <a:ln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居安思危</a:t>
            </a:r>
            <a:endParaRPr lang="zh-CN" altLang="en-US" b="1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715"/>
            <a:ext cx="9144000" cy="5143500"/>
          </a:xfrm>
          <a:prstGeom prst="rect">
            <a:avLst/>
          </a:prstGeom>
          <a:solidFill>
            <a:srgbClr val="8D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83939" y="91295"/>
            <a:ext cx="8976122" cy="4962339"/>
            <a:chOff x="111918" y="108198"/>
            <a:chExt cx="11968163" cy="6641604"/>
          </a:xfr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918" y="108198"/>
              <a:ext cx="11968163" cy="664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1918" y="108198"/>
              <a:ext cx="11968163" cy="664160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/>
        </p:nvSpPr>
        <p:spPr>
          <a:xfrm>
            <a:off x="141088" y="148445"/>
            <a:ext cx="8861822" cy="4848039"/>
          </a:xfrm>
          <a:prstGeom prst="rect">
            <a:avLst/>
          </a:prstGeom>
          <a:noFill/>
          <a:ln w="12700">
            <a:solidFill>
              <a:srgbClr val="8DC1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3939" y="3965998"/>
            <a:ext cx="1087637" cy="108763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43813" y="715"/>
            <a:ext cx="1500185" cy="850104"/>
          </a:xfrm>
          <a:custGeom>
            <a:avLst/>
            <a:gdLst>
              <a:gd name="connsiteX0" fmla="*/ 0 w 4572006"/>
              <a:gd name="connsiteY0" fmla="*/ 0 h 2590800"/>
              <a:gd name="connsiteX1" fmla="*/ 4572006 w 4572006"/>
              <a:gd name="connsiteY1" fmla="*/ 0 h 2590800"/>
              <a:gd name="connsiteX2" fmla="*/ 4572006 w 4572006"/>
              <a:gd name="connsiteY2" fmla="*/ 2590800 h 2590800"/>
              <a:gd name="connsiteX3" fmla="*/ 0 w 4572006"/>
              <a:gd name="connsiteY3" fmla="*/ 259080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6" h="2590800">
                <a:moveTo>
                  <a:pt x="0" y="0"/>
                </a:moveTo>
                <a:lnTo>
                  <a:pt x="4572006" y="0"/>
                </a:lnTo>
                <a:lnTo>
                  <a:pt x="4572006" y="2590800"/>
                </a:lnTo>
                <a:lnTo>
                  <a:pt x="0" y="2590800"/>
                </a:lnTo>
                <a:close/>
              </a:path>
            </a:pathLst>
          </a:cu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8293894" y="4303039"/>
            <a:ext cx="850106" cy="850106"/>
            <a:chOff x="11058525" y="5736432"/>
            <a:chExt cx="1133475" cy="1133475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11058525" y="573643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1199016" y="5876922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" y="713"/>
            <a:ext cx="850106" cy="850106"/>
            <a:chOff x="-1" y="-2"/>
            <a:chExt cx="1133475" cy="1133475"/>
          </a:xfrm>
        </p:grpSpPr>
        <p:sp>
          <p:nvSpPr>
            <p:cNvPr id="19" name="直角三角形 18"/>
            <p:cNvSpPr/>
            <p:nvPr/>
          </p:nvSpPr>
          <p:spPr>
            <a:xfrm rot="5400000">
              <a:off x="-1" y="-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0" y="0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926783" y="2831545"/>
            <a:ext cx="7647623" cy="1337945"/>
          </a:xfrm>
          <a:prstGeom prst="rect">
            <a:avLst/>
          </a:prstGeom>
          <a:solidFill>
            <a:srgbClr val="E9F3EB"/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西游记》其想象新奇，上天下地，出神入化，可以说达到了登峰造极的地步。主要人物的性格也极为鲜明，而且读者面最宽，老少咸宜。                                     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                                         </a:t>
            </a:r>
            <a:r>
              <a:rPr lang="en-US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——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北大教授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                  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26306" y="745570"/>
            <a:ext cx="7648099" cy="1447165"/>
          </a:xfrm>
          <a:prstGeom prst="rect">
            <a:avLst/>
          </a:prstGeom>
          <a:solidFill>
            <a:srgbClr val="E9F3EB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355600">
              <a:lnSpc>
                <a:spcPct val="130000"/>
              </a:lnSpc>
            </a:pPr>
            <a:r>
              <a:rPr lang="en-US" altLang="zh-CN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吴承恩撰写的幽默小说《西游记》，里面写到儒、释、道三教，包含着深刻的内容，它是一部寓有反抗封建意义的神话作品。吴承恩本善于滑稽，他讲妖怪的喜怒哀乐都近于人情，所以人人都喜欢看。</a:t>
            </a:r>
            <a:endParaRPr lang="en-US" b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                                      ——</a:t>
            </a:r>
            <a:r>
              <a:rPr lang="zh-CN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鲁迅</a:t>
            </a:r>
            <a:endParaRPr lang="zh-CN" altLang="en-US" b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715"/>
            <a:ext cx="9144000" cy="5143500"/>
          </a:xfrm>
          <a:prstGeom prst="rect">
            <a:avLst/>
          </a:prstGeom>
          <a:solidFill>
            <a:srgbClr val="8D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83939" y="91295"/>
            <a:ext cx="8976122" cy="4962339"/>
            <a:chOff x="111918" y="108198"/>
            <a:chExt cx="11968163" cy="6641604"/>
          </a:xfr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918" y="108198"/>
              <a:ext cx="11968163" cy="664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1918" y="108198"/>
              <a:ext cx="11968163" cy="664160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/>
        </p:nvSpPr>
        <p:spPr>
          <a:xfrm>
            <a:off x="141088" y="148445"/>
            <a:ext cx="8861822" cy="4848039"/>
          </a:xfrm>
          <a:prstGeom prst="rect">
            <a:avLst/>
          </a:prstGeom>
          <a:noFill/>
          <a:ln w="12700">
            <a:solidFill>
              <a:srgbClr val="8DC1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3939" y="3965998"/>
            <a:ext cx="1087637" cy="108763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43813" y="715"/>
            <a:ext cx="1500185" cy="850104"/>
          </a:xfrm>
          <a:custGeom>
            <a:avLst/>
            <a:gdLst>
              <a:gd name="connsiteX0" fmla="*/ 0 w 4572006"/>
              <a:gd name="connsiteY0" fmla="*/ 0 h 2590800"/>
              <a:gd name="connsiteX1" fmla="*/ 4572006 w 4572006"/>
              <a:gd name="connsiteY1" fmla="*/ 0 h 2590800"/>
              <a:gd name="connsiteX2" fmla="*/ 4572006 w 4572006"/>
              <a:gd name="connsiteY2" fmla="*/ 2590800 h 2590800"/>
              <a:gd name="connsiteX3" fmla="*/ 0 w 4572006"/>
              <a:gd name="connsiteY3" fmla="*/ 259080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6" h="2590800">
                <a:moveTo>
                  <a:pt x="0" y="0"/>
                </a:moveTo>
                <a:lnTo>
                  <a:pt x="4572006" y="0"/>
                </a:lnTo>
                <a:lnTo>
                  <a:pt x="4572006" y="2590800"/>
                </a:lnTo>
                <a:lnTo>
                  <a:pt x="0" y="2590800"/>
                </a:lnTo>
                <a:close/>
              </a:path>
            </a:pathLst>
          </a:cu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8293894" y="4303039"/>
            <a:ext cx="850106" cy="850106"/>
            <a:chOff x="11058525" y="5736432"/>
            <a:chExt cx="1133475" cy="1133475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11058525" y="573643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1199016" y="5876922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" y="713"/>
            <a:ext cx="850106" cy="850106"/>
            <a:chOff x="-1" y="-2"/>
            <a:chExt cx="1133475" cy="1133475"/>
          </a:xfrm>
        </p:grpSpPr>
        <p:sp>
          <p:nvSpPr>
            <p:cNvPr id="19" name="直角三角形 18"/>
            <p:cNvSpPr/>
            <p:nvPr/>
          </p:nvSpPr>
          <p:spPr>
            <a:xfrm rot="5400000">
              <a:off x="-1" y="-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0" y="0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2709749" y="1223146"/>
            <a:ext cx="2834640" cy="2576513"/>
          </a:xfrm>
          <a:prstGeom prst="rect">
            <a:avLst/>
          </a:prstGeom>
        </p:spPr>
      </p:pic>
      <p:grpSp>
        <p:nvGrpSpPr>
          <p:cNvPr id="28" name="组合 24"/>
          <p:cNvGrpSpPr/>
          <p:nvPr/>
        </p:nvGrpSpPr>
        <p:grpSpPr>
          <a:xfrm>
            <a:off x="821695" y="365317"/>
            <a:ext cx="1227024" cy="368300"/>
            <a:chOff x="902360" y="830302"/>
            <a:chExt cx="2081065" cy="556043"/>
          </a:xfrm>
        </p:grpSpPr>
        <p:sp>
          <p:nvSpPr>
            <p:cNvPr id="29" name="矩形 28"/>
            <p:cNvSpPr/>
            <p:nvPr/>
          </p:nvSpPr>
          <p:spPr>
            <a:xfrm>
              <a:off x="902360" y="830302"/>
              <a:ext cx="1977902" cy="5560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b="1" smtClean="0">
                  <a:solidFill>
                    <a:srgbClr val="5B9F75"/>
                  </a:solidFill>
                  <a:latin typeface="黑体" panose="02010609060101010101" charset="-122"/>
                  <a:ea typeface="黑体" panose="02010609060101010101" charset="-122"/>
                </a:rPr>
                <a:t>课后作业</a:t>
              </a:r>
              <a:endParaRPr lang="zh-CN" altLang="en-US" b="1">
                <a:solidFill>
                  <a:srgbClr val="5B9F75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902810" y="891232"/>
              <a:ext cx="57874" cy="428263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50000">
                  <a:schemeClr val="accent6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6">
                    <a:lumMod val="60000"/>
                    <a:lumOff val="40000"/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50"/>
            </a:p>
          </p:txBody>
        </p:sp>
        <p:sp>
          <p:nvSpPr>
            <p:cNvPr id="31" name="矩形 30"/>
            <p:cNvSpPr/>
            <p:nvPr/>
          </p:nvSpPr>
          <p:spPr>
            <a:xfrm>
              <a:off x="2925551" y="904732"/>
              <a:ext cx="57874" cy="428263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50000">
                  <a:schemeClr val="accent6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6">
                    <a:lumMod val="60000"/>
                    <a:lumOff val="40000"/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5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715"/>
            <a:ext cx="9144000" cy="5143500"/>
          </a:xfrm>
          <a:prstGeom prst="rect">
            <a:avLst/>
          </a:prstGeom>
          <a:solidFill>
            <a:srgbClr val="8D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83939" y="91295"/>
            <a:ext cx="8976122" cy="4962339"/>
            <a:chOff x="111918" y="108198"/>
            <a:chExt cx="11968163" cy="6641604"/>
          </a:xfr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918" y="108198"/>
              <a:ext cx="11968163" cy="664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1918" y="108198"/>
              <a:ext cx="11968163" cy="664160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/>
        </p:nvSpPr>
        <p:spPr>
          <a:xfrm>
            <a:off x="141088" y="148445"/>
            <a:ext cx="8861822" cy="4848039"/>
          </a:xfrm>
          <a:prstGeom prst="rect">
            <a:avLst/>
          </a:prstGeom>
          <a:noFill/>
          <a:ln w="12700">
            <a:solidFill>
              <a:srgbClr val="8DC1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3939" y="3965998"/>
            <a:ext cx="1087637" cy="108763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43813" y="715"/>
            <a:ext cx="1500185" cy="850104"/>
          </a:xfrm>
          <a:custGeom>
            <a:avLst/>
            <a:gdLst>
              <a:gd name="connsiteX0" fmla="*/ 0 w 4572006"/>
              <a:gd name="connsiteY0" fmla="*/ 0 h 2590800"/>
              <a:gd name="connsiteX1" fmla="*/ 4572006 w 4572006"/>
              <a:gd name="connsiteY1" fmla="*/ 0 h 2590800"/>
              <a:gd name="connsiteX2" fmla="*/ 4572006 w 4572006"/>
              <a:gd name="connsiteY2" fmla="*/ 2590800 h 2590800"/>
              <a:gd name="connsiteX3" fmla="*/ 0 w 4572006"/>
              <a:gd name="connsiteY3" fmla="*/ 259080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6" h="2590800">
                <a:moveTo>
                  <a:pt x="0" y="0"/>
                </a:moveTo>
                <a:lnTo>
                  <a:pt x="4572006" y="0"/>
                </a:lnTo>
                <a:lnTo>
                  <a:pt x="4572006" y="2590800"/>
                </a:lnTo>
                <a:lnTo>
                  <a:pt x="0" y="2590800"/>
                </a:lnTo>
                <a:close/>
              </a:path>
            </a:pathLst>
          </a:cu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8293894" y="4303039"/>
            <a:ext cx="850106" cy="850106"/>
            <a:chOff x="11058525" y="5736432"/>
            <a:chExt cx="1133475" cy="1133475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11058525" y="573643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1199016" y="5876922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" y="713"/>
            <a:ext cx="850106" cy="850106"/>
            <a:chOff x="-1" y="-2"/>
            <a:chExt cx="1133475" cy="1133475"/>
          </a:xfrm>
        </p:grpSpPr>
        <p:sp>
          <p:nvSpPr>
            <p:cNvPr id="19" name="直角三角形 18"/>
            <p:cNvSpPr/>
            <p:nvPr/>
          </p:nvSpPr>
          <p:spPr>
            <a:xfrm rot="5400000">
              <a:off x="-1" y="-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0" y="0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273969" y="745570"/>
            <a:ext cx="6883718" cy="216852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endParaRPr lang="zh-CN" altLang="en-US" sz="27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读经典，不仅要读懂写什么，更要去思考作者是怎样写的。因为</a:t>
            </a:r>
            <a:r>
              <a:rPr lang="en-US" altLang="zh-CN" sz="24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写什么</a:t>
            </a:r>
            <a:r>
              <a:rPr lang="en-US" altLang="zh-CN" sz="24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人人看得见，而了解</a:t>
            </a:r>
            <a:r>
              <a:rPr lang="en-US" altLang="zh-CN" sz="24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怎样写</a:t>
            </a:r>
            <a:r>
              <a:rPr lang="en-US" altLang="zh-CN" sz="24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才是你读书最大的收获。</a:t>
            </a:r>
            <a:endParaRPr lang="zh-CN" altLang="en-US" sz="2400" dirty="0">
              <a:solidFill>
                <a:schemeClr val="accent6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976100" y="12319000"/>
            <a:ext cx="317500" cy="2413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715"/>
            <a:ext cx="9144000" cy="5143500"/>
          </a:xfrm>
          <a:prstGeom prst="rect">
            <a:avLst/>
          </a:prstGeom>
          <a:solidFill>
            <a:srgbClr val="8D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83939" y="91295"/>
            <a:ext cx="8976122" cy="4962339"/>
            <a:chOff x="111918" y="108198"/>
            <a:chExt cx="11968163" cy="6641604"/>
          </a:xfr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918" y="108198"/>
              <a:ext cx="11968163" cy="664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1918" y="108198"/>
              <a:ext cx="11968163" cy="664160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/>
        </p:nvSpPr>
        <p:spPr>
          <a:xfrm>
            <a:off x="141088" y="148445"/>
            <a:ext cx="8861822" cy="4848039"/>
          </a:xfrm>
          <a:prstGeom prst="rect">
            <a:avLst/>
          </a:prstGeom>
          <a:noFill/>
          <a:ln w="12700">
            <a:solidFill>
              <a:srgbClr val="8DC1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3939" y="3965998"/>
            <a:ext cx="1087637" cy="108763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43813" y="715"/>
            <a:ext cx="1500185" cy="850104"/>
          </a:xfrm>
          <a:custGeom>
            <a:avLst/>
            <a:gdLst>
              <a:gd name="connsiteX0" fmla="*/ 0 w 4572006"/>
              <a:gd name="connsiteY0" fmla="*/ 0 h 2590800"/>
              <a:gd name="connsiteX1" fmla="*/ 4572006 w 4572006"/>
              <a:gd name="connsiteY1" fmla="*/ 0 h 2590800"/>
              <a:gd name="connsiteX2" fmla="*/ 4572006 w 4572006"/>
              <a:gd name="connsiteY2" fmla="*/ 2590800 h 2590800"/>
              <a:gd name="connsiteX3" fmla="*/ 0 w 4572006"/>
              <a:gd name="connsiteY3" fmla="*/ 259080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6" h="2590800">
                <a:moveTo>
                  <a:pt x="0" y="0"/>
                </a:moveTo>
                <a:lnTo>
                  <a:pt x="4572006" y="0"/>
                </a:lnTo>
                <a:lnTo>
                  <a:pt x="4572006" y="2590800"/>
                </a:lnTo>
                <a:lnTo>
                  <a:pt x="0" y="2590800"/>
                </a:lnTo>
                <a:close/>
              </a:path>
            </a:pathLst>
          </a:cu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8293894" y="4303039"/>
            <a:ext cx="850106" cy="850106"/>
            <a:chOff x="11058525" y="5736432"/>
            <a:chExt cx="1133475" cy="1133475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11058525" y="573643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1199016" y="5876922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" y="713"/>
            <a:ext cx="850106" cy="850106"/>
            <a:chOff x="-1" y="-2"/>
            <a:chExt cx="1133475" cy="1133475"/>
          </a:xfrm>
        </p:grpSpPr>
        <p:sp>
          <p:nvSpPr>
            <p:cNvPr id="19" name="直角三角形 18"/>
            <p:cNvSpPr/>
            <p:nvPr/>
          </p:nvSpPr>
          <p:spPr>
            <a:xfrm rot="5400000">
              <a:off x="-1" y="-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0" y="0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71074" y="518875"/>
            <a:ext cx="772144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  <a:r>
              <a:rPr lang="zh-CN" altLang="en-US" sz="1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瞑目蹲身</a:t>
            </a: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，将身一</a:t>
            </a:r>
            <a:r>
              <a:rPr lang="zh-CN" altLang="en-US" sz="1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纵</a:t>
            </a: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，径</a:t>
            </a:r>
            <a:r>
              <a:rPr lang="zh-CN" altLang="en-US" sz="1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跳</a:t>
            </a: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入瀑布泉中，忽</a:t>
            </a:r>
            <a:r>
              <a:rPr lang="zh-CN" altLang="en-US" sz="1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睁睛抬头观看</a:t>
            </a: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，那里边却无水无波，明明朗朗的一架桥梁。</a:t>
            </a:r>
            <a:endParaRPr lang="zh-CN" altLang="en-US" sz="1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70915" y="1406128"/>
            <a:ext cx="7721441" cy="906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  <a:r>
              <a:rPr lang="zh-CN" altLang="en-US" sz="1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住</a:t>
            </a: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了身，</a:t>
            </a:r>
            <a:r>
              <a:rPr lang="zh-CN" altLang="en-US" sz="1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定</a:t>
            </a: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了神，仔细再</a:t>
            </a:r>
            <a:r>
              <a:rPr lang="zh-CN" altLang="en-US" sz="1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</a:t>
            </a: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，原来是座铁板桥。桥下之水，冲贯于石窍之间，倒挂流出去，遮闭了桥门。却又</a:t>
            </a:r>
            <a:r>
              <a:rPr lang="zh-CN" altLang="en-US" sz="1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欠身</a:t>
            </a: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上桥头，再</a:t>
            </a:r>
            <a:r>
              <a:rPr lang="zh-CN" altLang="en-US" sz="1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</a:t>
            </a: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再</a:t>
            </a:r>
            <a:r>
              <a:rPr lang="zh-CN" altLang="en-US" sz="1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</a:t>
            </a: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，却似有人家住处一般，真个好所在。</a:t>
            </a:r>
            <a:endParaRPr lang="zh-CN" altLang="en-US" sz="1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71074" y="2632313"/>
            <a:ext cx="772144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1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</a:t>
            </a: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罢多时，</a:t>
            </a:r>
            <a:r>
              <a:rPr lang="zh-CN" altLang="en-US" sz="1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跳</a:t>
            </a: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过桥中间，左右</a:t>
            </a:r>
            <a:r>
              <a:rPr lang="zh-CN" altLang="en-US" sz="1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观看</a:t>
            </a: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，只见正当中有一石碣。碣上有一行楷书大字，镌着“花果山福地，水帘洞洞天”。</a:t>
            </a:r>
            <a:endParaRPr lang="zh-CN" altLang="en-US" sz="1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70915" y="3552428"/>
            <a:ext cx="7721441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石猴喜不自胜，急抽身往外便</a:t>
            </a:r>
            <a:r>
              <a:rPr lang="zh-CN" altLang="en-US" sz="1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</a:t>
            </a: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，复</a:t>
            </a:r>
            <a:r>
              <a:rPr lang="zh-CN" altLang="en-US" sz="1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瞑目蹲身</a:t>
            </a: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1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跳</a:t>
            </a: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出水外。</a:t>
            </a:r>
            <a:endParaRPr lang="zh-CN" altLang="en-US" sz="1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70915" y="4150757"/>
            <a:ext cx="7721441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石猴却又</a:t>
            </a:r>
            <a:r>
              <a:rPr lang="zh-CN" altLang="en-US" sz="1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瞑目蹲身</a:t>
            </a: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1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往里一跳</a:t>
            </a: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715"/>
            <a:ext cx="9144000" cy="5143500"/>
          </a:xfrm>
          <a:prstGeom prst="rect">
            <a:avLst/>
          </a:prstGeom>
          <a:solidFill>
            <a:srgbClr val="8D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83939" y="91295"/>
            <a:ext cx="8976122" cy="4962339"/>
            <a:chOff x="111918" y="108198"/>
            <a:chExt cx="11968163" cy="6641604"/>
          </a:xfr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918" y="108198"/>
              <a:ext cx="11968163" cy="664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1918" y="108198"/>
              <a:ext cx="11968163" cy="664160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/>
        </p:nvSpPr>
        <p:spPr>
          <a:xfrm>
            <a:off x="141088" y="148445"/>
            <a:ext cx="8861822" cy="4848039"/>
          </a:xfrm>
          <a:prstGeom prst="rect">
            <a:avLst/>
          </a:prstGeom>
          <a:noFill/>
          <a:ln w="12700">
            <a:solidFill>
              <a:srgbClr val="8DC1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3939" y="3965998"/>
            <a:ext cx="1087637" cy="108763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43813" y="715"/>
            <a:ext cx="1500185" cy="850104"/>
          </a:xfrm>
          <a:custGeom>
            <a:avLst/>
            <a:gdLst>
              <a:gd name="connsiteX0" fmla="*/ 0 w 4572006"/>
              <a:gd name="connsiteY0" fmla="*/ 0 h 2590800"/>
              <a:gd name="connsiteX1" fmla="*/ 4572006 w 4572006"/>
              <a:gd name="connsiteY1" fmla="*/ 0 h 2590800"/>
              <a:gd name="connsiteX2" fmla="*/ 4572006 w 4572006"/>
              <a:gd name="connsiteY2" fmla="*/ 2590800 h 2590800"/>
              <a:gd name="connsiteX3" fmla="*/ 0 w 4572006"/>
              <a:gd name="connsiteY3" fmla="*/ 259080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6" h="2590800">
                <a:moveTo>
                  <a:pt x="0" y="0"/>
                </a:moveTo>
                <a:lnTo>
                  <a:pt x="4572006" y="0"/>
                </a:lnTo>
                <a:lnTo>
                  <a:pt x="4572006" y="2590800"/>
                </a:lnTo>
                <a:lnTo>
                  <a:pt x="0" y="2590800"/>
                </a:lnTo>
                <a:close/>
              </a:path>
            </a:pathLst>
          </a:cu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8293894" y="4303039"/>
            <a:ext cx="850106" cy="850106"/>
            <a:chOff x="11058525" y="5736432"/>
            <a:chExt cx="1133475" cy="1133475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11058525" y="573643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1199016" y="5876922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" y="713"/>
            <a:ext cx="850106" cy="850106"/>
            <a:chOff x="-1" y="-2"/>
            <a:chExt cx="1133475" cy="1133475"/>
          </a:xfrm>
        </p:grpSpPr>
        <p:sp>
          <p:nvSpPr>
            <p:cNvPr id="19" name="直角三角形 18"/>
            <p:cNvSpPr/>
            <p:nvPr/>
          </p:nvSpPr>
          <p:spPr>
            <a:xfrm rot="5400000">
              <a:off x="-1" y="-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0" y="0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103471" y="687150"/>
            <a:ext cx="7450931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280000"/>
              </a:lnSpc>
            </a:pP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瞑目蹲身        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复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瞑目蹲身     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又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瞑目蹲身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280000"/>
              </a:lnSpc>
            </a:pP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睁睛抬头观看    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仔细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再看       看罢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多时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左右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观看</a:t>
            </a:r>
            <a:endParaRPr lang="zh-CN" altLang="en-US" sz="2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280000"/>
              </a:lnSpc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将身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一纵        跳过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桥中间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跳出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水外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往里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一跳</a:t>
            </a:r>
            <a:endParaRPr lang="zh-CN" altLang="en-US" sz="2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715"/>
            <a:ext cx="9144000" cy="5143500"/>
          </a:xfrm>
          <a:prstGeom prst="rect">
            <a:avLst/>
          </a:prstGeom>
          <a:solidFill>
            <a:srgbClr val="8D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83939" y="91295"/>
            <a:ext cx="8976122" cy="4962339"/>
            <a:chOff x="111918" y="108198"/>
            <a:chExt cx="11968163" cy="6641604"/>
          </a:xfr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918" y="108198"/>
              <a:ext cx="11968163" cy="664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1918" y="108198"/>
              <a:ext cx="11968163" cy="664160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/>
        </p:nvSpPr>
        <p:spPr>
          <a:xfrm>
            <a:off x="141088" y="148445"/>
            <a:ext cx="8861822" cy="4848039"/>
          </a:xfrm>
          <a:prstGeom prst="rect">
            <a:avLst/>
          </a:prstGeom>
          <a:noFill/>
          <a:ln w="12700">
            <a:solidFill>
              <a:srgbClr val="8DC1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3939" y="3965998"/>
            <a:ext cx="1087637" cy="108763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43813" y="715"/>
            <a:ext cx="1500185" cy="850104"/>
          </a:xfrm>
          <a:custGeom>
            <a:avLst/>
            <a:gdLst>
              <a:gd name="connsiteX0" fmla="*/ 0 w 4572006"/>
              <a:gd name="connsiteY0" fmla="*/ 0 h 2590800"/>
              <a:gd name="connsiteX1" fmla="*/ 4572006 w 4572006"/>
              <a:gd name="connsiteY1" fmla="*/ 0 h 2590800"/>
              <a:gd name="connsiteX2" fmla="*/ 4572006 w 4572006"/>
              <a:gd name="connsiteY2" fmla="*/ 2590800 h 2590800"/>
              <a:gd name="connsiteX3" fmla="*/ 0 w 4572006"/>
              <a:gd name="connsiteY3" fmla="*/ 259080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6" h="2590800">
                <a:moveTo>
                  <a:pt x="0" y="0"/>
                </a:moveTo>
                <a:lnTo>
                  <a:pt x="4572006" y="0"/>
                </a:lnTo>
                <a:lnTo>
                  <a:pt x="4572006" y="2590800"/>
                </a:lnTo>
                <a:lnTo>
                  <a:pt x="0" y="2590800"/>
                </a:lnTo>
                <a:close/>
              </a:path>
            </a:pathLst>
          </a:cu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8293894" y="4303039"/>
            <a:ext cx="850106" cy="850106"/>
            <a:chOff x="11058525" y="5736432"/>
            <a:chExt cx="1133475" cy="1133475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11058525" y="573643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1199016" y="5876922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" y="713"/>
            <a:ext cx="850106" cy="850106"/>
            <a:chOff x="-1" y="-2"/>
            <a:chExt cx="1133475" cy="1133475"/>
          </a:xfrm>
        </p:grpSpPr>
        <p:sp>
          <p:nvSpPr>
            <p:cNvPr id="19" name="直角三角形 18"/>
            <p:cNvSpPr/>
            <p:nvPr/>
          </p:nvSpPr>
          <p:spPr>
            <a:xfrm rot="5400000">
              <a:off x="-1" y="-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0" y="0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103471" y="687150"/>
            <a:ext cx="7450931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280000"/>
              </a:lnSpc>
            </a:pP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瞑目蹲身        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复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瞑目蹲身     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又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瞑目蹲身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280000"/>
              </a:lnSpc>
            </a:pP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睁睛抬头观看    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仔细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再看       看罢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多时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左右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观看</a:t>
            </a:r>
            <a:endParaRPr lang="zh-CN" altLang="en-US" sz="2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280000"/>
              </a:lnSpc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将身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一纵        跳过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桥中间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跳出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水外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往里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一跳</a:t>
            </a:r>
            <a:endParaRPr lang="zh-CN" altLang="en-US" sz="2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11120" y="3966210"/>
            <a:ext cx="1471295" cy="398780"/>
          </a:xfrm>
          <a:prstGeom prst="rect">
            <a:avLst/>
          </a:prstGeom>
          <a:gradFill>
            <a:gsLst>
              <a:gs pos="0">
                <a:srgbClr val="9EE256"/>
              </a:gs>
              <a:gs pos="100000">
                <a:srgbClr val="FFFFFF">
                  <a:lumMod val="0"/>
                  <a:lumOff val="100000"/>
                  <a:alpha val="0"/>
                </a:srgbClr>
              </a:gs>
            </a:gsLst>
            <a:lin ang="5400000" scaled="0"/>
          </a:gradFill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动作重复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715"/>
            <a:ext cx="9144000" cy="5143500"/>
          </a:xfrm>
          <a:prstGeom prst="rect">
            <a:avLst/>
          </a:prstGeom>
          <a:solidFill>
            <a:srgbClr val="8D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83939" y="91295"/>
            <a:ext cx="8976122" cy="4962339"/>
            <a:chOff x="111918" y="108198"/>
            <a:chExt cx="11968163" cy="6641604"/>
          </a:xfr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918" y="108198"/>
              <a:ext cx="11968163" cy="664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1918" y="108198"/>
              <a:ext cx="11968163" cy="664160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/>
        </p:nvSpPr>
        <p:spPr>
          <a:xfrm>
            <a:off x="141088" y="148445"/>
            <a:ext cx="8861822" cy="4848039"/>
          </a:xfrm>
          <a:prstGeom prst="rect">
            <a:avLst/>
          </a:prstGeom>
          <a:noFill/>
          <a:ln w="12700">
            <a:solidFill>
              <a:srgbClr val="8DC1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3939" y="3965998"/>
            <a:ext cx="1087637" cy="108763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43813" y="715"/>
            <a:ext cx="1500185" cy="850104"/>
          </a:xfrm>
          <a:custGeom>
            <a:avLst/>
            <a:gdLst>
              <a:gd name="connsiteX0" fmla="*/ 0 w 4572006"/>
              <a:gd name="connsiteY0" fmla="*/ 0 h 2590800"/>
              <a:gd name="connsiteX1" fmla="*/ 4572006 w 4572006"/>
              <a:gd name="connsiteY1" fmla="*/ 0 h 2590800"/>
              <a:gd name="connsiteX2" fmla="*/ 4572006 w 4572006"/>
              <a:gd name="connsiteY2" fmla="*/ 2590800 h 2590800"/>
              <a:gd name="connsiteX3" fmla="*/ 0 w 4572006"/>
              <a:gd name="connsiteY3" fmla="*/ 259080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6" h="2590800">
                <a:moveTo>
                  <a:pt x="0" y="0"/>
                </a:moveTo>
                <a:lnTo>
                  <a:pt x="4572006" y="0"/>
                </a:lnTo>
                <a:lnTo>
                  <a:pt x="4572006" y="2590800"/>
                </a:lnTo>
                <a:lnTo>
                  <a:pt x="0" y="2590800"/>
                </a:lnTo>
                <a:close/>
              </a:path>
            </a:pathLst>
          </a:cu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8293894" y="4303039"/>
            <a:ext cx="850106" cy="850106"/>
            <a:chOff x="11058525" y="5736432"/>
            <a:chExt cx="1133475" cy="1133475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11058525" y="573643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1199016" y="5876922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" y="713"/>
            <a:ext cx="850106" cy="850106"/>
            <a:chOff x="-1" y="-2"/>
            <a:chExt cx="1133475" cy="1133475"/>
          </a:xfrm>
        </p:grpSpPr>
        <p:sp>
          <p:nvSpPr>
            <p:cNvPr id="19" name="直角三角形 18"/>
            <p:cNvSpPr/>
            <p:nvPr/>
          </p:nvSpPr>
          <p:spPr>
            <a:xfrm rot="5400000">
              <a:off x="-1" y="-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0" y="0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103471" y="687150"/>
            <a:ext cx="7450931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280000"/>
              </a:lnSpc>
            </a:pP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瞑目蹲身        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复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瞑目蹲身     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又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瞑目蹲身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280000"/>
              </a:lnSpc>
            </a:pP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睁睛抬头观看    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仔细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再看       看罢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多时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左右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观看</a:t>
            </a:r>
            <a:endParaRPr lang="zh-CN" altLang="en-US" sz="2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280000"/>
              </a:lnSpc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将身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一纵        跳过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桥中间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跳出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水外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往里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一跳</a:t>
            </a:r>
            <a:endParaRPr lang="zh-CN" altLang="en-US" sz="2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01895" y="3966210"/>
            <a:ext cx="1423670" cy="398780"/>
          </a:xfrm>
          <a:prstGeom prst="rect">
            <a:avLst/>
          </a:prstGeom>
          <a:noFill/>
          <a:ln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8DC19D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胆大心细</a:t>
            </a:r>
            <a:r>
              <a:rPr lang="zh-CN" altLang="zh-CN" sz="2000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zh-CN" sz="2000" b="1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11120" y="3966210"/>
            <a:ext cx="1471295" cy="398780"/>
          </a:xfrm>
          <a:prstGeom prst="rect">
            <a:avLst/>
          </a:prstGeom>
          <a:gradFill>
            <a:gsLst>
              <a:gs pos="0">
                <a:srgbClr val="9EE256"/>
              </a:gs>
              <a:gs pos="100000">
                <a:srgbClr val="FFFFFF">
                  <a:lumMod val="0"/>
                  <a:lumOff val="100000"/>
                  <a:alpha val="0"/>
                </a:srgbClr>
              </a:gs>
            </a:gsLst>
            <a:lin ang="5400000" scaled="0"/>
          </a:gradFill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动作重复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715"/>
            <a:ext cx="9144000" cy="5143500"/>
          </a:xfrm>
          <a:prstGeom prst="rect">
            <a:avLst/>
          </a:prstGeom>
          <a:solidFill>
            <a:srgbClr val="8D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83939" y="91295"/>
            <a:ext cx="8976122" cy="4962339"/>
            <a:chOff x="111918" y="108198"/>
            <a:chExt cx="11968163" cy="6641604"/>
          </a:xfr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918" y="108198"/>
              <a:ext cx="11968163" cy="664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1918" y="108198"/>
              <a:ext cx="11968163" cy="664160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/>
        </p:nvSpPr>
        <p:spPr>
          <a:xfrm>
            <a:off x="141088" y="148445"/>
            <a:ext cx="8861822" cy="4848039"/>
          </a:xfrm>
          <a:prstGeom prst="rect">
            <a:avLst/>
          </a:prstGeom>
          <a:noFill/>
          <a:ln w="12700">
            <a:solidFill>
              <a:srgbClr val="8DC1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3939" y="3965998"/>
            <a:ext cx="1087637" cy="108763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43813" y="715"/>
            <a:ext cx="1500185" cy="850104"/>
          </a:xfrm>
          <a:custGeom>
            <a:avLst/>
            <a:gdLst>
              <a:gd name="connsiteX0" fmla="*/ 0 w 4572006"/>
              <a:gd name="connsiteY0" fmla="*/ 0 h 2590800"/>
              <a:gd name="connsiteX1" fmla="*/ 4572006 w 4572006"/>
              <a:gd name="connsiteY1" fmla="*/ 0 h 2590800"/>
              <a:gd name="connsiteX2" fmla="*/ 4572006 w 4572006"/>
              <a:gd name="connsiteY2" fmla="*/ 2590800 h 2590800"/>
              <a:gd name="connsiteX3" fmla="*/ 0 w 4572006"/>
              <a:gd name="connsiteY3" fmla="*/ 259080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6" h="2590800">
                <a:moveTo>
                  <a:pt x="0" y="0"/>
                </a:moveTo>
                <a:lnTo>
                  <a:pt x="4572006" y="0"/>
                </a:lnTo>
                <a:lnTo>
                  <a:pt x="4572006" y="2590800"/>
                </a:lnTo>
                <a:lnTo>
                  <a:pt x="0" y="2590800"/>
                </a:lnTo>
                <a:close/>
              </a:path>
            </a:pathLst>
          </a:cu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8293894" y="4303039"/>
            <a:ext cx="850106" cy="850106"/>
            <a:chOff x="11058525" y="5736432"/>
            <a:chExt cx="1133475" cy="1133475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11058525" y="573643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1199016" y="5876922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" y="713"/>
            <a:ext cx="850106" cy="850106"/>
            <a:chOff x="-1" y="-2"/>
            <a:chExt cx="1133475" cy="1133475"/>
          </a:xfrm>
        </p:grpSpPr>
        <p:sp>
          <p:nvSpPr>
            <p:cNvPr id="19" name="直角三角形 18"/>
            <p:cNvSpPr/>
            <p:nvPr/>
          </p:nvSpPr>
          <p:spPr>
            <a:xfrm rot="5400000">
              <a:off x="-1" y="-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0" y="0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62025" y="940435"/>
            <a:ext cx="7563485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石猴喜不自胜，急抽身往外便走，复瞑目蹲身，跳出水外，打了两个呵呵道：</a:t>
            </a: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“大造化！大造化！”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石猴道：“</a:t>
            </a: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没水！没水！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原来是一座铁板桥。桥那边是一座天造地设的家当。”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石猴却又瞑目蹲身，往里一跳，叫道：“都随我</a:t>
            </a: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进来！进来！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715"/>
            <a:ext cx="9144000" cy="5143500"/>
          </a:xfrm>
          <a:prstGeom prst="rect">
            <a:avLst/>
          </a:prstGeom>
          <a:solidFill>
            <a:srgbClr val="8D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83939" y="91295"/>
            <a:ext cx="8976122" cy="4962339"/>
            <a:chOff x="111918" y="108198"/>
            <a:chExt cx="11968163" cy="6641604"/>
          </a:xfr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918" y="108198"/>
              <a:ext cx="11968163" cy="664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1918" y="108198"/>
              <a:ext cx="11968163" cy="664160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/>
        </p:nvSpPr>
        <p:spPr>
          <a:xfrm>
            <a:off x="141088" y="148445"/>
            <a:ext cx="8861822" cy="4848039"/>
          </a:xfrm>
          <a:prstGeom prst="rect">
            <a:avLst/>
          </a:prstGeom>
          <a:noFill/>
          <a:ln w="12700">
            <a:solidFill>
              <a:srgbClr val="8DC1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3939" y="3965998"/>
            <a:ext cx="1087637" cy="108763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43813" y="715"/>
            <a:ext cx="1500185" cy="850104"/>
          </a:xfrm>
          <a:custGeom>
            <a:avLst/>
            <a:gdLst>
              <a:gd name="connsiteX0" fmla="*/ 0 w 4572006"/>
              <a:gd name="connsiteY0" fmla="*/ 0 h 2590800"/>
              <a:gd name="connsiteX1" fmla="*/ 4572006 w 4572006"/>
              <a:gd name="connsiteY1" fmla="*/ 0 h 2590800"/>
              <a:gd name="connsiteX2" fmla="*/ 4572006 w 4572006"/>
              <a:gd name="connsiteY2" fmla="*/ 2590800 h 2590800"/>
              <a:gd name="connsiteX3" fmla="*/ 0 w 4572006"/>
              <a:gd name="connsiteY3" fmla="*/ 259080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6" h="2590800">
                <a:moveTo>
                  <a:pt x="0" y="0"/>
                </a:moveTo>
                <a:lnTo>
                  <a:pt x="4572006" y="0"/>
                </a:lnTo>
                <a:lnTo>
                  <a:pt x="4572006" y="2590800"/>
                </a:lnTo>
                <a:lnTo>
                  <a:pt x="0" y="2590800"/>
                </a:lnTo>
                <a:close/>
              </a:path>
            </a:pathLst>
          </a:cu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8293894" y="4303039"/>
            <a:ext cx="850106" cy="850106"/>
            <a:chOff x="11058525" y="5736432"/>
            <a:chExt cx="1133475" cy="1133475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11058525" y="573643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1199016" y="5876922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" y="713"/>
            <a:ext cx="850106" cy="850106"/>
            <a:chOff x="-1" y="-2"/>
            <a:chExt cx="1133475" cy="1133475"/>
          </a:xfrm>
        </p:grpSpPr>
        <p:sp>
          <p:nvSpPr>
            <p:cNvPr id="19" name="直角三角形 18"/>
            <p:cNvSpPr/>
            <p:nvPr/>
          </p:nvSpPr>
          <p:spPr>
            <a:xfrm rot="5400000">
              <a:off x="-1" y="-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0" y="0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62025" y="940435"/>
            <a:ext cx="7563485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石猴喜不自胜，急抽身往外便走，复瞑目蹲身，跳出水外，打了两个呵呵道：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“大造化！大造化！”</a:t>
            </a:r>
            <a:endParaRPr lang="zh-CN" altLang="en-US" sz="2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石猴道：“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没水！没水！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原来是一座铁板桥。桥那边是一座天造地设的家当。”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石猴却又瞑目蹲身，往里一跳，叫道：“都随我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进来！进来！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21865" y="3966210"/>
            <a:ext cx="1504950" cy="398780"/>
          </a:xfrm>
          <a:prstGeom prst="rect">
            <a:avLst/>
          </a:prstGeom>
          <a:gradFill>
            <a:gsLst>
              <a:gs pos="0">
                <a:srgbClr val="9EE256"/>
              </a:gs>
              <a:gs pos="100000">
                <a:srgbClr val="FFFFFF">
                  <a:lumMod val="0"/>
                  <a:lumOff val="100000"/>
                  <a:alpha val="0"/>
                </a:srgbClr>
              </a:gs>
            </a:gsLst>
            <a:lin ang="5400000" scaled="0"/>
          </a:gradFill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重复 短促 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715"/>
            <a:ext cx="9144000" cy="5143500"/>
          </a:xfrm>
          <a:prstGeom prst="rect">
            <a:avLst/>
          </a:prstGeom>
          <a:solidFill>
            <a:srgbClr val="8D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83939" y="91295"/>
            <a:ext cx="8976122" cy="4962339"/>
            <a:chOff x="111918" y="108198"/>
            <a:chExt cx="11968163" cy="6641604"/>
          </a:xfr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918" y="108198"/>
              <a:ext cx="11968163" cy="664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1918" y="108198"/>
              <a:ext cx="11968163" cy="664160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/>
        </p:nvSpPr>
        <p:spPr>
          <a:xfrm>
            <a:off x="141088" y="148445"/>
            <a:ext cx="8861822" cy="4848039"/>
          </a:xfrm>
          <a:prstGeom prst="rect">
            <a:avLst/>
          </a:prstGeom>
          <a:noFill/>
          <a:ln w="12700">
            <a:solidFill>
              <a:srgbClr val="8DC1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3939" y="3965998"/>
            <a:ext cx="1087637" cy="108763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43813" y="715"/>
            <a:ext cx="1500185" cy="850104"/>
          </a:xfrm>
          <a:custGeom>
            <a:avLst/>
            <a:gdLst>
              <a:gd name="connsiteX0" fmla="*/ 0 w 4572006"/>
              <a:gd name="connsiteY0" fmla="*/ 0 h 2590800"/>
              <a:gd name="connsiteX1" fmla="*/ 4572006 w 4572006"/>
              <a:gd name="connsiteY1" fmla="*/ 0 h 2590800"/>
              <a:gd name="connsiteX2" fmla="*/ 4572006 w 4572006"/>
              <a:gd name="connsiteY2" fmla="*/ 2590800 h 2590800"/>
              <a:gd name="connsiteX3" fmla="*/ 0 w 4572006"/>
              <a:gd name="connsiteY3" fmla="*/ 259080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6" h="2590800">
                <a:moveTo>
                  <a:pt x="0" y="0"/>
                </a:moveTo>
                <a:lnTo>
                  <a:pt x="4572006" y="0"/>
                </a:lnTo>
                <a:lnTo>
                  <a:pt x="4572006" y="2590800"/>
                </a:lnTo>
                <a:lnTo>
                  <a:pt x="0" y="2590800"/>
                </a:lnTo>
                <a:close/>
              </a:path>
            </a:pathLst>
          </a:cu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8293894" y="4303039"/>
            <a:ext cx="850106" cy="850106"/>
            <a:chOff x="11058525" y="5736432"/>
            <a:chExt cx="1133475" cy="1133475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11058525" y="573643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1199016" y="5876922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" y="713"/>
            <a:ext cx="850106" cy="850106"/>
            <a:chOff x="-1" y="-2"/>
            <a:chExt cx="1133475" cy="1133475"/>
          </a:xfrm>
        </p:grpSpPr>
        <p:sp>
          <p:nvSpPr>
            <p:cNvPr id="19" name="直角三角形 18"/>
            <p:cNvSpPr/>
            <p:nvPr/>
          </p:nvSpPr>
          <p:spPr>
            <a:xfrm rot="5400000">
              <a:off x="-1" y="-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0" y="0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62025" y="940435"/>
            <a:ext cx="7563485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石猴喜不自胜，急抽身往外便走，复瞑目蹲身，跳出水外，打了两个呵呵道：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“大造化！大造化！”</a:t>
            </a:r>
            <a:endParaRPr lang="zh-CN" altLang="en-US" sz="2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石猴道：“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没水！没水！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原来是一座铁板桥。桥那边是一座天造地设的家当。”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石猴却又瞑目蹲身，往里一跳，叫道：“都随我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进来！进来！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59300" y="3996690"/>
            <a:ext cx="2290445" cy="368300"/>
          </a:xfrm>
          <a:prstGeom prst="rect">
            <a:avLst/>
          </a:prstGeom>
          <a:noFill/>
          <a:ln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8DC19D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zh-CN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率真自信  敢作敢为 </a:t>
            </a:r>
            <a:endParaRPr lang="zh-CN" altLang="zh-CN" b="1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21865" y="3966210"/>
            <a:ext cx="1504950" cy="398780"/>
          </a:xfrm>
          <a:prstGeom prst="rect">
            <a:avLst/>
          </a:prstGeom>
          <a:gradFill>
            <a:gsLst>
              <a:gs pos="0">
                <a:srgbClr val="9EE256"/>
              </a:gs>
              <a:gs pos="100000">
                <a:srgbClr val="FFFFFF">
                  <a:lumMod val="0"/>
                  <a:lumOff val="100000"/>
                  <a:alpha val="0"/>
                </a:srgbClr>
              </a:gs>
            </a:gsLst>
            <a:lin ang="5400000" scaled="0"/>
          </a:gradFill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重复 短促 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715"/>
            <a:ext cx="9144000" cy="5143500"/>
          </a:xfrm>
          <a:prstGeom prst="rect">
            <a:avLst/>
          </a:prstGeom>
          <a:solidFill>
            <a:srgbClr val="8D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83939" y="91295"/>
            <a:ext cx="8976122" cy="4962339"/>
            <a:chOff x="111918" y="108198"/>
            <a:chExt cx="11968163" cy="6641604"/>
          </a:xfr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918" y="108198"/>
              <a:ext cx="11968163" cy="664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1918" y="108198"/>
              <a:ext cx="11968163" cy="664160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/>
        </p:nvSpPr>
        <p:spPr>
          <a:xfrm>
            <a:off x="141088" y="148445"/>
            <a:ext cx="8861822" cy="4848039"/>
          </a:xfrm>
          <a:prstGeom prst="rect">
            <a:avLst/>
          </a:prstGeom>
          <a:noFill/>
          <a:ln w="12700">
            <a:solidFill>
              <a:srgbClr val="8DC1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3939" y="3965998"/>
            <a:ext cx="1087637" cy="108763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43813" y="715"/>
            <a:ext cx="1500185" cy="850104"/>
          </a:xfrm>
          <a:custGeom>
            <a:avLst/>
            <a:gdLst>
              <a:gd name="connsiteX0" fmla="*/ 0 w 4572006"/>
              <a:gd name="connsiteY0" fmla="*/ 0 h 2590800"/>
              <a:gd name="connsiteX1" fmla="*/ 4572006 w 4572006"/>
              <a:gd name="connsiteY1" fmla="*/ 0 h 2590800"/>
              <a:gd name="connsiteX2" fmla="*/ 4572006 w 4572006"/>
              <a:gd name="connsiteY2" fmla="*/ 2590800 h 2590800"/>
              <a:gd name="connsiteX3" fmla="*/ 0 w 4572006"/>
              <a:gd name="connsiteY3" fmla="*/ 259080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6" h="2590800">
                <a:moveTo>
                  <a:pt x="0" y="0"/>
                </a:moveTo>
                <a:lnTo>
                  <a:pt x="4572006" y="0"/>
                </a:lnTo>
                <a:lnTo>
                  <a:pt x="4572006" y="2590800"/>
                </a:lnTo>
                <a:lnTo>
                  <a:pt x="0" y="2590800"/>
                </a:lnTo>
                <a:close/>
              </a:path>
            </a:pathLst>
          </a:cu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8293894" y="4303039"/>
            <a:ext cx="850106" cy="850106"/>
            <a:chOff x="11058525" y="5736432"/>
            <a:chExt cx="1133475" cy="1133475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11058525" y="573643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1199016" y="5876922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" y="713"/>
            <a:ext cx="850106" cy="850106"/>
            <a:chOff x="-1" y="-2"/>
            <a:chExt cx="1133475" cy="1133475"/>
          </a:xfrm>
        </p:grpSpPr>
        <p:sp>
          <p:nvSpPr>
            <p:cNvPr id="19" name="直角三角形 18"/>
            <p:cNvSpPr/>
            <p:nvPr/>
          </p:nvSpPr>
          <p:spPr>
            <a:xfrm rot="5400000">
              <a:off x="-1" y="-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0" y="0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225993" y="1989693"/>
            <a:ext cx="5215414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350"/>
          </a:p>
        </p:txBody>
      </p:sp>
      <p:sp>
        <p:nvSpPr>
          <p:cNvPr id="5" name="文本框 4"/>
          <p:cNvSpPr txBox="1"/>
          <p:nvPr/>
        </p:nvSpPr>
        <p:spPr>
          <a:xfrm>
            <a:off x="2268379" y="2305765"/>
            <a:ext cx="486013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石座石床真可爱，石盆石碗更堪夸。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68379" y="2990295"/>
            <a:ext cx="5232083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又见那一竿两竿修竹，三点五点梅花。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68379" y="3648948"/>
            <a:ext cx="486013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几树青松常带雨，浑然像个人家。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453515" y="449580"/>
            <a:ext cx="6189980" cy="1106805"/>
          </a:xfrm>
          <a:prstGeom prst="rect">
            <a:avLst/>
          </a:prstGeom>
          <a:solidFill>
            <a:srgbClr val="E9F3EB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400" b="0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石猴却又欠身上桥头，再走再看，却似有人家住处一般，真个好所在。</a:t>
            </a:r>
            <a:endParaRPr lang="zh-CN" altLang="en-US" sz="2000" b="1" dirty="0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</p:bldLst>
  </p:timing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0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TYPE" val="i"/>
</p:tagLst>
</file>

<file path=ppt/tags/tag10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2"/>
  <p:tag name="KSO_WM_UNIT_INDEX" val="2"/>
  <p:tag name="KSO_WM_UNIT_LAYERLEVEL" val="1"/>
  <p:tag name="KSO_WM_UNIT_TYPE" val="i"/>
</p:tagLst>
</file>

<file path=ppt/tags/tag10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3"/>
  <p:tag name="KSO_WM_UNIT_INDEX" val="3"/>
  <p:tag name="KSO_WM_UNIT_LAYERLEVEL" val="1"/>
  <p:tag name="KSO_WM_UNIT_TYPE" val="i"/>
</p:tagLst>
</file>

<file path=ppt/tags/tag10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1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11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TYPE" val="i"/>
</p:tagLst>
</file>

<file path=ppt/tags/tag11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3"/>
  <p:tag name="KSO_WM_UNIT_INDEX" val="3"/>
  <p:tag name="KSO_WM_UNIT_LAYERLEVEL" val="1"/>
  <p:tag name="KSO_WM_UNIT_TYPE" val="i"/>
</p:tagLst>
</file>

<file path=ppt/tags/tag11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12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"/>
  <p:tag name="KSO_WM_UNIT_INDEX" val="2"/>
  <p:tag name="KSO_WM_UNIT_LAYERLEVEL" val="1"/>
  <p:tag name="KSO_WM_UNIT_TYPE" val="i"/>
</p:tagLst>
</file>

<file path=ppt/tags/tag12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3"/>
  <p:tag name="KSO_WM_UNIT_INDEX" val="3"/>
  <p:tag name="KSO_WM_UNIT_LAYERLEVEL" val="1"/>
  <p:tag name="KSO_WM_UNIT_TYPE" val="i"/>
</p:tagLst>
</file>

<file path=ppt/tags/tag12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2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3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4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14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2"/>
  <p:tag name="KSO_WM_UNIT_INDEX" val="2"/>
  <p:tag name="KSO_WM_UNIT_LAYERLEVEL" val="1"/>
  <p:tag name="KSO_WM_UNIT_TYPE" val="i"/>
</p:tagLst>
</file>

<file path=ppt/tags/tag14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3"/>
  <p:tag name="KSO_WM_UNIT_INDEX" val="3"/>
  <p:tag name="KSO_WM_UNIT_LAYERLEVEL" val="1"/>
  <p:tag name="KSO_WM_UNIT_TYPE" val="i"/>
</p:tagLst>
</file>

<file path=ppt/tags/tag1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4"/>
  <p:tag name="KSO_WM_UNIT_INDEX" val="4"/>
  <p:tag name="KSO_WM_UNIT_LAYERLEVEL" val="1"/>
  <p:tag name="KSO_WM_UNIT_TYPE" val="i"/>
</p:tagLst>
</file>

<file path=ppt/tags/tag15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5"/>
  <p:tag name="KSO_WM_UNIT_INDEX" val="5"/>
  <p:tag name="KSO_WM_UNIT_LAYERLEVEL" val="1"/>
  <p:tag name="KSO_WM_UNIT_TYPE" val="i"/>
</p:tagLst>
</file>

<file path=ppt/tags/tag15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54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54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0"/>
  <p:tag name="KSO_WM_TEMPLATE_INDEX" val="20202544"/>
  <p:tag name="KSO_WM_TEMPLATE_MASTER_THUMB_INDEX" val="0"/>
  <p:tag name="KSO_WM_TEMPLATE_MASTER_TYPE" val="1"/>
  <p:tag name="KSO_WM_TEMPLATE_SUBCATEGORY" val="0"/>
  <p:tag name="KSO_WM_TEMPLATE_THUMBS_INDEX" val="1、4、5、13"/>
  <p:tag name="KSO_WM_UNIT_SHOW_EDIT_AREA_INDICATION" val="0"/>
</p:tagLst>
</file>

<file path=ppt/tags/tag16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6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NOCLEAR" val="0"/>
  <p:tag name="KSO_WM_UNIT_PRESET_TEXT" val="空白演示"/>
  <p:tag name="KSO_WM_UNIT_TYPE" val="a"/>
  <p:tag name="KSO_WM_UNIT_VALUE" val="13"/>
</p:tagLst>
</file>

<file path=ppt/tags/tag166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202544"/>
  <p:tag name="KSO_WM_TEMPLATE_SUBCATEGORY" val="0"/>
  <p:tag name="KSO_WM_TEMPLATE_THUMBS_INDEX" val="1"/>
</p:tagLst>
</file>

<file path=ppt/tags/tag167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af45472a-3480-4104-adda-d0430723dc62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8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TYPE" val="i"/>
</p:tagLst>
</file>

<file path=ppt/tags/tag8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</p:tagLst>
</file>

<file path=ppt/tags/tag8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9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9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9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3"/>
  <p:tag name="KSO_WM_UNIT_INDEX" val="3"/>
  <p:tag name="KSO_WM_UNIT_LAYERLEVEL" val="1"/>
  <p:tag name="KSO_WM_UNIT_TYPE" val="i"/>
</p:tagLst>
</file>

<file path=ppt/tags/tag9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4"/>
  <p:tag name="KSO_WM_UNIT_INDEX" val="4"/>
  <p:tag name="KSO_WM_UNIT_LAYERLEVEL" val="1"/>
  <p:tag name="KSO_WM_UNIT_TYPE" val="i"/>
</p:tagLst>
</file>

<file path=ppt/tags/tag9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​​">
  <a:themeElements>
    <a:clrScheme name="自定义 24">
      <a:dk1>
        <a:srgbClr val="000000"/>
      </a:dk1>
      <a:lt1>
        <a:srgbClr val="FFFFFF"/>
      </a:lt1>
      <a:dk2>
        <a:srgbClr val="F2F2F2"/>
      </a:dk2>
      <a:lt2>
        <a:srgbClr val="FFFFFF"/>
      </a:lt2>
      <a:accent1>
        <a:srgbClr val="6EACF7"/>
      </a:accent1>
      <a:accent2>
        <a:srgbClr val="8CA2E6"/>
      </a:accent2>
      <a:accent3>
        <a:srgbClr val="A595D7"/>
      </a:accent3>
      <a:accent4>
        <a:srgbClr val="BC86C8"/>
      </a:accent4>
      <a:accent5>
        <a:srgbClr val="D676B9"/>
      </a:accent5>
      <a:accent6>
        <a:srgbClr val="F166AC"/>
      </a:accent6>
      <a:hlink>
        <a:srgbClr val="658BD5"/>
      </a:hlink>
      <a:folHlink>
        <a:srgbClr val="9F69A3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2730</Words>
  <Application>WPS 演示</Application>
  <PresentationFormat>全屏显示(16:9)</PresentationFormat>
  <Paragraphs>106</Paragraphs>
  <Slides>18</Slides>
  <Notes>4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汉仪旗黑-85S</vt:lpstr>
      <vt:lpstr>Viner Hand ITC</vt:lpstr>
      <vt:lpstr>Segoe UI Black</vt:lpstr>
      <vt:lpstr>楷体</vt:lpstr>
      <vt:lpstr>黑体</vt:lpstr>
      <vt:lpstr>Arial</vt:lpstr>
      <vt:lpstr>Arial Unicode MS</vt:lpstr>
      <vt:lpstr>Calibri</vt:lpstr>
      <vt:lpstr>等线</vt:lpstr>
      <vt:lpstr>等线 Light</vt:lpstr>
      <vt:lpstr>Mongolian Baiti</vt:lpstr>
      <vt:lpstr>第一PPT模板网-WWW.1PPT.COM</vt:lpstr>
      <vt:lpstr>第一PPT模板网-WWW.1PPT.COM ​​</vt:lpstr>
      <vt:lpstr> 7* 猴王出世 第2课时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2022-08-01T23:32:00Z</cp:lastPrinted>
  <dcterms:created xsi:type="dcterms:W3CDTF">2022-08-01T23:32:00Z</dcterms:created>
  <dcterms:modified xsi:type="dcterms:W3CDTF">2023-01-18T05:34:29Z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2FBE449FE5A04EC7993E8A59B8CD1855</vt:lpwstr>
  </property>
  <property fmtid="{D5CDD505-2E9C-101B-9397-08002B2CF9AE}" pid="3" name="KSOProductBuildVer">
    <vt:lpwstr>2052-11.1.0.13703</vt:lpwstr>
  </property>
</Properties>
</file>