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 id="2147483660" r:id="rId3"/>
  </p:sldMasterIdLst>
  <p:notesMasterIdLst>
    <p:notesMasterId r:id="rId5"/>
  </p:notesMasterIdLst>
  <p:sldIdLst>
    <p:sldId id="256" r:id="rId4"/>
    <p:sldId id="258" r:id="rId6"/>
    <p:sldId id="264" r:id="rId7"/>
    <p:sldId id="267" r:id="rId8"/>
    <p:sldId id="281" r:id="rId9"/>
    <p:sldId id="282" r:id="rId10"/>
    <p:sldId id="271" r:id="rId11"/>
    <p:sldId id="263" r:id="rId12"/>
    <p:sldId id="259" r:id="rId13"/>
    <p:sldId id="266" r:id="rId14"/>
    <p:sldId id="265" r:id="rId15"/>
    <p:sldId id="283" r:id="rId16"/>
    <p:sldId id="284" r:id="rId17"/>
    <p:sldId id="285" r:id="rId18"/>
    <p:sldId id="307" r:id="rId19"/>
    <p:sldId id="308" r:id="rId20"/>
    <p:sldId id="269" r:id="rId21"/>
    <p:sldId id="286" r:id="rId22"/>
    <p:sldId id="287" r:id="rId23"/>
    <p:sldId id="290" r:id="rId24"/>
    <p:sldId id="310" r:id="rId25"/>
    <p:sldId id="291" r:id="rId26"/>
    <p:sldId id="311" r:id="rId27"/>
    <p:sldId id="312" r:id="rId28"/>
    <p:sldId id="273" r:id="rId29"/>
    <p:sldId id="297" r:id="rId30"/>
    <p:sldId id="257" r:id="rId31"/>
  </p:sldIdLst>
  <p:sldSz cx="12192000" cy="6858000"/>
  <p:notesSz cx="6858000" cy="9144000"/>
  <p:embeddedFontLst>
    <p:embeddedFont>
      <p:font typeface="微软雅黑" panose="020B0503020204020204" charset="-122"/>
      <p:regular r:id="rId35"/>
    </p:embeddedFont>
    <p:embeddedFont>
      <p:font typeface="方正彩云简体" panose="03000509000000000000" charset="-122"/>
      <p:regular r:id="rId36"/>
    </p:embeddedFont>
    <p:embeddedFont>
      <p:font typeface="楷体" panose="02010609060101010101" pitchFamily="49" charset="-122"/>
      <p:regular r:id="rId37"/>
    </p:embeddedFont>
    <p:embeddedFont>
      <p:font typeface="Open Sans" panose="020B0606030504020204" pitchFamily="34" charset="0"/>
      <p:regular r:id="rId38"/>
    </p:embeddedFont>
    <p:embeddedFont>
      <p:font typeface="方正书宋_GBK" panose="02000000000000000000" charset="-122"/>
      <p:regular r:id="rId39"/>
    </p:embeddedFont>
    <p:embeddedFont>
      <p:font typeface="等线 Light" panose="02010600030101010101" charset="-122"/>
      <p:regular r:id="rId40"/>
    </p:embeddedFont>
    <p:embeddedFont>
      <p:font typeface="等线" panose="02010600030101010101" charset="-122"/>
      <p:regular r:id="rId41"/>
    </p:embeddedFont>
    <p:embeddedFont>
      <p:font typeface="Calibri" panose="020F0502020204030204" charset="0"/>
      <p:regular r:id="rId42"/>
      <p:bold r:id="rId43"/>
      <p:italic r:id="rId44"/>
      <p:boldItalic r:id="rId45"/>
    </p:embeddedFont>
  </p:embeddedFontLst>
  <p:custDataLst>
    <p:tags r:id="rId4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73" autoAdjust="0"/>
    <p:restoredTop sz="94660"/>
  </p:normalViewPr>
  <p:slideViewPr>
    <p:cSldViewPr snapToGrid="0">
      <p:cViewPr>
        <p:scale>
          <a:sx n="90" d="100"/>
          <a:sy n="90" d="100"/>
        </p:scale>
        <p:origin x="-1356" y="-522"/>
      </p:cViewPr>
      <p:guideLst>
        <p:guide orient="horz" pos="2160"/>
        <p:guide pos="3840"/>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6" Type="http://schemas.openxmlformats.org/officeDocument/2006/relationships/tags" Target="tags/tag12.xml"/><Relationship Id="rId45" Type="http://schemas.openxmlformats.org/officeDocument/2006/relationships/font" Target="fonts/font11.fntdata"/><Relationship Id="rId44" Type="http://schemas.openxmlformats.org/officeDocument/2006/relationships/font" Target="fonts/font10.fntdata"/><Relationship Id="rId43" Type="http://schemas.openxmlformats.org/officeDocument/2006/relationships/font" Target="fonts/font9.fntdata"/><Relationship Id="rId42" Type="http://schemas.openxmlformats.org/officeDocument/2006/relationships/font" Target="fonts/font8.fntdata"/><Relationship Id="rId41" Type="http://schemas.openxmlformats.org/officeDocument/2006/relationships/font" Target="fonts/font7.fntdata"/><Relationship Id="rId40" Type="http://schemas.openxmlformats.org/officeDocument/2006/relationships/font" Target="fonts/font6.fntdata"/><Relationship Id="rId4" Type="http://schemas.openxmlformats.org/officeDocument/2006/relationships/slide" Target="slides/slide1.xml"/><Relationship Id="rId39" Type="http://schemas.openxmlformats.org/officeDocument/2006/relationships/font" Target="fonts/font5.fntdata"/><Relationship Id="rId38" Type="http://schemas.openxmlformats.org/officeDocument/2006/relationships/font" Target="fonts/font4.fntdata"/><Relationship Id="rId37" Type="http://schemas.openxmlformats.org/officeDocument/2006/relationships/font" Target="fonts/font3.fntdata"/><Relationship Id="rId36" Type="http://schemas.openxmlformats.org/officeDocument/2006/relationships/font" Target="fonts/font2.fntdata"/><Relationship Id="rId35" Type="http://schemas.openxmlformats.org/officeDocument/2006/relationships/font" Target="fonts/font1.fntdata"/><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CA265D5C-CC20-4B3B-877F-DCAA3E63C28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C13C85-646F-4D56-8D53-2F150ED5AF71}" type="slidenum">
              <a:rPr lang="zh-CN" altLang="en-US" smtClean="0"/>
            </a:fld>
            <a:endParaRPr lang="zh-CN" altLang="en-US"/>
          </a:p>
        </p:txBody>
      </p:sp>
    </p:spTree>
  </p:cSld>
  <p:clrMapOvr>
    <a:masterClrMapping/>
  </p:clrMapOv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A265D5C-CC20-4B3B-877F-DCAA3E63C28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C13C85-646F-4D56-8D53-2F150ED5AF71}" type="slidenum">
              <a:rPr lang="zh-CN" altLang="en-US" smtClean="0"/>
            </a:fld>
            <a:endParaRPr lang="zh-CN" alt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A265D5C-CC20-4B3B-877F-DCAA3E63C28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C13C85-646F-4D56-8D53-2F150ED5AF71}" type="slidenum">
              <a:rPr lang="zh-CN" altLang="en-US" smtClean="0"/>
            </a:fld>
            <a:endParaRPr lang="zh-CN" altLang="en-US"/>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CA265D5C-CC20-4B3B-877F-DCAA3E63C28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C13C85-646F-4D56-8D53-2F150ED5AF71}" type="slidenum">
              <a:rPr lang="zh-CN" altLang="en-US" smtClean="0"/>
            </a:fld>
            <a:endParaRPr lang="zh-CN" altLang="en-US"/>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A265D5C-CC20-4B3B-877F-DCAA3E63C28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C13C85-646F-4D56-8D53-2F150ED5AF71}" type="slidenum">
              <a:rPr lang="zh-CN" altLang="en-US" smtClean="0"/>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CA265D5C-CC20-4B3B-877F-DCAA3E63C28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C13C85-646F-4D56-8D53-2F150ED5AF71}" type="slidenum">
              <a:rPr lang="zh-CN" altLang="en-US" smtClean="0"/>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CA265D5C-CC20-4B3B-877F-DCAA3E63C28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1C13C85-646F-4D56-8D53-2F150ED5AF71}" type="slidenum">
              <a:rPr lang="zh-CN" altLang="en-US" smtClean="0"/>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CA265D5C-CC20-4B3B-877F-DCAA3E63C28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1C13C85-646F-4D56-8D53-2F150ED5AF71}" type="slidenum">
              <a:rPr lang="zh-CN" altLang="en-US" smtClean="0"/>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CA265D5C-CC20-4B3B-877F-DCAA3E63C28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1C13C85-646F-4D56-8D53-2F150ED5AF71}" type="slidenum">
              <a:rPr lang="zh-CN" altLang="en-US" smtClean="0"/>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A265D5C-CC20-4B3B-877F-DCAA3E63C28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1C13C85-646F-4D56-8D53-2F150ED5AF71}" type="slidenum">
              <a:rPr lang="zh-CN" altLang="en-US" smtClean="0"/>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CA265D5C-CC20-4B3B-877F-DCAA3E63C28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1C13C85-646F-4D56-8D53-2F150ED5AF71}" type="slidenum">
              <a:rPr lang="zh-CN" altLang="en-US" smtClean="0"/>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A265D5C-CC20-4B3B-877F-DCAA3E63C28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C13C85-646F-4D56-8D53-2F150ED5AF71}" type="slidenum">
              <a:rPr lang="zh-CN" altLang="en-US" smtClean="0"/>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CA265D5C-CC20-4B3B-877F-DCAA3E63C28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1C13C85-646F-4D56-8D53-2F150ED5AF71}" type="slidenum">
              <a:rPr lang="zh-CN" altLang="en-US" smtClean="0"/>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A265D5C-CC20-4B3B-877F-DCAA3E63C28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C13C85-646F-4D56-8D53-2F150ED5AF71}" type="slidenum">
              <a:rPr lang="zh-CN" altLang="en-US" smtClean="0"/>
            </a:fld>
            <a:endParaRPr lang="zh-CN" alt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CA265D5C-CC20-4B3B-877F-DCAA3E63C28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C13C85-646F-4D56-8D53-2F150ED5AF71}" type="slidenum">
              <a:rPr lang="zh-CN" altLang="en-US" smtClean="0"/>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nvPr>
        </p:nvSpPr>
        <p:spPr/>
        <p:txBody>
          <a:bodyPr/>
          <a:lstStyle/>
          <a:p>
            <a:fld id="{CA265D5C-CC20-4B3B-877F-DCAA3E63C28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1C13C85-646F-4D56-8D53-2F150ED5AF71}" type="slidenum">
              <a:rPr lang="zh-CN" altLang="en-US" smtClean="0"/>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CA265D5C-CC20-4B3B-877F-DCAA3E63C28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1C13C85-646F-4D56-8D53-2F150ED5AF71}" type="slidenum">
              <a:rPr lang="zh-CN" altLang="en-US" smtClean="0"/>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CA265D5C-CC20-4B3B-877F-DCAA3E63C28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1C13C85-646F-4D56-8D53-2F150ED5AF71}" type="slidenum">
              <a:rPr lang="zh-CN" altLang="en-US" smtClean="0"/>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CA265D5C-CC20-4B3B-877F-DCAA3E63C28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1C13C85-646F-4D56-8D53-2F150ED5AF71}"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A265D5C-CC20-4B3B-877F-DCAA3E63C28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1C13C85-646F-4D56-8D53-2F150ED5AF71}" type="slidenum">
              <a:rPr lang="zh-CN" altLang="en-US" smtClean="0"/>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CA265D5C-CC20-4B3B-877F-DCAA3E63C28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1C13C85-646F-4D56-8D53-2F150ED5AF71}" type="slidenum">
              <a:rPr lang="zh-CN" altLang="en-US" smtClean="0"/>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nvPr>
        </p:nvSpPr>
        <p:spPr/>
        <p:txBody>
          <a:bodyPr/>
          <a:lstStyle/>
          <a:p>
            <a:fld id="{CA265D5C-CC20-4B3B-877F-DCAA3E63C28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1C13C85-646F-4D56-8D53-2F150ED5AF71}" type="slidenum">
              <a:rPr lang="zh-CN" altLang="en-US" smtClean="0"/>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265D5C-CC20-4B3B-877F-DCAA3E63C28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C13C85-646F-4D56-8D53-2F150ED5AF71}"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A265D5C-CC20-4B3B-877F-DCAA3E63C28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1C13C85-646F-4D56-8D53-2F150ED5AF71}"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5.png"/><Relationship Id="rId1" Type="http://schemas.openxmlformats.org/officeDocument/2006/relationships/image" Target="../media/image9.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10.png"/><Relationship Id="rId1"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5.png"/><Relationship Id="rId1" Type="http://schemas.openxmlformats.org/officeDocument/2006/relationships/image" Target="../media/image9.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9.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3.xml"/><Relationship Id="rId2" Type="http://schemas.openxmlformats.org/officeDocument/2006/relationships/image" Target="../media/image5.png"/><Relationship Id="rId1"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5.png"/><Relationship Id="rId1"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5.png"/><Relationship Id="rId1"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5.png"/><Relationship Id="rId1"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7.png"/><Relationship Id="rId1" Type="http://schemas.openxmlformats.org/officeDocument/2006/relationships/image" Target="../media/image6.pn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image" Target="../media/image7.png"/><Relationship Id="rId1" Type="http://schemas.openxmlformats.org/officeDocument/2006/relationships/image" Target="../media/image6.png"/></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2.png"/><Relationship Id="rId3" Type="http://schemas.openxmlformats.org/officeDocument/2006/relationships/image" Target="../media/image3.png"/><Relationship Id="rId2" Type="http://schemas.openxmlformats.org/officeDocument/2006/relationships/image" Target="../media/image11.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png"/><Relationship Id="rId1" Type="http://schemas.openxmlformats.org/officeDocument/2006/relationships/image" Target="../media/image4.png"/></Relationships>
</file>

<file path=ppt/slides/_rels/slide4.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tags" Target="../tags/tag4.xml"/><Relationship Id="rId3" Type="http://schemas.openxmlformats.org/officeDocument/2006/relationships/image" Target="../media/image4.png"/><Relationship Id="rId2" Type="http://schemas.openxmlformats.org/officeDocument/2006/relationships/tags" Target="../tags/tag3.xml"/><Relationship Id="rId1" Type="http://schemas.openxmlformats.org/officeDocument/2006/relationships/tags" Target="../tags/tag2.xml"/></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image" Target="../media/image5.png"/><Relationship Id="rId4" Type="http://schemas.openxmlformats.org/officeDocument/2006/relationships/tags" Target="../tags/tag7.xml"/><Relationship Id="rId3" Type="http://schemas.openxmlformats.org/officeDocument/2006/relationships/image" Target="../media/image4.png"/><Relationship Id="rId2" Type="http://schemas.openxmlformats.org/officeDocument/2006/relationships/tags" Target="../tags/tag6.xml"/><Relationship Id="rId1" Type="http://schemas.openxmlformats.org/officeDocument/2006/relationships/tags" Target="../tags/tag5.xml"/></Relationships>
</file>

<file path=ppt/slides/_rels/slide6.xml.rels><?xml version="1.0" encoding="UTF-8" standalone="yes"?>
<Relationships xmlns="http://schemas.openxmlformats.org/package/2006/relationships"><Relationship Id="rId6" Type="http://schemas.openxmlformats.org/officeDocument/2006/relationships/slideLayout" Target="../slideLayouts/slideLayout13.xml"/><Relationship Id="rId5" Type="http://schemas.openxmlformats.org/officeDocument/2006/relationships/image" Target="../media/image5.png"/><Relationship Id="rId4" Type="http://schemas.openxmlformats.org/officeDocument/2006/relationships/tags" Target="../tags/tag10.xml"/><Relationship Id="rId3" Type="http://schemas.openxmlformats.org/officeDocument/2006/relationships/image" Target="../media/image4.png"/><Relationship Id="rId2" Type="http://schemas.openxmlformats.org/officeDocument/2006/relationships/tags" Target="../tags/tag9.xml"/><Relationship Id="rId1" Type="http://schemas.openxmlformats.org/officeDocument/2006/relationships/tags" Target="../tags/tag8.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1.xml"/><Relationship Id="rId2" Type="http://schemas.openxmlformats.org/officeDocument/2006/relationships/image" Target="../media/image7.png"/><Relationship Id="rId1"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p:cNvSpPr/>
          <p:nvPr/>
        </p:nvSpPr>
        <p:spPr>
          <a:xfrm>
            <a:off x="844855" y="1261230"/>
            <a:ext cx="10502283" cy="3781888"/>
          </a:xfrm>
          <a:prstGeom prst="roundRect">
            <a:avLst/>
          </a:prstGeom>
          <a:noFill/>
          <a:ln w="28575">
            <a:solidFill>
              <a:srgbClr val="FDCC7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pic>
        <p:nvPicPr>
          <p:cNvPr id="5" name="图片 4"/>
          <p:cNvPicPr>
            <a:picLocks noChangeAspect="1"/>
          </p:cNvPicPr>
          <p:nvPr/>
        </p:nvPicPr>
        <p:blipFill>
          <a:blip r:embed="rId1" cstate="email"/>
          <a:srcRect/>
          <a:stretch>
            <a:fillRect/>
          </a:stretch>
        </p:blipFill>
        <p:spPr>
          <a:xfrm>
            <a:off x="445803" y="392194"/>
            <a:ext cx="4130109" cy="1738072"/>
          </a:xfrm>
          <a:prstGeom prst="rect">
            <a:avLst/>
          </a:prstGeom>
        </p:spPr>
      </p:pic>
      <p:pic>
        <p:nvPicPr>
          <p:cNvPr id="6" name="图片 5"/>
          <p:cNvPicPr>
            <a:picLocks noChangeAspect="1"/>
          </p:cNvPicPr>
          <p:nvPr/>
        </p:nvPicPr>
        <p:blipFill>
          <a:blip r:embed="rId2" cstate="email"/>
          <a:srcRect r="-7934"/>
          <a:stretch>
            <a:fillRect/>
          </a:stretch>
        </p:blipFill>
        <p:spPr>
          <a:xfrm>
            <a:off x="8060690" y="4424110"/>
            <a:ext cx="3892550" cy="1637665"/>
          </a:xfrm>
          <a:prstGeom prst="rect">
            <a:avLst/>
          </a:prstGeom>
        </p:spPr>
      </p:pic>
      <p:sp>
        <p:nvSpPr>
          <p:cNvPr id="4" name="矩形 3"/>
          <p:cNvSpPr/>
          <p:nvPr/>
        </p:nvSpPr>
        <p:spPr>
          <a:xfrm>
            <a:off x="844855" y="2024534"/>
            <a:ext cx="10502283" cy="83561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lstStyle/>
          <a:p>
            <a:pPr algn="ctr">
              <a:lnSpc>
                <a:spcPct val="120000"/>
              </a:lnSpc>
            </a:pPr>
            <a:r>
              <a:rPr lang="zh-CN" altLang="en-US" sz="2800" b="1"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方正彩云简体" panose="03000509000000000000" charset="-122"/>
                <a:sym typeface="微软雅黑" panose="020B0503020204020204" charset="-122"/>
              </a:rPr>
              <a:t>第九</a:t>
            </a:r>
            <a:r>
              <a:rPr lang="zh-CN" altLang="en-US" sz="2800" b="1" dirty="0" smtClean="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方正彩云简体" panose="03000509000000000000" charset="-122"/>
                <a:sym typeface="微软雅黑" panose="020B0503020204020204" charset="-122"/>
              </a:rPr>
              <a:t>课  古</a:t>
            </a:r>
            <a:r>
              <a:rPr lang="zh-CN" altLang="en-US" sz="2800" b="1"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方正彩云简体" panose="03000509000000000000" charset="-122"/>
                <a:sym typeface="微软雅黑" panose="020B0503020204020204" charset="-122"/>
              </a:rPr>
              <a:t>诗三首</a:t>
            </a:r>
            <a:endParaRPr lang="zh-CN" altLang="en-US" sz="2800" b="1" dirty="0">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方正彩云简体" panose="03000509000000000000" charset="-122"/>
              <a:sym typeface="微软雅黑" panose="020B0503020204020204" charset="-122"/>
            </a:endParaRPr>
          </a:p>
        </p:txBody>
      </p:sp>
      <p:pic>
        <p:nvPicPr>
          <p:cNvPr id="8" name="图片 7"/>
          <p:cNvPicPr>
            <a:picLocks noChangeAspect="1"/>
          </p:cNvPicPr>
          <p:nvPr/>
        </p:nvPicPr>
        <p:blipFill>
          <a:blip r:embed="rId3" cstate="email"/>
          <a:srcRect l="-2874"/>
          <a:stretch>
            <a:fillRect/>
          </a:stretch>
        </p:blipFill>
        <p:spPr>
          <a:xfrm>
            <a:off x="4504380" y="399308"/>
            <a:ext cx="3769610" cy="1730958"/>
          </a:xfrm>
          <a:prstGeom prst="rect">
            <a:avLst/>
          </a:prstGeom>
        </p:spPr>
      </p:pic>
      <p:sp>
        <p:nvSpPr>
          <p:cNvPr id="11" name="文本框 29"/>
          <p:cNvSpPr txBox="1">
            <a:spLocks noChangeArrowheads="1"/>
          </p:cNvSpPr>
          <p:nvPr/>
        </p:nvSpPr>
        <p:spPr bwMode="auto">
          <a:xfrm>
            <a:off x="4293866" y="5242942"/>
            <a:ext cx="3604260" cy="451485"/>
          </a:xfrm>
          <a:prstGeom prst="rect">
            <a:avLst/>
          </a:prstGeom>
          <a:noFill/>
          <a:ln w="9525">
            <a:noFill/>
            <a:miter lim="800000"/>
          </a:ln>
        </p:spPr>
        <p:txBody>
          <a:bodyPr wrap="square" lIns="68579" tIns="34289" rIns="68579" bIns="34289">
            <a:spAutoFit/>
          </a:bodyPr>
          <a:lstStyle/>
          <a:p>
            <a:pPr algn="ctr" fontAlgn="base">
              <a:spcBef>
                <a:spcPct val="0"/>
              </a:spcBef>
              <a:spcAft>
                <a:spcPct val="0"/>
              </a:spcAft>
              <a:buFont typeface="Arial" panose="020B0604020202020204" pitchFamily="34" charset="0"/>
              <a:buNone/>
            </a:pPr>
            <a:r>
              <a:rPr lang="zh-CN" altLang="en-US" sz="2500" b="1" dirty="0" smtClean="0">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语文</a:t>
            </a:r>
            <a:r>
              <a:rPr lang="en-US" altLang="zh-CN" sz="2500" b="1" dirty="0" smtClean="0">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a:t>
            </a:r>
            <a:r>
              <a:rPr lang="zh-CN" altLang="en-US" sz="2500" b="1" dirty="0" smtClean="0">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人教版</a:t>
            </a:r>
            <a:r>
              <a:rPr lang="en-US" altLang="zh-CN" sz="2500" b="1" dirty="0" smtClean="0">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a:t>
            </a:r>
            <a:r>
              <a:rPr lang="zh-CN" altLang="zh-CN" sz="2500" b="1" dirty="0" smtClean="0">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五</a:t>
            </a:r>
            <a:r>
              <a:rPr lang="zh-CN" altLang="en-US" sz="2500" b="1" dirty="0" smtClean="0">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rPr>
              <a:t>年级下</a:t>
            </a:r>
            <a:endParaRPr lang="zh-CN" altLang="en-US" sz="2500" b="1" dirty="0" smtClean="0">
              <a:solidFill>
                <a:schemeClr val="tx1"/>
              </a:solidFill>
              <a:latin typeface="微软雅黑" panose="020B0503020204020204" charset="-122"/>
              <a:ea typeface="微软雅黑" panose="020B0503020204020204" charset="-122"/>
              <a:cs typeface="微软雅黑" panose="020B0503020204020204" charset="-122"/>
              <a:sym typeface="微软雅黑" panose="020B0503020204020204" charset="-122"/>
            </a:endParaRPr>
          </a:p>
        </p:txBody>
      </p:sp>
      <p:sp>
        <p:nvSpPr>
          <p:cNvPr id="12" name="文本框 29"/>
          <p:cNvSpPr txBox="1">
            <a:spLocks noChangeArrowheads="1"/>
          </p:cNvSpPr>
          <p:nvPr/>
        </p:nvSpPr>
        <p:spPr bwMode="auto">
          <a:xfrm>
            <a:off x="9707880" y="4248850"/>
            <a:ext cx="1530350" cy="451485"/>
          </a:xfrm>
          <a:prstGeom prst="rect">
            <a:avLst/>
          </a:prstGeom>
          <a:noFill/>
          <a:ln w="9525">
            <a:noFill/>
            <a:miter lim="800000"/>
          </a:ln>
        </p:spPr>
        <p:txBody>
          <a:bodyPr wrap="square" lIns="68579" tIns="34289" rIns="68579" bIns="34289">
            <a:spAutoFit/>
          </a:bodyPr>
          <a:lstStyle/>
          <a:p>
            <a:pPr algn="ctr" fontAlgn="base">
              <a:spcBef>
                <a:spcPct val="0"/>
              </a:spcBef>
              <a:spcAft>
                <a:spcPct val="0"/>
              </a:spcAft>
              <a:buFont typeface="Arial" panose="020B0604020202020204" pitchFamily="34" charset="0"/>
              <a:buNone/>
            </a:pPr>
            <a:r>
              <a:rPr lang="zh-CN" altLang="en-US" sz="2500" b="1" dirty="0" smtClean="0">
                <a:solidFill>
                  <a:srgbClr val="FF0000"/>
                </a:solidFill>
                <a:latin typeface="微软雅黑" panose="020B0503020204020204" charset="-122"/>
                <a:ea typeface="微软雅黑" panose="020B0503020204020204" charset="-122"/>
                <a:sym typeface="微软雅黑" panose="020B0503020204020204" charset="-122"/>
              </a:rPr>
              <a:t>第</a:t>
            </a:r>
            <a:r>
              <a:rPr lang="en-US" altLang="zh-CN" sz="2500" b="1" dirty="0" smtClean="0">
                <a:solidFill>
                  <a:srgbClr val="FF0000"/>
                </a:solidFill>
                <a:latin typeface="微软雅黑" panose="020B0503020204020204" charset="-122"/>
                <a:ea typeface="微软雅黑" panose="020B0503020204020204" charset="-122"/>
                <a:sym typeface="微软雅黑" panose="020B0503020204020204" charset="-122"/>
              </a:rPr>
              <a:t>1</a:t>
            </a:r>
            <a:r>
              <a:rPr lang="zh-CN" altLang="en-US" sz="2500" b="1" dirty="0" smtClean="0">
                <a:solidFill>
                  <a:srgbClr val="FF0000"/>
                </a:solidFill>
                <a:latin typeface="微软雅黑" panose="020B0503020204020204" charset="-122"/>
                <a:ea typeface="微软雅黑" panose="020B0503020204020204" charset="-122"/>
                <a:sym typeface="微软雅黑" panose="020B0503020204020204" charset="-122"/>
              </a:rPr>
              <a:t>课</a:t>
            </a:r>
            <a:r>
              <a:rPr lang="zh-CN" altLang="en-US" sz="2500" b="1" dirty="0" smtClean="0">
                <a:solidFill>
                  <a:srgbClr val="FF0000"/>
                </a:solidFill>
                <a:latin typeface="微软雅黑" panose="020B0503020204020204" charset="-122"/>
                <a:ea typeface="微软雅黑" panose="020B0503020204020204" charset="-122"/>
                <a:sym typeface="微软雅黑" panose="020B0503020204020204" charset="-122"/>
              </a:rPr>
              <a:t>时</a:t>
            </a:r>
            <a:endParaRPr lang="zh-CN" altLang="en-US" sz="2500" b="1" dirty="0" smtClean="0">
              <a:solidFill>
                <a:srgbClr val="FF0000"/>
              </a:solidFill>
              <a:latin typeface="微软雅黑" panose="020B0503020204020204" charset="-122"/>
              <a:ea typeface="微软雅黑" panose="020B0503020204020204" charset="-122"/>
              <a:sym typeface="微软雅黑" panose="020B0503020204020204" charset="-122"/>
            </a:endParaRPr>
          </a:p>
        </p:txBody>
      </p:sp>
      <p:sp>
        <p:nvSpPr>
          <p:cNvPr id="3" name="矩形 2"/>
          <p:cNvSpPr/>
          <p:nvPr/>
        </p:nvSpPr>
        <p:spPr>
          <a:xfrm>
            <a:off x="4464148" y="3266017"/>
            <a:ext cx="3262433" cy="982833"/>
          </a:xfrm>
          <a:prstGeom prst="rect">
            <a:avLst/>
          </a:prstGeom>
        </p:spPr>
        <p:txBody>
          <a:bodyPr wrap="none">
            <a:spAutoFit/>
          </a:bodyPr>
          <a:lstStyle/>
          <a:p>
            <a:pPr algn="ctr">
              <a:lnSpc>
                <a:spcPct val="70000"/>
              </a:lnSpc>
            </a:pPr>
            <a:r>
              <a:rPr lang="zh-CN" altLang="en-US" sz="8000" b="1" dirty="0">
                <a:latin typeface="微软雅黑" panose="020B0503020204020204" charset="-122"/>
                <a:ea typeface="微软雅黑" panose="020B0503020204020204" charset="-122"/>
                <a:cs typeface="楷体" panose="02010609060101010101" pitchFamily="49" charset="-122"/>
                <a:sym typeface="微软雅黑" panose="020B0503020204020204" charset="-122"/>
              </a:rPr>
              <a:t>从军行</a:t>
            </a:r>
            <a:endParaRPr lang="zh-CN" altLang="en-US" sz="6600" dirty="0">
              <a:latin typeface="微软雅黑" panose="020B0503020204020204" charset="-122"/>
              <a:ea typeface="微软雅黑" panose="020B0503020204020204" charset="-122"/>
              <a:cs typeface="楷体" panose="02010609060101010101" pitchFamily="49" charset="-122"/>
              <a:sym typeface="微软雅黑" panose="020B0503020204020204" charset="-122"/>
            </a:endParaRPr>
          </a:p>
        </p:txBody>
      </p:sp>
    </p:spTree>
    <p:custDataLst>
      <p:tags r:id="rId4"/>
    </p:custData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p:cNvSpPr/>
          <p:nvPr/>
        </p:nvSpPr>
        <p:spPr>
          <a:xfrm>
            <a:off x="466543" y="361452"/>
            <a:ext cx="11258913" cy="6135095"/>
          </a:xfrm>
          <a:prstGeom prst="roundRect">
            <a:avLst/>
          </a:prstGeom>
          <a:noFill/>
          <a:ln w="28575">
            <a:solidFill>
              <a:srgbClr val="FDCC7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pic>
        <p:nvPicPr>
          <p:cNvPr id="5" name="图片 4"/>
          <p:cNvPicPr>
            <a:picLocks noChangeAspect="1"/>
          </p:cNvPicPr>
          <p:nvPr/>
        </p:nvPicPr>
        <p:blipFill>
          <a:blip r:embed="rId1" cstate="email"/>
          <a:srcRect/>
          <a:stretch>
            <a:fillRect/>
          </a:stretch>
        </p:blipFill>
        <p:spPr>
          <a:xfrm>
            <a:off x="746592" y="5872658"/>
            <a:ext cx="2341425" cy="985341"/>
          </a:xfrm>
          <a:prstGeom prst="rect">
            <a:avLst/>
          </a:prstGeom>
        </p:spPr>
      </p:pic>
      <p:pic>
        <p:nvPicPr>
          <p:cNvPr id="6" name="图片 5"/>
          <p:cNvPicPr>
            <a:picLocks noChangeAspect="1"/>
          </p:cNvPicPr>
          <p:nvPr/>
        </p:nvPicPr>
        <p:blipFill>
          <a:blip r:embed="rId2" cstate="email"/>
          <a:srcRect l="-2874"/>
          <a:stretch>
            <a:fillRect/>
          </a:stretch>
        </p:blipFill>
        <p:spPr>
          <a:xfrm>
            <a:off x="3088017" y="5876692"/>
            <a:ext cx="2137052" cy="981308"/>
          </a:xfrm>
          <a:prstGeom prst="rect">
            <a:avLst/>
          </a:prstGeom>
        </p:spPr>
      </p:pic>
      <p:sp>
        <p:nvSpPr>
          <p:cNvPr id="3" name="文本框 2"/>
          <p:cNvSpPr txBox="1"/>
          <p:nvPr/>
        </p:nvSpPr>
        <p:spPr>
          <a:xfrm>
            <a:off x="687705" y="1057275"/>
            <a:ext cx="10816590" cy="4616648"/>
          </a:xfrm>
          <a:prstGeom prst="rect">
            <a:avLst/>
          </a:prstGeom>
          <a:noFill/>
        </p:spPr>
        <p:txBody>
          <a:bodyPr wrap="square" rtlCol="0" anchor="t">
            <a:spAutoFit/>
          </a:bodyPr>
          <a:lstStyle/>
          <a:p>
            <a:pPr>
              <a:lnSpc>
                <a:spcPct val="120000"/>
              </a:lnSpc>
            </a:pPr>
            <a:r>
              <a:rPr lang="en-US" altLang="zh-CN" sz="4500" dirty="0">
                <a:latin typeface="微软雅黑" panose="020B0503020204020204" charset="-122"/>
                <a:ea typeface="微软雅黑" panose="020B0503020204020204" charset="-122"/>
                <a:sym typeface="微软雅黑" panose="020B0503020204020204" charset="-122"/>
              </a:rPr>
              <a:t>    </a:t>
            </a:r>
            <a:r>
              <a:rPr lang="en-US" altLang="zh-CN" sz="4500" dirty="0" smtClean="0">
                <a:latin typeface="微软雅黑" panose="020B0503020204020204" charset="-122"/>
                <a:ea typeface="微软雅黑" panose="020B0503020204020204" charset="-122"/>
                <a:sym typeface="微软雅黑" panose="020B0503020204020204" charset="-122"/>
              </a:rPr>
              <a:t>  </a:t>
            </a:r>
            <a:r>
              <a:rPr lang="zh-CN" altLang="en-US" sz="4000" dirty="0" smtClean="0">
                <a:latin typeface="微软雅黑" panose="020B0503020204020204" charset="-122"/>
                <a:ea typeface="微软雅黑" panose="020B0503020204020204" charset="-122"/>
                <a:sym typeface="微软雅黑" panose="020B0503020204020204" charset="-122"/>
              </a:rPr>
              <a:t>凉</a:t>
            </a:r>
            <a:r>
              <a:rPr lang="zh-CN" altLang="en-US" sz="4000" dirty="0">
                <a:latin typeface="微软雅黑" panose="020B0503020204020204" charset="-122"/>
                <a:ea typeface="微软雅黑" panose="020B0503020204020204" charset="-122"/>
                <a:sym typeface="微软雅黑" panose="020B0503020204020204" charset="-122"/>
              </a:rPr>
              <a:t>州词，又称《凉州曲》，是凉州歌的唱词，不是诗题，是盛唐时流行的一种曲调名。凉州，今武威市，古西北首府，六朝古都，凉国故地，天下要冲，国家蕃卫，雍凉文化的发源地。元明清时，武威又被称西凉，多出现在文学作品中。</a:t>
            </a:r>
            <a:endParaRPr lang="zh-CN" altLang="en-US" sz="4000" dirty="0">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comb/>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p:cNvSpPr/>
          <p:nvPr/>
        </p:nvSpPr>
        <p:spPr>
          <a:xfrm>
            <a:off x="466543" y="361452"/>
            <a:ext cx="11258913" cy="6135095"/>
          </a:xfrm>
          <a:prstGeom prst="roundRect">
            <a:avLst/>
          </a:prstGeom>
          <a:noFill/>
          <a:ln w="28575">
            <a:solidFill>
              <a:srgbClr val="FDCC7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pic>
        <p:nvPicPr>
          <p:cNvPr id="5" name="图片 4"/>
          <p:cNvPicPr>
            <a:picLocks noChangeAspect="1"/>
          </p:cNvPicPr>
          <p:nvPr/>
        </p:nvPicPr>
        <p:blipFill>
          <a:blip r:embed="rId1" cstate="email"/>
          <a:srcRect/>
          <a:stretch>
            <a:fillRect/>
          </a:stretch>
        </p:blipFill>
        <p:spPr>
          <a:xfrm>
            <a:off x="746592" y="5872658"/>
            <a:ext cx="2341425" cy="985341"/>
          </a:xfrm>
          <a:prstGeom prst="rect">
            <a:avLst/>
          </a:prstGeom>
        </p:spPr>
      </p:pic>
      <p:pic>
        <p:nvPicPr>
          <p:cNvPr id="6" name="图片 5"/>
          <p:cNvPicPr>
            <a:picLocks noChangeAspect="1"/>
          </p:cNvPicPr>
          <p:nvPr/>
        </p:nvPicPr>
        <p:blipFill>
          <a:blip r:embed="rId2" cstate="email"/>
          <a:srcRect l="-2874"/>
          <a:stretch>
            <a:fillRect/>
          </a:stretch>
        </p:blipFill>
        <p:spPr>
          <a:xfrm>
            <a:off x="9335782" y="5876692"/>
            <a:ext cx="2137052" cy="981308"/>
          </a:xfrm>
          <a:prstGeom prst="rect">
            <a:avLst/>
          </a:prstGeom>
        </p:spPr>
      </p:pic>
      <p:sp>
        <p:nvSpPr>
          <p:cNvPr id="2" name="文本框 1"/>
          <p:cNvSpPr txBox="1"/>
          <p:nvPr/>
        </p:nvSpPr>
        <p:spPr>
          <a:xfrm>
            <a:off x="2855595" y="717550"/>
            <a:ext cx="6480175" cy="5531485"/>
          </a:xfrm>
          <a:prstGeom prst="rect">
            <a:avLst/>
          </a:prstGeom>
          <a:noFill/>
        </p:spPr>
        <p:txBody>
          <a:bodyPr wrap="square" rtlCol="0" anchor="t">
            <a:spAutoFit/>
          </a:bodyPr>
          <a:lstStyle/>
          <a:p>
            <a:pPr algn="ctr">
              <a:lnSpc>
                <a:spcPct val="70000"/>
              </a:lnSpc>
            </a:pPr>
            <a:r>
              <a:rPr lang="zh-CN" altLang="en-US" sz="5500" b="1" dirty="0">
                <a:latin typeface="微软雅黑" panose="020B0503020204020204" charset="-122"/>
                <a:ea typeface="微软雅黑" panose="020B0503020204020204" charset="-122"/>
                <a:cs typeface="楷体" panose="02010609060101010101" pitchFamily="49" charset="-122"/>
                <a:sym typeface="微软雅黑" panose="020B0503020204020204" charset="-122"/>
              </a:rPr>
              <a:t>从军行</a:t>
            </a:r>
            <a:endParaRPr lang="zh-CN" altLang="en-US" sz="4500" dirty="0">
              <a:latin typeface="微软雅黑" panose="020B0503020204020204" charset="-122"/>
              <a:ea typeface="微软雅黑" panose="020B0503020204020204" charset="-122"/>
              <a:cs typeface="楷体" panose="02010609060101010101" pitchFamily="49" charset="-122"/>
              <a:sym typeface="微软雅黑" panose="020B0503020204020204" charset="-122"/>
            </a:endParaRPr>
          </a:p>
          <a:p>
            <a:pPr algn="ctr">
              <a:lnSpc>
                <a:spcPct val="70000"/>
              </a:lnSpc>
            </a:pPr>
            <a:endParaRPr lang="zh-CN" altLang="en-US" sz="4500" dirty="0">
              <a:latin typeface="微软雅黑" panose="020B0503020204020204" charset="-122"/>
              <a:ea typeface="微软雅黑" panose="020B0503020204020204" charset="-122"/>
              <a:cs typeface="楷体" panose="02010609060101010101" pitchFamily="49" charset="-122"/>
              <a:sym typeface="微软雅黑" panose="020B0503020204020204" charset="-122"/>
            </a:endParaRPr>
          </a:p>
          <a:p>
            <a:pPr algn="ctr">
              <a:lnSpc>
                <a:spcPct val="70000"/>
              </a:lnSpc>
            </a:pPr>
            <a:r>
              <a:rPr lang="zh-CN" altLang="en-US" sz="4500" dirty="0">
                <a:latin typeface="微软雅黑" panose="020B0503020204020204" charset="-122"/>
                <a:ea typeface="微软雅黑" panose="020B0503020204020204" charset="-122"/>
                <a:cs typeface="楷体" panose="02010609060101010101" pitchFamily="49" charset="-122"/>
                <a:sym typeface="微软雅黑" panose="020B0503020204020204" charset="-122"/>
              </a:rPr>
              <a:t>唐  王昌龄</a:t>
            </a:r>
            <a:endParaRPr lang="zh-CN" altLang="en-US" sz="4500" dirty="0">
              <a:latin typeface="微软雅黑" panose="020B0503020204020204" charset="-122"/>
              <a:ea typeface="微软雅黑" panose="020B0503020204020204" charset="-122"/>
              <a:cs typeface="楷体" panose="02010609060101010101" pitchFamily="49" charset="-122"/>
              <a:sym typeface="微软雅黑" panose="020B0503020204020204" charset="-122"/>
            </a:endParaRPr>
          </a:p>
          <a:p>
            <a:pPr algn="ctr">
              <a:lnSpc>
                <a:spcPct val="70000"/>
              </a:lnSpc>
            </a:pPr>
            <a:endParaRPr lang="zh-CN" altLang="en-US" sz="4500" dirty="0">
              <a:latin typeface="微软雅黑" panose="020B0503020204020204" charset="-122"/>
              <a:ea typeface="微软雅黑" panose="020B0503020204020204" charset="-122"/>
              <a:cs typeface="楷体" panose="02010609060101010101" pitchFamily="49" charset="-122"/>
              <a:sym typeface="微软雅黑" panose="020B0503020204020204" charset="-122"/>
            </a:endParaRPr>
          </a:p>
          <a:p>
            <a:pPr algn="ctr">
              <a:lnSpc>
                <a:spcPct val="70000"/>
              </a:lnSpc>
            </a:pPr>
            <a:r>
              <a:rPr lang="zh-CN" altLang="en-US" sz="4500" dirty="0">
                <a:latin typeface="微软雅黑" panose="020B0503020204020204" charset="-122"/>
                <a:ea typeface="微软雅黑" panose="020B0503020204020204" charset="-122"/>
                <a:cs typeface="楷体" panose="02010609060101010101" pitchFamily="49" charset="-122"/>
                <a:sym typeface="微软雅黑" panose="020B0503020204020204" charset="-122"/>
              </a:rPr>
              <a:t>青海长云暗雪山，</a:t>
            </a:r>
            <a:endParaRPr lang="zh-CN" altLang="en-US" sz="4500" dirty="0">
              <a:latin typeface="微软雅黑" panose="020B0503020204020204" charset="-122"/>
              <a:ea typeface="微软雅黑" panose="020B0503020204020204" charset="-122"/>
              <a:cs typeface="楷体" panose="02010609060101010101" pitchFamily="49" charset="-122"/>
              <a:sym typeface="微软雅黑" panose="020B0503020204020204" charset="-122"/>
            </a:endParaRPr>
          </a:p>
          <a:p>
            <a:pPr algn="ctr">
              <a:lnSpc>
                <a:spcPct val="70000"/>
              </a:lnSpc>
            </a:pPr>
            <a:endParaRPr lang="zh-CN" altLang="en-US" sz="4500" dirty="0">
              <a:latin typeface="微软雅黑" panose="020B0503020204020204" charset="-122"/>
              <a:ea typeface="微软雅黑" panose="020B0503020204020204" charset="-122"/>
              <a:cs typeface="楷体" panose="02010609060101010101" pitchFamily="49" charset="-122"/>
              <a:sym typeface="微软雅黑" panose="020B0503020204020204" charset="-122"/>
            </a:endParaRPr>
          </a:p>
          <a:p>
            <a:pPr algn="ctr">
              <a:lnSpc>
                <a:spcPct val="70000"/>
              </a:lnSpc>
            </a:pPr>
            <a:r>
              <a:rPr lang="zh-CN" altLang="en-US" sz="4500" dirty="0">
                <a:latin typeface="微软雅黑" panose="020B0503020204020204" charset="-122"/>
                <a:ea typeface="微软雅黑" panose="020B0503020204020204" charset="-122"/>
                <a:cs typeface="楷体" panose="02010609060101010101" pitchFamily="49" charset="-122"/>
                <a:sym typeface="微软雅黑" panose="020B0503020204020204" charset="-122"/>
              </a:rPr>
              <a:t>孤城遥望玉门关。</a:t>
            </a:r>
            <a:endParaRPr lang="zh-CN" altLang="en-US" sz="4500" dirty="0">
              <a:latin typeface="微软雅黑" panose="020B0503020204020204" charset="-122"/>
              <a:ea typeface="微软雅黑" panose="020B0503020204020204" charset="-122"/>
              <a:cs typeface="楷体" panose="02010609060101010101" pitchFamily="49" charset="-122"/>
              <a:sym typeface="微软雅黑" panose="020B0503020204020204" charset="-122"/>
            </a:endParaRPr>
          </a:p>
          <a:p>
            <a:pPr algn="ctr">
              <a:lnSpc>
                <a:spcPct val="70000"/>
              </a:lnSpc>
            </a:pPr>
            <a:endParaRPr lang="zh-CN" altLang="en-US" sz="4500" dirty="0">
              <a:latin typeface="微软雅黑" panose="020B0503020204020204" charset="-122"/>
              <a:ea typeface="微软雅黑" panose="020B0503020204020204" charset="-122"/>
              <a:cs typeface="楷体" panose="02010609060101010101" pitchFamily="49" charset="-122"/>
              <a:sym typeface="微软雅黑" panose="020B0503020204020204" charset="-122"/>
            </a:endParaRPr>
          </a:p>
          <a:p>
            <a:pPr algn="ctr">
              <a:lnSpc>
                <a:spcPct val="70000"/>
              </a:lnSpc>
            </a:pPr>
            <a:r>
              <a:rPr lang="zh-CN" altLang="en-US" sz="4500" dirty="0">
                <a:latin typeface="微软雅黑" panose="020B0503020204020204" charset="-122"/>
                <a:ea typeface="微软雅黑" panose="020B0503020204020204" charset="-122"/>
                <a:cs typeface="楷体" panose="02010609060101010101" pitchFamily="49" charset="-122"/>
                <a:sym typeface="微软雅黑" panose="020B0503020204020204" charset="-122"/>
              </a:rPr>
              <a:t>黄沙百战穿金甲，</a:t>
            </a:r>
            <a:endParaRPr lang="zh-CN" altLang="en-US" sz="4500" dirty="0">
              <a:latin typeface="微软雅黑" panose="020B0503020204020204" charset="-122"/>
              <a:ea typeface="微软雅黑" panose="020B0503020204020204" charset="-122"/>
              <a:cs typeface="楷体" panose="02010609060101010101" pitchFamily="49" charset="-122"/>
              <a:sym typeface="微软雅黑" panose="020B0503020204020204" charset="-122"/>
            </a:endParaRPr>
          </a:p>
          <a:p>
            <a:pPr algn="ctr">
              <a:lnSpc>
                <a:spcPct val="70000"/>
              </a:lnSpc>
            </a:pPr>
            <a:endParaRPr lang="zh-CN" altLang="en-US" sz="4500" dirty="0">
              <a:latin typeface="微软雅黑" panose="020B0503020204020204" charset="-122"/>
              <a:ea typeface="微软雅黑" panose="020B0503020204020204" charset="-122"/>
              <a:cs typeface="楷体" panose="02010609060101010101" pitchFamily="49" charset="-122"/>
              <a:sym typeface="微软雅黑" panose="020B0503020204020204" charset="-122"/>
            </a:endParaRPr>
          </a:p>
          <a:p>
            <a:pPr algn="ctr">
              <a:lnSpc>
                <a:spcPct val="70000"/>
              </a:lnSpc>
            </a:pPr>
            <a:r>
              <a:rPr lang="zh-CN" altLang="en-US" sz="4500" dirty="0">
                <a:latin typeface="微软雅黑" panose="020B0503020204020204" charset="-122"/>
                <a:ea typeface="微软雅黑" panose="020B0503020204020204" charset="-122"/>
                <a:cs typeface="楷体" panose="02010609060101010101" pitchFamily="49" charset="-122"/>
                <a:sym typeface="微软雅黑" panose="020B0503020204020204" charset="-122"/>
              </a:rPr>
              <a:t>不破楼兰终不还。</a:t>
            </a:r>
            <a:endParaRPr lang="zh-CN" altLang="en-US" sz="4500" dirty="0">
              <a:latin typeface="微软雅黑" panose="020B0503020204020204" charset="-122"/>
              <a:ea typeface="微软雅黑" panose="020B0503020204020204" charset="-122"/>
              <a:cs typeface="楷体" panose="02010609060101010101" pitchFamily="49" charset="-122"/>
              <a:sym typeface="微软雅黑" panose="020B0503020204020204" charset="-122"/>
            </a:endParaRPr>
          </a:p>
        </p:txBody>
      </p:sp>
    </p:spTree>
  </p:cSld>
  <p:clrMapOvr>
    <a:masterClrMapping/>
  </p:clrMapOvr>
  <p:transition>
    <p:dissolv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p:cNvSpPr/>
          <p:nvPr/>
        </p:nvSpPr>
        <p:spPr>
          <a:xfrm>
            <a:off x="466543" y="361452"/>
            <a:ext cx="11258913" cy="6135095"/>
          </a:xfrm>
          <a:prstGeom prst="roundRect">
            <a:avLst/>
          </a:prstGeom>
          <a:noFill/>
          <a:ln w="28575">
            <a:solidFill>
              <a:srgbClr val="FDCC7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pic>
        <p:nvPicPr>
          <p:cNvPr id="5" name="图片 4"/>
          <p:cNvPicPr>
            <a:picLocks noChangeAspect="1"/>
          </p:cNvPicPr>
          <p:nvPr/>
        </p:nvPicPr>
        <p:blipFill>
          <a:blip r:embed="rId1" cstate="email"/>
          <a:srcRect/>
          <a:stretch>
            <a:fillRect/>
          </a:stretch>
        </p:blipFill>
        <p:spPr>
          <a:xfrm rot="20220000">
            <a:off x="-34290" y="488315"/>
            <a:ext cx="1859915" cy="782955"/>
          </a:xfrm>
          <a:prstGeom prst="rect">
            <a:avLst/>
          </a:prstGeom>
        </p:spPr>
      </p:pic>
      <p:pic>
        <p:nvPicPr>
          <p:cNvPr id="6" name="图片 5"/>
          <p:cNvPicPr>
            <a:picLocks noChangeAspect="1"/>
          </p:cNvPicPr>
          <p:nvPr/>
        </p:nvPicPr>
        <p:blipFill>
          <a:blip r:embed="rId2" cstate="email"/>
          <a:srcRect l="-2874"/>
          <a:stretch>
            <a:fillRect/>
          </a:stretch>
        </p:blipFill>
        <p:spPr>
          <a:xfrm>
            <a:off x="9081782" y="5515377"/>
            <a:ext cx="2137052" cy="981308"/>
          </a:xfrm>
          <a:prstGeom prst="rect">
            <a:avLst/>
          </a:prstGeom>
        </p:spPr>
      </p:pic>
      <p:sp>
        <p:nvSpPr>
          <p:cNvPr id="3" name="文本框 2"/>
          <p:cNvSpPr txBox="1"/>
          <p:nvPr/>
        </p:nvSpPr>
        <p:spPr>
          <a:xfrm>
            <a:off x="687705" y="995665"/>
            <a:ext cx="10816590" cy="4745915"/>
          </a:xfrm>
          <a:prstGeom prst="rect">
            <a:avLst/>
          </a:prstGeom>
          <a:noFill/>
        </p:spPr>
        <p:txBody>
          <a:bodyPr wrap="square" rtlCol="0" anchor="t">
            <a:spAutoFit/>
          </a:bodyPr>
          <a:lstStyle/>
          <a:p>
            <a:pPr>
              <a:lnSpc>
                <a:spcPct val="120000"/>
              </a:lnSpc>
            </a:pPr>
            <a:r>
              <a:rPr lang="en-US" altLang="zh-CN" sz="3600" dirty="0">
                <a:latin typeface="微软雅黑" panose="020B0503020204020204" charset="-122"/>
                <a:ea typeface="微软雅黑" panose="020B0503020204020204" charset="-122"/>
                <a:sym typeface="微软雅黑" panose="020B0503020204020204" charset="-122"/>
              </a:rPr>
              <a:t>   </a:t>
            </a:r>
            <a:r>
              <a:rPr sz="3600" dirty="0" err="1">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微软雅黑" panose="020B0503020204020204" charset="-122"/>
                <a:ea typeface="微软雅黑" panose="020B0503020204020204" charset="-122"/>
                <a:sym typeface="微软雅黑" panose="020B0503020204020204" charset="-122"/>
              </a:rPr>
              <a:t>简介作者</a:t>
            </a:r>
            <a:endParaRPr sz="3600" dirty="0">
              <a:latin typeface="微软雅黑" panose="020B0503020204020204" charset="-122"/>
              <a:ea typeface="微软雅黑" panose="020B0503020204020204" charset="-122"/>
              <a:sym typeface="微软雅黑" panose="020B0503020204020204" charset="-122"/>
            </a:endParaRPr>
          </a:p>
          <a:p>
            <a:pPr>
              <a:lnSpc>
                <a:spcPct val="120000"/>
              </a:lnSpc>
            </a:pPr>
            <a:r>
              <a:rPr sz="3600" dirty="0">
                <a:latin typeface="微软雅黑" panose="020B0503020204020204" charset="-122"/>
                <a:ea typeface="微软雅黑" panose="020B0503020204020204" charset="-122"/>
                <a:sym typeface="微软雅黑" panose="020B0503020204020204" charset="-122"/>
              </a:rPr>
              <a:t>    </a:t>
            </a:r>
            <a:r>
              <a:rPr lang="en-US" sz="3600" dirty="0" smtClean="0">
                <a:latin typeface="微软雅黑" panose="020B0503020204020204" charset="-122"/>
                <a:ea typeface="微软雅黑" panose="020B0503020204020204" charset="-122"/>
                <a:sym typeface="微软雅黑" panose="020B0503020204020204" charset="-122"/>
              </a:rPr>
              <a:t>  </a:t>
            </a:r>
            <a:r>
              <a:rPr sz="3600" dirty="0" smtClean="0">
                <a:latin typeface="微软雅黑" panose="020B0503020204020204" charset="-122"/>
                <a:ea typeface="微软雅黑" panose="020B0503020204020204" charset="-122"/>
                <a:sym typeface="微软雅黑" panose="020B0503020204020204" charset="-122"/>
              </a:rPr>
              <a:t>王昌龄</a:t>
            </a:r>
            <a:r>
              <a:rPr sz="3600" dirty="0">
                <a:latin typeface="微软雅黑" panose="020B0503020204020204" charset="-122"/>
                <a:ea typeface="微软雅黑" panose="020B0503020204020204" charset="-122"/>
                <a:sym typeface="微软雅黑" panose="020B0503020204020204" charset="-122"/>
              </a:rPr>
              <a:t>，唐代诗人。字少伯，京兆长安（今陕西西安）人。开元十五年（727年）进士及第，授汜水尉，再迁江宁丞，故世称王江宁。晚年贬龙标尉。因安史乱后还乡，道出亳州，为刺史闾丘晓所杀。其诗擅长七绝，边塞诗气势雄浑，格调高昂；也有愤慨时政及刻画宫怨之作。</a:t>
            </a:r>
            <a:endParaRPr sz="3600" dirty="0">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comb/>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p:cNvSpPr/>
          <p:nvPr/>
        </p:nvSpPr>
        <p:spPr>
          <a:xfrm>
            <a:off x="466543" y="1600201"/>
            <a:ext cx="11258913" cy="2971800"/>
          </a:xfrm>
          <a:prstGeom prst="roundRect">
            <a:avLst/>
          </a:prstGeom>
          <a:noFill/>
          <a:ln w="28575">
            <a:solidFill>
              <a:srgbClr val="FDCC7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pic>
        <p:nvPicPr>
          <p:cNvPr id="5" name="图片 4"/>
          <p:cNvPicPr>
            <a:picLocks noChangeAspect="1"/>
          </p:cNvPicPr>
          <p:nvPr/>
        </p:nvPicPr>
        <p:blipFill>
          <a:blip r:embed="rId1" cstate="email"/>
          <a:srcRect/>
          <a:stretch>
            <a:fillRect/>
          </a:stretch>
        </p:blipFill>
        <p:spPr>
          <a:xfrm rot="20340000">
            <a:off x="457554" y="4328986"/>
            <a:ext cx="3364744" cy="1415984"/>
          </a:xfrm>
          <a:prstGeom prst="rect">
            <a:avLst/>
          </a:prstGeom>
        </p:spPr>
      </p:pic>
      <p:pic>
        <p:nvPicPr>
          <p:cNvPr id="6" name="图片 5"/>
          <p:cNvPicPr>
            <a:picLocks noChangeAspect="1"/>
          </p:cNvPicPr>
          <p:nvPr/>
        </p:nvPicPr>
        <p:blipFill>
          <a:blip r:embed="rId2" cstate="email"/>
          <a:srcRect l="-2874"/>
          <a:stretch>
            <a:fillRect/>
          </a:stretch>
        </p:blipFill>
        <p:spPr>
          <a:xfrm>
            <a:off x="8905240" y="3540125"/>
            <a:ext cx="2623820" cy="1205230"/>
          </a:xfrm>
          <a:prstGeom prst="rect">
            <a:avLst/>
          </a:prstGeom>
        </p:spPr>
      </p:pic>
      <p:sp>
        <p:nvSpPr>
          <p:cNvPr id="8" name="文本框 7"/>
          <p:cNvSpPr txBox="1"/>
          <p:nvPr/>
        </p:nvSpPr>
        <p:spPr>
          <a:xfrm>
            <a:off x="1416685" y="2666365"/>
            <a:ext cx="9357995" cy="1106805"/>
          </a:xfrm>
          <a:prstGeom prst="rect">
            <a:avLst/>
          </a:prstGeom>
          <a:noFill/>
        </p:spPr>
        <p:txBody>
          <a:bodyPr wrap="square" rtlCol="0">
            <a:spAutoFit/>
          </a:bodyPr>
          <a:lstStyle/>
          <a:p>
            <a:pPr algn="ctr"/>
            <a:r>
              <a:rPr lang="en-US" altLang="zh-CN" sz="6600">
                <a:latin typeface="微软雅黑" panose="020B0503020204020204" charset="-122"/>
                <a:ea typeface="微软雅黑" panose="020B0503020204020204" charset="-122"/>
                <a:sym typeface="微软雅黑" panose="020B0503020204020204" charset="-122"/>
              </a:rPr>
              <a:t>感悟诗意，朗读体会</a:t>
            </a:r>
            <a:endParaRPr lang="en-US" altLang="zh-CN" sz="6600">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p:cNvSpPr/>
          <p:nvPr/>
        </p:nvSpPr>
        <p:spPr>
          <a:xfrm>
            <a:off x="466543" y="361452"/>
            <a:ext cx="11258913" cy="6135095"/>
          </a:xfrm>
          <a:prstGeom prst="roundRect">
            <a:avLst/>
          </a:prstGeom>
          <a:noFill/>
          <a:ln w="28575">
            <a:solidFill>
              <a:srgbClr val="FDCC7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pic>
        <p:nvPicPr>
          <p:cNvPr id="5" name="图片 4"/>
          <p:cNvPicPr>
            <a:picLocks noChangeAspect="1"/>
          </p:cNvPicPr>
          <p:nvPr/>
        </p:nvPicPr>
        <p:blipFill>
          <a:blip r:embed="rId1" cstate="email"/>
          <a:srcRect/>
          <a:stretch>
            <a:fillRect/>
          </a:stretch>
        </p:blipFill>
        <p:spPr>
          <a:xfrm rot="20220000">
            <a:off x="-34290" y="488315"/>
            <a:ext cx="1859915" cy="782955"/>
          </a:xfrm>
          <a:prstGeom prst="rect">
            <a:avLst/>
          </a:prstGeom>
        </p:spPr>
      </p:pic>
      <p:pic>
        <p:nvPicPr>
          <p:cNvPr id="6" name="图片 5"/>
          <p:cNvPicPr>
            <a:picLocks noChangeAspect="1"/>
          </p:cNvPicPr>
          <p:nvPr/>
        </p:nvPicPr>
        <p:blipFill>
          <a:blip r:embed="rId2" cstate="email"/>
          <a:srcRect l="-2874"/>
          <a:stretch>
            <a:fillRect/>
          </a:stretch>
        </p:blipFill>
        <p:spPr>
          <a:xfrm>
            <a:off x="9081782" y="5515377"/>
            <a:ext cx="2137052" cy="981308"/>
          </a:xfrm>
          <a:prstGeom prst="rect">
            <a:avLst/>
          </a:prstGeom>
        </p:spPr>
      </p:pic>
      <p:sp>
        <p:nvSpPr>
          <p:cNvPr id="3" name="文本框 2"/>
          <p:cNvSpPr txBox="1"/>
          <p:nvPr/>
        </p:nvSpPr>
        <p:spPr>
          <a:xfrm>
            <a:off x="466543" y="897473"/>
            <a:ext cx="11245714" cy="4053417"/>
          </a:xfrm>
          <a:prstGeom prst="rect">
            <a:avLst/>
          </a:prstGeom>
          <a:noFill/>
        </p:spPr>
        <p:txBody>
          <a:bodyPr wrap="square" rtlCol="0" anchor="t">
            <a:spAutoFit/>
          </a:bodyPr>
          <a:lstStyle/>
          <a:p>
            <a:pPr>
              <a:lnSpc>
                <a:spcPct val="130000"/>
              </a:lnSpc>
            </a:pPr>
            <a:r>
              <a:rPr lang="en-US" altLang="zh-CN" sz="5400" dirty="0">
                <a:latin typeface="微软雅黑" panose="020B0503020204020204" charset="-122"/>
                <a:ea typeface="微软雅黑" panose="020B0503020204020204" charset="-122"/>
                <a:sym typeface="微软雅黑" panose="020B0503020204020204" charset="-122"/>
              </a:rPr>
              <a:t>   </a:t>
            </a:r>
            <a:r>
              <a:rPr lang="zh-CN" altLang="en-US" sz="5400" b="1" dirty="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微软雅黑" panose="020B0503020204020204" charset="-122"/>
                <a:ea typeface="微软雅黑" panose="020B0503020204020204" charset="-122"/>
                <a:sym typeface="微软雅黑" panose="020B0503020204020204" charset="-122"/>
              </a:rPr>
              <a:t>释 义</a:t>
            </a:r>
            <a:endParaRPr sz="3600" dirty="0">
              <a:latin typeface="微软雅黑" panose="020B0503020204020204" charset="-122"/>
              <a:ea typeface="微软雅黑" panose="020B0503020204020204" charset="-122"/>
              <a:sym typeface="微软雅黑" panose="020B0503020204020204" charset="-122"/>
            </a:endParaRPr>
          </a:p>
          <a:p>
            <a:pPr>
              <a:lnSpc>
                <a:spcPct val="130000"/>
              </a:lnSpc>
            </a:pPr>
            <a:r>
              <a:rPr sz="3600" dirty="0">
                <a:latin typeface="微软雅黑" panose="020B0503020204020204" charset="-122"/>
                <a:ea typeface="微软雅黑" panose="020B0503020204020204" charset="-122"/>
                <a:sym typeface="微软雅黑" panose="020B0503020204020204" charset="-122"/>
              </a:rPr>
              <a:t>    </a:t>
            </a:r>
            <a:r>
              <a:rPr sz="3600" dirty="0" err="1">
                <a:latin typeface="微软雅黑" panose="020B0503020204020204" charset="-122"/>
                <a:ea typeface="微软雅黑" panose="020B0503020204020204" charset="-122"/>
                <a:sym typeface="微软雅黑" panose="020B0503020204020204" charset="-122"/>
              </a:rPr>
              <a:t>塞北沙漠中大风狂起，尘土飞扬，天色为之昏暗，前线军情十分紧急，接到战报后迅速出击</a:t>
            </a:r>
            <a:r>
              <a:rPr sz="3600" dirty="0">
                <a:latin typeface="微软雅黑" panose="020B0503020204020204" charset="-122"/>
                <a:ea typeface="微软雅黑" panose="020B0503020204020204" charset="-122"/>
                <a:sym typeface="微软雅黑" panose="020B0503020204020204" charset="-122"/>
              </a:rPr>
              <a:t>。</a:t>
            </a:r>
            <a:endParaRPr sz="3600" dirty="0">
              <a:latin typeface="微软雅黑" panose="020B0503020204020204" charset="-122"/>
              <a:ea typeface="微软雅黑" panose="020B0503020204020204" charset="-122"/>
              <a:sym typeface="微软雅黑" panose="020B0503020204020204" charset="-122"/>
            </a:endParaRPr>
          </a:p>
          <a:p>
            <a:pPr>
              <a:lnSpc>
                <a:spcPct val="130000"/>
              </a:lnSpc>
            </a:pPr>
            <a:r>
              <a:rPr sz="3600" dirty="0">
                <a:latin typeface="微软雅黑" panose="020B0503020204020204" charset="-122"/>
                <a:ea typeface="微软雅黑" panose="020B0503020204020204" charset="-122"/>
                <a:sym typeface="微软雅黑" panose="020B0503020204020204" charset="-122"/>
              </a:rPr>
              <a:t>    </a:t>
            </a:r>
            <a:r>
              <a:rPr sz="3600" dirty="0" err="1">
                <a:latin typeface="微软雅黑" panose="020B0503020204020204" charset="-122"/>
                <a:ea typeface="微软雅黑" panose="020B0503020204020204" charset="-122"/>
                <a:sym typeface="微软雅黑" panose="020B0503020204020204" charset="-122"/>
              </a:rPr>
              <a:t>先头部队已经于昨夜在洮河北岸和敌人展开了激战，刚才还在交战，现在就传来俘获敌军首领的消息</a:t>
            </a:r>
            <a:r>
              <a:rPr sz="3600" dirty="0">
                <a:latin typeface="微软雅黑" panose="020B0503020204020204" charset="-122"/>
                <a:ea typeface="微软雅黑" panose="020B0503020204020204" charset="-122"/>
                <a:sym typeface="微软雅黑" panose="020B0503020204020204" charset="-122"/>
              </a:rPr>
              <a:t>。</a:t>
            </a:r>
            <a:endParaRPr sz="3600" dirty="0">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p:cNvSpPr/>
          <p:nvPr/>
        </p:nvSpPr>
        <p:spPr>
          <a:xfrm>
            <a:off x="466543" y="361452"/>
            <a:ext cx="11258913" cy="6135095"/>
          </a:xfrm>
          <a:prstGeom prst="roundRect">
            <a:avLst/>
          </a:prstGeom>
          <a:noFill/>
          <a:ln w="28575">
            <a:solidFill>
              <a:srgbClr val="FDCC7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pic>
        <p:nvPicPr>
          <p:cNvPr id="5" name="图片 4"/>
          <p:cNvPicPr>
            <a:picLocks noChangeAspect="1"/>
          </p:cNvPicPr>
          <p:nvPr/>
        </p:nvPicPr>
        <p:blipFill>
          <a:blip r:embed="rId1" cstate="email"/>
          <a:srcRect/>
          <a:stretch>
            <a:fillRect/>
          </a:stretch>
        </p:blipFill>
        <p:spPr>
          <a:xfrm rot="20220000">
            <a:off x="-34290" y="488315"/>
            <a:ext cx="1859915" cy="782955"/>
          </a:xfrm>
          <a:prstGeom prst="rect">
            <a:avLst/>
          </a:prstGeom>
        </p:spPr>
      </p:pic>
      <p:pic>
        <p:nvPicPr>
          <p:cNvPr id="6" name="图片 5"/>
          <p:cNvPicPr>
            <a:picLocks noChangeAspect="1"/>
          </p:cNvPicPr>
          <p:nvPr/>
        </p:nvPicPr>
        <p:blipFill>
          <a:blip r:embed="rId2" cstate="email"/>
          <a:srcRect l="-2874"/>
          <a:stretch>
            <a:fillRect/>
          </a:stretch>
        </p:blipFill>
        <p:spPr>
          <a:xfrm>
            <a:off x="9081782" y="5515377"/>
            <a:ext cx="2137052" cy="981308"/>
          </a:xfrm>
          <a:prstGeom prst="rect">
            <a:avLst/>
          </a:prstGeom>
        </p:spPr>
      </p:pic>
      <p:sp>
        <p:nvSpPr>
          <p:cNvPr id="3" name="文本框 2"/>
          <p:cNvSpPr txBox="1"/>
          <p:nvPr/>
        </p:nvSpPr>
        <p:spPr>
          <a:xfrm>
            <a:off x="542260" y="845115"/>
            <a:ext cx="11183196" cy="4893647"/>
          </a:xfrm>
          <a:prstGeom prst="rect">
            <a:avLst/>
          </a:prstGeom>
          <a:noFill/>
        </p:spPr>
        <p:txBody>
          <a:bodyPr wrap="square" rtlCol="0" anchor="t">
            <a:spAutoFit/>
          </a:bodyPr>
          <a:lstStyle/>
          <a:p>
            <a:pPr>
              <a:lnSpc>
                <a:spcPct val="150000"/>
              </a:lnSpc>
            </a:pPr>
            <a:r>
              <a:rPr lang="en-US" altLang="zh-CN" sz="4800" dirty="0">
                <a:latin typeface="微软雅黑" panose="020B0503020204020204" charset="-122"/>
                <a:ea typeface="微软雅黑" panose="020B0503020204020204" charset="-122"/>
                <a:sym typeface="微软雅黑" panose="020B0503020204020204" charset="-122"/>
              </a:rPr>
              <a:t>   </a:t>
            </a:r>
            <a:r>
              <a:rPr lang="zh-CN" altLang="en-US" sz="4800" b="1" dirty="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微软雅黑" panose="020B0503020204020204" charset="-122"/>
                <a:ea typeface="微软雅黑" panose="020B0503020204020204" charset="-122"/>
                <a:sym typeface="微软雅黑" panose="020B0503020204020204" charset="-122"/>
              </a:rPr>
              <a:t>词语注释</a:t>
            </a:r>
            <a:endParaRPr sz="3200" dirty="0">
              <a:latin typeface="微软雅黑" panose="020B0503020204020204" charset="-122"/>
              <a:ea typeface="微软雅黑" panose="020B0503020204020204" charset="-122"/>
              <a:sym typeface="微软雅黑" panose="020B0503020204020204" charset="-122"/>
            </a:endParaRPr>
          </a:p>
          <a:p>
            <a:pPr>
              <a:lnSpc>
                <a:spcPct val="150000"/>
              </a:lnSpc>
            </a:pPr>
            <a:r>
              <a:rPr sz="3200" dirty="0">
                <a:latin typeface="微软雅黑" panose="020B0503020204020204" charset="-122"/>
                <a:ea typeface="微软雅黑" panose="020B0503020204020204" charset="-122"/>
                <a:sym typeface="微软雅黑" panose="020B0503020204020204" charset="-122"/>
              </a:rPr>
              <a:t>⑴</a:t>
            </a:r>
            <a:r>
              <a:rPr sz="3200" dirty="0" err="1">
                <a:latin typeface="微软雅黑" panose="020B0503020204020204" charset="-122"/>
                <a:ea typeface="微软雅黑" panose="020B0503020204020204" charset="-122"/>
                <a:sym typeface="微软雅黑" panose="020B0503020204020204" charset="-122"/>
              </a:rPr>
              <a:t>从军行：乐府旧题，属相和歌辞平调曲，多是反映军旅辛苦生活的</a:t>
            </a:r>
            <a:r>
              <a:rPr sz="3200" dirty="0">
                <a:latin typeface="微软雅黑" panose="020B0503020204020204" charset="-122"/>
                <a:ea typeface="微软雅黑" panose="020B0503020204020204" charset="-122"/>
                <a:sym typeface="微软雅黑" panose="020B0503020204020204" charset="-122"/>
              </a:rPr>
              <a:t>。</a:t>
            </a:r>
            <a:endParaRPr sz="3200" dirty="0">
              <a:latin typeface="微软雅黑" panose="020B0503020204020204" charset="-122"/>
              <a:ea typeface="微软雅黑" panose="020B0503020204020204" charset="-122"/>
              <a:sym typeface="微软雅黑" panose="020B0503020204020204" charset="-122"/>
            </a:endParaRPr>
          </a:p>
          <a:p>
            <a:pPr>
              <a:lnSpc>
                <a:spcPct val="150000"/>
              </a:lnSpc>
            </a:pPr>
            <a:r>
              <a:rPr sz="3200" dirty="0">
                <a:latin typeface="微软雅黑" panose="020B0503020204020204" charset="-122"/>
                <a:ea typeface="微软雅黑" panose="020B0503020204020204" charset="-122"/>
                <a:sym typeface="微软雅黑" panose="020B0503020204020204" charset="-122"/>
              </a:rPr>
              <a:t>⑿</a:t>
            </a:r>
            <a:r>
              <a:rPr sz="3200" dirty="0" err="1">
                <a:latin typeface="微软雅黑" panose="020B0503020204020204" charset="-122"/>
                <a:ea typeface="微软雅黑" panose="020B0503020204020204" charset="-122"/>
                <a:sym typeface="微软雅黑" panose="020B0503020204020204" charset="-122"/>
              </a:rPr>
              <a:t>青海：指青海湖，在今青海省。唐朝大将哥舒翰筑城于此，置神威军戍守。长云：层层浓云。雪山：即祁连山，山巅终年积雪，故云</a:t>
            </a:r>
            <a:r>
              <a:rPr sz="3200" dirty="0">
                <a:latin typeface="微软雅黑" panose="020B0503020204020204" charset="-122"/>
                <a:ea typeface="微软雅黑" panose="020B0503020204020204" charset="-122"/>
                <a:sym typeface="微软雅黑" panose="020B0503020204020204" charset="-122"/>
              </a:rPr>
              <a:t>。</a:t>
            </a:r>
            <a:endParaRPr sz="3200" dirty="0">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p:cNvSpPr/>
          <p:nvPr/>
        </p:nvSpPr>
        <p:spPr>
          <a:xfrm>
            <a:off x="466543" y="361452"/>
            <a:ext cx="11258913" cy="6135095"/>
          </a:xfrm>
          <a:prstGeom prst="roundRect">
            <a:avLst/>
          </a:prstGeom>
          <a:noFill/>
          <a:ln w="28575">
            <a:solidFill>
              <a:srgbClr val="FDCC7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pic>
        <p:nvPicPr>
          <p:cNvPr id="5" name="图片 4"/>
          <p:cNvPicPr>
            <a:picLocks noChangeAspect="1"/>
          </p:cNvPicPr>
          <p:nvPr/>
        </p:nvPicPr>
        <p:blipFill>
          <a:blip r:embed="rId1" cstate="email"/>
          <a:srcRect/>
          <a:stretch>
            <a:fillRect/>
          </a:stretch>
        </p:blipFill>
        <p:spPr>
          <a:xfrm rot="20220000">
            <a:off x="-34290" y="488315"/>
            <a:ext cx="1859915" cy="782955"/>
          </a:xfrm>
          <a:prstGeom prst="rect">
            <a:avLst/>
          </a:prstGeom>
        </p:spPr>
      </p:pic>
      <p:pic>
        <p:nvPicPr>
          <p:cNvPr id="6" name="图片 5"/>
          <p:cNvPicPr>
            <a:picLocks noChangeAspect="1"/>
          </p:cNvPicPr>
          <p:nvPr/>
        </p:nvPicPr>
        <p:blipFill>
          <a:blip r:embed="rId2" cstate="email"/>
          <a:srcRect l="-2874"/>
          <a:stretch>
            <a:fillRect/>
          </a:stretch>
        </p:blipFill>
        <p:spPr>
          <a:xfrm>
            <a:off x="9081782" y="5515377"/>
            <a:ext cx="2137052" cy="981308"/>
          </a:xfrm>
          <a:prstGeom prst="rect">
            <a:avLst/>
          </a:prstGeom>
        </p:spPr>
      </p:pic>
      <p:sp>
        <p:nvSpPr>
          <p:cNvPr id="3" name="文本框 2"/>
          <p:cNvSpPr txBox="1"/>
          <p:nvPr/>
        </p:nvSpPr>
        <p:spPr>
          <a:xfrm>
            <a:off x="687705" y="432435"/>
            <a:ext cx="10816590" cy="5715635"/>
          </a:xfrm>
          <a:prstGeom prst="rect">
            <a:avLst/>
          </a:prstGeom>
          <a:noFill/>
        </p:spPr>
        <p:txBody>
          <a:bodyPr wrap="square" rtlCol="0" anchor="t">
            <a:spAutoFit/>
          </a:bodyPr>
          <a:lstStyle/>
          <a:p>
            <a:pPr>
              <a:lnSpc>
                <a:spcPct val="170000"/>
              </a:lnSpc>
            </a:pPr>
            <a:r>
              <a:rPr lang="en-US" altLang="zh-CN" sz="5500" dirty="0">
                <a:latin typeface="微软雅黑" panose="020B0503020204020204" charset="-122"/>
                <a:ea typeface="微软雅黑" panose="020B0503020204020204" charset="-122"/>
                <a:sym typeface="微软雅黑" panose="020B0503020204020204" charset="-122"/>
              </a:rPr>
              <a:t>   </a:t>
            </a:r>
            <a:r>
              <a:rPr lang="zh-CN" altLang="en-US" sz="5500" b="1" dirty="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微软雅黑" panose="020B0503020204020204" charset="-122"/>
                <a:ea typeface="微软雅黑" panose="020B0503020204020204" charset="-122"/>
                <a:sym typeface="微软雅黑" panose="020B0503020204020204" charset="-122"/>
              </a:rPr>
              <a:t>词语注释</a:t>
            </a:r>
            <a:endParaRPr sz="4000" dirty="0">
              <a:latin typeface="微软雅黑" panose="020B0503020204020204" charset="-122"/>
              <a:ea typeface="微软雅黑" panose="020B0503020204020204" charset="-122"/>
              <a:sym typeface="微软雅黑" panose="020B0503020204020204" charset="-122"/>
            </a:endParaRPr>
          </a:p>
          <a:p>
            <a:pPr>
              <a:lnSpc>
                <a:spcPct val="170000"/>
              </a:lnSpc>
            </a:pPr>
            <a:r>
              <a:rPr sz="4000" dirty="0">
                <a:latin typeface="微软雅黑" panose="020B0503020204020204" charset="-122"/>
                <a:ea typeface="微软雅黑" panose="020B0503020204020204" charset="-122"/>
                <a:sym typeface="微软雅黑" panose="020B0503020204020204" charset="-122"/>
              </a:rPr>
              <a:t>⒀</a:t>
            </a:r>
            <a:r>
              <a:rPr sz="4000" dirty="0" err="1">
                <a:latin typeface="微软雅黑" panose="020B0503020204020204" charset="-122"/>
                <a:ea typeface="微软雅黑" panose="020B0503020204020204" charset="-122"/>
                <a:sym typeface="微软雅黑" panose="020B0503020204020204" charset="-122"/>
              </a:rPr>
              <a:t>孤城：即玉门关。玉门关：汉置边关名，在今甘肃敦煌西。一作“雁门关</a:t>
            </a:r>
            <a:r>
              <a:rPr sz="4000" dirty="0">
                <a:latin typeface="微软雅黑" panose="020B0503020204020204" charset="-122"/>
                <a:ea typeface="微软雅黑" panose="020B0503020204020204" charset="-122"/>
                <a:sym typeface="微软雅黑" panose="020B0503020204020204" charset="-122"/>
              </a:rPr>
              <a:t>”。</a:t>
            </a:r>
            <a:endParaRPr sz="4000" dirty="0">
              <a:latin typeface="微软雅黑" panose="020B0503020204020204" charset="-122"/>
              <a:ea typeface="微软雅黑" panose="020B0503020204020204" charset="-122"/>
              <a:sym typeface="微软雅黑" panose="020B0503020204020204" charset="-122"/>
            </a:endParaRPr>
          </a:p>
          <a:p>
            <a:pPr>
              <a:lnSpc>
                <a:spcPct val="170000"/>
              </a:lnSpc>
            </a:pPr>
            <a:r>
              <a:rPr sz="4000" dirty="0">
                <a:latin typeface="微软雅黑" panose="020B0503020204020204" charset="-122"/>
                <a:ea typeface="微软雅黑" panose="020B0503020204020204" charset="-122"/>
                <a:sym typeface="微软雅黑" panose="020B0503020204020204" charset="-122"/>
              </a:rPr>
              <a:t>⒁破：一作“斩”。</a:t>
            </a:r>
            <a:r>
              <a:rPr sz="4000" dirty="0" err="1">
                <a:latin typeface="微软雅黑" panose="020B0503020204020204" charset="-122"/>
                <a:ea typeface="微软雅黑" panose="020B0503020204020204" charset="-122"/>
                <a:sym typeface="微软雅黑" panose="020B0503020204020204" charset="-122"/>
              </a:rPr>
              <a:t>楼兰：汉时西域国名</a:t>
            </a:r>
            <a:r>
              <a:rPr sz="4000" dirty="0">
                <a:latin typeface="微软雅黑" panose="020B0503020204020204" charset="-122"/>
                <a:ea typeface="微软雅黑" panose="020B0503020204020204" charset="-122"/>
                <a:sym typeface="微软雅黑" panose="020B0503020204020204" charset="-122"/>
              </a:rPr>
              <a:t>。</a:t>
            </a:r>
            <a:endParaRPr sz="4000" dirty="0">
              <a:latin typeface="微软雅黑" panose="020B0503020204020204" charset="-122"/>
              <a:ea typeface="微软雅黑" panose="020B0503020204020204" charset="-122"/>
              <a:sym typeface="微软雅黑" panose="020B0503020204020204" charset="-122"/>
            </a:endParaRPr>
          </a:p>
          <a:p>
            <a:pPr>
              <a:lnSpc>
                <a:spcPct val="170000"/>
              </a:lnSpc>
            </a:pPr>
            <a:r>
              <a:rPr sz="4000" dirty="0" err="1">
                <a:latin typeface="微软雅黑" panose="020B0503020204020204" charset="-122"/>
                <a:ea typeface="微软雅黑" panose="020B0503020204020204" charset="-122"/>
                <a:sym typeface="微软雅黑" panose="020B0503020204020204" charset="-122"/>
              </a:rPr>
              <a:t>终不还：一作“竟不还</a:t>
            </a:r>
            <a:r>
              <a:rPr sz="4000" dirty="0">
                <a:latin typeface="微软雅黑" panose="020B0503020204020204" charset="-122"/>
                <a:ea typeface="微软雅黑" panose="020B0503020204020204" charset="-122"/>
                <a:sym typeface="微软雅黑" panose="020B0503020204020204" charset="-122"/>
              </a:rPr>
              <a:t>”。</a:t>
            </a:r>
            <a:endParaRPr sz="4000" dirty="0">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p:cNvSpPr/>
          <p:nvPr/>
        </p:nvSpPr>
        <p:spPr>
          <a:xfrm>
            <a:off x="466543" y="361452"/>
            <a:ext cx="11258913" cy="6135095"/>
          </a:xfrm>
          <a:prstGeom prst="roundRect">
            <a:avLst/>
          </a:prstGeom>
          <a:noFill/>
          <a:ln w="28575">
            <a:solidFill>
              <a:srgbClr val="FDCC7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pic>
        <p:nvPicPr>
          <p:cNvPr id="5" name="图片 4"/>
          <p:cNvPicPr>
            <a:picLocks noChangeAspect="1"/>
          </p:cNvPicPr>
          <p:nvPr/>
        </p:nvPicPr>
        <p:blipFill>
          <a:blip r:embed="rId1" cstate="email"/>
          <a:srcRect/>
          <a:stretch>
            <a:fillRect/>
          </a:stretch>
        </p:blipFill>
        <p:spPr>
          <a:xfrm>
            <a:off x="746592" y="5872658"/>
            <a:ext cx="2341425" cy="985341"/>
          </a:xfrm>
          <a:prstGeom prst="rect">
            <a:avLst/>
          </a:prstGeom>
        </p:spPr>
      </p:pic>
      <p:pic>
        <p:nvPicPr>
          <p:cNvPr id="6" name="图片 5"/>
          <p:cNvPicPr>
            <a:picLocks noChangeAspect="1"/>
          </p:cNvPicPr>
          <p:nvPr/>
        </p:nvPicPr>
        <p:blipFill>
          <a:blip r:embed="rId2" cstate="email"/>
          <a:srcRect l="-2874"/>
          <a:stretch>
            <a:fillRect/>
          </a:stretch>
        </p:blipFill>
        <p:spPr>
          <a:xfrm>
            <a:off x="3088017" y="5876692"/>
            <a:ext cx="2137052" cy="981308"/>
          </a:xfrm>
          <a:prstGeom prst="rect">
            <a:avLst/>
          </a:prstGeom>
        </p:spPr>
      </p:pic>
      <p:sp>
        <p:nvSpPr>
          <p:cNvPr id="8" name="矩形 7"/>
          <p:cNvSpPr/>
          <p:nvPr/>
        </p:nvSpPr>
        <p:spPr>
          <a:xfrm>
            <a:off x="2585720" y="810260"/>
            <a:ext cx="7020560" cy="960120"/>
          </a:xfrm>
          <a:prstGeom prst="rect">
            <a:avLst/>
          </a:prstGeom>
          <a:solidFill>
            <a:srgbClr val="F5A939"/>
          </a:solidFill>
          <a:ln>
            <a:noFill/>
          </a:ln>
          <a:effectLst>
            <a:outerShdw blurRad="50800" dist="38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500" b="1">
                <a:ln w="10160">
                  <a:solidFill>
                    <a:schemeClr val="bg1"/>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微软雅黑" panose="020B0503020204020204" charset="-122"/>
              </a:rPr>
              <a:t>“青海长云暗雪山”</a:t>
            </a:r>
            <a:endParaRPr lang="zh-CN" altLang="en-US" sz="5500" b="1">
              <a:ln w="10160">
                <a:solidFill>
                  <a:schemeClr val="bg1"/>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微软雅黑" panose="020B0503020204020204" charset="-122"/>
            </a:endParaRPr>
          </a:p>
        </p:txBody>
      </p:sp>
      <p:sp>
        <p:nvSpPr>
          <p:cNvPr id="16" name="文本框 15"/>
          <p:cNvSpPr txBox="1">
            <a:spLocks noChangeArrowheads="1"/>
          </p:cNvSpPr>
          <p:nvPr/>
        </p:nvSpPr>
        <p:spPr bwMode="auto">
          <a:xfrm>
            <a:off x="789305" y="2302510"/>
            <a:ext cx="10614025" cy="783590"/>
          </a:xfrm>
          <a:prstGeom prst="rect">
            <a:avLst/>
          </a:prstGeom>
          <a:noFill/>
          <a:ln>
            <a:noFill/>
          </a:ln>
        </p:spPr>
        <p:txBody>
          <a:bodyPr wrap="square">
            <a:spAutoFit/>
          </a:bodyPr>
          <a:lstStyle>
            <a:lvl2pPr marL="742950" indent="-285750"/>
          </a:lstStyle>
          <a:p>
            <a:pPr algn="ctr"/>
            <a:r>
              <a:rPr lang="en-US" altLang="zh-CN" sz="4500">
                <a:latin typeface="微软雅黑" panose="020B0503020204020204" charset="-122"/>
                <a:ea typeface="微软雅黑" panose="020B0503020204020204" charset="-122"/>
                <a:cs typeface="Open Sans" panose="020B0606030504020204" pitchFamily="34" charset="0"/>
                <a:sym typeface="微软雅黑" panose="020B0503020204020204" charset="-122"/>
              </a:rPr>
              <a:t>青海长云暗雪山，你觉得该怎么读？</a:t>
            </a:r>
            <a:endParaRPr lang="en-US" altLang="zh-CN" sz="4500">
              <a:latin typeface="微软雅黑" panose="020B0503020204020204" charset="-122"/>
              <a:ea typeface="微软雅黑" panose="020B0503020204020204" charset="-122"/>
              <a:cs typeface="Open Sans" panose="020B0606030504020204" pitchFamily="34" charset="0"/>
              <a:sym typeface="微软雅黑" panose="020B0503020204020204" charset="-122"/>
            </a:endParaRPr>
          </a:p>
        </p:txBody>
      </p:sp>
      <p:sp>
        <p:nvSpPr>
          <p:cNvPr id="3" name="文本框 2"/>
          <p:cNvSpPr txBox="1">
            <a:spLocks noChangeArrowheads="1"/>
          </p:cNvSpPr>
          <p:nvPr/>
        </p:nvSpPr>
        <p:spPr bwMode="auto">
          <a:xfrm>
            <a:off x="788670" y="4320540"/>
            <a:ext cx="10614025" cy="1683859"/>
          </a:xfrm>
          <a:prstGeom prst="rect">
            <a:avLst/>
          </a:prstGeom>
          <a:noFill/>
          <a:ln>
            <a:noFill/>
          </a:ln>
        </p:spPr>
        <p:txBody>
          <a:bodyPr wrap="square">
            <a:spAutoFit/>
          </a:bodyPr>
          <a:lstStyle>
            <a:lvl2pPr marL="742950" indent="-285750"/>
          </a:lstStyle>
          <a:p>
            <a:pPr algn="l">
              <a:lnSpc>
                <a:spcPct val="120000"/>
              </a:lnSpc>
            </a:pPr>
            <a:r>
              <a:rPr lang="en-US" altLang="zh-CN" sz="4500" dirty="0">
                <a:latin typeface="微软雅黑" panose="020B0503020204020204" charset="-122"/>
                <a:ea typeface="微软雅黑" panose="020B0503020204020204" charset="-122"/>
                <a:cs typeface="Open Sans" panose="020B0606030504020204" pitchFamily="34" charset="0"/>
                <a:sym typeface="微软雅黑" panose="020B0503020204020204" charset="-122"/>
              </a:rPr>
              <a:t>    </a:t>
            </a:r>
            <a:r>
              <a:rPr lang="en-US" altLang="zh-CN" sz="4500" dirty="0" err="1">
                <a:latin typeface="微软雅黑" panose="020B0503020204020204" charset="-122"/>
                <a:ea typeface="微软雅黑" panose="020B0503020204020204" charset="-122"/>
                <a:cs typeface="Open Sans" panose="020B0606030504020204" pitchFamily="34" charset="0"/>
                <a:sym typeface="微软雅黑" panose="020B0503020204020204" charset="-122"/>
              </a:rPr>
              <a:t>读了诗，在你眼前，仿佛出现了一幅怎样的景象</a:t>
            </a:r>
            <a:r>
              <a:rPr lang="en-US" altLang="zh-CN" sz="4500" dirty="0">
                <a:latin typeface="微软雅黑" panose="020B0503020204020204" charset="-122"/>
                <a:ea typeface="微软雅黑" panose="020B0503020204020204" charset="-122"/>
                <a:cs typeface="Open Sans" panose="020B0606030504020204" pitchFamily="34" charset="0"/>
                <a:sym typeface="微软雅黑" panose="020B0503020204020204" charset="-122"/>
              </a:rPr>
              <a:t>？</a:t>
            </a:r>
            <a:endParaRPr lang="en-US" altLang="zh-CN" sz="4500" dirty="0">
              <a:latin typeface="微软雅黑" panose="020B0503020204020204" charset="-122"/>
              <a:ea typeface="微软雅黑" panose="020B0503020204020204" charset="-122"/>
              <a:cs typeface="Open Sans" panose="020B0606030504020204" pitchFamily="34" charset="0"/>
              <a:sym typeface="微软雅黑" panose="020B0503020204020204" charset="-122"/>
            </a:endParaRPr>
          </a:p>
        </p:txBody>
      </p:sp>
      <p:sp>
        <p:nvSpPr>
          <p:cNvPr id="37" name="文本框 36"/>
          <p:cNvSpPr txBox="1"/>
          <p:nvPr/>
        </p:nvSpPr>
        <p:spPr>
          <a:xfrm>
            <a:off x="3549015" y="3234690"/>
            <a:ext cx="5799455" cy="937260"/>
          </a:xfrm>
          <a:prstGeom prst="rect">
            <a:avLst/>
          </a:prstGeom>
          <a:noFill/>
        </p:spPr>
        <p:txBody>
          <a:bodyPr wrap="none" rtlCol="0" anchor="t">
            <a:spAutoFit/>
            <a:scene3d>
              <a:camera prst="orthographicFront"/>
              <a:lightRig rig="threePt" dir="t"/>
            </a:scene3d>
          </a:bodyPr>
          <a:lstStyle/>
          <a:p>
            <a:pPr algn="l"/>
            <a:r>
              <a:rPr lang="en-US" altLang="zh-CN" sz="5500" b="1">
                <a:latin typeface="微软雅黑" panose="020B0503020204020204" charset="-122"/>
                <a:ea typeface="微软雅黑" panose="020B0503020204020204" charset="-122"/>
                <a:cs typeface="Open Sans" panose="020B0606030504020204" pitchFamily="34" charset="0"/>
                <a:sym typeface="微软雅黑" panose="020B0503020204020204" charset="-122"/>
              </a:rPr>
              <a:t>青海</a:t>
            </a:r>
            <a:r>
              <a:rPr lang="en-US" altLang="zh-CN" sz="5500" b="1">
                <a:ln>
                  <a:solidFill>
                    <a:schemeClr val="bg1"/>
                  </a:solidFill>
                </a:ln>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rPr>
              <a:t>/</a:t>
            </a:r>
            <a:r>
              <a:rPr lang="en-US" altLang="zh-CN" sz="5500" b="1">
                <a:latin typeface="微软雅黑" panose="020B0503020204020204" charset="-122"/>
                <a:ea typeface="微软雅黑" panose="020B0503020204020204" charset="-122"/>
                <a:cs typeface="Open Sans" panose="020B0606030504020204" pitchFamily="34" charset="0"/>
                <a:sym typeface="微软雅黑" panose="020B0503020204020204" charset="-122"/>
              </a:rPr>
              <a:t>长云</a:t>
            </a:r>
            <a:r>
              <a:rPr lang="en-US" altLang="zh-CN" sz="5500" b="1">
                <a:ln>
                  <a:solidFill>
                    <a:schemeClr val="bg1"/>
                  </a:solidFill>
                </a:ln>
                <a:solidFill>
                  <a:srgbClr val="FF0000"/>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rPr>
              <a:t>/</a:t>
            </a:r>
            <a:r>
              <a:rPr lang="en-US" altLang="zh-CN" sz="5500" b="1">
                <a:latin typeface="微软雅黑" panose="020B0503020204020204" charset="-122"/>
                <a:ea typeface="微软雅黑" panose="020B0503020204020204" charset="-122"/>
                <a:cs typeface="Open Sans" panose="020B0606030504020204" pitchFamily="34" charset="0"/>
                <a:sym typeface="微软雅黑" panose="020B0503020204020204" charset="-122"/>
              </a:rPr>
              <a:t>暗雪山</a:t>
            </a:r>
            <a:endParaRPr lang="zh-CN" altLang="en-US" sz="5500" b="1">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strips dir="l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strVal val="#ppt_w*0.70"/>
                                          </p:val>
                                        </p:tav>
                                        <p:tav tm="100000">
                                          <p:val>
                                            <p:strVal val="#ppt_w"/>
                                          </p:val>
                                        </p:tav>
                                      </p:tavLst>
                                    </p:anim>
                                    <p:anim calcmode="lin" valueType="num">
                                      <p:cBhvr>
                                        <p:cTn id="8" dur="1000" fill="hold"/>
                                        <p:tgtEl>
                                          <p:spTgt spid="16"/>
                                        </p:tgtEl>
                                        <p:attrNameLst>
                                          <p:attrName>ppt_h</p:attrName>
                                        </p:attrNameLst>
                                      </p:cBhvr>
                                      <p:tavLst>
                                        <p:tav tm="0">
                                          <p:val>
                                            <p:strVal val="#ppt_h"/>
                                          </p:val>
                                        </p:tav>
                                        <p:tav tm="100000">
                                          <p:val>
                                            <p:strVal val="#ppt_h"/>
                                          </p:val>
                                        </p:tav>
                                      </p:tavLst>
                                    </p:anim>
                                    <p:animEffect transition="in" filter="fade">
                                      <p:cBhvr>
                                        <p:cTn id="9" dur="10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37"/>
                                        </p:tgtEl>
                                        <p:attrNameLst>
                                          <p:attrName>style.visibility</p:attrName>
                                        </p:attrNameLst>
                                      </p:cBhvr>
                                      <p:to>
                                        <p:strVal val="visible"/>
                                      </p:to>
                                    </p:set>
                                    <p:anim calcmode="lin" valueType="num">
                                      <p:cBhvr>
                                        <p:cTn id="14" dur="500" fill="hold"/>
                                        <p:tgtEl>
                                          <p:spTgt spid="37"/>
                                        </p:tgtEl>
                                        <p:attrNameLst>
                                          <p:attrName>ppt_w</p:attrName>
                                        </p:attrNameLst>
                                      </p:cBhvr>
                                      <p:tavLst>
                                        <p:tav tm="0">
                                          <p:val>
                                            <p:fltVal val="0"/>
                                          </p:val>
                                        </p:tav>
                                        <p:tav tm="100000">
                                          <p:val>
                                            <p:strVal val="#ppt_w"/>
                                          </p:val>
                                        </p:tav>
                                      </p:tavLst>
                                    </p:anim>
                                    <p:anim calcmode="lin" valueType="num">
                                      <p:cBhvr>
                                        <p:cTn id="15" dur="500" fill="hold"/>
                                        <p:tgtEl>
                                          <p:spTgt spid="37"/>
                                        </p:tgtEl>
                                        <p:attrNameLst>
                                          <p:attrName>ppt_h</p:attrName>
                                        </p:attrNameLst>
                                      </p:cBhvr>
                                      <p:tavLst>
                                        <p:tav tm="0">
                                          <p:val>
                                            <p:fltVal val="0"/>
                                          </p:val>
                                        </p:tav>
                                        <p:tav tm="100000">
                                          <p:val>
                                            <p:strVal val="#ppt_h"/>
                                          </p:val>
                                        </p:tav>
                                      </p:tavLst>
                                    </p:anim>
                                    <p:animEffect transition="in" filter="fade">
                                      <p:cBhvr>
                                        <p:cTn id="16" dur="500"/>
                                        <p:tgtEl>
                                          <p:spTgt spid="37"/>
                                        </p:tgtEl>
                                      </p:cBhvr>
                                    </p:animEffect>
                                  </p:childTnLst>
                                </p:cTn>
                              </p:par>
                            </p:childTnLst>
                          </p:cTn>
                        </p:par>
                      </p:childTnLst>
                    </p:cTn>
                  </p:par>
                  <p:par>
                    <p:cTn id="17" fill="hold">
                      <p:stCondLst>
                        <p:cond delay="indefinite"/>
                      </p:stCondLst>
                      <p:childTnLst>
                        <p:par>
                          <p:cTn id="18" fill="hold">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blinds(horizontal)">
                                      <p:cBhvr>
                                        <p:cTn id="2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3" grpId="0"/>
      <p:bldP spid="37"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p:cNvSpPr/>
          <p:nvPr/>
        </p:nvSpPr>
        <p:spPr>
          <a:xfrm>
            <a:off x="466543" y="361452"/>
            <a:ext cx="11258913" cy="6135095"/>
          </a:xfrm>
          <a:prstGeom prst="roundRect">
            <a:avLst/>
          </a:prstGeom>
          <a:noFill/>
          <a:ln w="28575">
            <a:solidFill>
              <a:srgbClr val="FDCC7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pic>
        <p:nvPicPr>
          <p:cNvPr id="5" name="图片 4"/>
          <p:cNvPicPr>
            <a:picLocks noChangeAspect="1"/>
          </p:cNvPicPr>
          <p:nvPr/>
        </p:nvPicPr>
        <p:blipFill>
          <a:blip r:embed="rId1" cstate="email"/>
          <a:srcRect/>
          <a:stretch>
            <a:fillRect/>
          </a:stretch>
        </p:blipFill>
        <p:spPr>
          <a:xfrm>
            <a:off x="746592" y="5872658"/>
            <a:ext cx="2341425" cy="985341"/>
          </a:xfrm>
          <a:prstGeom prst="rect">
            <a:avLst/>
          </a:prstGeom>
        </p:spPr>
      </p:pic>
      <p:pic>
        <p:nvPicPr>
          <p:cNvPr id="6" name="图片 5"/>
          <p:cNvPicPr>
            <a:picLocks noChangeAspect="1"/>
          </p:cNvPicPr>
          <p:nvPr/>
        </p:nvPicPr>
        <p:blipFill>
          <a:blip r:embed="rId2" cstate="email"/>
          <a:srcRect l="-2874"/>
          <a:stretch>
            <a:fillRect/>
          </a:stretch>
        </p:blipFill>
        <p:spPr>
          <a:xfrm>
            <a:off x="3088017" y="5876692"/>
            <a:ext cx="2137052" cy="981308"/>
          </a:xfrm>
          <a:prstGeom prst="rect">
            <a:avLst/>
          </a:prstGeom>
        </p:spPr>
      </p:pic>
      <p:sp>
        <p:nvSpPr>
          <p:cNvPr id="8" name="矩形 7"/>
          <p:cNvSpPr/>
          <p:nvPr/>
        </p:nvSpPr>
        <p:spPr>
          <a:xfrm>
            <a:off x="2585720" y="810260"/>
            <a:ext cx="7020560" cy="960120"/>
          </a:xfrm>
          <a:prstGeom prst="rect">
            <a:avLst/>
          </a:prstGeom>
          <a:solidFill>
            <a:srgbClr val="F5A939"/>
          </a:solidFill>
          <a:ln>
            <a:noFill/>
          </a:ln>
          <a:effectLst>
            <a:outerShdw blurRad="50800" dist="38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500" b="1">
                <a:ln w="10160">
                  <a:solidFill>
                    <a:schemeClr val="bg1"/>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微软雅黑" panose="020B0503020204020204" charset="-122"/>
              </a:rPr>
              <a:t>“黄河远上白云间”</a:t>
            </a:r>
            <a:endParaRPr lang="zh-CN" altLang="en-US" sz="5500" b="1">
              <a:ln w="10160">
                <a:solidFill>
                  <a:schemeClr val="bg1"/>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微软雅黑" panose="020B0503020204020204" charset="-122"/>
            </a:endParaRPr>
          </a:p>
        </p:txBody>
      </p:sp>
      <p:sp>
        <p:nvSpPr>
          <p:cNvPr id="36" name="文本框 35"/>
          <p:cNvSpPr txBox="1">
            <a:spLocks noChangeArrowheads="1"/>
          </p:cNvSpPr>
          <p:nvPr/>
        </p:nvSpPr>
        <p:spPr bwMode="auto">
          <a:xfrm>
            <a:off x="942340" y="1894205"/>
            <a:ext cx="10307955" cy="4292600"/>
          </a:xfrm>
          <a:prstGeom prst="rect">
            <a:avLst/>
          </a:prstGeom>
          <a:noFill/>
          <a:ln>
            <a:noFill/>
          </a:ln>
        </p:spPr>
        <p:txBody>
          <a:bodyPr wrap="square">
            <a:spAutoFit/>
          </a:bodyPr>
          <a:lstStyle>
            <a:lvl2pPr marL="742950" indent="-285750"/>
          </a:lstStyle>
          <a:p>
            <a:pPr algn="l">
              <a:lnSpc>
                <a:spcPct val="140000"/>
              </a:lnSpc>
            </a:pPr>
            <a:r>
              <a:rPr lang="en-US" sz="4500">
                <a:latin typeface="微软雅黑" panose="020B0503020204020204" charset="-122"/>
                <a:ea typeface="微软雅黑" panose="020B0503020204020204" charset="-122"/>
                <a:cs typeface="Open Sans" panose="020B0606030504020204" pitchFamily="34" charset="0"/>
                <a:sym typeface="微软雅黑" panose="020B0503020204020204" charset="-122"/>
              </a:rPr>
              <a:t>    </a:t>
            </a:r>
            <a:r>
              <a:rPr sz="4500">
                <a:latin typeface="微软雅黑" panose="020B0503020204020204" charset="-122"/>
                <a:ea typeface="微软雅黑" panose="020B0503020204020204" charset="-122"/>
                <a:cs typeface="Open Sans" panose="020B0606030504020204" pitchFamily="34" charset="0"/>
                <a:sym typeface="微软雅黑" panose="020B0503020204020204" charset="-122"/>
              </a:rPr>
              <a:t>青海、雪山在前，玉门关在后，则抒情主人公回望的故乡该是玉门关西的西域，那不是汉兵，倒成胡兵了。</a:t>
            </a:r>
            <a:endParaRPr sz="4500">
              <a:latin typeface="微软雅黑" panose="020B0503020204020204" charset="-122"/>
              <a:ea typeface="微软雅黑" panose="020B0503020204020204" charset="-122"/>
              <a:cs typeface="Open Sans" panose="020B0606030504020204" pitchFamily="34" charset="0"/>
              <a:sym typeface="微软雅黑" panose="020B0503020204020204" charset="-122"/>
            </a:endParaRPr>
          </a:p>
          <a:p>
            <a:pPr algn="ctr">
              <a:lnSpc>
                <a:spcPct val="140000"/>
              </a:lnSpc>
            </a:pPr>
            <a:r>
              <a:rPr lang="en-US" altLang="zh-CN" sz="6000" b="1">
                <a:solidFill>
                  <a:srgbClr val="FF0000"/>
                </a:solidFill>
                <a:latin typeface="微软雅黑" panose="020B0503020204020204" charset="-122"/>
                <a:ea typeface="微软雅黑" panose="020B0503020204020204" charset="-122"/>
                <a:cs typeface="Open Sans" panose="020B0606030504020204" pitchFamily="34" charset="0"/>
                <a:sym typeface="微软雅黑" panose="020B0503020204020204" charset="-122"/>
              </a:rPr>
              <a:t>你觉得有何不同？</a:t>
            </a:r>
            <a:endParaRPr lang="en-US" altLang="zh-CN" sz="6000" b="1">
              <a:solidFill>
                <a:srgbClr val="FF0000"/>
              </a:solidFill>
              <a:latin typeface="微软雅黑" panose="020B0503020204020204" charset="-122"/>
              <a:ea typeface="微软雅黑" panose="020B0503020204020204" charset="-122"/>
              <a:cs typeface="Open Sans" panose="020B0606030504020204" pitchFamily="34" charset="0"/>
              <a:sym typeface="微软雅黑" panose="020B0503020204020204" charset="-122"/>
            </a:endParaRPr>
          </a:p>
        </p:txBody>
      </p:sp>
    </p:spTree>
  </p:cSld>
  <p:clrMapOvr>
    <a:masterClrMapping/>
  </p:clrMapOvr>
  <p:transition>
    <p:strips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0" presetClass="entr" presetSubtype="0" fill="hold" nodeType="afterEffect">
                                  <p:stCondLst>
                                    <p:cond delay="5000"/>
                                  </p:stCondLst>
                                  <p:childTnLst>
                                    <p:set>
                                      <p:cBhvr>
                                        <p:cTn id="6" dur="1" fill="hold">
                                          <p:stCondLst>
                                            <p:cond delay="0"/>
                                          </p:stCondLst>
                                        </p:cTn>
                                        <p:tgtEl>
                                          <p:spTgt spid="36">
                                            <p:txEl>
                                              <p:pRg st="1" end="1"/>
                                            </p:txEl>
                                          </p:spTgt>
                                        </p:tgtEl>
                                        <p:attrNameLst>
                                          <p:attrName>style.visibility</p:attrName>
                                        </p:attrNameLst>
                                      </p:cBhvr>
                                      <p:to>
                                        <p:strVal val="visible"/>
                                      </p:to>
                                    </p:set>
                                    <p:animEffect transition="in" filter="fade">
                                      <p:cBhvr>
                                        <p:cTn id="7" dur="800" decel="100000"/>
                                        <p:tgtEl>
                                          <p:spTgt spid="36">
                                            <p:txEl>
                                              <p:pRg st="1" end="1"/>
                                            </p:txEl>
                                          </p:spTgt>
                                        </p:tgtEl>
                                      </p:cBhvr>
                                    </p:animEffect>
                                    <p:anim calcmode="lin" valueType="num">
                                      <p:cBhvr>
                                        <p:cTn id="8" dur="800" decel="100000" fill="hold"/>
                                        <p:tgtEl>
                                          <p:spTgt spid="36">
                                            <p:txEl>
                                              <p:pRg st="1" end="1"/>
                                            </p:txEl>
                                          </p:spTgt>
                                        </p:tgtEl>
                                        <p:attrNameLst>
                                          <p:attrName>style.rotation</p:attrName>
                                        </p:attrNameLst>
                                      </p:cBhvr>
                                      <p:tavLst>
                                        <p:tav tm="0">
                                          <p:val>
                                            <p:fltVal val="-90"/>
                                          </p:val>
                                        </p:tav>
                                        <p:tav tm="100000">
                                          <p:val>
                                            <p:fltVal val="0"/>
                                          </p:val>
                                        </p:tav>
                                      </p:tavLst>
                                    </p:anim>
                                    <p:anim calcmode="lin" valueType="num">
                                      <p:cBhvr>
                                        <p:cTn id="9" dur="800" decel="100000" fill="hold"/>
                                        <p:tgtEl>
                                          <p:spTgt spid="36">
                                            <p:txEl>
                                              <p:pRg st="1" end="1"/>
                                            </p:txEl>
                                          </p:spTgt>
                                        </p:tgtEl>
                                        <p:attrNameLst>
                                          <p:attrName>ppt_x</p:attrName>
                                        </p:attrNameLst>
                                      </p:cBhvr>
                                      <p:tavLst>
                                        <p:tav tm="0">
                                          <p:val>
                                            <p:strVal val="#ppt_x+0.4"/>
                                          </p:val>
                                        </p:tav>
                                        <p:tav tm="100000">
                                          <p:val>
                                            <p:strVal val="#ppt_x-0.05"/>
                                          </p:val>
                                        </p:tav>
                                      </p:tavLst>
                                    </p:anim>
                                    <p:anim calcmode="lin" valueType="num">
                                      <p:cBhvr>
                                        <p:cTn id="10" dur="800" decel="100000" fill="hold"/>
                                        <p:tgtEl>
                                          <p:spTgt spid="36">
                                            <p:txEl>
                                              <p:pRg st="1" end="1"/>
                                            </p:txEl>
                                          </p:spTgt>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36">
                                            <p:txEl>
                                              <p:pRg st="1" end="1"/>
                                            </p:txEl>
                                          </p:spTgt>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36">
                                            <p:txEl>
                                              <p:pRg st="1" end="1"/>
                                            </p:txEl>
                                          </p:spTgt>
                                        </p:tgtEl>
                                        <p:attrNameLst>
                                          <p:attrName>ppt_y</p:attrName>
                                        </p:attrNameLst>
                                      </p:cBhvr>
                                      <p:tavLst>
                                        <p:tav tm="0">
                                          <p:val>
                                            <p:strVal val="#ppt_y+0.1"/>
                                          </p:val>
                                        </p:tav>
                                        <p:tav tm="100000">
                                          <p:val>
                                            <p:strVal val="#ppt_y"/>
                                          </p:val>
                                        </p:tav>
                                      </p:tavLst>
                                    </p:anim>
                                  </p:childTnLst>
                                </p:cTn>
                              </p:par>
                            </p:childTnLst>
                          </p:cTn>
                        </p:par>
                        <p:par>
                          <p:cTn id="13" fill="hold">
                            <p:stCondLst>
                              <p:cond delay="6000"/>
                            </p:stCondLst>
                            <p:childTnLst>
                              <p:par>
                                <p:cTn id="14" presetID="30" presetClass="entr" presetSubtype="0" fill="hold" nodeType="afterEffect">
                                  <p:stCondLst>
                                    <p:cond delay="5000"/>
                                  </p:stCondLst>
                                  <p:childTnLst>
                                    <p:set>
                                      <p:cBhvr>
                                        <p:cTn id="15" dur="1" fill="hold">
                                          <p:stCondLst>
                                            <p:cond delay="0"/>
                                          </p:stCondLst>
                                        </p:cTn>
                                        <p:tgtEl>
                                          <p:spTgt spid="36">
                                            <p:txEl>
                                              <p:pRg st="0" end="0"/>
                                            </p:txEl>
                                          </p:spTgt>
                                        </p:tgtEl>
                                        <p:attrNameLst>
                                          <p:attrName>style.visibility</p:attrName>
                                        </p:attrNameLst>
                                      </p:cBhvr>
                                      <p:to>
                                        <p:strVal val="visible"/>
                                      </p:to>
                                    </p:set>
                                    <p:animEffect transition="in" filter="fade">
                                      <p:cBhvr>
                                        <p:cTn id="16" dur="800" decel="100000"/>
                                        <p:tgtEl>
                                          <p:spTgt spid="36">
                                            <p:txEl>
                                              <p:pRg st="0" end="0"/>
                                            </p:txEl>
                                          </p:spTgt>
                                        </p:tgtEl>
                                      </p:cBhvr>
                                    </p:animEffect>
                                    <p:anim calcmode="lin" valueType="num">
                                      <p:cBhvr>
                                        <p:cTn id="17" dur="800" decel="100000" fill="hold"/>
                                        <p:tgtEl>
                                          <p:spTgt spid="36">
                                            <p:txEl>
                                              <p:pRg st="0" end="0"/>
                                            </p:txEl>
                                          </p:spTgt>
                                        </p:tgtEl>
                                        <p:attrNameLst>
                                          <p:attrName>style.rotation</p:attrName>
                                        </p:attrNameLst>
                                      </p:cBhvr>
                                      <p:tavLst>
                                        <p:tav tm="0">
                                          <p:val>
                                            <p:fltVal val="-90"/>
                                          </p:val>
                                        </p:tav>
                                        <p:tav tm="100000">
                                          <p:val>
                                            <p:fltVal val="0"/>
                                          </p:val>
                                        </p:tav>
                                      </p:tavLst>
                                    </p:anim>
                                    <p:anim calcmode="lin" valueType="num">
                                      <p:cBhvr>
                                        <p:cTn id="18" dur="800" decel="100000" fill="hold"/>
                                        <p:tgtEl>
                                          <p:spTgt spid="36">
                                            <p:txEl>
                                              <p:pRg st="0" end="0"/>
                                            </p:txEl>
                                          </p:spTgt>
                                        </p:tgtEl>
                                        <p:attrNameLst>
                                          <p:attrName>ppt_x</p:attrName>
                                        </p:attrNameLst>
                                      </p:cBhvr>
                                      <p:tavLst>
                                        <p:tav tm="0">
                                          <p:val>
                                            <p:strVal val="#ppt_x+0.4"/>
                                          </p:val>
                                        </p:tav>
                                        <p:tav tm="100000">
                                          <p:val>
                                            <p:strVal val="#ppt_x-0.05"/>
                                          </p:val>
                                        </p:tav>
                                      </p:tavLst>
                                    </p:anim>
                                    <p:anim calcmode="lin" valueType="num">
                                      <p:cBhvr>
                                        <p:cTn id="19" dur="800" decel="100000" fill="hold"/>
                                        <p:tgtEl>
                                          <p:spTgt spid="36">
                                            <p:txEl>
                                              <p:pRg st="0" end="0"/>
                                            </p:txEl>
                                          </p:spTgt>
                                        </p:tgtEl>
                                        <p:attrNameLst>
                                          <p:attrName>ppt_y</p:attrName>
                                        </p:attrNameLst>
                                      </p:cBhvr>
                                      <p:tavLst>
                                        <p:tav tm="0">
                                          <p:val>
                                            <p:strVal val="#ppt_y-0.4"/>
                                          </p:val>
                                        </p:tav>
                                        <p:tav tm="100000">
                                          <p:val>
                                            <p:strVal val="#ppt_y+0.1"/>
                                          </p:val>
                                        </p:tav>
                                      </p:tavLst>
                                    </p:anim>
                                    <p:anim calcmode="lin" valueType="num">
                                      <p:cBhvr>
                                        <p:cTn id="20" dur="200" accel="100000" fill="hold">
                                          <p:stCondLst>
                                            <p:cond delay="800"/>
                                          </p:stCondLst>
                                        </p:cTn>
                                        <p:tgtEl>
                                          <p:spTgt spid="36">
                                            <p:txEl>
                                              <p:pRg st="0" end="0"/>
                                            </p:txEl>
                                          </p:spTgt>
                                        </p:tgtEl>
                                        <p:attrNameLst>
                                          <p:attrName>ppt_x</p:attrName>
                                        </p:attrNameLst>
                                      </p:cBhvr>
                                      <p:tavLst>
                                        <p:tav tm="0">
                                          <p:val>
                                            <p:strVal val="#ppt_x-0.05"/>
                                          </p:val>
                                        </p:tav>
                                        <p:tav tm="100000">
                                          <p:val>
                                            <p:strVal val="#ppt_x"/>
                                          </p:val>
                                        </p:tav>
                                      </p:tavLst>
                                    </p:anim>
                                    <p:anim calcmode="lin" valueType="num">
                                      <p:cBhvr>
                                        <p:cTn id="21" dur="200" accel="100000" fill="hold">
                                          <p:stCondLst>
                                            <p:cond delay="800"/>
                                          </p:stCondLst>
                                        </p:cTn>
                                        <p:tgtEl>
                                          <p:spTgt spid="36">
                                            <p:txEl>
                                              <p:pRg st="0" end="0"/>
                                            </p:txEl>
                                          </p:spTgt>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p:cNvSpPr/>
          <p:nvPr/>
        </p:nvSpPr>
        <p:spPr>
          <a:xfrm>
            <a:off x="466543" y="361452"/>
            <a:ext cx="11258913" cy="6135095"/>
          </a:xfrm>
          <a:prstGeom prst="roundRect">
            <a:avLst/>
          </a:prstGeom>
          <a:noFill/>
          <a:ln w="28575">
            <a:solidFill>
              <a:srgbClr val="FDCC7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pic>
        <p:nvPicPr>
          <p:cNvPr id="5" name="图片 4"/>
          <p:cNvPicPr>
            <a:picLocks noChangeAspect="1"/>
          </p:cNvPicPr>
          <p:nvPr/>
        </p:nvPicPr>
        <p:blipFill>
          <a:blip r:embed="rId1" cstate="email"/>
          <a:srcRect/>
          <a:stretch>
            <a:fillRect/>
          </a:stretch>
        </p:blipFill>
        <p:spPr>
          <a:xfrm>
            <a:off x="746592" y="5872658"/>
            <a:ext cx="2341425" cy="985341"/>
          </a:xfrm>
          <a:prstGeom prst="rect">
            <a:avLst/>
          </a:prstGeom>
        </p:spPr>
      </p:pic>
      <p:pic>
        <p:nvPicPr>
          <p:cNvPr id="6" name="图片 5"/>
          <p:cNvPicPr>
            <a:picLocks noChangeAspect="1"/>
          </p:cNvPicPr>
          <p:nvPr/>
        </p:nvPicPr>
        <p:blipFill>
          <a:blip r:embed="rId2" cstate="email"/>
          <a:srcRect l="-2874"/>
          <a:stretch>
            <a:fillRect/>
          </a:stretch>
        </p:blipFill>
        <p:spPr>
          <a:xfrm>
            <a:off x="3088017" y="5876692"/>
            <a:ext cx="2137052" cy="981308"/>
          </a:xfrm>
          <a:prstGeom prst="rect">
            <a:avLst/>
          </a:prstGeom>
        </p:spPr>
      </p:pic>
      <p:sp>
        <p:nvSpPr>
          <p:cNvPr id="8" name="矩形 7"/>
          <p:cNvSpPr/>
          <p:nvPr/>
        </p:nvSpPr>
        <p:spPr>
          <a:xfrm>
            <a:off x="2585720" y="810260"/>
            <a:ext cx="7020560" cy="960120"/>
          </a:xfrm>
          <a:prstGeom prst="rect">
            <a:avLst/>
          </a:prstGeom>
          <a:solidFill>
            <a:srgbClr val="F5A939"/>
          </a:solidFill>
          <a:ln>
            <a:noFill/>
          </a:ln>
          <a:effectLst>
            <a:outerShdw blurRad="50800" dist="38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500" b="1">
                <a:ln w="10160">
                  <a:solidFill>
                    <a:schemeClr val="bg1"/>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微软雅黑" panose="020B0503020204020204" charset="-122"/>
              </a:rPr>
              <a:t>“</a:t>
            </a:r>
            <a:r>
              <a:rPr lang="zh-CN" altLang="en-US" sz="5500" b="1">
                <a:latin typeface="微软雅黑" panose="020B0503020204020204" charset="-122"/>
                <a:ea typeface="微软雅黑" panose="020B0503020204020204" charset="-122"/>
                <a:cs typeface="楷体" panose="02010609060101010101" pitchFamily="49" charset="-122"/>
                <a:sym typeface="微软雅黑" panose="020B0503020204020204" charset="-122"/>
              </a:rPr>
              <a:t>孤城遥望玉门关</a:t>
            </a:r>
            <a:r>
              <a:rPr lang="zh-CN" altLang="en-US" sz="5500" b="1">
                <a:ln w="10160">
                  <a:solidFill>
                    <a:schemeClr val="bg1"/>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微软雅黑" panose="020B0503020204020204" charset="-122"/>
              </a:rPr>
              <a:t>”</a:t>
            </a:r>
            <a:endParaRPr lang="zh-CN" altLang="en-US" sz="5500" b="1">
              <a:ln w="10160">
                <a:solidFill>
                  <a:schemeClr val="bg1"/>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微软雅黑" panose="020B0503020204020204" charset="-122"/>
            </a:endParaRPr>
          </a:p>
        </p:txBody>
      </p:sp>
      <p:sp>
        <p:nvSpPr>
          <p:cNvPr id="3" name="文本框 2"/>
          <p:cNvSpPr txBox="1">
            <a:spLocks noChangeArrowheads="1"/>
          </p:cNvSpPr>
          <p:nvPr/>
        </p:nvSpPr>
        <p:spPr bwMode="auto">
          <a:xfrm>
            <a:off x="1558290" y="1989455"/>
            <a:ext cx="9076690" cy="3322955"/>
          </a:xfrm>
          <a:prstGeom prst="rect">
            <a:avLst/>
          </a:prstGeom>
          <a:noFill/>
          <a:ln>
            <a:noFill/>
          </a:ln>
        </p:spPr>
        <p:txBody>
          <a:bodyPr wrap="square">
            <a:spAutoFit/>
          </a:bodyPr>
          <a:lstStyle>
            <a:lvl2pPr marL="742950" indent="-285750"/>
          </a:lstStyle>
          <a:p>
            <a:pPr algn="ctr">
              <a:lnSpc>
                <a:spcPct val="140000"/>
              </a:lnSpc>
            </a:pPr>
            <a:r>
              <a:rPr lang="en-US" altLang="zh-CN" sz="6000" b="1">
                <a:solidFill>
                  <a:schemeClr val="tx1"/>
                </a:solidFill>
                <a:effectLst>
                  <a:outerShdw blurRad="38100" dist="19050" dir="2700000" algn="tl" rotWithShape="0">
                    <a:schemeClr val="dk1">
                      <a:alpha val="40000"/>
                    </a:schemeClr>
                  </a:outerShdw>
                </a:effectLst>
                <a:latin typeface="微软雅黑" panose="020B0503020204020204" charset="-122"/>
                <a:ea typeface="微软雅黑" panose="020B0503020204020204" charset="-122"/>
                <a:cs typeface="Open Sans" panose="020B0606030504020204" pitchFamily="34" charset="0"/>
                <a:sym typeface="微软雅黑" panose="020B0503020204020204" charset="-122"/>
              </a:rPr>
              <a:t>倒 文</a:t>
            </a:r>
            <a:endParaRPr lang="en-US" altLang="zh-CN" sz="5500" b="1">
              <a:latin typeface="微软雅黑" panose="020B0503020204020204" charset="-122"/>
              <a:ea typeface="微软雅黑" panose="020B0503020204020204" charset="-122"/>
              <a:cs typeface="Open Sans" panose="020B0606030504020204" pitchFamily="34" charset="0"/>
              <a:sym typeface="微软雅黑" panose="020B0503020204020204" charset="-122"/>
            </a:endParaRPr>
          </a:p>
          <a:p>
            <a:pPr algn="l">
              <a:lnSpc>
                <a:spcPct val="140000"/>
              </a:lnSpc>
            </a:pPr>
            <a:r>
              <a:rPr lang="en-US" altLang="zh-CN" sz="4500">
                <a:latin typeface="微软雅黑" panose="020B0503020204020204" charset="-122"/>
                <a:ea typeface="微软雅黑" panose="020B0503020204020204" charset="-122"/>
                <a:cs typeface="Open Sans" panose="020B0606030504020204" pitchFamily="34" charset="0"/>
                <a:sym typeface="微软雅黑" panose="020B0503020204020204" charset="-122"/>
              </a:rPr>
              <a:t>    这行为我们描绘了一幅怎样的画卷？</a:t>
            </a:r>
            <a:endParaRPr lang="en-US" altLang="zh-CN" sz="4500">
              <a:latin typeface="微软雅黑" panose="020B0503020204020204" charset="-122"/>
              <a:ea typeface="微软雅黑" panose="020B0503020204020204" charset="-122"/>
              <a:cs typeface="Open Sans" panose="020B0606030504020204" pitchFamily="34" charset="0"/>
              <a:sym typeface="微软雅黑" panose="020B0503020204020204" charset="-122"/>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p:cNvSpPr/>
          <p:nvPr/>
        </p:nvSpPr>
        <p:spPr>
          <a:xfrm>
            <a:off x="466543" y="361452"/>
            <a:ext cx="11258913" cy="6135095"/>
          </a:xfrm>
          <a:prstGeom prst="roundRect">
            <a:avLst/>
          </a:prstGeom>
          <a:noFill/>
          <a:ln w="28575">
            <a:solidFill>
              <a:srgbClr val="FDCC7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pic>
        <p:nvPicPr>
          <p:cNvPr id="5" name="图片 4"/>
          <p:cNvPicPr>
            <a:picLocks noChangeAspect="1"/>
          </p:cNvPicPr>
          <p:nvPr/>
        </p:nvPicPr>
        <p:blipFill>
          <a:blip r:embed="rId1" cstate="email"/>
          <a:srcRect/>
          <a:stretch>
            <a:fillRect/>
          </a:stretch>
        </p:blipFill>
        <p:spPr>
          <a:xfrm>
            <a:off x="746592" y="5872658"/>
            <a:ext cx="2341425" cy="985341"/>
          </a:xfrm>
          <a:prstGeom prst="rect">
            <a:avLst/>
          </a:prstGeom>
        </p:spPr>
      </p:pic>
      <p:pic>
        <p:nvPicPr>
          <p:cNvPr id="6" name="图片 5"/>
          <p:cNvPicPr>
            <a:picLocks noChangeAspect="1"/>
          </p:cNvPicPr>
          <p:nvPr/>
        </p:nvPicPr>
        <p:blipFill>
          <a:blip r:embed="rId2" cstate="email"/>
          <a:srcRect l="-2874"/>
          <a:stretch>
            <a:fillRect/>
          </a:stretch>
        </p:blipFill>
        <p:spPr>
          <a:xfrm>
            <a:off x="9849497" y="5872247"/>
            <a:ext cx="2137052" cy="981308"/>
          </a:xfrm>
          <a:prstGeom prst="rect">
            <a:avLst/>
          </a:prstGeom>
        </p:spPr>
      </p:pic>
      <p:sp>
        <p:nvSpPr>
          <p:cNvPr id="7" name="文本框 6"/>
          <p:cNvSpPr txBox="1"/>
          <p:nvPr/>
        </p:nvSpPr>
        <p:spPr>
          <a:xfrm>
            <a:off x="822486" y="2178339"/>
            <a:ext cx="1339152" cy="1015663"/>
          </a:xfrm>
          <a:prstGeom prst="rect">
            <a:avLst/>
          </a:prstGeom>
          <a:noFill/>
          <a:ln w="19050">
            <a:noFill/>
            <a:prstDash val="dash"/>
          </a:ln>
        </p:spPr>
        <p:txBody>
          <a:bodyPr wrap="square" rtlCol="0">
            <a:spAutoFit/>
          </a:bodyPr>
          <a:lstStyle/>
          <a:p>
            <a:pPr algn="ctr"/>
            <a:r>
              <a:rPr lang="zh-CN" altLang="en-US" sz="6000" b="1">
                <a:solidFill>
                  <a:schemeClr val="tx1">
                    <a:lumMod val="75000"/>
                    <a:lumOff val="25000"/>
                  </a:schemeClr>
                </a:solidFill>
                <a:latin typeface="微软雅黑" panose="020B0503020204020204" charset="-122"/>
                <a:ea typeface="微软雅黑" panose="020B0503020204020204" charset="-122"/>
                <a:cs typeface="全字库正楷体" panose="02010604000101010101" pitchFamily="2" charset="-122"/>
                <a:sym typeface="微软雅黑" panose="020B0503020204020204" charset="-122"/>
              </a:rPr>
              <a:t>目</a:t>
            </a:r>
            <a:endParaRPr lang="zh-CN" altLang="en-US" sz="6000" b="1">
              <a:solidFill>
                <a:schemeClr val="tx1">
                  <a:lumMod val="75000"/>
                  <a:lumOff val="25000"/>
                </a:schemeClr>
              </a:solidFill>
              <a:latin typeface="微软雅黑" panose="020B0503020204020204" charset="-122"/>
              <a:ea typeface="微软雅黑" panose="020B0503020204020204" charset="-122"/>
              <a:cs typeface="全字库正楷体" panose="02010604000101010101" pitchFamily="2" charset="-122"/>
              <a:sym typeface="微软雅黑" panose="020B0503020204020204" charset="-122"/>
            </a:endParaRPr>
          </a:p>
        </p:txBody>
      </p:sp>
      <p:sp>
        <p:nvSpPr>
          <p:cNvPr id="8" name="文本框 7"/>
          <p:cNvSpPr txBox="1"/>
          <p:nvPr/>
        </p:nvSpPr>
        <p:spPr>
          <a:xfrm>
            <a:off x="746870" y="3068055"/>
            <a:ext cx="1556217" cy="1015663"/>
          </a:xfrm>
          <a:prstGeom prst="rect">
            <a:avLst/>
          </a:prstGeom>
          <a:noFill/>
          <a:ln w="19050">
            <a:noFill/>
            <a:prstDash val="dash"/>
          </a:ln>
        </p:spPr>
        <p:txBody>
          <a:bodyPr wrap="square" rtlCol="0">
            <a:spAutoFit/>
          </a:bodyPr>
          <a:lstStyle/>
          <a:p>
            <a:pPr algn="ctr"/>
            <a:r>
              <a:rPr lang="zh-CN" altLang="en-US" sz="6000" b="1" smtClean="0">
                <a:solidFill>
                  <a:schemeClr val="tx1">
                    <a:lumMod val="75000"/>
                    <a:lumOff val="25000"/>
                  </a:schemeClr>
                </a:solidFill>
                <a:latin typeface="微软雅黑" panose="020B0503020204020204" charset="-122"/>
                <a:ea typeface="微软雅黑" panose="020B0503020204020204" charset="-122"/>
                <a:cs typeface="全字库正楷体" panose="02010604000101010101" pitchFamily="2" charset="-122"/>
                <a:sym typeface="微软雅黑" panose="020B0503020204020204" charset="-122"/>
              </a:rPr>
              <a:t>录</a:t>
            </a:r>
            <a:endParaRPr lang="zh-CN" altLang="en-US" sz="6000" b="1" dirty="0">
              <a:solidFill>
                <a:schemeClr val="tx1">
                  <a:lumMod val="75000"/>
                  <a:lumOff val="25000"/>
                </a:schemeClr>
              </a:solidFill>
              <a:latin typeface="微软雅黑" panose="020B0503020204020204" charset="-122"/>
              <a:ea typeface="微软雅黑" panose="020B0503020204020204" charset="-122"/>
              <a:cs typeface="全字库正楷体" panose="02010604000101010101" pitchFamily="2" charset="-122"/>
              <a:sym typeface="微软雅黑" panose="020B0503020204020204" charset="-122"/>
            </a:endParaRPr>
          </a:p>
        </p:txBody>
      </p:sp>
      <p:sp>
        <p:nvSpPr>
          <p:cNvPr id="9" name="文本框 8"/>
          <p:cNvSpPr txBox="1"/>
          <p:nvPr/>
        </p:nvSpPr>
        <p:spPr>
          <a:xfrm>
            <a:off x="2303012" y="1001951"/>
            <a:ext cx="1418197" cy="783590"/>
          </a:xfrm>
          <a:prstGeom prst="rect">
            <a:avLst/>
          </a:prstGeom>
          <a:noFill/>
          <a:effectLst>
            <a:outerShdw blurRad="50800" dist="25400" dir="5400000" algn="ctr" rotWithShape="0">
              <a:srgbClr val="000000">
                <a:alpha val="43137"/>
              </a:srgbClr>
            </a:outerShdw>
          </a:effectLst>
        </p:spPr>
        <p:txBody>
          <a:bodyPr wrap="square" rtlCol="0">
            <a:spAutoFit/>
          </a:bodyPr>
          <a:lstStyle/>
          <a:p>
            <a:pPr algn="ctr"/>
            <a:r>
              <a:rPr lang="en-US" altLang="zh-CN" sz="4500">
                <a:latin typeface="微软雅黑" panose="020B0503020204020204" charset="-122"/>
                <a:ea typeface="微软雅黑" panose="020B0503020204020204" charset="-122"/>
                <a:cs typeface="全字库正楷体" panose="02010604000101010101" pitchFamily="2" charset="-122"/>
                <a:sym typeface="微软雅黑" panose="020B0503020204020204" charset="-122"/>
              </a:rPr>
              <a:t>0 1</a:t>
            </a:r>
            <a:endParaRPr lang="en-US" altLang="zh-CN" sz="4500">
              <a:latin typeface="微软雅黑" panose="020B0503020204020204" charset="-122"/>
              <a:ea typeface="微软雅黑" panose="020B0503020204020204" charset="-122"/>
              <a:cs typeface="全字库正楷体" panose="02010604000101010101" pitchFamily="2" charset="-122"/>
              <a:sym typeface="微软雅黑" panose="020B0503020204020204" charset="-122"/>
            </a:endParaRPr>
          </a:p>
        </p:txBody>
      </p:sp>
      <p:sp>
        <p:nvSpPr>
          <p:cNvPr id="10" name="文本框 9"/>
          <p:cNvSpPr txBox="1"/>
          <p:nvPr/>
        </p:nvSpPr>
        <p:spPr>
          <a:xfrm>
            <a:off x="2274876" y="2023667"/>
            <a:ext cx="1418197" cy="783590"/>
          </a:xfrm>
          <a:prstGeom prst="rect">
            <a:avLst/>
          </a:prstGeom>
          <a:noFill/>
          <a:effectLst>
            <a:outerShdw blurRad="50800" dist="25400" dir="5400000" algn="ctr" rotWithShape="0">
              <a:srgbClr val="000000">
                <a:alpha val="43137"/>
              </a:srgbClr>
            </a:outerShdw>
          </a:effectLst>
        </p:spPr>
        <p:txBody>
          <a:bodyPr wrap="square" rtlCol="0">
            <a:spAutoFit/>
          </a:bodyPr>
          <a:lstStyle/>
          <a:p>
            <a:pPr algn="ctr"/>
            <a:r>
              <a:rPr lang="en-US" altLang="zh-CN" sz="4500">
                <a:latin typeface="微软雅黑" panose="020B0503020204020204" charset="-122"/>
                <a:ea typeface="微软雅黑" panose="020B0503020204020204" charset="-122"/>
                <a:cs typeface="全字库正楷体" panose="02010604000101010101" pitchFamily="2" charset="-122"/>
                <a:sym typeface="微软雅黑" panose="020B0503020204020204" charset="-122"/>
              </a:rPr>
              <a:t>0 2</a:t>
            </a:r>
            <a:endParaRPr lang="en-US" altLang="zh-CN" sz="4500">
              <a:latin typeface="微软雅黑" panose="020B0503020204020204" charset="-122"/>
              <a:ea typeface="微软雅黑" panose="020B0503020204020204" charset="-122"/>
              <a:cs typeface="全字库正楷体" panose="02010604000101010101" pitchFamily="2" charset="-122"/>
              <a:sym typeface="微软雅黑" panose="020B0503020204020204" charset="-122"/>
            </a:endParaRPr>
          </a:p>
        </p:txBody>
      </p:sp>
      <p:sp>
        <p:nvSpPr>
          <p:cNvPr id="11" name="文本框 10"/>
          <p:cNvSpPr txBox="1"/>
          <p:nvPr/>
        </p:nvSpPr>
        <p:spPr>
          <a:xfrm>
            <a:off x="2288944" y="3045382"/>
            <a:ext cx="1418197" cy="783590"/>
          </a:xfrm>
          <a:prstGeom prst="rect">
            <a:avLst/>
          </a:prstGeom>
          <a:noFill/>
          <a:effectLst>
            <a:outerShdw blurRad="50800" dist="25400" dir="5400000" algn="ctr" rotWithShape="0">
              <a:srgbClr val="000000">
                <a:alpha val="43137"/>
              </a:srgbClr>
            </a:outerShdw>
          </a:effectLst>
        </p:spPr>
        <p:txBody>
          <a:bodyPr wrap="square" rtlCol="0">
            <a:spAutoFit/>
          </a:bodyPr>
          <a:lstStyle/>
          <a:p>
            <a:pPr algn="ctr"/>
            <a:r>
              <a:rPr lang="en-US" altLang="zh-CN" sz="4500">
                <a:latin typeface="微软雅黑" panose="020B0503020204020204" charset="-122"/>
                <a:ea typeface="微软雅黑" panose="020B0503020204020204" charset="-122"/>
                <a:cs typeface="全字库正楷体" panose="02010604000101010101" pitchFamily="2" charset="-122"/>
                <a:sym typeface="微软雅黑" panose="020B0503020204020204" charset="-122"/>
              </a:rPr>
              <a:t>0 3</a:t>
            </a:r>
            <a:endParaRPr lang="en-US" altLang="zh-CN" sz="4500">
              <a:latin typeface="微软雅黑" panose="020B0503020204020204" charset="-122"/>
              <a:ea typeface="微软雅黑" panose="020B0503020204020204" charset="-122"/>
              <a:cs typeface="全字库正楷体" panose="02010604000101010101" pitchFamily="2" charset="-122"/>
              <a:sym typeface="微软雅黑" panose="020B0503020204020204" charset="-122"/>
            </a:endParaRPr>
          </a:p>
        </p:txBody>
      </p:sp>
      <p:sp>
        <p:nvSpPr>
          <p:cNvPr id="12" name="文本框 11"/>
          <p:cNvSpPr txBox="1"/>
          <p:nvPr/>
        </p:nvSpPr>
        <p:spPr>
          <a:xfrm>
            <a:off x="2288944" y="4067097"/>
            <a:ext cx="1418197" cy="783590"/>
          </a:xfrm>
          <a:prstGeom prst="rect">
            <a:avLst/>
          </a:prstGeom>
          <a:noFill/>
          <a:effectLst>
            <a:outerShdw blurRad="50800" dist="25400" dir="5400000" algn="ctr" rotWithShape="0">
              <a:srgbClr val="000000">
                <a:alpha val="43137"/>
              </a:srgbClr>
            </a:outerShdw>
          </a:effectLst>
        </p:spPr>
        <p:txBody>
          <a:bodyPr wrap="square" rtlCol="0">
            <a:spAutoFit/>
          </a:bodyPr>
          <a:lstStyle/>
          <a:p>
            <a:pPr algn="ctr"/>
            <a:r>
              <a:rPr lang="en-US" altLang="zh-CN" sz="4500">
                <a:latin typeface="微软雅黑" panose="020B0503020204020204" charset="-122"/>
                <a:ea typeface="微软雅黑" panose="020B0503020204020204" charset="-122"/>
                <a:cs typeface="全字库正楷体" panose="02010604000101010101" pitchFamily="2" charset="-122"/>
                <a:sym typeface="微软雅黑" panose="020B0503020204020204" charset="-122"/>
              </a:rPr>
              <a:t>0 4</a:t>
            </a:r>
            <a:endParaRPr lang="en-US" altLang="zh-CN" sz="4500">
              <a:latin typeface="微软雅黑" panose="020B0503020204020204" charset="-122"/>
              <a:ea typeface="微软雅黑" panose="020B0503020204020204" charset="-122"/>
              <a:cs typeface="全字库正楷体" panose="02010604000101010101" pitchFamily="2" charset="-122"/>
              <a:sym typeface="微软雅黑" panose="020B0503020204020204" charset="-122"/>
            </a:endParaRPr>
          </a:p>
        </p:txBody>
      </p:sp>
      <p:sp>
        <p:nvSpPr>
          <p:cNvPr id="13" name="TextBox 13"/>
          <p:cNvSpPr txBox="1"/>
          <p:nvPr/>
        </p:nvSpPr>
        <p:spPr>
          <a:xfrm>
            <a:off x="4011353" y="725726"/>
            <a:ext cx="5547944" cy="1008674"/>
          </a:xfrm>
          <a:prstGeom prst="rect">
            <a:avLst/>
          </a:prstGeom>
          <a:noFill/>
        </p:spPr>
        <p:txBody>
          <a:bodyPr wrap="square" rtlCol="0">
            <a:spAutoFit/>
          </a:bodyPr>
          <a:lstStyle/>
          <a:p>
            <a:pPr defTabSz="1812290">
              <a:lnSpc>
                <a:spcPct val="150000"/>
              </a:lnSpc>
            </a:pPr>
            <a:r>
              <a:rPr sz="4500" dirty="0" err="1">
                <a:latin typeface="微软雅黑" panose="020B0503020204020204" charset="-122"/>
                <a:ea typeface="微软雅黑" panose="020B0503020204020204" charset="-122"/>
                <a:cs typeface="全字库正楷体" panose="02010604000101010101" pitchFamily="2" charset="-122"/>
                <a:sym typeface="微软雅黑" panose="020B0503020204020204" charset="-122"/>
              </a:rPr>
              <a:t>初知边塞诗</a:t>
            </a:r>
            <a:endParaRPr sz="4500" dirty="0">
              <a:latin typeface="微软雅黑" panose="020B0503020204020204" charset="-122"/>
              <a:ea typeface="微软雅黑" panose="020B0503020204020204" charset="-122"/>
              <a:cs typeface="全字库正楷体" panose="02010604000101010101" pitchFamily="2" charset="-122"/>
              <a:sym typeface="微软雅黑" panose="020B0503020204020204" charset="-122"/>
            </a:endParaRPr>
          </a:p>
        </p:txBody>
      </p:sp>
      <p:sp>
        <p:nvSpPr>
          <p:cNvPr id="14" name="TextBox 13"/>
          <p:cNvSpPr txBox="1"/>
          <p:nvPr/>
        </p:nvSpPr>
        <p:spPr>
          <a:xfrm>
            <a:off x="3997187" y="1747442"/>
            <a:ext cx="5547944" cy="1044517"/>
          </a:xfrm>
          <a:prstGeom prst="rect">
            <a:avLst/>
          </a:prstGeom>
          <a:noFill/>
        </p:spPr>
        <p:txBody>
          <a:bodyPr wrap="square" rtlCol="0">
            <a:spAutoFit/>
          </a:bodyPr>
          <a:lstStyle/>
          <a:p>
            <a:pPr defTabSz="1812290">
              <a:lnSpc>
                <a:spcPct val="150000"/>
              </a:lnSpc>
            </a:pPr>
            <a:r>
              <a:rPr sz="4500" dirty="0" err="1">
                <a:latin typeface="微软雅黑" panose="020B0503020204020204" charset="-122"/>
                <a:ea typeface="微软雅黑" panose="020B0503020204020204" charset="-122"/>
                <a:cs typeface="全字库正楷体" panose="02010604000101010101" pitchFamily="2" charset="-122"/>
                <a:sym typeface="微软雅黑" panose="020B0503020204020204" charset="-122"/>
              </a:rPr>
              <a:t>初读古诗，了解作者</a:t>
            </a:r>
            <a:endParaRPr sz="4500" dirty="0">
              <a:latin typeface="微软雅黑" panose="020B0503020204020204" charset="-122"/>
              <a:ea typeface="微软雅黑" panose="020B0503020204020204" charset="-122"/>
              <a:cs typeface="全字库正楷体" panose="02010604000101010101" pitchFamily="2" charset="-122"/>
              <a:sym typeface="微软雅黑" panose="020B0503020204020204" charset="-122"/>
            </a:endParaRPr>
          </a:p>
        </p:txBody>
      </p:sp>
      <p:sp>
        <p:nvSpPr>
          <p:cNvPr id="15" name="TextBox 13"/>
          <p:cNvSpPr txBox="1"/>
          <p:nvPr/>
        </p:nvSpPr>
        <p:spPr>
          <a:xfrm>
            <a:off x="4011089" y="2769157"/>
            <a:ext cx="5547944" cy="1008674"/>
          </a:xfrm>
          <a:prstGeom prst="rect">
            <a:avLst/>
          </a:prstGeom>
          <a:noFill/>
        </p:spPr>
        <p:txBody>
          <a:bodyPr wrap="square" rtlCol="0">
            <a:spAutoFit/>
          </a:bodyPr>
          <a:lstStyle/>
          <a:p>
            <a:pPr defTabSz="1812290">
              <a:lnSpc>
                <a:spcPct val="150000"/>
              </a:lnSpc>
            </a:pPr>
            <a:r>
              <a:rPr sz="4500">
                <a:latin typeface="微软雅黑" panose="020B0503020204020204" charset="-122"/>
                <a:ea typeface="微软雅黑" panose="020B0503020204020204" charset="-122"/>
                <a:cs typeface="全字库正楷体" panose="02010604000101010101" pitchFamily="2" charset="-122"/>
                <a:sym typeface="微软雅黑" panose="020B0503020204020204" charset="-122"/>
              </a:rPr>
              <a:t>再读古诗，合作学习</a:t>
            </a:r>
            <a:endParaRPr sz="4500">
              <a:latin typeface="微软雅黑" panose="020B0503020204020204" charset="-122"/>
              <a:ea typeface="微软雅黑" panose="020B0503020204020204" charset="-122"/>
              <a:cs typeface="全字库正楷体" panose="02010604000101010101" pitchFamily="2" charset="-122"/>
              <a:sym typeface="微软雅黑" panose="020B0503020204020204" charset="-122"/>
            </a:endParaRPr>
          </a:p>
        </p:txBody>
      </p:sp>
      <p:sp>
        <p:nvSpPr>
          <p:cNvPr id="16" name="TextBox 13"/>
          <p:cNvSpPr txBox="1"/>
          <p:nvPr/>
        </p:nvSpPr>
        <p:spPr>
          <a:xfrm>
            <a:off x="3997089" y="3790872"/>
            <a:ext cx="5547944" cy="1008674"/>
          </a:xfrm>
          <a:prstGeom prst="rect">
            <a:avLst/>
          </a:prstGeom>
          <a:noFill/>
        </p:spPr>
        <p:txBody>
          <a:bodyPr wrap="square" rtlCol="0">
            <a:spAutoFit/>
          </a:bodyPr>
          <a:lstStyle/>
          <a:p>
            <a:pPr defTabSz="1812290">
              <a:lnSpc>
                <a:spcPct val="150000"/>
              </a:lnSpc>
            </a:pPr>
            <a:r>
              <a:rPr sz="4500">
                <a:latin typeface="微软雅黑" panose="020B0503020204020204" charset="-122"/>
                <a:ea typeface="微软雅黑" panose="020B0503020204020204" charset="-122"/>
                <a:cs typeface="全字库正楷体" panose="02010604000101010101" pitchFamily="2" charset="-122"/>
                <a:sym typeface="微软雅黑" panose="020B0503020204020204" charset="-122"/>
              </a:rPr>
              <a:t>感悟诗意，朗读体会</a:t>
            </a:r>
            <a:endParaRPr sz="4500">
              <a:latin typeface="微软雅黑" panose="020B0503020204020204" charset="-122"/>
              <a:ea typeface="微软雅黑" panose="020B0503020204020204" charset="-122"/>
              <a:cs typeface="全字库正楷体" panose="02010604000101010101" pitchFamily="2" charset="-122"/>
              <a:sym typeface="微软雅黑" panose="020B0503020204020204" charset="-122"/>
            </a:endParaRPr>
          </a:p>
        </p:txBody>
      </p:sp>
      <p:sp>
        <p:nvSpPr>
          <p:cNvPr id="18" name="文本框 17"/>
          <p:cNvSpPr txBox="1"/>
          <p:nvPr/>
        </p:nvSpPr>
        <p:spPr>
          <a:xfrm>
            <a:off x="2302914" y="5088812"/>
            <a:ext cx="1418197" cy="783590"/>
          </a:xfrm>
          <a:prstGeom prst="rect">
            <a:avLst/>
          </a:prstGeom>
          <a:noFill/>
          <a:effectLst>
            <a:outerShdw blurRad="50800" dist="25400" dir="5400000" algn="ctr" rotWithShape="0">
              <a:srgbClr val="000000">
                <a:alpha val="43137"/>
              </a:srgbClr>
            </a:outerShdw>
          </a:effectLst>
        </p:spPr>
        <p:txBody>
          <a:bodyPr wrap="square" rtlCol="0">
            <a:spAutoFit/>
          </a:bodyPr>
          <a:lstStyle/>
          <a:p>
            <a:pPr algn="ctr"/>
            <a:r>
              <a:rPr lang="en-US" altLang="zh-CN" sz="4500">
                <a:latin typeface="微软雅黑" panose="020B0503020204020204" charset="-122"/>
                <a:ea typeface="微软雅黑" panose="020B0503020204020204" charset="-122"/>
                <a:cs typeface="全字库正楷体" panose="02010604000101010101" pitchFamily="2" charset="-122"/>
                <a:sym typeface="微软雅黑" panose="020B0503020204020204" charset="-122"/>
              </a:rPr>
              <a:t>0 5</a:t>
            </a:r>
            <a:endParaRPr lang="en-US" altLang="zh-CN" sz="4500">
              <a:latin typeface="微软雅黑" panose="020B0503020204020204" charset="-122"/>
              <a:ea typeface="微软雅黑" panose="020B0503020204020204" charset="-122"/>
              <a:cs typeface="全字库正楷体" panose="02010604000101010101" pitchFamily="2" charset="-122"/>
              <a:sym typeface="微软雅黑" panose="020B0503020204020204" charset="-122"/>
            </a:endParaRPr>
          </a:p>
        </p:txBody>
      </p:sp>
      <p:sp>
        <p:nvSpPr>
          <p:cNvPr id="19" name="TextBox 13"/>
          <p:cNvSpPr txBox="1"/>
          <p:nvPr/>
        </p:nvSpPr>
        <p:spPr>
          <a:xfrm>
            <a:off x="4011059" y="4812587"/>
            <a:ext cx="5547944" cy="1008674"/>
          </a:xfrm>
          <a:prstGeom prst="rect">
            <a:avLst/>
          </a:prstGeom>
          <a:noFill/>
        </p:spPr>
        <p:txBody>
          <a:bodyPr wrap="square" rtlCol="0">
            <a:spAutoFit/>
          </a:bodyPr>
          <a:lstStyle/>
          <a:p>
            <a:pPr defTabSz="1812290">
              <a:lnSpc>
                <a:spcPct val="150000"/>
              </a:lnSpc>
            </a:pPr>
            <a:r>
              <a:rPr sz="4500">
                <a:latin typeface="微软雅黑" panose="020B0503020204020204" charset="-122"/>
                <a:ea typeface="微软雅黑" panose="020B0503020204020204" charset="-122"/>
                <a:cs typeface="全字库正楷体" panose="02010604000101010101" pitchFamily="2" charset="-122"/>
                <a:sym typeface="微软雅黑" panose="020B0503020204020204" charset="-122"/>
              </a:rPr>
              <a:t>指导写字，拓展延伸</a:t>
            </a:r>
            <a:endParaRPr sz="4500">
              <a:latin typeface="微软雅黑" panose="020B0503020204020204" charset="-122"/>
              <a:ea typeface="微软雅黑" panose="020B0503020204020204" charset="-122"/>
              <a:cs typeface="全字库正楷体" panose="02010604000101010101" pitchFamily="2" charset="-122"/>
              <a:sym typeface="微软雅黑" panose="020B0503020204020204" charset="-122"/>
            </a:endParaRP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1000"/>
                                        <p:tgtEl>
                                          <p:spTgt spid="7"/>
                                        </p:tgtEl>
                                      </p:cBhvr>
                                    </p:animEffect>
                                  </p:childTnLst>
                                </p:cTn>
                              </p:par>
                            </p:childTnLst>
                          </p:cTn>
                        </p:par>
                        <p:par>
                          <p:cTn id="8" fill="hold">
                            <p:stCondLst>
                              <p:cond delay="1000"/>
                            </p:stCondLst>
                            <p:childTnLst>
                              <p:par>
                                <p:cTn id="9" presetID="16" presetClass="entr" presetSubtype="2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inVertical)">
                                      <p:cBhvr>
                                        <p:cTn id="11" dur="1000"/>
                                        <p:tgtEl>
                                          <p:spTgt spid="8"/>
                                        </p:tgtEl>
                                      </p:cBhvr>
                                    </p:animEffect>
                                  </p:childTnLst>
                                </p:cTn>
                              </p:par>
                              <p:par>
                                <p:cTn id="12" presetID="42" presetClass="entr" presetSubtype="0"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1000" fill="hold"/>
                                        <p:tgtEl>
                                          <p:spTgt spid="9"/>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1000"/>
                                        <p:tgtEl>
                                          <p:spTgt spid="10"/>
                                        </p:tgtEl>
                                      </p:cBhvr>
                                    </p:animEffect>
                                    <p:anim calcmode="lin" valueType="num">
                                      <p:cBhvr>
                                        <p:cTn id="20" dur="1000" fill="hold"/>
                                        <p:tgtEl>
                                          <p:spTgt spid="10"/>
                                        </p:tgtEl>
                                        <p:attrNameLst>
                                          <p:attrName>ppt_x</p:attrName>
                                        </p:attrNameLst>
                                      </p:cBhvr>
                                      <p:tavLst>
                                        <p:tav tm="0">
                                          <p:val>
                                            <p:strVal val="#ppt_x"/>
                                          </p:val>
                                        </p:tav>
                                        <p:tav tm="100000">
                                          <p:val>
                                            <p:strVal val="#ppt_x"/>
                                          </p:val>
                                        </p:tav>
                                      </p:tavLst>
                                    </p:anim>
                                    <p:anim calcmode="lin" valueType="num">
                                      <p:cBhvr>
                                        <p:cTn id="21" dur="1000" fill="hold"/>
                                        <p:tgtEl>
                                          <p:spTgt spid="10"/>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1000"/>
                                        <p:tgtEl>
                                          <p:spTgt spid="11"/>
                                        </p:tgtEl>
                                      </p:cBhvr>
                                    </p:animEffect>
                                    <p:anim calcmode="lin" valueType="num">
                                      <p:cBhvr>
                                        <p:cTn id="25" dur="1000" fill="hold"/>
                                        <p:tgtEl>
                                          <p:spTgt spid="11"/>
                                        </p:tgtEl>
                                        <p:attrNameLst>
                                          <p:attrName>ppt_x</p:attrName>
                                        </p:attrNameLst>
                                      </p:cBhvr>
                                      <p:tavLst>
                                        <p:tav tm="0">
                                          <p:val>
                                            <p:strVal val="#ppt_x"/>
                                          </p:val>
                                        </p:tav>
                                        <p:tav tm="100000">
                                          <p:val>
                                            <p:strVal val="#ppt_x"/>
                                          </p:val>
                                        </p:tav>
                                      </p:tavLst>
                                    </p:anim>
                                    <p:anim calcmode="lin" valueType="num">
                                      <p:cBhvr>
                                        <p:cTn id="26" dur="1000" fill="hold"/>
                                        <p:tgtEl>
                                          <p:spTgt spid="11"/>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fade">
                                      <p:cBhvr>
                                        <p:cTn id="29" dur="1000"/>
                                        <p:tgtEl>
                                          <p:spTgt spid="12"/>
                                        </p:tgtEl>
                                      </p:cBhvr>
                                    </p:animEffect>
                                    <p:anim calcmode="lin" valueType="num">
                                      <p:cBhvr>
                                        <p:cTn id="30" dur="1000" fill="hold"/>
                                        <p:tgtEl>
                                          <p:spTgt spid="12"/>
                                        </p:tgtEl>
                                        <p:attrNameLst>
                                          <p:attrName>ppt_x</p:attrName>
                                        </p:attrNameLst>
                                      </p:cBhvr>
                                      <p:tavLst>
                                        <p:tav tm="0">
                                          <p:val>
                                            <p:strVal val="#ppt_x"/>
                                          </p:val>
                                        </p:tav>
                                        <p:tav tm="100000">
                                          <p:val>
                                            <p:strVal val="#ppt_x"/>
                                          </p:val>
                                        </p:tav>
                                      </p:tavLst>
                                    </p:anim>
                                    <p:anim calcmode="lin" valueType="num">
                                      <p:cBhvr>
                                        <p:cTn id="31" dur="1000" fill="hold"/>
                                        <p:tgtEl>
                                          <p:spTgt spid="12"/>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1000"/>
                                        <p:tgtEl>
                                          <p:spTgt spid="13"/>
                                        </p:tgtEl>
                                      </p:cBhvr>
                                    </p:animEffect>
                                    <p:anim calcmode="lin" valueType="num">
                                      <p:cBhvr>
                                        <p:cTn id="35" dur="1000" fill="hold"/>
                                        <p:tgtEl>
                                          <p:spTgt spid="13"/>
                                        </p:tgtEl>
                                        <p:attrNameLst>
                                          <p:attrName>ppt_x</p:attrName>
                                        </p:attrNameLst>
                                      </p:cBhvr>
                                      <p:tavLst>
                                        <p:tav tm="0">
                                          <p:val>
                                            <p:strVal val="#ppt_x"/>
                                          </p:val>
                                        </p:tav>
                                        <p:tav tm="100000">
                                          <p:val>
                                            <p:strVal val="#ppt_x"/>
                                          </p:val>
                                        </p:tav>
                                      </p:tavLst>
                                    </p:anim>
                                    <p:anim calcmode="lin" valueType="num">
                                      <p:cBhvr>
                                        <p:cTn id="36" dur="1000" fill="hold"/>
                                        <p:tgtEl>
                                          <p:spTgt spid="13"/>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1000"/>
                                        <p:tgtEl>
                                          <p:spTgt spid="14"/>
                                        </p:tgtEl>
                                      </p:cBhvr>
                                    </p:animEffect>
                                    <p:anim calcmode="lin" valueType="num">
                                      <p:cBhvr>
                                        <p:cTn id="40" dur="1000" fill="hold"/>
                                        <p:tgtEl>
                                          <p:spTgt spid="14"/>
                                        </p:tgtEl>
                                        <p:attrNameLst>
                                          <p:attrName>ppt_x</p:attrName>
                                        </p:attrNameLst>
                                      </p:cBhvr>
                                      <p:tavLst>
                                        <p:tav tm="0">
                                          <p:val>
                                            <p:strVal val="#ppt_x"/>
                                          </p:val>
                                        </p:tav>
                                        <p:tav tm="100000">
                                          <p:val>
                                            <p:strVal val="#ppt_x"/>
                                          </p:val>
                                        </p:tav>
                                      </p:tavLst>
                                    </p:anim>
                                    <p:anim calcmode="lin" valueType="num">
                                      <p:cBhvr>
                                        <p:cTn id="41" dur="1000" fill="hold"/>
                                        <p:tgtEl>
                                          <p:spTgt spid="14"/>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5"/>
                                        </p:tgtEl>
                                        <p:attrNameLst>
                                          <p:attrName>style.visibility</p:attrName>
                                        </p:attrNameLst>
                                      </p:cBhvr>
                                      <p:to>
                                        <p:strVal val="visible"/>
                                      </p:to>
                                    </p:set>
                                    <p:animEffect transition="in" filter="fade">
                                      <p:cBhvr>
                                        <p:cTn id="44" dur="1000"/>
                                        <p:tgtEl>
                                          <p:spTgt spid="15"/>
                                        </p:tgtEl>
                                      </p:cBhvr>
                                    </p:animEffect>
                                    <p:anim calcmode="lin" valueType="num">
                                      <p:cBhvr>
                                        <p:cTn id="45" dur="1000" fill="hold"/>
                                        <p:tgtEl>
                                          <p:spTgt spid="15"/>
                                        </p:tgtEl>
                                        <p:attrNameLst>
                                          <p:attrName>ppt_x</p:attrName>
                                        </p:attrNameLst>
                                      </p:cBhvr>
                                      <p:tavLst>
                                        <p:tav tm="0">
                                          <p:val>
                                            <p:strVal val="#ppt_x"/>
                                          </p:val>
                                        </p:tav>
                                        <p:tav tm="100000">
                                          <p:val>
                                            <p:strVal val="#ppt_x"/>
                                          </p:val>
                                        </p:tav>
                                      </p:tavLst>
                                    </p:anim>
                                    <p:anim calcmode="lin" valueType="num">
                                      <p:cBhvr>
                                        <p:cTn id="46" dur="1000" fill="hold"/>
                                        <p:tgtEl>
                                          <p:spTgt spid="15"/>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1000"/>
                                        <p:tgtEl>
                                          <p:spTgt spid="16"/>
                                        </p:tgtEl>
                                      </p:cBhvr>
                                    </p:animEffect>
                                    <p:anim calcmode="lin" valueType="num">
                                      <p:cBhvr>
                                        <p:cTn id="50" dur="1000" fill="hold"/>
                                        <p:tgtEl>
                                          <p:spTgt spid="16"/>
                                        </p:tgtEl>
                                        <p:attrNameLst>
                                          <p:attrName>ppt_x</p:attrName>
                                        </p:attrNameLst>
                                      </p:cBhvr>
                                      <p:tavLst>
                                        <p:tav tm="0">
                                          <p:val>
                                            <p:strVal val="#ppt_x"/>
                                          </p:val>
                                        </p:tav>
                                        <p:tav tm="100000">
                                          <p:val>
                                            <p:strVal val="#ppt_x"/>
                                          </p:val>
                                        </p:tav>
                                      </p:tavLst>
                                    </p:anim>
                                    <p:anim calcmode="lin" valueType="num">
                                      <p:cBhvr>
                                        <p:cTn id="51" dur="1000" fill="hold"/>
                                        <p:tgtEl>
                                          <p:spTgt spid="16"/>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transition="in" filter="fade">
                                      <p:cBhvr>
                                        <p:cTn id="54" dur="1000"/>
                                        <p:tgtEl>
                                          <p:spTgt spid="18"/>
                                        </p:tgtEl>
                                      </p:cBhvr>
                                    </p:animEffect>
                                    <p:anim calcmode="lin" valueType="num">
                                      <p:cBhvr>
                                        <p:cTn id="55" dur="1000" fill="hold"/>
                                        <p:tgtEl>
                                          <p:spTgt spid="18"/>
                                        </p:tgtEl>
                                        <p:attrNameLst>
                                          <p:attrName>ppt_x</p:attrName>
                                        </p:attrNameLst>
                                      </p:cBhvr>
                                      <p:tavLst>
                                        <p:tav tm="0">
                                          <p:val>
                                            <p:strVal val="#ppt_x"/>
                                          </p:val>
                                        </p:tav>
                                        <p:tav tm="100000">
                                          <p:val>
                                            <p:strVal val="#ppt_x"/>
                                          </p:val>
                                        </p:tav>
                                      </p:tavLst>
                                    </p:anim>
                                    <p:anim calcmode="lin" valueType="num">
                                      <p:cBhvr>
                                        <p:cTn id="56" dur="1000" fill="hold"/>
                                        <p:tgtEl>
                                          <p:spTgt spid="18"/>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fade">
                                      <p:cBhvr>
                                        <p:cTn id="59" dur="1000"/>
                                        <p:tgtEl>
                                          <p:spTgt spid="19"/>
                                        </p:tgtEl>
                                      </p:cBhvr>
                                    </p:animEffect>
                                    <p:anim calcmode="lin" valueType="num">
                                      <p:cBhvr>
                                        <p:cTn id="60" dur="1000" fill="hold"/>
                                        <p:tgtEl>
                                          <p:spTgt spid="19"/>
                                        </p:tgtEl>
                                        <p:attrNameLst>
                                          <p:attrName>ppt_x</p:attrName>
                                        </p:attrNameLst>
                                      </p:cBhvr>
                                      <p:tavLst>
                                        <p:tav tm="0">
                                          <p:val>
                                            <p:strVal val="#ppt_x"/>
                                          </p:val>
                                        </p:tav>
                                        <p:tav tm="100000">
                                          <p:val>
                                            <p:strVal val="#ppt_x"/>
                                          </p:val>
                                        </p:tav>
                                      </p:tavLst>
                                    </p:anim>
                                    <p:anim calcmode="lin" valueType="num">
                                      <p:cBhvr>
                                        <p:cTn id="61"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3" grpId="0"/>
      <p:bldP spid="14" grpId="0"/>
      <p:bldP spid="15" grpId="0"/>
      <p:bldP spid="16" grpId="0"/>
      <p:bldP spid="18" grpId="0"/>
      <p:bldP spid="1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p:cNvSpPr/>
          <p:nvPr/>
        </p:nvSpPr>
        <p:spPr>
          <a:xfrm>
            <a:off x="466543" y="361452"/>
            <a:ext cx="11258913" cy="6135095"/>
          </a:xfrm>
          <a:prstGeom prst="roundRect">
            <a:avLst/>
          </a:prstGeom>
          <a:noFill/>
          <a:ln w="28575">
            <a:solidFill>
              <a:srgbClr val="FDCC7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pic>
        <p:nvPicPr>
          <p:cNvPr id="5" name="图片 4"/>
          <p:cNvPicPr>
            <a:picLocks noChangeAspect="1"/>
          </p:cNvPicPr>
          <p:nvPr/>
        </p:nvPicPr>
        <p:blipFill>
          <a:blip r:embed="rId1" cstate="email"/>
          <a:srcRect/>
          <a:stretch>
            <a:fillRect/>
          </a:stretch>
        </p:blipFill>
        <p:spPr>
          <a:xfrm>
            <a:off x="746592" y="5872658"/>
            <a:ext cx="2341425" cy="985341"/>
          </a:xfrm>
          <a:prstGeom prst="rect">
            <a:avLst/>
          </a:prstGeom>
        </p:spPr>
      </p:pic>
      <p:pic>
        <p:nvPicPr>
          <p:cNvPr id="6" name="图片 5"/>
          <p:cNvPicPr>
            <a:picLocks noChangeAspect="1"/>
          </p:cNvPicPr>
          <p:nvPr/>
        </p:nvPicPr>
        <p:blipFill>
          <a:blip r:embed="rId2" cstate="email"/>
          <a:srcRect l="-2874"/>
          <a:stretch>
            <a:fillRect/>
          </a:stretch>
        </p:blipFill>
        <p:spPr>
          <a:xfrm>
            <a:off x="3088017" y="5876692"/>
            <a:ext cx="2137052" cy="981308"/>
          </a:xfrm>
          <a:prstGeom prst="rect">
            <a:avLst/>
          </a:prstGeom>
        </p:spPr>
      </p:pic>
      <p:sp>
        <p:nvSpPr>
          <p:cNvPr id="8" name="矩形 7"/>
          <p:cNvSpPr/>
          <p:nvPr/>
        </p:nvSpPr>
        <p:spPr>
          <a:xfrm>
            <a:off x="2585085" y="532765"/>
            <a:ext cx="7020560" cy="960120"/>
          </a:xfrm>
          <a:prstGeom prst="rect">
            <a:avLst/>
          </a:prstGeom>
          <a:solidFill>
            <a:srgbClr val="F5A939"/>
          </a:solidFill>
          <a:ln>
            <a:noFill/>
          </a:ln>
          <a:effectLst>
            <a:outerShdw blurRad="50800" dist="38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500" b="1">
                <a:ln w="10160">
                  <a:solidFill>
                    <a:schemeClr val="bg1"/>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微软雅黑" panose="020B0503020204020204" charset="-122"/>
              </a:rPr>
              <a:t>“</a:t>
            </a:r>
            <a:r>
              <a:rPr lang="zh-CN" altLang="en-US" sz="5500" b="1">
                <a:latin typeface="微软雅黑" panose="020B0503020204020204" charset="-122"/>
                <a:ea typeface="微软雅黑" panose="020B0503020204020204" charset="-122"/>
                <a:cs typeface="楷体" panose="02010609060101010101" pitchFamily="49" charset="-122"/>
                <a:sym typeface="微软雅黑" panose="020B0503020204020204" charset="-122"/>
              </a:rPr>
              <a:t>孤城遥望玉门关</a:t>
            </a:r>
            <a:r>
              <a:rPr lang="zh-CN" altLang="en-US" sz="5500" b="1">
                <a:ln w="10160">
                  <a:solidFill>
                    <a:schemeClr val="bg1"/>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微软雅黑" panose="020B0503020204020204" charset="-122"/>
              </a:rPr>
              <a:t>”</a:t>
            </a:r>
            <a:endParaRPr lang="zh-CN" altLang="en-US" sz="5500" b="1">
              <a:ln w="10160">
                <a:solidFill>
                  <a:schemeClr val="bg1"/>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微软雅黑" panose="020B0503020204020204" charset="-122"/>
            </a:endParaRPr>
          </a:p>
        </p:txBody>
      </p:sp>
      <p:sp>
        <p:nvSpPr>
          <p:cNvPr id="3" name="文本框 2"/>
          <p:cNvSpPr txBox="1">
            <a:spLocks noChangeArrowheads="1"/>
          </p:cNvSpPr>
          <p:nvPr/>
        </p:nvSpPr>
        <p:spPr bwMode="auto">
          <a:xfrm>
            <a:off x="955675" y="1673225"/>
            <a:ext cx="10770235" cy="4246245"/>
          </a:xfrm>
          <a:prstGeom prst="rect">
            <a:avLst/>
          </a:prstGeom>
          <a:noFill/>
          <a:ln>
            <a:noFill/>
          </a:ln>
        </p:spPr>
        <p:txBody>
          <a:bodyPr wrap="square">
            <a:spAutoFit/>
          </a:bodyPr>
          <a:lstStyle>
            <a:lvl2pPr marL="742950" indent="-285750"/>
          </a:lstStyle>
          <a:p>
            <a:pPr algn="l">
              <a:lnSpc>
                <a:spcPct val="120000"/>
              </a:lnSpc>
            </a:pPr>
            <a:r>
              <a:rPr lang="en-US" altLang="zh-CN" sz="4500">
                <a:latin typeface="微软雅黑" panose="020B0503020204020204" charset="-122"/>
                <a:ea typeface="微软雅黑" panose="020B0503020204020204" charset="-122"/>
                <a:cs typeface="楷体" panose="02010609060101010101" pitchFamily="49" charset="-122"/>
                <a:sym typeface="微软雅黑" panose="020B0503020204020204" charset="-122"/>
              </a:rPr>
              <a:t>    </a:t>
            </a:r>
            <a:r>
              <a:rPr sz="4500">
                <a:latin typeface="微软雅黑" panose="020B0503020204020204" charset="-122"/>
                <a:ea typeface="微软雅黑" panose="020B0503020204020204" charset="-122"/>
                <a:cs typeface="楷体" panose="02010609060101010101" pitchFamily="49" charset="-122"/>
                <a:sym typeface="微软雅黑" panose="020B0503020204020204" charset="-122"/>
              </a:rPr>
              <a:t>青海湖上空，长云弥温；湖的北面，横亘着绵廷千里的隐隐的雪山；越过雪山，是矗立在河西走廊荒漠中的一座孤城；再往西，就是和孤城遥遥相对的军事要塞——玉门关。</a:t>
            </a:r>
            <a:endParaRPr lang="zh-CN" altLang="en-US" sz="4500">
              <a:latin typeface="微软雅黑" panose="020B0503020204020204" charset="-122"/>
              <a:ea typeface="微软雅黑" panose="020B0503020204020204" charset="-122"/>
              <a:cs typeface="楷体" panose="02010609060101010101" pitchFamily="49" charset="-122"/>
              <a:sym typeface="微软雅黑" panose="020B0503020204020204" charset="-122"/>
            </a:endParaRP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p:cNvSpPr/>
          <p:nvPr/>
        </p:nvSpPr>
        <p:spPr>
          <a:xfrm>
            <a:off x="466543" y="361452"/>
            <a:ext cx="11258913" cy="6135095"/>
          </a:xfrm>
          <a:prstGeom prst="roundRect">
            <a:avLst/>
          </a:prstGeom>
          <a:noFill/>
          <a:ln w="28575">
            <a:solidFill>
              <a:srgbClr val="FDCC7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pic>
        <p:nvPicPr>
          <p:cNvPr id="5" name="图片 4"/>
          <p:cNvPicPr>
            <a:picLocks noChangeAspect="1"/>
          </p:cNvPicPr>
          <p:nvPr/>
        </p:nvPicPr>
        <p:blipFill>
          <a:blip r:embed="rId1" cstate="email"/>
          <a:srcRect/>
          <a:stretch>
            <a:fillRect/>
          </a:stretch>
        </p:blipFill>
        <p:spPr>
          <a:xfrm>
            <a:off x="746592" y="5872658"/>
            <a:ext cx="2341425" cy="985341"/>
          </a:xfrm>
          <a:prstGeom prst="rect">
            <a:avLst/>
          </a:prstGeom>
        </p:spPr>
      </p:pic>
      <p:pic>
        <p:nvPicPr>
          <p:cNvPr id="6" name="图片 5"/>
          <p:cNvPicPr>
            <a:picLocks noChangeAspect="1"/>
          </p:cNvPicPr>
          <p:nvPr/>
        </p:nvPicPr>
        <p:blipFill>
          <a:blip r:embed="rId2" cstate="email"/>
          <a:srcRect l="-2874"/>
          <a:stretch>
            <a:fillRect/>
          </a:stretch>
        </p:blipFill>
        <p:spPr>
          <a:xfrm>
            <a:off x="3088017" y="5876692"/>
            <a:ext cx="2137052" cy="981308"/>
          </a:xfrm>
          <a:prstGeom prst="rect">
            <a:avLst/>
          </a:prstGeom>
        </p:spPr>
      </p:pic>
      <p:sp>
        <p:nvSpPr>
          <p:cNvPr id="8" name="矩形 7"/>
          <p:cNvSpPr/>
          <p:nvPr/>
        </p:nvSpPr>
        <p:spPr>
          <a:xfrm>
            <a:off x="2585085" y="532765"/>
            <a:ext cx="7020560" cy="960120"/>
          </a:xfrm>
          <a:prstGeom prst="rect">
            <a:avLst/>
          </a:prstGeom>
          <a:solidFill>
            <a:srgbClr val="F5A939"/>
          </a:solidFill>
          <a:ln>
            <a:noFill/>
          </a:ln>
          <a:effectLst>
            <a:outerShdw blurRad="50800" dist="38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500" b="1">
                <a:ln w="10160">
                  <a:solidFill>
                    <a:schemeClr val="bg1"/>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微软雅黑" panose="020B0503020204020204" charset="-122"/>
              </a:rPr>
              <a:t>“</a:t>
            </a:r>
            <a:r>
              <a:rPr lang="zh-CN" altLang="en-US" sz="5500" b="1">
                <a:latin typeface="微软雅黑" panose="020B0503020204020204" charset="-122"/>
                <a:ea typeface="微软雅黑" panose="020B0503020204020204" charset="-122"/>
                <a:cs typeface="楷体" panose="02010609060101010101" pitchFamily="49" charset="-122"/>
                <a:sym typeface="微软雅黑" panose="020B0503020204020204" charset="-122"/>
              </a:rPr>
              <a:t>孤城遥望玉门关</a:t>
            </a:r>
            <a:r>
              <a:rPr lang="zh-CN" altLang="en-US" sz="5500" b="1">
                <a:ln w="10160">
                  <a:solidFill>
                    <a:schemeClr val="bg1"/>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微软雅黑" panose="020B0503020204020204" charset="-122"/>
              </a:rPr>
              <a:t>”</a:t>
            </a:r>
            <a:endParaRPr lang="zh-CN" altLang="en-US" sz="5500" b="1">
              <a:ln w="10160">
                <a:solidFill>
                  <a:schemeClr val="bg1"/>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微软雅黑" panose="020B0503020204020204" charset="-122"/>
            </a:endParaRPr>
          </a:p>
        </p:txBody>
      </p:sp>
      <p:sp>
        <p:nvSpPr>
          <p:cNvPr id="3" name="文本框 2"/>
          <p:cNvSpPr txBox="1">
            <a:spLocks noChangeArrowheads="1"/>
          </p:cNvSpPr>
          <p:nvPr/>
        </p:nvSpPr>
        <p:spPr bwMode="auto">
          <a:xfrm>
            <a:off x="955675" y="1673225"/>
            <a:ext cx="10770235" cy="4246245"/>
          </a:xfrm>
          <a:prstGeom prst="rect">
            <a:avLst/>
          </a:prstGeom>
          <a:noFill/>
          <a:ln>
            <a:noFill/>
          </a:ln>
        </p:spPr>
        <p:txBody>
          <a:bodyPr wrap="square">
            <a:spAutoFit/>
          </a:bodyPr>
          <a:lstStyle>
            <a:lvl2pPr marL="742950" indent="-285750"/>
          </a:lstStyle>
          <a:p>
            <a:pPr algn="l">
              <a:lnSpc>
                <a:spcPct val="120000"/>
              </a:lnSpc>
            </a:pPr>
            <a:r>
              <a:rPr lang="en-US" altLang="zh-CN" sz="4500">
                <a:latin typeface="微软雅黑" panose="020B0503020204020204" charset="-122"/>
                <a:ea typeface="微软雅黑" panose="020B0503020204020204" charset="-122"/>
                <a:cs typeface="楷体" panose="02010609060101010101" pitchFamily="49" charset="-122"/>
                <a:sym typeface="微软雅黑" panose="020B0503020204020204" charset="-122"/>
              </a:rPr>
              <a:t>    </a:t>
            </a:r>
            <a:r>
              <a:rPr sz="4500">
                <a:latin typeface="微软雅黑" panose="020B0503020204020204" charset="-122"/>
                <a:ea typeface="微软雅黑" panose="020B0503020204020204" charset="-122"/>
                <a:cs typeface="楷体" panose="02010609060101010101" pitchFamily="49" charset="-122"/>
                <a:sym typeface="微软雅黑" panose="020B0503020204020204" charset="-122"/>
              </a:rPr>
              <a:t>这两句在写景的同时渗透丰富复杂的感情：戍边将士对边防形势的关注，对自己所担负的任务的自豪感、责任感，以及戍边生活的孤寂、艰苦之感，都融合在悲壮、开阔而又迷蒙暗淡的景色里。</a:t>
            </a:r>
            <a:endParaRPr sz="4500">
              <a:latin typeface="微软雅黑" panose="020B0503020204020204" charset="-122"/>
              <a:ea typeface="微软雅黑" panose="020B0503020204020204" charset="-122"/>
              <a:cs typeface="楷体" panose="02010609060101010101" pitchFamily="49" charset="-122"/>
              <a:sym typeface="微软雅黑" panose="020B0503020204020204" charset="-122"/>
            </a:endParaRP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p:cNvSpPr/>
          <p:nvPr/>
        </p:nvSpPr>
        <p:spPr>
          <a:xfrm>
            <a:off x="466543" y="361452"/>
            <a:ext cx="11258913" cy="6135095"/>
          </a:xfrm>
          <a:prstGeom prst="roundRect">
            <a:avLst/>
          </a:prstGeom>
          <a:noFill/>
          <a:ln w="28575">
            <a:solidFill>
              <a:srgbClr val="FDCC7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pic>
        <p:nvPicPr>
          <p:cNvPr id="5" name="图片 4"/>
          <p:cNvPicPr>
            <a:picLocks noChangeAspect="1"/>
          </p:cNvPicPr>
          <p:nvPr/>
        </p:nvPicPr>
        <p:blipFill>
          <a:blip r:embed="rId1" cstate="email"/>
          <a:srcRect/>
          <a:stretch>
            <a:fillRect/>
          </a:stretch>
        </p:blipFill>
        <p:spPr>
          <a:xfrm>
            <a:off x="746592" y="5872658"/>
            <a:ext cx="2341425" cy="985341"/>
          </a:xfrm>
          <a:prstGeom prst="rect">
            <a:avLst/>
          </a:prstGeom>
        </p:spPr>
      </p:pic>
      <p:pic>
        <p:nvPicPr>
          <p:cNvPr id="6" name="图片 5"/>
          <p:cNvPicPr>
            <a:picLocks noChangeAspect="1"/>
          </p:cNvPicPr>
          <p:nvPr/>
        </p:nvPicPr>
        <p:blipFill>
          <a:blip r:embed="rId2" cstate="email"/>
          <a:srcRect l="-2874"/>
          <a:stretch>
            <a:fillRect/>
          </a:stretch>
        </p:blipFill>
        <p:spPr>
          <a:xfrm>
            <a:off x="3088017" y="5876692"/>
            <a:ext cx="2137052" cy="981308"/>
          </a:xfrm>
          <a:prstGeom prst="rect">
            <a:avLst/>
          </a:prstGeom>
        </p:spPr>
      </p:pic>
      <p:sp>
        <p:nvSpPr>
          <p:cNvPr id="8" name="矩形 7"/>
          <p:cNvSpPr/>
          <p:nvPr/>
        </p:nvSpPr>
        <p:spPr>
          <a:xfrm>
            <a:off x="2585085" y="532765"/>
            <a:ext cx="7020560" cy="960120"/>
          </a:xfrm>
          <a:prstGeom prst="rect">
            <a:avLst/>
          </a:prstGeom>
          <a:solidFill>
            <a:srgbClr val="F5A939"/>
          </a:solidFill>
          <a:ln>
            <a:noFill/>
          </a:ln>
          <a:effectLst>
            <a:outerShdw blurRad="50800" dist="38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500" b="1">
                <a:ln w="10160">
                  <a:solidFill>
                    <a:schemeClr val="bg1"/>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微软雅黑" panose="020B0503020204020204" charset="-122"/>
              </a:rPr>
              <a:t>“</a:t>
            </a:r>
            <a:r>
              <a:rPr lang="zh-CN" altLang="en-US" sz="5500" b="1">
                <a:latin typeface="微软雅黑" panose="020B0503020204020204" charset="-122"/>
                <a:ea typeface="微软雅黑" panose="020B0503020204020204" charset="-122"/>
                <a:cs typeface="楷体" panose="02010609060101010101" pitchFamily="49" charset="-122"/>
                <a:sym typeface="微软雅黑" panose="020B0503020204020204" charset="-122"/>
              </a:rPr>
              <a:t>黄沙百战穿金甲</a:t>
            </a:r>
            <a:r>
              <a:rPr lang="zh-CN" altLang="en-US" sz="5500" b="1">
                <a:ln w="10160">
                  <a:solidFill>
                    <a:schemeClr val="bg1"/>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微软雅黑" panose="020B0503020204020204" charset="-122"/>
              </a:rPr>
              <a:t>”</a:t>
            </a:r>
            <a:endParaRPr lang="zh-CN" altLang="en-US" sz="5500" b="1">
              <a:ln w="10160">
                <a:solidFill>
                  <a:schemeClr val="bg1"/>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微软雅黑" panose="020B0503020204020204" charset="-122"/>
            </a:endParaRPr>
          </a:p>
        </p:txBody>
      </p:sp>
      <p:sp>
        <p:nvSpPr>
          <p:cNvPr id="3" name="文本框 2"/>
          <p:cNvSpPr txBox="1">
            <a:spLocks noChangeArrowheads="1"/>
          </p:cNvSpPr>
          <p:nvPr/>
        </p:nvSpPr>
        <p:spPr bwMode="auto">
          <a:xfrm>
            <a:off x="546100" y="1720215"/>
            <a:ext cx="11102340" cy="1106457"/>
          </a:xfrm>
          <a:prstGeom prst="rect">
            <a:avLst/>
          </a:prstGeom>
          <a:noFill/>
          <a:ln>
            <a:noFill/>
          </a:ln>
        </p:spPr>
        <p:txBody>
          <a:bodyPr wrap="square">
            <a:spAutoFit/>
          </a:bodyPr>
          <a:lstStyle>
            <a:lvl2pPr marL="742950" indent="-285750"/>
          </a:lstStyle>
          <a:p>
            <a:pPr algn="ctr">
              <a:lnSpc>
                <a:spcPct val="120000"/>
              </a:lnSpc>
            </a:pPr>
            <a:r>
              <a:rPr sz="6000" b="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楷体" panose="02010609060101010101" pitchFamily="49" charset="-122"/>
                <a:sym typeface="微软雅黑" panose="020B0503020204020204" charset="-122"/>
              </a:rPr>
              <a:t>概括力极强</a:t>
            </a:r>
            <a:endParaRPr sz="6000" b="1">
              <a:solidFill>
                <a:srgbClr val="FF0000"/>
              </a:solidFill>
              <a:effectLst>
                <a:outerShdw blurRad="38100" dist="38100" dir="2700000" algn="tl">
                  <a:srgbClr val="000000">
                    <a:alpha val="43137"/>
                  </a:srgbClr>
                </a:outerShdw>
              </a:effectLst>
              <a:latin typeface="微软雅黑" panose="020B0503020204020204" charset="-122"/>
              <a:ea typeface="微软雅黑" panose="020B0503020204020204" charset="-122"/>
              <a:cs typeface="楷体" panose="02010609060101010101" pitchFamily="49" charset="-122"/>
              <a:sym typeface="微软雅黑" panose="020B0503020204020204" charset="-122"/>
            </a:endParaRPr>
          </a:p>
        </p:txBody>
      </p:sp>
      <p:sp>
        <p:nvSpPr>
          <p:cNvPr id="100" name="文本框 99"/>
          <p:cNvSpPr txBox="1"/>
          <p:nvPr/>
        </p:nvSpPr>
        <p:spPr>
          <a:xfrm>
            <a:off x="847725" y="2919095"/>
            <a:ext cx="10494645" cy="3091815"/>
          </a:xfrm>
          <a:prstGeom prst="rect">
            <a:avLst/>
          </a:prstGeom>
          <a:noFill/>
          <a:ln w="9525">
            <a:noFill/>
          </a:ln>
        </p:spPr>
        <p:txBody>
          <a:bodyPr wrap="square">
            <a:spAutoFit/>
          </a:bodyPr>
          <a:lstStyle/>
          <a:p>
            <a:pPr indent="0" algn="l">
              <a:lnSpc>
                <a:spcPct val="130000"/>
              </a:lnSpc>
            </a:pPr>
            <a:r>
              <a:rPr lang="en-US" sz="5000" b="0">
                <a:solidFill>
                  <a:srgbClr val="00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    </a:t>
            </a:r>
            <a:r>
              <a:rPr sz="5000" b="0">
                <a:solidFill>
                  <a:srgbClr val="00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戍边时间之漫长，战事之频繁，战斗之艰苦，敌军之强悍，边地之荒凉，都于此七字中概括无遗。</a:t>
            </a:r>
            <a:endParaRPr sz="5000" b="0">
              <a:solidFill>
                <a:srgbClr val="00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endParaRP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100"/>
                                        </p:tgtEl>
                                        <p:attrNameLst>
                                          <p:attrName>style.visibility</p:attrName>
                                        </p:attrNameLst>
                                      </p:cBhvr>
                                      <p:to>
                                        <p:strVal val="visible"/>
                                      </p:to>
                                    </p:set>
                                    <p:anim calcmode="lin" valueType="num">
                                      <p:cBhvr>
                                        <p:cTn id="12" dur="500" fill="hold"/>
                                        <p:tgtEl>
                                          <p:spTgt spid="100"/>
                                        </p:tgtEl>
                                        <p:attrNameLst>
                                          <p:attrName>ppt_w</p:attrName>
                                        </p:attrNameLst>
                                      </p:cBhvr>
                                      <p:tavLst>
                                        <p:tav tm="0">
                                          <p:val>
                                            <p:fltVal val="0"/>
                                          </p:val>
                                        </p:tav>
                                        <p:tav tm="100000">
                                          <p:val>
                                            <p:strVal val="#ppt_w"/>
                                          </p:val>
                                        </p:tav>
                                      </p:tavLst>
                                    </p:anim>
                                    <p:anim calcmode="lin" valueType="num">
                                      <p:cBhvr>
                                        <p:cTn id="13" dur="500" fill="hold"/>
                                        <p:tgtEl>
                                          <p:spTgt spid="100"/>
                                        </p:tgtEl>
                                        <p:attrNameLst>
                                          <p:attrName>ppt_h</p:attrName>
                                        </p:attrNameLst>
                                      </p:cBhvr>
                                      <p:tavLst>
                                        <p:tav tm="0">
                                          <p:val>
                                            <p:fltVal val="0"/>
                                          </p:val>
                                        </p:tav>
                                        <p:tav tm="100000">
                                          <p:val>
                                            <p:strVal val="#ppt_h"/>
                                          </p:val>
                                        </p:tav>
                                      </p:tavLst>
                                    </p:anim>
                                    <p:animEffect transition="in" filter="fade">
                                      <p:cBhvr>
                                        <p:cTn id="14"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p:cNvSpPr/>
          <p:nvPr/>
        </p:nvSpPr>
        <p:spPr>
          <a:xfrm>
            <a:off x="466543" y="361452"/>
            <a:ext cx="11258913" cy="6135095"/>
          </a:xfrm>
          <a:prstGeom prst="roundRect">
            <a:avLst/>
          </a:prstGeom>
          <a:noFill/>
          <a:ln w="28575">
            <a:solidFill>
              <a:srgbClr val="FDCC7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pic>
        <p:nvPicPr>
          <p:cNvPr id="5" name="图片 4"/>
          <p:cNvPicPr>
            <a:picLocks noChangeAspect="1"/>
          </p:cNvPicPr>
          <p:nvPr/>
        </p:nvPicPr>
        <p:blipFill>
          <a:blip r:embed="rId1" cstate="email"/>
          <a:srcRect/>
          <a:stretch>
            <a:fillRect/>
          </a:stretch>
        </p:blipFill>
        <p:spPr>
          <a:xfrm>
            <a:off x="746592" y="5872658"/>
            <a:ext cx="2341425" cy="985341"/>
          </a:xfrm>
          <a:prstGeom prst="rect">
            <a:avLst/>
          </a:prstGeom>
        </p:spPr>
      </p:pic>
      <p:pic>
        <p:nvPicPr>
          <p:cNvPr id="6" name="图片 5"/>
          <p:cNvPicPr>
            <a:picLocks noChangeAspect="1"/>
          </p:cNvPicPr>
          <p:nvPr/>
        </p:nvPicPr>
        <p:blipFill>
          <a:blip r:embed="rId2" cstate="email"/>
          <a:srcRect l="-2874"/>
          <a:stretch>
            <a:fillRect/>
          </a:stretch>
        </p:blipFill>
        <p:spPr>
          <a:xfrm>
            <a:off x="3088017" y="5876692"/>
            <a:ext cx="2137052" cy="981308"/>
          </a:xfrm>
          <a:prstGeom prst="rect">
            <a:avLst/>
          </a:prstGeom>
        </p:spPr>
      </p:pic>
      <p:sp>
        <p:nvSpPr>
          <p:cNvPr id="8" name="矩形 7"/>
          <p:cNvSpPr/>
          <p:nvPr/>
        </p:nvSpPr>
        <p:spPr>
          <a:xfrm>
            <a:off x="2585085" y="532765"/>
            <a:ext cx="7020560" cy="960120"/>
          </a:xfrm>
          <a:prstGeom prst="rect">
            <a:avLst/>
          </a:prstGeom>
          <a:solidFill>
            <a:srgbClr val="F5A939"/>
          </a:solidFill>
          <a:ln>
            <a:noFill/>
          </a:ln>
          <a:effectLst>
            <a:outerShdw blurRad="50800" dist="38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500" b="1">
                <a:ln w="10160">
                  <a:solidFill>
                    <a:schemeClr val="bg1"/>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微软雅黑" panose="020B0503020204020204" charset="-122"/>
              </a:rPr>
              <a:t>“</a:t>
            </a:r>
            <a:r>
              <a:rPr lang="zh-CN" altLang="en-US" sz="5500" b="1">
                <a:latin typeface="微软雅黑" panose="020B0503020204020204" charset="-122"/>
                <a:ea typeface="微软雅黑" panose="020B0503020204020204" charset="-122"/>
                <a:cs typeface="楷体" panose="02010609060101010101" pitchFamily="49" charset="-122"/>
                <a:sym typeface="微软雅黑" panose="020B0503020204020204" charset="-122"/>
              </a:rPr>
              <a:t>黄沙百战穿金甲</a:t>
            </a:r>
            <a:r>
              <a:rPr lang="zh-CN" altLang="en-US" sz="5500" b="1">
                <a:ln w="10160">
                  <a:solidFill>
                    <a:schemeClr val="bg1"/>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微软雅黑" panose="020B0503020204020204" charset="-122"/>
              </a:rPr>
              <a:t>”</a:t>
            </a:r>
            <a:endParaRPr lang="zh-CN" altLang="en-US" sz="5500" b="1">
              <a:ln w="10160">
                <a:solidFill>
                  <a:schemeClr val="bg1"/>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微软雅黑" panose="020B0503020204020204" charset="-122"/>
            </a:endParaRPr>
          </a:p>
        </p:txBody>
      </p:sp>
      <p:sp>
        <p:nvSpPr>
          <p:cNvPr id="100" name="文本框 99"/>
          <p:cNvSpPr txBox="1"/>
          <p:nvPr/>
        </p:nvSpPr>
        <p:spPr>
          <a:xfrm>
            <a:off x="656590" y="1636395"/>
            <a:ext cx="10877550" cy="4399915"/>
          </a:xfrm>
          <a:prstGeom prst="rect">
            <a:avLst/>
          </a:prstGeom>
          <a:noFill/>
          <a:ln w="9525">
            <a:noFill/>
          </a:ln>
        </p:spPr>
        <p:txBody>
          <a:bodyPr wrap="square">
            <a:spAutoFit/>
          </a:bodyPr>
          <a:lstStyle/>
          <a:p>
            <a:pPr indent="0" algn="l">
              <a:lnSpc>
                <a:spcPct val="140000"/>
              </a:lnSpc>
            </a:pPr>
            <a:r>
              <a:rPr lang="en-US" sz="4000">
                <a:solidFill>
                  <a:srgbClr val="00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     </a:t>
            </a:r>
            <a:r>
              <a:rPr sz="4000">
                <a:solidFill>
                  <a:srgbClr val="00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百战”是比较抽象的，冠以“黄沙”二字，就突出了西北战场的特征，令人宛见“日暮云沙古战场”的景象；“百战”而至“穿金甲”，更可想见战斗之艰苦激烈，也可想见这漫长的时间中有一系列“白骨掩蓬蒿”式的壮烈牺牲。</a:t>
            </a:r>
            <a:endParaRPr sz="4000">
              <a:solidFill>
                <a:srgbClr val="00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endParaRP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p:cTn id="7" dur="500" fill="hold"/>
                                        <p:tgtEl>
                                          <p:spTgt spid="100"/>
                                        </p:tgtEl>
                                        <p:attrNameLst>
                                          <p:attrName>ppt_w</p:attrName>
                                        </p:attrNameLst>
                                      </p:cBhvr>
                                      <p:tavLst>
                                        <p:tav tm="0">
                                          <p:val>
                                            <p:fltVal val="0"/>
                                          </p:val>
                                        </p:tav>
                                        <p:tav tm="100000">
                                          <p:val>
                                            <p:strVal val="#ppt_w"/>
                                          </p:val>
                                        </p:tav>
                                      </p:tavLst>
                                    </p:anim>
                                    <p:anim calcmode="lin" valueType="num">
                                      <p:cBhvr>
                                        <p:cTn id="8" dur="500" fill="hold"/>
                                        <p:tgtEl>
                                          <p:spTgt spid="100"/>
                                        </p:tgtEl>
                                        <p:attrNameLst>
                                          <p:attrName>ppt_h</p:attrName>
                                        </p:attrNameLst>
                                      </p:cBhvr>
                                      <p:tavLst>
                                        <p:tav tm="0">
                                          <p:val>
                                            <p:fltVal val="0"/>
                                          </p:val>
                                        </p:tav>
                                        <p:tav tm="100000">
                                          <p:val>
                                            <p:strVal val="#ppt_h"/>
                                          </p:val>
                                        </p:tav>
                                      </p:tavLst>
                                    </p:anim>
                                    <p:animEffect transition="in" filter="fade">
                                      <p:cBhvr>
                                        <p:cTn id="9"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p:cNvSpPr/>
          <p:nvPr/>
        </p:nvSpPr>
        <p:spPr>
          <a:xfrm>
            <a:off x="466543" y="361452"/>
            <a:ext cx="11258913" cy="6135095"/>
          </a:xfrm>
          <a:prstGeom prst="roundRect">
            <a:avLst/>
          </a:prstGeom>
          <a:noFill/>
          <a:ln w="28575">
            <a:solidFill>
              <a:srgbClr val="FDCC7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pic>
        <p:nvPicPr>
          <p:cNvPr id="5" name="图片 4"/>
          <p:cNvPicPr>
            <a:picLocks noChangeAspect="1"/>
          </p:cNvPicPr>
          <p:nvPr/>
        </p:nvPicPr>
        <p:blipFill>
          <a:blip r:embed="rId1" cstate="email"/>
          <a:srcRect/>
          <a:stretch>
            <a:fillRect/>
          </a:stretch>
        </p:blipFill>
        <p:spPr>
          <a:xfrm>
            <a:off x="746592" y="5872658"/>
            <a:ext cx="2341425" cy="985341"/>
          </a:xfrm>
          <a:prstGeom prst="rect">
            <a:avLst/>
          </a:prstGeom>
        </p:spPr>
      </p:pic>
      <p:pic>
        <p:nvPicPr>
          <p:cNvPr id="6" name="图片 5"/>
          <p:cNvPicPr>
            <a:picLocks noChangeAspect="1"/>
          </p:cNvPicPr>
          <p:nvPr/>
        </p:nvPicPr>
        <p:blipFill>
          <a:blip r:embed="rId2" cstate="email"/>
          <a:srcRect l="-2874"/>
          <a:stretch>
            <a:fillRect/>
          </a:stretch>
        </p:blipFill>
        <p:spPr>
          <a:xfrm>
            <a:off x="3088017" y="5876692"/>
            <a:ext cx="2137052" cy="981308"/>
          </a:xfrm>
          <a:prstGeom prst="rect">
            <a:avLst/>
          </a:prstGeom>
        </p:spPr>
      </p:pic>
      <p:sp>
        <p:nvSpPr>
          <p:cNvPr id="8" name="矩形 7"/>
          <p:cNvSpPr/>
          <p:nvPr/>
        </p:nvSpPr>
        <p:spPr>
          <a:xfrm>
            <a:off x="2585085" y="532765"/>
            <a:ext cx="7020560" cy="960120"/>
          </a:xfrm>
          <a:prstGeom prst="rect">
            <a:avLst/>
          </a:prstGeom>
          <a:solidFill>
            <a:srgbClr val="F5A939"/>
          </a:solidFill>
          <a:ln>
            <a:noFill/>
          </a:ln>
          <a:effectLst>
            <a:outerShdw blurRad="50800" dist="38100" dir="5400000" algn="ctr" rotWithShape="0">
              <a:srgbClr val="000000">
                <a:alpha val="43137"/>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500" b="1">
                <a:ln w="10160">
                  <a:solidFill>
                    <a:schemeClr val="bg1"/>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微软雅黑" panose="020B0503020204020204" charset="-122"/>
              </a:rPr>
              <a:t>“</a:t>
            </a:r>
            <a:r>
              <a:rPr lang="zh-CN" altLang="en-US" sz="5500" b="1">
                <a:latin typeface="微软雅黑" panose="020B0503020204020204" charset="-122"/>
                <a:ea typeface="微软雅黑" panose="020B0503020204020204" charset="-122"/>
                <a:cs typeface="楷体" panose="02010609060101010101" pitchFamily="49" charset="-122"/>
                <a:sym typeface="微软雅黑" panose="020B0503020204020204" charset="-122"/>
              </a:rPr>
              <a:t>不破楼兰终不还</a:t>
            </a:r>
            <a:r>
              <a:rPr lang="zh-CN" altLang="en-US" sz="5500" b="1">
                <a:ln w="10160">
                  <a:solidFill>
                    <a:schemeClr val="bg1"/>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微软雅黑" panose="020B0503020204020204" charset="-122"/>
              </a:rPr>
              <a:t>”</a:t>
            </a:r>
            <a:endParaRPr lang="zh-CN" altLang="en-US" sz="5500" b="1">
              <a:ln w="10160">
                <a:solidFill>
                  <a:schemeClr val="bg1"/>
                </a:solidFill>
                <a:prstDash val="solid"/>
              </a:ln>
              <a:solidFill>
                <a:srgbClr val="FFFFFF"/>
              </a:solidFill>
              <a:effectLst>
                <a:outerShdw blurRad="38100" dist="22860" dir="5400000" algn="tl" rotWithShape="0">
                  <a:srgbClr val="000000">
                    <a:alpha val="30000"/>
                  </a:srgbClr>
                </a:outerShdw>
              </a:effectLst>
              <a:latin typeface="微软雅黑" panose="020B0503020204020204" charset="-122"/>
              <a:ea typeface="微软雅黑" panose="020B0503020204020204" charset="-122"/>
              <a:sym typeface="微软雅黑" panose="020B0503020204020204" charset="-122"/>
            </a:endParaRPr>
          </a:p>
        </p:txBody>
      </p:sp>
      <p:sp>
        <p:nvSpPr>
          <p:cNvPr id="100" name="文本框 99"/>
          <p:cNvSpPr txBox="1"/>
          <p:nvPr/>
        </p:nvSpPr>
        <p:spPr>
          <a:xfrm>
            <a:off x="656590" y="1784350"/>
            <a:ext cx="10877550" cy="3969385"/>
          </a:xfrm>
          <a:prstGeom prst="rect">
            <a:avLst/>
          </a:prstGeom>
          <a:noFill/>
          <a:ln w="9525">
            <a:noFill/>
          </a:ln>
        </p:spPr>
        <p:txBody>
          <a:bodyPr wrap="square">
            <a:spAutoFit/>
          </a:bodyPr>
          <a:lstStyle/>
          <a:p>
            <a:pPr indent="0" algn="l">
              <a:lnSpc>
                <a:spcPct val="140000"/>
              </a:lnSpc>
            </a:pPr>
            <a:r>
              <a:rPr lang="en-US" sz="4500" dirty="0">
                <a:solidFill>
                  <a:srgbClr val="00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     </a:t>
            </a:r>
            <a:r>
              <a:rPr sz="4500" dirty="0">
                <a:solidFill>
                  <a:srgbClr val="00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但是，金甲尽管磨穿，将士的报国壮志却并没有销磨，而是在大漠风沙的磨炼中变得更加坚定。“不破楼兰终不还”，就是身经百战的将士豪壮的誓言。</a:t>
            </a:r>
            <a:endParaRPr sz="4500" dirty="0">
              <a:solidFill>
                <a:srgbClr val="00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endParaRP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p:cTn id="7" dur="500" fill="hold"/>
                                        <p:tgtEl>
                                          <p:spTgt spid="100"/>
                                        </p:tgtEl>
                                        <p:attrNameLst>
                                          <p:attrName>ppt_w</p:attrName>
                                        </p:attrNameLst>
                                      </p:cBhvr>
                                      <p:tavLst>
                                        <p:tav tm="0">
                                          <p:val>
                                            <p:fltVal val="0"/>
                                          </p:val>
                                        </p:tav>
                                        <p:tav tm="100000">
                                          <p:val>
                                            <p:strVal val="#ppt_w"/>
                                          </p:val>
                                        </p:tav>
                                      </p:tavLst>
                                    </p:anim>
                                    <p:anim calcmode="lin" valueType="num">
                                      <p:cBhvr>
                                        <p:cTn id="8" dur="500" fill="hold"/>
                                        <p:tgtEl>
                                          <p:spTgt spid="100"/>
                                        </p:tgtEl>
                                        <p:attrNameLst>
                                          <p:attrName>ppt_h</p:attrName>
                                        </p:attrNameLst>
                                      </p:cBhvr>
                                      <p:tavLst>
                                        <p:tav tm="0">
                                          <p:val>
                                            <p:fltVal val="0"/>
                                          </p:val>
                                        </p:tav>
                                        <p:tav tm="100000">
                                          <p:val>
                                            <p:strVal val="#ppt_h"/>
                                          </p:val>
                                        </p:tav>
                                      </p:tavLst>
                                    </p:anim>
                                    <p:animEffect transition="in" filter="fade">
                                      <p:cBhvr>
                                        <p:cTn id="9" dur="5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p:cNvSpPr/>
          <p:nvPr/>
        </p:nvSpPr>
        <p:spPr>
          <a:xfrm>
            <a:off x="466725" y="1600200"/>
            <a:ext cx="11259185" cy="4321810"/>
          </a:xfrm>
          <a:prstGeom prst="roundRect">
            <a:avLst/>
          </a:prstGeom>
          <a:noFill/>
          <a:ln w="28575">
            <a:solidFill>
              <a:srgbClr val="FDCC7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pic>
        <p:nvPicPr>
          <p:cNvPr id="5" name="图片 4"/>
          <p:cNvPicPr>
            <a:picLocks noChangeAspect="1"/>
          </p:cNvPicPr>
          <p:nvPr/>
        </p:nvPicPr>
        <p:blipFill>
          <a:blip r:embed="rId1" cstate="email"/>
          <a:srcRect/>
          <a:stretch>
            <a:fillRect/>
          </a:stretch>
        </p:blipFill>
        <p:spPr>
          <a:xfrm>
            <a:off x="4227549" y="779336"/>
            <a:ext cx="3364744" cy="1415984"/>
          </a:xfrm>
          <a:prstGeom prst="rect">
            <a:avLst/>
          </a:prstGeom>
        </p:spPr>
      </p:pic>
      <p:pic>
        <p:nvPicPr>
          <p:cNvPr id="6" name="图片 5"/>
          <p:cNvPicPr>
            <a:picLocks noChangeAspect="1"/>
          </p:cNvPicPr>
          <p:nvPr/>
        </p:nvPicPr>
        <p:blipFill>
          <a:blip r:embed="rId2" cstate="email"/>
          <a:srcRect l="-2874"/>
          <a:stretch>
            <a:fillRect/>
          </a:stretch>
        </p:blipFill>
        <p:spPr>
          <a:xfrm>
            <a:off x="7592293" y="785132"/>
            <a:ext cx="3071050" cy="1410188"/>
          </a:xfrm>
          <a:prstGeom prst="rect">
            <a:avLst/>
          </a:prstGeom>
        </p:spPr>
      </p:pic>
      <p:sp>
        <p:nvSpPr>
          <p:cNvPr id="8" name="文本框 7"/>
          <p:cNvSpPr txBox="1"/>
          <p:nvPr/>
        </p:nvSpPr>
        <p:spPr>
          <a:xfrm>
            <a:off x="3870960" y="2875280"/>
            <a:ext cx="4450080" cy="1106805"/>
          </a:xfrm>
          <a:prstGeom prst="rect">
            <a:avLst/>
          </a:prstGeom>
          <a:noFill/>
        </p:spPr>
        <p:txBody>
          <a:bodyPr wrap="square" rtlCol="0">
            <a:spAutoFit/>
          </a:bodyPr>
          <a:lstStyle/>
          <a:p>
            <a:pPr algn="dist"/>
            <a:r>
              <a:rPr lang="en-US" altLang="zh-CN" sz="6600" b="1">
                <a:latin typeface="微软雅黑" panose="020B0503020204020204" charset="-122"/>
                <a:ea typeface="微软雅黑" panose="020B0503020204020204" charset="-122"/>
                <a:sym typeface="微软雅黑" panose="020B0503020204020204" charset="-122"/>
              </a:rPr>
              <a:t>拓展延伸</a:t>
            </a:r>
            <a:endParaRPr lang="en-US" altLang="zh-CN" sz="6600" b="1">
              <a:latin typeface="微软雅黑" panose="020B0503020204020204" charset="-122"/>
              <a:ea typeface="微软雅黑" panose="020B0503020204020204" charset="-122"/>
              <a:sym typeface="微软雅黑" panose="020B0503020204020204" charset="-122"/>
            </a:endParaRPr>
          </a:p>
        </p:txBody>
      </p:sp>
      <p:sp>
        <p:nvSpPr>
          <p:cNvPr id="100" name="文本框 99"/>
          <p:cNvSpPr txBox="1"/>
          <p:nvPr/>
        </p:nvSpPr>
        <p:spPr>
          <a:xfrm>
            <a:off x="1404620" y="4535170"/>
            <a:ext cx="9382125" cy="937260"/>
          </a:xfrm>
          <a:prstGeom prst="rect">
            <a:avLst/>
          </a:prstGeom>
          <a:noFill/>
          <a:ln w="9525">
            <a:noFill/>
          </a:ln>
        </p:spPr>
        <p:txBody>
          <a:bodyPr wrap="square">
            <a:spAutoFit/>
          </a:bodyPr>
          <a:lstStyle/>
          <a:p>
            <a:pPr indent="0"/>
            <a:r>
              <a:rPr lang="zh-CN" sz="5500">
                <a:solidFill>
                  <a:srgbClr val="000000"/>
                </a:solidFill>
                <a:latin typeface="微软雅黑" panose="020B0503020204020204" charset="-122"/>
                <a:ea typeface="微软雅黑" panose="020B0503020204020204" charset="-122"/>
                <a:cs typeface="方正书宋_GBK" panose="02000000000000000000" charset="-122"/>
                <a:sym typeface="微软雅黑" panose="020B0503020204020204" charset="-122"/>
              </a:rPr>
              <a:t>学生交流背诵其它的边塞诗。</a:t>
            </a:r>
            <a:endParaRPr lang="zh-CN" altLang="en-US" sz="5500">
              <a:solidFill>
                <a:srgbClr val="000000"/>
              </a:solidFill>
              <a:latin typeface="微软雅黑" panose="020B0503020204020204" charset="-122"/>
              <a:ea typeface="微软雅黑" panose="020B0503020204020204" charset="-122"/>
              <a:cs typeface="方正书宋_GBK" panose="02000000000000000000" charset="-122"/>
              <a:sym typeface="微软雅黑" panose="020B0503020204020204"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p:cNvSpPr/>
          <p:nvPr/>
        </p:nvSpPr>
        <p:spPr>
          <a:xfrm>
            <a:off x="466725" y="1600200"/>
            <a:ext cx="11259185" cy="4765040"/>
          </a:xfrm>
          <a:prstGeom prst="roundRect">
            <a:avLst/>
          </a:prstGeom>
          <a:noFill/>
          <a:ln w="28575">
            <a:solidFill>
              <a:srgbClr val="FDCC7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pic>
        <p:nvPicPr>
          <p:cNvPr id="5" name="图片 4"/>
          <p:cNvPicPr>
            <a:picLocks noChangeAspect="1"/>
          </p:cNvPicPr>
          <p:nvPr/>
        </p:nvPicPr>
        <p:blipFill>
          <a:blip r:embed="rId1" cstate="email"/>
          <a:srcRect/>
          <a:stretch>
            <a:fillRect/>
          </a:stretch>
        </p:blipFill>
        <p:spPr>
          <a:xfrm>
            <a:off x="4227549" y="779336"/>
            <a:ext cx="3364744" cy="1415984"/>
          </a:xfrm>
          <a:prstGeom prst="rect">
            <a:avLst/>
          </a:prstGeom>
        </p:spPr>
      </p:pic>
      <p:pic>
        <p:nvPicPr>
          <p:cNvPr id="6" name="图片 5"/>
          <p:cNvPicPr>
            <a:picLocks noChangeAspect="1"/>
          </p:cNvPicPr>
          <p:nvPr/>
        </p:nvPicPr>
        <p:blipFill>
          <a:blip r:embed="rId2" cstate="email"/>
          <a:srcRect l="-2874"/>
          <a:stretch>
            <a:fillRect/>
          </a:stretch>
        </p:blipFill>
        <p:spPr>
          <a:xfrm>
            <a:off x="7592293" y="785132"/>
            <a:ext cx="3071050" cy="1410188"/>
          </a:xfrm>
          <a:prstGeom prst="rect">
            <a:avLst/>
          </a:prstGeom>
        </p:spPr>
      </p:pic>
      <p:sp>
        <p:nvSpPr>
          <p:cNvPr id="8" name="文本框 7"/>
          <p:cNvSpPr txBox="1"/>
          <p:nvPr/>
        </p:nvSpPr>
        <p:spPr>
          <a:xfrm>
            <a:off x="669925" y="359410"/>
            <a:ext cx="4450080" cy="1106805"/>
          </a:xfrm>
          <a:prstGeom prst="rect">
            <a:avLst/>
          </a:prstGeom>
          <a:noFill/>
        </p:spPr>
        <p:txBody>
          <a:bodyPr wrap="square" rtlCol="0">
            <a:spAutoFit/>
          </a:bodyPr>
          <a:lstStyle/>
          <a:p>
            <a:pPr algn="l"/>
            <a:r>
              <a:rPr lang="zh-CN" altLang="en-US" sz="6600" b="1">
                <a:latin typeface="微软雅黑" panose="020B0503020204020204" charset="-122"/>
                <a:ea typeface="微软雅黑" panose="020B0503020204020204" charset="-122"/>
                <a:sym typeface="微软雅黑" panose="020B0503020204020204" charset="-122"/>
              </a:rPr>
              <a:t>布置作业</a:t>
            </a:r>
            <a:endParaRPr lang="zh-CN" altLang="en-US" sz="6600" b="1">
              <a:latin typeface="微软雅黑" panose="020B0503020204020204" charset="-122"/>
              <a:ea typeface="微软雅黑" panose="020B0503020204020204" charset="-122"/>
              <a:sym typeface="微软雅黑" panose="020B0503020204020204" charset="-122"/>
            </a:endParaRPr>
          </a:p>
        </p:txBody>
      </p:sp>
      <p:sp>
        <p:nvSpPr>
          <p:cNvPr id="2" name="文本框 1"/>
          <p:cNvSpPr txBox="1"/>
          <p:nvPr/>
        </p:nvSpPr>
        <p:spPr>
          <a:xfrm>
            <a:off x="845820" y="2195195"/>
            <a:ext cx="10500360" cy="3194721"/>
          </a:xfrm>
          <a:prstGeom prst="rect">
            <a:avLst/>
          </a:prstGeom>
          <a:noFill/>
          <a:ln w="9525">
            <a:noFill/>
          </a:ln>
        </p:spPr>
        <p:txBody>
          <a:bodyPr wrap="square">
            <a:spAutoFit/>
          </a:bodyPr>
          <a:lstStyle/>
          <a:p>
            <a:pPr indent="0">
              <a:lnSpc>
                <a:spcPct val="140000"/>
              </a:lnSpc>
            </a:pPr>
            <a:r>
              <a:rPr lang="en-US" sz="3600" b="0" dirty="0">
                <a:solidFill>
                  <a:srgbClr val="00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1</a:t>
            </a:r>
            <a:r>
              <a:rPr lang="zh-CN" sz="3600" b="0" dirty="0">
                <a:solidFill>
                  <a:srgbClr val="00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、有感情地朗读并背诵课文</a:t>
            </a:r>
            <a:r>
              <a:rPr lang="zh-CN" sz="3600" b="0" dirty="0" smtClean="0">
                <a:solidFill>
                  <a:srgbClr val="00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a:t>
            </a:r>
            <a:endParaRPr lang="en-US" altLang="zh-CN" sz="3600" b="0" dirty="0" smtClean="0">
              <a:solidFill>
                <a:srgbClr val="00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endParaRPr>
          </a:p>
          <a:p>
            <a:pPr indent="0">
              <a:lnSpc>
                <a:spcPct val="140000"/>
              </a:lnSpc>
            </a:pPr>
            <a:r>
              <a:rPr lang="en-US" sz="3600" b="0" dirty="0" smtClean="0">
                <a:solidFill>
                  <a:srgbClr val="00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2</a:t>
            </a:r>
            <a:r>
              <a:rPr lang="zh-CN" sz="3600" b="0" dirty="0">
                <a:solidFill>
                  <a:srgbClr val="00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、把你喜欢的诗句抄写下来，有兴趣</a:t>
            </a:r>
            <a:r>
              <a:rPr lang="zh-CN" sz="3600" b="0" dirty="0" smtClean="0">
                <a:solidFill>
                  <a:srgbClr val="00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的同</a:t>
            </a:r>
            <a:r>
              <a:rPr lang="zh-CN" sz="3600" b="0" dirty="0">
                <a:solidFill>
                  <a:srgbClr val="00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学可用毛笔写一写</a:t>
            </a:r>
            <a:r>
              <a:rPr lang="zh-CN" sz="3600" b="0" dirty="0" smtClean="0">
                <a:solidFill>
                  <a:srgbClr val="00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a:t>
            </a:r>
            <a:endParaRPr lang="en-US" sz="3600" b="0" dirty="0" smtClean="0">
              <a:solidFill>
                <a:srgbClr val="00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endParaRPr>
          </a:p>
          <a:p>
            <a:pPr indent="0">
              <a:lnSpc>
                <a:spcPct val="140000"/>
              </a:lnSpc>
            </a:pPr>
            <a:r>
              <a:rPr lang="en-US" sz="3600" b="0" dirty="0" smtClean="0">
                <a:solidFill>
                  <a:srgbClr val="00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3</a:t>
            </a:r>
            <a:r>
              <a:rPr lang="zh-CN" sz="3600" b="0" dirty="0">
                <a:solidFill>
                  <a:srgbClr val="00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、积累其它的边塞诗</a:t>
            </a:r>
            <a:r>
              <a:rPr lang="zh-CN" sz="3600" b="0" dirty="0" smtClean="0">
                <a:solidFill>
                  <a:srgbClr val="000000"/>
                </a:solidFill>
                <a:latin typeface="微软雅黑" panose="020B0503020204020204" charset="-122"/>
                <a:ea typeface="微软雅黑" panose="020B0503020204020204" charset="-122"/>
                <a:cs typeface="楷体" panose="02010609060101010101" pitchFamily="49" charset="-122"/>
                <a:sym typeface="微软雅黑" panose="020B0503020204020204" charset="-122"/>
              </a:rPr>
              <a:t>。</a:t>
            </a:r>
            <a:endParaRPr lang="zh-CN" altLang="en-US" sz="3600" dirty="0">
              <a:latin typeface="微软雅黑" panose="020B0503020204020204" charset="-122"/>
              <a:ea typeface="微软雅黑" panose="020B0503020204020204" charset="-122"/>
              <a:cs typeface="楷体" panose="02010609060101010101" pitchFamily="49" charset="-122"/>
              <a:sym typeface="微软雅黑" panose="020B0503020204020204" charset="-122"/>
            </a:endParaRPr>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圆角 8"/>
          <p:cNvSpPr/>
          <p:nvPr/>
        </p:nvSpPr>
        <p:spPr>
          <a:xfrm>
            <a:off x="844855" y="1473890"/>
            <a:ext cx="10502283" cy="3781888"/>
          </a:xfrm>
          <a:prstGeom prst="roundRect">
            <a:avLst/>
          </a:prstGeom>
          <a:noFill/>
          <a:ln w="28575">
            <a:solidFill>
              <a:srgbClr val="FDCC7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pic>
        <p:nvPicPr>
          <p:cNvPr id="5" name="图片 4"/>
          <p:cNvPicPr>
            <a:picLocks noChangeAspect="1"/>
          </p:cNvPicPr>
          <p:nvPr/>
        </p:nvPicPr>
        <p:blipFill>
          <a:blip r:embed="rId1" cstate="email"/>
          <a:srcRect/>
          <a:stretch>
            <a:fillRect/>
          </a:stretch>
        </p:blipFill>
        <p:spPr>
          <a:xfrm>
            <a:off x="445803" y="604854"/>
            <a:ext cx="4130109" cy="1738072"/>
          </a:xfrm>
          <a:prstGeom prst="rect">
            <a:avLst/>
          </a:prstGeom>
        </p:spPr>
      </p:pic>
      <p:pic>
        <p:nvPicPr>
          <p:cNvPr id="6" name="图片 5"/>
          <p:cNvPicPr>
            <a:picLocks noChangeAspect="1"/>
          </p:cNvPicPr>
          <p:nvPr/>
        </p:nvPicPr>
        <p:blipFill>
          <a:blip r:embed="rId2" cstate="email"/>
          <a:srcRect r="-7934"/>
          <a:stretch>
            <a:fillRect/>
          </a:stretch>
        </p:blipFill>
        <p:spPr>
          <a:xfrm>
            <a:off x="7581529" y="4435072"/>
            <a:ext cx="4371955" cy="1839848"/>
          </a:xfrm>
          <a:prstGeom prst="rect">
            <a:avLst/>
          </a:prstGeom>
        </p:spPr>
      </p:pic>
      <p:sp>
        <p:nvSpPr>
          <p:cNvPr id="4" name="矩形 3"/>
          <p:cNvSpPr/>
          <p:nvPr/>
        </p:nvSpPr>
        <p:spPr>
          <a:xfrm>
            <a:off x="2510790" y="2491740"/>
            <a:ext cx="7170420" cy="19431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scene3d>
              <a:camera prst="orthographicFront"/>
              <a:lightRig rig="threePt" dir="t"/>
            </a:scene3d>
          </a:bodyPr>
          <a:lstStyle/>
          <a:p>
            <a:pPr algn="ctr"/>
            <a:r>
              <a:rPr lang="zh-CN" altLang="en-US" sz="8800" b="1">
                <a:ln w="9525" cmpd="sng">
                  <a:solidFill>
                    <a:schemeClr val="accent1"/>
                  </a:solidFill>
                  <a:prstDash val="solid"/>
                </a:ln>
                <a:solidFill>
                  <a:srgbClr val="70AD47">
                    <a:tint val="1000"/>
                  </a:srgbClr>
                </a:solidFill>
                <a:effectLst>
                  <a:glow rad="38100">
                    <a:schemeClr val="accent1">
                      <a:alpha val="40000"/>
                    </a:schemeClr>
                  </a:glow>
                </a:effectLst>
                <a:latin typeface="微软雅黑" panose="020B0503020204020204" charset="-122"/>
                <a:ea typeface="微软雅黑" panose="020B0503020204020204" charset="-122"/>
                <a:sym typeface="微软雅黑" panose="020B0503020204020204" charset="-122"/>
              </a:rPr>
              <a:t>谢 谢 观 看</a:t>
            </a:r>
            <a:endParaRPr lang="zh-CN" altLang="en-US" sz="8800" b="1">
              <a:ln w="9525" cmpd="sng">
                <a:solidFill>
                  <a:schemeClr val="accent1"/>
                </a:solidFill>
                <a:prstDash val="solid"/>
              </a:ln>
              <a:solidFill>
                <a:srgbClr val="70AD47">
                  <a:tint val="1000"/>
                </a:srgbClr>
              </a:solidFill>
              <a:effectLst>
                <a:glow rad="38100">
                  <a:schemeClr val="accent1">
                    <a:alpha val="40000"/>
                  </a:schemeClr>
                </a:glow>
              </a:effectLst>
              <a:latin typeface="微软雅黑" panose="020B0503020204020204" charset="-122"/>
              <a:ea typeface="微软雅黑" panose="020B0503020204020204" charset="-122"/>
              <a:sym typeface="微软雅黑" panose="020B0503020204020204" charset="-122"/>
            </a:endParaRPr>
          </a:p>
        </p:txBody>
      </p:sp>
      <p:pic>
        <p:nvPicPr>
          <p:cNvPr id="8" name="图片 7"/>
          <p:cNvPicPr>
            <a:picLocks noChangeAspect="1"/>
          </p:cNvPicPr>
          <p:nvPr/>
        </p:nvPicPr>
        <p:blipFill>
          <a:blip r:embed="rId3" cstate="email"/>
          <a:srcRect l="-2874"/>
          <a:stretch>
            <a:fillRect/>
          </a:stretch>
        </p:blipFill>
        <p:spPr>
          <a:xfrm>
            <a:off x="4504380" y="611968"/>
            <a:ext cx="3769610" cy="1730958"/>
          </a:xfrm>
          <a:prstGeom prst="rect">
            <a:avLst/>
          </a:prstGeom>
        </p:spPr>
      </p:pic>
      <p:pic>
        <p:nvPicPr>
          <p:cNvPr id="10" name="New picture"/>
          <p:cNvPicPr/>
          <p:nvPr/>
        </p:nvPicPr>
        <p:blipFill>
          <a:blip r:embed="rId4"/>
          <a:stretch>
            <a:fillRect/>
          </a:stretch>
        </p:blipFill>
        <p:spPr>
          <a:xfrm>
            <a:off x="12458700" y="11023600"/>
            <a:ext cx="368300" cy="266700"/>
          </a:xfrm>
          <a:prstGeom prst="cube">
            <a:avLst/>
          </a:prstGeom>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p:cNvSpPr/>
          <p:nvPr/>
        </p:nvSpPr>
        <p:spPr>
          <a:xfrm>
            <a:off x="466543" y="361452"/>
            <a:ext cx="11258913" cy="6135095"/>
          </a:xfrm>
          <a:prstGeom prst="roundRect">
            <a:avLst/>
          </a:prstGeom>
          <a:noFill/>
          <a:ln w="28575">
            <a:solidFill>
              <a:srgbClr val="FDCC7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pic>
        <p:nvPicPr>
          <p:cNvPr id="5" name="图片 4"/>
          <p:cNvPicPr>
            <a:picLocks noChangeAspect="1"/>
          </p:cNvPicPr>
          <p:nvPr/>
        </p:nvPicPr>
        <p:blipFill>
          <a:blip r:embed="rId1" cstate="email"/>
          <a:srcRect/>
          <a:stretch>
            <a:fillRect/>
          </a:stretch>
        </p:blipFill>
        <p:spPr>
          <a:xfrm>
            <a:off x="746592" y="5872658"/>
            <a:ext cx="2341425" cy="985341"/>
          </a:xfrm>
          <a:prstGeom prst="rect">
            <a:avLst/>
          </a:prstGeom>
        </p:spPr>
      </p:pic>
      <p:pic>
        <p:nvPicPr>
          <p:cNvPr id="6" name="图片 5"/>
          <p:cNvPicPr>
            <a:picLocks noChangeAspect="1"/>
          </p:cNvPicPr>
          <p:nvPr/>
        </p:nvPicPr>
        <p:blipFill>
          <a:blip r:embed="rId2" cstate="email"/>
          <a:srcRect l="-2874"/>
          <a:stretch>
            <a:fillRect/>
          </a:stretch>
        </p:blipFill>
        <p:spPr>
          <a:xfrm>
            <a:off x="3088017" y="5876692"/>
            <a:ext cx="2137052" cy="981308"/>
          </a:xfrm>
          <a:prstGeom prst="rect">
            <a:avLst/>
          </a:prstGeom>
        </p:spPr>
      </p:pic>
      <p:sp>
        <p:nvSpPr>
          <p:cNvPr id="8" name="文本框 7"/>
          <p:cNvSpPr txBox="1"/>
          <p:nvPr/>
        </p:nvSpPr>
        <p:spPr>
          <a:xfrm>
            <a:off x="1081405" y="3113405"/>
            <a:ext cx="10028555" cy="2861310"/>
          </a:xfrm>
          <a:prstGeom prst="rect">
            <a:avLst/>
          </a:prstGeom>
          <a:noFill/>
        </p:spPr>
        <p:txBody>
          <a:bodyPr wrap="square" rtlCol="0">
            <a:spAutoFit/>
          </a:bodyPr>
          <a:lstStyle/>
          <a:p>
            <a:pPr algn="l">
              <a:lnSpc>
                <a:spcPct val="120000"/>
              </a:lnSpc>
              <a:buClr>
                <a:srgbClr val="CC0099"/>
              </a:buClr>
            </a:pPr>
            <a:r>
              <a:rPr lang="en-US" altLang="zh-CN" sz="5000">
                <a:latin typeface="微软雅黑" panose="020B0503020204020204" charset="-122"/>
                <a:ea typeface="微软雅黑" panose="020B0503020204020204" charset="-122"/>
                <a:cs typeface="楷体" panose="02010609060101010101" pitchFamily="49" charset="-122"/>
                <a:sym typeface="微软雅黑" panose="020B0503020204020204" charset="-122"/>
              </a:rPr>
              <a:t>    </a:t>
            </a:r>
            <a:r>
              <a:rPr lang="zh-CN" altLang="en-US" sz="5000">
                <a:latin typeface="微软雅黑" panose="020B0503020204020204" charset="-122"/>
                <a:ea typeface="微软雅黑" panose="020B0503020204020204" charset="-122"/>
                <a:cs typeface="楷体" panose="02010609060101010101" pitchFamily="49" charset="-122"/>
                <a:sym typeface="微软雅黑" panose="020B0503020204020204" charset="-122"/>
              </a:rPr>
              <a:t>同学们，我们读过不少古诗，老师想让同学们展示一下,我开个头,看谁能接下去，好吗？</a:t>
            </a:r>
            <a:endParaRPr lang="zh-CN" altLang="en-US" sz="5000">
              <a:latin typeface="微软雅黑" panose="020B0503020204020204" charset="-122"/>
              <a:ea typeface="微软雅黑" panose="020B0503020204020204" charset="-122"/>
              <a:cs typeface="楷体" panose="02010609060101010101" pitchFamily="49" charset="-122"/>
              <a:sym typeface="微软雅黑" panose="020B0503020204020204" charset="-122"/>
            </a:endParaRPr>
          </a:p>
        </p:txBody>
      </p:sp>
      <p:grpSp>
        <p:nvGrpSpPr>
          <p:cNvPr id="2" name="组合 1"/>
          <p:cNvGrpSpPr/>
          <p:nvPr/>
        </p:nvGrpSpPr>
        <p:grpSpPr>
          <a:xfrm>
            <a:off x="1921510" y="2479040"/>
            <a:ext cx="8573770" cy="331470"/>
            <a:chOff x="3026" y="4114"/>
            <a:chExt cx="13502" cy="522"/>
          </a:xfrm>
        </p:grpSpPr>
        <p:cxnSp>
          <p:nvCxnSpPr>
            <p:cNvPr id="7" name="直接箭头连接符 6"/>
            <p:cNvCxnSpPr/>
            <p:nvPr/>
          </p:nvCxnSpPr>
          <p:spPr>
            <a:xfrm>
              <a:off x="3026" y="4485"/>
              <a:ext cx="13503" cy="0"/>
            </a:xfrm>
            <a:prstGeom prst="straightConnector1">
              <a:avLst/>
            </a:prstGeom>
            <a:ln>
              <a:solidFill>
                <a:schemeClr val="tx1">
                  <a:lumMod val="85000"/>
                  <a:lumOff val="1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9" name="等腰三角形 8"/>
            <p:cNvSpPr/>
            <p:nvPr/>
          </p:nvSpPr>
          <p:spPr>
            <a:xfrm>
              <a:off x="4748" y="4114"/>
              <a:ext cx="668" cy="522"/>
            </a:xfrm>
            <a:prstGeom prst="triangle">
              <a:avLst/>
            </a:prstGeom>
            <a:solidFill>
              <a:srgbClr val="F5A9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1" name="等腰三角形 10"/>
            <p:cNvSpPr/>
            <p:nvPr/>
          </p:nvSpPr>
          <p:spPr>
            <a:xfrm>
              <a:off x="9037" y="4114"/>
              <a:ext cx="668" cy="522"/>
            </a:xfrm>
            <a:prstGeom prst="triangle">
              <a:avLst/>
            </a:prstGeom>
            <a:solidFill>
              <a:srgbClr val="F5A9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13" name="等腰三角形 12"/>
            <p:cNvSpPr/>
            <p:nvPr/>
          </p:nvSpPr>
          <p:spPr>
            <a:xfrm>
              <a:off x="13326" y="4114"/>
              <a:ext cx="668" cy="522"/>
            </a:xfrm>
            <a:prstGeom prst="triangle">
              <a:avLst/>
            </a:prstGeom>
            <a:solidFill>
              <a:srgbClr val="F5A9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grpSp>
      <p:sp>
        <p:nvSpPr>
          <p:cNvPr id="14" name="文本框 13"/>
          <p:cNvSpPr txBox="1">
            <a:spLocks noChangeArrowheads="1"/>
          </p:cNvSpPr>
          <p:nvPr/>
        </p:nvSpPr>
        <p:spPr bwMode="auto">
          <a:xfrm>
            <a:off x="3887470" y="1065530"/>
            <a:ext cx="4416425" cy="1014730"/>
          </a:xfrm>
          <a:prstGeom prst="rect">
            <a:avLst/>
          </a:prstGeom>
          <a:noFill/>
          <a:ln>
            <a:noFill/>
          </a:ln>
        </p:spPr>
        <p:txBody>
          <a:bodyPr wrap="square">
            <a:spAutoFit/>
          </a:bodyPr>
          <a:lstStyle>
            <a:lvl2pPr marL="742950" indent="-285750"/>
          </a:lstStyle>
          <a:p>
            <a:pPr algn="dist"/>
            <a:r>
              <a:rPr lang="zh-CN" altLang="en-US" sz="6000" b="1">
                <a:latin typeface="微软雅黑" panose="020B0503020204020204" charset="-122"/>
                <a:ea typeface="微软雅黑" panose="020B0503020204020204" charset="-122"/>
                <a:cs typeface="Open Sans" panose="020B0606030504020204" pitchFamily="34" charset="0"/>
                <a:sym typeface="微软雅黑" panose="020B0503020204020204" charset="-122"/>
              </a:rPr>
              <a:t>接龙游戏</a:t>
            </a:r>
            <a:endParaRPr lang="zh-CN" altLang="en-US" sz="6000" b="1">
              <a:latin typeface="微软雅黑" panose="020B0503020204020204" charset="-122"/>
              <a:ea typeface="微软雅黑" panose="020B0503020204020204" charset="-122"/>
              <a:cs typeface="Open Sans" panose="020B0606030504020204" pitchFamily="34" charset="0"/>
              <a:sym typeface="微软雅黑" panose="020B0503020204020204" charset="-122"/>
            </a:endParaRP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p:cNvSpPr/>
          <p:nvPr>
            <p:custDataLst>
              <p:tags r:id="rId1"/>
            </p:custDataLst>
          </p:nvPr>
        </p:nvSpPr>
        <p:spPr>
          <a:xfrm>
            <a:off x="466543" y="361452"/>
            <a:ext cx="11258913" cy="6135095"/>
          </a:xfrm>
          <a:prstGeom prst="roundRect">
            <a:avLst/>
          </a:prstGeom>
          <a:noFill/>
          <a:ln w="28575">
            <a:solidFill>
              <a:srgbClr val="FDCC7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pic>
        <p:nvPicPr>
          <p:cNvPr id="5" name="图片 4"/>
          <p:cNvPicPr>
            <a:picLocks noChangeAspect="1"/>
          </p:cNvPicPr>
          <p:nvPr>
            <p:custDataLst>
              <p:tags r:id="rId2"/>
            </p:custDataLst>
          </p:nvPr>
        </p:nvPicPr>
        <p:blipFill>
          <a:blip r:embed="rId3" cstate="email"/>
          <a:srcRect/>
          <a:stretch>
            <a:fillRect/>
          </a:stretch>
        </p:blipFill>
        <p:spPr>
          <a:xfrm>
            <a:off x="9384497" y="5891708"/>
            <a:ext cx="2341425" cy="985341"/>
          </a:xfrm>
          <a:prstGeom prst="rect">
            <a:avLst/>
          </a:prstGeom>
        </p:spPr>
      </p:pic>
      <p:pic>
        <p:nvPicPr>
          <p:cNvPr id="6" name="图片 5"/>
          <p:cNvPicPr>
            <a:picLocks noChangeAspect="1"/>
          </p:cNvPicPr>
          <p:nvPr>
            <p:custDataLst>
              <p:tags r:id="rId4"/>
            </p:custDataLst>
          </p:nvPr>
        </p:nvPicPr>
        <p:blipFill>
          <a:blip r:embed="rId5" cstate="email"/>
          <a:srcRect l="-2874"/>
          <a:stretch>
            <a:fillRect/>
          </a:stretch>
        </p:blipFill>
        <p:spPr>
          <a:xfrm>
            <a:off x="3150247" y="5872247"/>
            <a:ext cx="2137052" cy="981308"/>
          </a:xfrm>
          <a:prstGeom prst="rect">
            <a:avLst/>
          </a:prstGeom>
        </p:spPr>
      </p:pic>
      <p:sp>
        <p:nvSpPr>
          <p:cNvPr id="11" name="文本框 10"/>
          <p:cNvSpPr txBox="1"/>
          <p:nvPr/>
        </p:nvSpPr>
        <p:spPr>
          <a:xfrm>
            <a:off x="939423" y="1208405"/>
            <a:ext cx="1877437" cy="4606925"/>
          </a:xfrm>
          <a:prstGeom prst="rect">
            <a:avLst/>
          </a:prstGeom>
          <a:noFill/>
        </p:spPr>
        <p:txBody>
          <a:bodyPr vert="eaVert" wrap="square" rtlCol="0">
            <a:spAutoFit/>
            <a:scene3d>
              <a:camera prst="orthographicFront"/>
              <a:lightRig rig="threePt" dir="t"/>
            </a:scene3d>
          </a:bodyPr>
          <a:lstStyle/>
          <a:p>
            <a:r>
              <a:rPr lang="en-US" altLang="zh-CN" sz="5500" b="1">
                <a:ln>
                  <a:solidFill>
                    <a:schemeClr val="bg1"/>
                  </a:solidFill>
                </a:ln>
                <a:solidFill>
                  <a:srgbClr val="FF0000"/>
                </a:solidFill>
                <a:latin typeface="微软雅黑" panose="020B0503020204020204" charset="-122"/>
                <a:ea typeface="微软雅黑" panose="020B0503020204020204" charset="-122"/>
                <a:cs typeface="Arial" panose="020B0604020202020204" pitchFamily="34" charset="0"/>
                <a:sym typeface="微软雅黑" panose="020B0503020204020204" charset="-122"/>
              </a:rPr>
              <a:t>      《出塞》</a:t>
            </a:r>
            <a:endParaRPr lang="en-US" altLang="zh-CN" sz="5500" b="1">
              <a:ln>
                <a:solidFill>
                  <a:schemeClr val="bg1"/>
                </a:solidFill>
              </a:ln>
              <a:solidFill>
                <a:srgbClr val="FF0000"/>
              </a:solidFill>
              <a:latin typeface="微软雅黑" panose="020B0503020204020204" charset="-122"/>
              <a:ea typeface="微软雅黑" panose="020B0503020204020204" charset="-122"/>
              <a:cs typeface="Arial" panose="020B0604020202020204" pitchFamily="34" charset="0"/>
              <a:sym typeface="微软雅黑" panose="020B0503020204020204" charset="-122"/>
            </a:endParaRPr>
          </a:p>
          <a:p>
            <a:r>
              <a:rPr lang="en-US" altLang="zh-CN" sz="5500" b="1">
                <a:ln>
                  <a:solidFill>
                    <a:schemeClr val="bg1"/>
                  </a:solidFill>
                </a:ln>
                <a:solidFill>
                  <a:srgbClr val="FF0000"/>
                </a:solidFill>
                <a:latin typeface="微软雅黑" panose="020B0503020204020204" charset="-122"/>
                <a:ea typeface="微软雅黑" panose="020B0503020204020204" charset="-122"/>
                <a:cs typeface="Arial" panose="020B0604020202020204" pitchFamily="34" charset="0"/>
                <a:sym typeface="微软雅黑" panose="020B0503020204020204" charset="-122"/>
              </a:rPr>
              <a:t>王昌龄</a:t>
            </a:r>
            <a:endParaRPr lang="en-US" altLang="zh-CN" sz="5500" b="1">
              <a:ln>
                <a:solidFill>
                  <a:schemeClr val="bg1"/>
                </a:solidFill>
              </a:ln>
              <a:solidFill>
                <a:srgbClr val="FF0000"/>
              </a:solidFill>
              <a:latin typeface="微软雅黑" panose="020B0503020204020204" charset="-122"/>
              <a:ea typeface="微软雅黑" panose="020B0503020204020204" charset="-122"/>
              <a:cs typeface="Arial" panose="020B0604020202020204" pitchFamily="34" charset="0"/>
              <a:sym typeface="微软雅黑" panose="020B0503020204020204" charset="-122"/>
            </a:endParaRPr>
          </a:p>
        </p:txBody>
      </p:sp>
      <p:sp>
        <p:nvSpPr>
          <p:cNvPr id="100" name="文本框 99"/>
          <p:cNvSpPr txBox="1"/>
          <p:nvPr/>
        </p:nvSpPr>
        <p:spPr>
          <a:xfrm>
            <a:off x="3235325" y="1265555"/>
            <a:ext cx="6944995" cy="4492625"/>
          </a:xfrm>
          <a:prstGeom prst="rect">
            <a:avLst/>
          </a:prstGeom>
          <a:noFill/>
          <a:ln w="9525">
            <a:noFill/>
          </a:ln>
        </p:spPr>
        <p:txBody>
          <a:bodyPr wrap="square">
            <a:spAutoFit/>
          </a:bodyPr>
          <a:lstStyle/>
          <a:p>
            <a:pPr indent="0" algn="dist">
              <a:lnSpc>
                <a:spcPct val="130000"/>
              </a:lnSpc>
            </a:pPr>
            <a:r>
              <a:rPr lang="zh-CN" sz="5500" b="1" dirty="0">
                <a:solidFill>
                  <a:srgbClr val="000000"/>
                </a:solidFill>
                <a:latin typeface="微软雅黑" panose="020B0503020204020204" charset="-122"/>
                <a:ea typeface="微软雅黑" panose="020B0503020204020204" charset="-122"/>
                <a:cs typeface="方正书宋_GBK" panose="02000000000000000000" charset="-122"/>
                <a:sym typeface="微软雅黑" panose="020B0503020204020204" charset="-122"/>
              </a:rPr>
              <a:t>秦时明月汉时关，</a:t>
            </a:r>
            <a:endParaRPr lang="zh-CN" sz="5500" b="1" dirty="0">
              <a:solidFill>
                <a:srgbClr val="000000"/>
              </a:solidFill>
              <a:latin typeface="微软雅黑" panose="020B0503020204020204" charset="-122"/>
              <a:ea typeface="微软雅黑" panose="020B0503020204020204" charset="-122"/>
              <a:cs typeface="方正书宋_GBK" panose="02000000000000000000" charset="-122"/>
              <a:sym typeface="微软雅黑" panose="020B0503020204020204" charset="-122"/>
            </a:endParaRPr>
          </a:p>
          <a:p>
            <a:pPr indent="0" algn="dist">
              <a:lnSpc>
                <a:spcPct val="130000"/>
              </a:lnSpc>
            </a:pPr>
            <a:r>
              <a:rPr lang="zh-CN" sz="5500" b="1" dirty="0">
                <a:solidFill>
                  <a:srgbClr val="000000"/>
                </a:solidFill>
                <a:latin typeface="微软雅黑" panose="020B0503020204020204" charset="-122"/>
                <a:ea typeface="微软雅黑" panose="020B0503020204020204" charset="-122"/>
                <a:cs typeface="方正书宋_GBK" panose="02000000000000000000" charset="-122"/>
                <a:sym typeface="微软雅黑" panose="020B0503020204020204" charset="-122"/>
              </a:rPr>
              <a:t>万里长征人未还。</a:t>
            </a:r>
            <a:endParaRPr lang="zh-CN" sz="5500" b="1" dirty="0">
              <a:solidFill>
                <a:srgbClr val="000000"/>
              </a:solidFill>
              <a:latin typeface="微软雅黑" panose="020B0503020204020204" charset="-122"/>
              <a:ea typeface="微软雅黑" panose="020B0503020204020204" charset="-122"/>
              <a:cs typeface="方正书宋_GBK" panose="02000000000000000000" charset="-122"/>
              <a:sym typeface="微软雅黑" panose="020B0503020204020204" charset="-122"/>
            </a:endParaRPr>
          </a:p>
          <a:p>
            <a:pPr indent="0" algn="dist">
              <a:lnSpc>
                <a:spcPct val="130000"/>
              </a:lnSpc>
            </a:pPr>
            <a:r>
              <a:rPr lang="zh-CN" sz="5500" b="1" dirty="0">
                <a:solidFill>
                  <a:srgbClr val="000000"/>
                </a:solidFill>
                <a:latin typeface="微软雅黑" panose="020B0503020204020204" charset="-122"/>
                <a:ea typeface="微软雅黑" panose="020B0503020204020204" charset="-122"/>
                <a:cs typeface="方正书宋_GBK" panose="02000000000000000000" charset="-122"/>
                <a:sym typeface="微软雅黑" panose="020B0503020204020204" charset="-122"/>
              </a:rPr>
              <a:t>但使龙城飞将在，</a:t>
            </a:r>
            <a:endParaRPr lang="zh-CN" sz="5500" b="1" dirty="0">
              <a:solidFill>
                <a:srgbClr val="000000"/>
              </a:solidFill>
              <a:latin typeface="微软雅黑" panose="020B0503020204020204" charset="-122"/>
              <a:ea typeface="微软雅黑" panose="020B0503020204020204" charset="-122"/>
              <a:cs typeface="方正书宋_GBK" panose="02000000000000000000" charset="-122"/>
              <a:sym typeface="微软雅黑" panose="020B0503020204020204" charset="-122"/>
            </a:endParaRPr>
          </a:p>
          <a:p>
            <a:pPr indent="0" algn="dist">
              <a:lnSpc>
                <a:spcPct val="130000"/>
              </a:lnSpc>
            </a:pPr>
            <a:r>
              <a:rPr lang="zh-CN" sz="5500" b="1" dirty="0">
                <a:solidFill>
                  <a:srgbClr val="000000"/>
                </a:solidFill>
                <a:latin typeface="微软雅黑" panose="020B0503020204020204" charset="-122"/>
                <a:ea typeface="微软雅黑" panose="020B0503020204020204" charset="-122"/>
                <a:cs typeface="方正书宋_GBK" panose="02000000000000000000" charset="-122"/>
                <a:sym typeface="微软雅黑" panose="020B0503020204020204" charset="-122"/>
              </a:rPr>
              <a:t>不教胡马度阴山。</a:t>
            </a:r>
            <a:endParaRPr lang="zh-CN" altLang="en-US" sz="5500" b="1" dirty="0">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split orient="vert" dir="in"/>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animEffect transition="in" filter="blinds(horizontal)">
                                      <p:cBhvr>
                                        <p:cTn id="7" dur="500"/>
                                        <p:tgtEl>
                                          <p:spTgt spid="100">
                                            <p:txEl>
                                              <p:pRg st="2" end="2"/>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00">
                                            <p:txEl>
                                              <p:pRg st="3" end="3"/>
                                            </p:txEl>
                                          </p:spTgt>
                                        </p:tgtEl>
                                        <p:attrNameLst>
                                          <p:attrName>style.visibility</p:attrName>
                                        </p:attrNameLst>
                                      </p:cBhvr>
                                      <p:to>
                                        <p:strVal val="visible"/>
                                      </p:to>
                                    </p:set>
                                    <p:animEffect transition="in" filter="blinds(horizontal)">
                                      <p:cBhvr>
                                        <p:cTn id="10" dur="500"/>
                                        <p:tgtEl>
                                          <p:spTgt spid="100">
                                            <p:txEl>
                                              <p:pRg st="3" end="3"/>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barn(inVertical)">
                                      <p:cBhvr>
                                        <p:cTn id="1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p:cNvSpPr/>
          <p:nvPr>
            <p:custDataLst>
              <p:tags r:id="rId1"/>
            </p:custDataLst>
          </p:nvPr>
        </p:nvSpPr>
        <p:spPr>
          <a:xfrm>
            <a:off x="466543" y="361452"/>
            <a:ext cx="11258913" cy="6135095"/>
          </a:xfrm>
          <a:prstGeom prst="roundRect">
            <a:avLst/>
          </a:prstGeom>
          <a:noFill/>
          <a:ln w="28575">
            <a:solidFill>
              <a:srgbClr val="FDCC7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pic>
        <p:nvPicPr>
          <p:cNvPr id="5" name="图片 4"/>
          <p:cNvPicPr>
            <a:picLocks noChangeAspect="1"/>
          </p:cNvPicPr>
          <p:nvPr>
            <p:custDataLst>
              <p:tags r:id="rId2"/>
            </p:custDataLst>
          </p:nvPr>
        </p:nvPicPr>
        <p:blipFill>
          <a:blip r:embed="rId3" cstate="email"/>
          <a:srcRect/>
          <a:stretch>
            <a:fillRect/>
          </a:stretch>
        </p:blipFill>
        <p:spPr>
          <a:xfrm>
            <a:off x="9384497" y="5891708"/>
            <a:ext cx="2341425" cy="985341"/>
          </a:xfrm>
          <a:prstGeom prst="rect">
            <a:avLst/>
          </a:prstGeom>
        </p:spPr>
      </p:pic>
      <p:pic>
        <p:nvPicPr>
          <p:cNvPr id="6" name="图片 5"/>
          <p:cNvPicPr>
            <a:picLocks noChangeAspect="1"/>
          </p:cNvPicPr>
          <p:nvPr>
            <p:custDataLst>
              <p:tags r:id="rId4"/>
            </p:custDataLst>
          </p:nvPr>
        </p:nvPicPr>
        <p:blipFill>
          <a:blip r:embed="rId5" cstate="email"/>
          <a:srcRect l="-2874"/>
          <a:stretch>
            <a:fillRect/>
          </a:stretch>
        </p:blipFill>
        <p:spPr>
          <a:xfrm>
            <a:off x="3150247" y="5872247"/>
            <a:ext cx="2137052" cy="981308"/>
          </a:xfrm>
          <a:prstGeom prst="rect">
            <a:avLst/>
          </a:prstGeom>
        </p:spPr>
      </p:pic>
      <p:sp>
        <p:nvSpPr>
          <p:cNvPr id="11" name="文本框 10"/>
          <p:cNvSpPr txBox="1"/>
          <p:nvPr/>
        </p:nvSpPr>
        <p:spPr>
          <a:xfrm>
            <a:off x="775702" y="544195"/>
            <a:ext cx="1800493" cy="5934710"/>
          </a:xfrm>
          <a:prstGeom prst="rect">
            <a:avLst/>
          </a:prstGeom>
          <a:noFill/>
        </p:spPr>
        <p:txBody>
          <a:bodyPr vert="eaVert" wrap="square" rtlCol="0">
            <a:spAutoFit/>
            <a:scene3d>
              <a:camera prst="orthographicFront"/>
              <a:lightRig rig="threePt" dir="t"/>
            </a:scene3d>
          </a:bodyPr>
          <a:lstStyle/>
          <a:p>
            <a:r>
              <a:rPr lang="en-US" altLang="zh-CN" sz="5000" b="1">
                <a:ln>
                  <a:solidFill>
                    <a:schemeClr val="bg1"/>
                  </a:solidFill>
                </a:ln>
                <a:solidFill>
                  <a:srgbClr val="FF0000"/>
                </a:solidFill>
                <a:latin typeface="微软雅黑" panose="020B0503020204020204" charset="-122"/>
                <a:ea typeface="微软雅黑" panose="020B0503020204020204" charset="-122"/>
                <a:cs typeface="Arial" panose="020B0604020202020204" pitchFamily="34" charset="0"/>
                <a:sym typeface="微软雅黑" panose="020B0503020204020204" charset="-122"/>
              </a:rPr>
              <a:t>《从军行七首》其四</a:t>
            </a:r>
            <a:endParaRPr lang="en-US" altLang="zh-CN" sz="5500" b="1">
              <a:ln>
                <a:solidFill>
                  <a:schemeClr val="bg1"/>
                </a:solidFill>
              </a:ln>
              <a:solidFill>
                <a:srgbClr val="FF0000"/>
              </a:solidFill>
              <a:latin typeface="微软雅黑" panose="020B0503020204020204" charset="-122"/>
              <a:ea typeface="微软雅黑" panose="020B0503020204020204" charset="-122"/>
              <a:cs typeface="Arial" panose="020B0604020202020204" pitchFamily="34" charset="0"/>
              <a:sym typeface="微软雅黑" panose="020B0503020204020204" charset="-122"/>
            </a:endParaRPr>
          </a:p>
          <a:p>
            <a:r>
              <a:rPr lang="en-US" altLang="zh-CN" sz="5500" b="1">
                <a:ln>
                  <a:solidFill>
                    <a:schemeClr val="bg1"/>
                  </a:solidFill>
                </a:ln>
                <a:solidFill>
                  <a:srgbClr val="FF0000"/>
                </a:solidFill>
                <a:latin typeface="微软雅黑" panose="020B0503020204020204" charset="-122"/>
                <a:ea typeface="微软雅黑" panose="020B0503020204020204" charset="-122"/>
                <a:cs typeface="Arial" panose="020B0604020202020204" pitchFamily="34" charset="0"/>
                <a:sym typeface="微软雅黑" panose="020B0503020204020204" charset="-122"/>
              </a:rPr>
              <a:t>     王昌龄</a:t>
            </a:r>
            <a:endParaRPr lang="en-US" altLang="zh-CN" sz="5500" b="1">
              <a:ln>
                <a:solidFill>
                  <a:schemeClr val="bg1"/>
                </a:solidFill>
              </a:ln>
              <a:solidFill>
                <a:srgbClr val="FF0000"/>
              </a:solidFill>
              <a:latin typeface="微软雅黑" panose="020B0503020204020204" charset="-122"/>
              <a:ea typeface="微软雅黑" panose="020B0503020204020204" charset="-122"/>
              <a:cs typeface="Arial" panose="020B0604020202020204" pitchFamily="34" charset="0"/>
              <a:sym typeface="微软雅黑" panose="020B0503020204020204" charset="-122"/>
            </a:endParaRPr>
          </a:p>
        </p:txBody>
      </p:sp>
      <p:sp>
        <p:nvSpPr>
          <p:cNvPr id="100" name="文本框 99"/>
          <p:cNvSpPr txBox="1"/>
          <p:nvPr/>
        </p:nvSpPr>
        <p:spPr>
          <a:xfrm>
            <a:off x="3150235" y="1182370"/>
            <a:ext cx="6944995" cy="4492625"/>
          </a:xfrm>
          <a:prstGeom prst="rect">
            <a:avLst/>
          </a:prstGeom>
          <a:noFill/>
          <a:ln w="9525">
            <a:noFill/>
          </a:ln>
        </p:spPr>
        <p:txBody>
          <a:bodyPr wrap="square">
            <a:spAutoFit/>
          </a:bodyPr>
          <a:lstStyle/>
          <a:p>
            <a:pPr indent="0" algn="dist">
              <a:lnSpc>
                <a:spcPct val="130000"/>
              </a:lnSpc>
            </a:pPr>
            <a:r>
              <a:rPr lang="zh-CN" sz="5500" b="1">
                <a:solidFill>
                  <a:srgbClr val="000000"/>
                </a:solidFill>
                <a:latin typeface="微软雅黑" panose="020B0503020204020204" charset="-122"/>
                <a:ea typeface="微软雅黑" panose="020B0503020204020204" charset="-122"/>
                <a:cs typeface="方正书宋_GBK" panose="02000000000000000000" charset="-122"/>
                <a:sym typeface="微软雅黑" panose="020B0503020204020204" charset="-122"/>
              </a:rPr>
              <a:t>青海长云暗雪山，</a:t>
            </a:r>
            <a:endParaRPr lang="zh-CN" sz="5500" b="1">
              <a:solidFill>
                <a:srgbClr val="000000"/>
              </a:solidFill>
              <a:latin typeface="微软雅黑" panose="020B0503020204020204" charset="-122"/>
              <a:ea typeface="微软雅黑" panose="020B0503020204020204" charset="-122"/>
              <a:cs typeface="方正书宋_GBK" panose="02000000000000000000" charset="-122"/>
              <a:sym typeface="微软雅黑" panose="020B0503020204020204" charset="-122"/>
            </a:endParaRPr>
          </a:p>
          <a:p>
            <a:pPr indent="0" algn="dist">
              <a:lnSpc>
                <a:spcPct val="130000"/>
              </a:lnSpc>
            </a:pPr>
            <a:r>
              <a:rPr lang="zh-CN" sz="5500" b="1">
                <a:solidFill>
                  <a:srgbClr val="000000"/>
                </a:solidFill>
                <a:latin typeface="微软雅黑" panose="020B0503020204020204" charset="-122"/>
                <a:ea typeface="微软雅黑" panose="020B0503020204020204" charset="-122"/>
                <a:cs typeface="方正书宋_GBK" panose="02000000000000000000" charset="-122"/>
                <a:sym typeface="微软雅黑" panose="020B0503020204020204" charset="-122"/>
              </a:rPr>
              <a:t>孤城遥望玉门关。</a:t>
            </a:r>
            <a:endParaRPr lang="zh-CN" sz="5500" b="1">
              <a:solidFill>
                <a:srgbClr val="000000"/>
              </a:solidFill>
              <a:latin typeface="微软雅黑" panose="020B0503020204020204" charset="-122"/>
              <a:ea typeface="微软雅黑" panose="020B0503020204020204" charset="-122"/>
              <a:cs typeface="方正书宋_GBK" panose="02000000000000000000" charset="-122"/>
              <a:sym typeface="微软雅黑" panose="020B0503020204020204" charset="-122"/>
            </a:endParaRPr>
          </a:p>
          <a:p>
            <a:pPr indent="0" algn="dist">
              <a:lnSpc>
                <a:spcPct val="130000"/>
              </a:lnSpc>
            </a:pPr>
            <a:r>
              <a:rPr lang="zh-CN" sz="5500" b="1">
                <a:solidFill>
                  <a:srgbClr val="000000"/>
                </a:solidFill>
                <a:latin typeface="微软雅黑" panose="020B0503020204020204" charset="-122"/>
                <a:ea typeface="微软雅黑" panose="020B0503020204020204" charset="-122"/>
                <a:cs typeface="方正书宋_GBK" panose="02000000000000000000" charset="-122"/>
                <a:sym typeface="微软雅黑" panose="020B0503020204020204" charset="-122"/>
              </a:rPr>
              <a:t>黄沙百战穿金甲，</a:t>
            </a:r>
            <a:endParaRPr lang="zh-CN" sz="5500" b="1">
              <a:solidFill>
                <a:srgbClr val="000000"/>
              </a:solidFill>
              <a:latin typeface="微软雅黑" panose="020B0503020204020204" charset="-122"/>
              <a:ea typeface="微软雅黑" panose="020B0503020204020204" charset="-122"/>
              <a:cs typeface="方正书宋_GBK" panose="02000000000000000000" charset="-122"/>
              <a:sym typeface="微软雅黑" panose="020B0503020204020204" charset="-122"/>
            </a:endParaRPr>
          </a:p>
          <a:p>
            <a:pPr indent="0" algn="dist">
              <a:lnSpc>
                <a:spcPct val="130000"/>
              </a:lnSpc>
            </a:pPr>
            <a:r>
              <a:rPr lang="zh-CN" sz="5500" b="1">
                <a:solidFill>
                  <a:srgbClr val="000000"/>
                </a:solidFill>
                <a:latin typeface="微软雅黑" panose="020B0503020204020204" charset="-122"/>
                <a:ea typeface="微软雅黑" panose="020B0503020204020204" charset="-122"/>
                <a:cs typeface="方正书宋_GBK" panose="02000000000000000000" charset="-122"/>
                <a:sym typeface="微软雅黑" panose="020B0503020204020204" charset="-122"/>
              </a:rPr>
              <a:t>不破楼兰终不还。</a:t>
            </a:r>
            <a:endParaRPr lang="zh-CN" sz="5500" b="1">
              <a:solidFill>
                <a:srgbClr val="000000"/>
              </a:solidFill>
              <a:latin typeface="微软雅黑" panose="020B0503020204020204" charset="-122"/>
              <a:ea typeface="微软雅黑" panose="020B0503020204020204" charset="-122"/>
              <a:cs typeface="方正书宋_GBK" panose="02000000000000000000" charset="-122"/>
              <a:sym typeface="微软雅黑" panose="020B0503020204020204" charset="-122"/>
            </a:endParaRP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nodeType="clickEffect">
                                  <p:stCondLst>
                                    <p:cond delay="0"/>
                                  </p:stCondLst>
                                  <p:childTnLst>
                                    <p:set>
                                      <p:cBhvr>
                                        <p:cTn id="6" dur="1" fill="hold">
                                          <p:stCondLst>
                                            <p:cond delay="0"/>
                                          </p:stCondLst>
                                        </p:cTn>
                                        <p:tgtEl>
                                          <p:spTgt spid="100">
                                            <p:txEl>
                                              <p:pRg st="2" end="2"/>
                                            </p:txEl>
                                          </p:spTgt>
                                        </p:tgtEl>
                                        <p:attrNameLst>
                                          <p:attrName>style.visibility</p:attrName>
                                        </p:attrNameLst>
                                      </p:cBhvr>
                                      <p:to>
                                        <p:strVal val="visible"/>
                                      </p:to>
                                    </p:set>
                                    <p:animEffect transition="in" filter="fade">
                                      <p:cBhvr>
                                        <p:cTn id="7" dur="1000"/>
                                        <p:tgtEl>
                                          <p:spTgt spid="100">
                                            <p:txEl>
                                              <p:pRg st="2" end="2"/>
                                            </p:txEl>
                                          </p:spTgt>
                                        </p:tgtEl>
                                      </p:cBhvr>
                                    </p:animEffect>
                                    <p:anim calcmode="lin" valueType="num">
                                      <p:cBhvr>
                                        <p:cTn id="8" dur="1000" fill="hold"/>
                                        <p:tgtEl>
                                          <p:spTgt spid="100">
                                            <p:txEl>
                                              <p:pRg st="2" end="2"/>
                                            </p:txEl>
                                          </p:spTgt>
                                        </p:tgtEl>
                                        <p:attrNameLst>
                                          <p:attrName>ppt_x</p:attrName>
                                        </p:attrNameLst>
                                      </p:cBhvr>
                                      <p:tavLst>
                                        <p:tav tm="0">
                                          <p:val>
                                            <p:strVal val="#ppt_x"/>
                                          </p:val>
                                        </p:tav>
                                        <p:tav tm="100000">
                                          <p:val>
                                            <p:strVal val="#ppt_x"/>
                                          </p:val>
                                        </p:tav>
                                      </p:tavLst>
                                    </p:anim>
                                    <p:anim calcmode="lin" valueType="num">
                                      <p:cBhvr>
                                        <p:cTn id="9" dur="1000" fill="hold"/>
                                        <p:tgtEl>
                                          <p:spTgt spid="100">
                                            <p:txEl>
                                              <p:pRg st="2" end="2"/>
                                            </p:txEl>
                                          </p:spTgt>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0"/>
                                  </p:stCondLst>
                                  <p:childTnLst>
                                    <p:set>
                                      <p:cBhvr>
                                        <p:cTn id="11" dur="1" fill="hold">
                                          <p:stCondLst>
                                            <p:cond delay="0"/>
                                          </p:stCondLst>
                                        </p:cTn>
                                        <p:tgtEl>
                                          <p:spTgt spid="100">
                                            <p:txEl>
                                              <p:pRg st="3" end="3"/>
                                            </p:txEl>
                                          </p:spTgt>
                                        </p:tgtEl>
                                        <p:attrNameLst>
                                          <p:attrName>style.visibility</p:attrName>
                                        </p:attrNameLst>
                                      </p:cBhvr>
                                      <p:to>
                                        <p:strVal val="visible"/>
                                      </p:to>
                                    </p:set>
                                    <p:animEffect transition="in" filter="fade">
                                      <p:cBhvr>
                                        <p:cTn id="12" dur="1000"/>
                                        <p:tgtEl>
                                          <p:spTgt spid="100">
                                            <p:txEl>
                                              <p:pRg st="3" end="3"/>
                                            </p:txEl>
                                          </p:spTgt>
                                        </p:tgtEl>
                                      </p:cBhvr>
                                    </p:animEffect>
                                    <p:anim calcmode="lin" valueType="num">
                                      <p:cBhvr>
                                        <p:cTn id="13" dur="1000" fill="hold"/>
                                        <p:tgtEl>
                                          <p:spTgt spid="100">
                                            <p:txEl>
                                              <p:pRg st="3" end="3"/>
                                            </p:txEl>
                                          </p:spTgt>
                                        </p:tgtEl>
                                        <p:attrNameLst>
                                          <p:attrName>ppt_x</p:attrName>
                                        </p:attrNameLst>
                                      </p:cBhvr>
                                      <p:tavLst>
                                        <p:tav tm="0">
                                          <p:val>
                                            <p:strVal val="#ppt_x"/>
                                          </p:val>
                                        </p:tav>
                                        <p:tav tm="100000">
                                          <p:val>
                                            <p:strVal val="#ppt_x"/>
                                          </p:val>
                                        </p:tav>
                                      </p:tavLst>
                                    </p:anim>
                                    <p:anim calcmode="lin" valueType="num">
                                      <p:cBhvr>
                                        <p:cTn id="14" dur="1000" fill="hold"/>
                                        <p:tgtEl>
                                          <p:spTgt spid="100">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grpId="0"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barn(inVertical)">
                                      <p:cBhvr>
                                        <p:cTn id="1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p:cNvSpPr/>
          <p:nvPr>
            <p:custDataLst>
              <p:tags r:id="rId1"/>
            </p:custDataLst>
          </p:nvPr>
        </p:nvSpPr>
        <p:spPr>
          <a:xfrm>
            <a:off x="466543" y="361452"/>
            <a:ext cx="11258913" cy="6135095"/>
          </a:xfrm>
          <a:prstGeom prst="roundRect">
            <a:avLst/>
          </a:prstGeom>
          <a:noFill/>
          <a:ln w="28575">
            <a:solidFill>
              <a:srgbClr val="FDCC7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pic>
        <p:nvPicPr>
          <p:cNvPr id="5" name="图片 4"/>
          <p:cNvPicPr>
            <a:picLocks noChangeAspect="1"/>
          </p:cNvPicPr>
          <p:nvPr>
            <p:custDataLst>
              <p:tags r:id="rId2"/>
            </p:custDataLst>
          </p:nvPr>
        </p:nvPicPr>
        <p:blipFill>
          <a:blip r:embed="rId3" cstate="email"/>
          <a:srcRect/>
          <a:stretch>
            <a:fillRect/>
          </a:stretch>
        </p:blipFill>
        <p:spPr>
          <a:xfrm>
            <a:off x="9384497" y="5891708"/>
            <a:ext cx="2341425" cy="985341"/>
          </a:xfrm>
          <a:prstGeom prst="rect">
            <a:avLst/>
          </a:prstGeom>
        </p:spPr>
      </p:pic>
      <p:pic>
        <p:nvPicPr>
          <p:cNvPr id="6" name="图片 5"/>
          <p:cNvPicPr>
            <a:picLocks noChangeAspect="1"/>
          </p:cNvPicPr>
          <p:nvPr>
            <p:custDataLst>
              <p:tags r:id="rId4"/>
            </p:custDataLst>
          </p:nvPr>
        </p:nvPicPr>
        <p:blipFill>
          <a:blip r:embed="rId5" cstate="email"/>
          <a:srcRect l="-2874"/>
          <a:stretch>
            <a:fillRect/>
          </a:stretch>
        </p:blipFill>
        <p:spPr>
          <a:xfrm>
            <a:off x="3150247" y="5872247"/>
            <a:ext cx="2137052" cy="981308"/>
          </a:xfrm>
          <a:prstGeom prst="rect">
            <a:avLst/>
          </a:prstGeom>
        </p:spPr>
      </p:pic>
      <p:sp>
        <p:nvSpPr>
          <p:cNvPr id="11" name="文本框 10"/>
          <p:cNvSpPr txBox="1"/>
          <p:nvPr/>
        </p:nvSpPr>
        <p:spPr>
          <a:xfrm>
            <a:off x="884178" y="949960"/>
            <a:ext cx="1877437" cy="4958080"/>
          </a:xfrm>
          <a:prstGeom prst="rect">
            <a:avLst/>
          </a:prstGeom>
          <a:noFill/>
        </p:spPr>
        <p:txBody>
          <a:bodyPr vert="eaVert" wrap="square" rtlCol="0">
            <a:spAutoFit/>
            <a:scene3d>
              <a:camera prst="orthographicFront"/>
              <a:lightRig rig="threePt" dir="t"/>
            </a:scene3d>
          </a:bodyPr>
          <a:lstStyle/>
          <a:p>
            <a:r>
              <a:rPr lang="en-US" altLang="zh-CN" sz="5500" b="1">
                <a:ln>
                  <a:solidFill>
                    <a:schemeClr val="bg1"/>
                  </a:solidFill>
                </a:ln>
                <a:solidFill>
                  <a:srgbClr val="FF0000"/>
                </a:solidFill>
                <a:latin typeface="微软雅黑" panose="020B0503020204020204" charset="-122"/>
                <a:ea typeface="微软雅黑" panose="020B0503020204020204" charset="-122"/>
                <a:cs typeface="Arial" panose="020B0604020202020204" pitchFamily="34" charset="0"/>
                <a:sym typeface="微软雅黑" panose="020B0503020204020204" charset="-122"/>
              </a:rPr>
              <a:t>     《塞下曲》</a:t>
            </a:r>
            <a:endParaRPr lang="en-US" altLang="zh-CN" sz="5500" b="1">
              <a:ln>
                <a:solidFill>
                  <a:schemeClr val="bg1"/>
                </a:solidFill>
              </a:ln>
              <a:solidFill>
                <a:srgbClr val="FF0000"/>
              </a:solidFill>
              <a:latin typeface="微软雅黑" panose="020B0503020204020204" charset="-122"/>
              <a:ea typeface="微软雅黑" panose="020B0503020204020204" charset="-122"/>
              <a:cs typeface="Arial" panose="020B0604020202020204" pitchFamily="34" charset="0"/>
              <a:sym typeface="微软雅黑" panose="020B0503020204020204" charset="-122"/>
            </a:endParaRPr>
          </a:p>
          <a:p>
            <a:r>
              <a:rPr lang="en-US" altLang="zh-CN" sz="5500" b="1">
                <a:ln>
                  <a:solidFill>
                    <a:schemeClr val="bg1"/>
                  </a:solidFill>
                </a:ln>
                <a:solidFill>
                  <a:srgbClr val="FF0000"/>
                </a:solidFill>
                <a:latin typeface="微软雅黑" panose="020B0503020204020204" charset="-122"/>
                <a:ea typeface="微软雅黑" panose="020B0503020204020204" charset="-122"/>
                <a:cs typeface="Arial" panose="020B0604020202020204" pitchFamily="34" charset="0"/>
                <a:sym typeface="微软雅黑" panose="020B0503020204020204" charset="-122"/>
              </a:rPr>
              <a:t>卢纶</a:t>
            </a:r>
            <a:endParaRPr lang="en-US" altLang="zh-CN" sz="5500" b="1">
              <a:ln>
                <a:solidFill>
                  <a:schemeClr val="bg1"/>
                </a:solidFill>
              </a:ln>
              <a:solidFill>
                <a:srgbClr val="FF0000"/>
              </a:solidFill>
              <a:latin typeface="微软雅黑" panose="020B0503020204020204" charset="-122"/>
              <a:ea typeface="微软雅黑" panose="020B0503020204020204" charset="-122"/>
              <a:cs typeface="Arial" panose="020B0604020202020204" pitchFamily="34" charset="0"/>
              <a:sym typeface="微软雅黑" panose="020B0503020204020204" charset="-122"/>
            </a:endParaRPr>
          </a:p>
        </p:txBody>
      </p:sp>
      <p:sp>
        <p:nvSpPr>
          <p:cNvPr id="100" name="文本框 99"/>
          <p:cNvSpPr txBox="1"/>
          <p:nvPr/>
        </p:nvSpPr>
        <p:spPr>
          <a:xfrm>
            <a:off x="3235325" y="1265555"/>
            <a:ext cx="6944995" cy="4492625"/>
          </a:xfrm>
          <a:prstGeom prst="rect">
            <a:avLst/>
          </a:prstGeom>
          <a:noFill/>
          <a:ln w="9525">
            <a:noFill/>
          </a:ln>
        </p:spPr>
        <p:txBody>
          <a:bodyPr wrap="square">
            <a:spAutoFit/>
          </a:bodyPr>
          <a:lstStyle/>
          <a:p>
            <a:pPr indent="0" algn="dist">
              <a:lnSpc>
                <a:spcPct val="130000"/>
              </a:lnSpc>
            </a:pPr>
            <a:r>
              <a:rPr lang="zh-CN" sz="5500" b="1">
                <a:solidFill>
                  <a:srgbClr val="000000"/>
                </a:solidFill>
                <a:latin typeface="微软雅黑" panose="020B0503020204020204" charset="-122"/>
                <a:ea typeface="微软雅黑" panose="020B0503020204020204" charset="-122"/>
                <a:cs typeface="方正书宋_GBK" panose="02000000000000000000" charset="-122"/>
                <a:sym typeface="微软雅黑" panose="020B0503020204020204" charset="-122"/>
              </a:rPr>
              <a:t>林暗草惊风，</a:t>
            </a:r>
            <a:endParaRPr lang="zh-CN" sz="5500" b="1">
              <a:solidFill>
                <a:srgbClr val="000000"/>
              </a:solidFill>
              <a:latin typeface="微软雅黑" panose="020B0503020204020204" charset="-122"/>
              <a:ea typeface="微软雅黑" panose="020B0503020204020204" charset="-122"/>
              <a:cs typeface="方正书宋_GBK" panose="02000000000000000000" charset="-122"/>
              <a:sym typeface="微软雅黑" panose="020B0503020204020204" charset="-122"/>
            </a:endParaRPr>
          </a:p>
          <a:p>
            <a:pPr indent="0" algn="dist">
              <a:lnSpc>
                <a:spcPct val="130000"/>
              </a:lnSpc>
            </a:pPr>
            <a:r>
              <a:rPr lang="zh-CN" sz="5500" b="1">
                <a:solidFill>
                  <a:srgbClr val="000000"/>
                </a:solidFill>
                <a:latin typeface="微软雅黑" panose="020B0503020204020204" charset="-122"/>
                <a:ea typeface="微软雅黑" panose="020B0503020204020204" charset="-122"/>
                <a:cs typeface="方正书宋_GBK" panose="02000000000000000000" charset="-122"/>
                <a:sym typeface="微软雅黑" panose="020B0503020204020204" charset="-122"/>
              </a:rPr>
              <a:t>将军夜引弓。</a:t>
            </a:r>
            <a:endParaRPr lang="zh-CN" sz="5500" b="1">
              <a:solidFill>
                <a:srgbClr val="000000"/>
              </a:solidFill>
              <a:latin typeface="微软雅黑" panose="020B0503020204020204" charset="-122"/>
              <a:ea typeface="微软雅黑" panose="020B0503020204020204" charset="-122"/>
              <a:cs typeface="方正书宋_GBK" panose="02000000000000000000" charset="-122"/>
              <a:sym typeface="微软雅黑" panose="020B0503020204020204" charset="-122"/>
            </a:endParaRPr>
          </a:p>
          <a:p>
            <a:pPr indent="0" algn="dist">
              <a:lnSpc>
                <a:spcPct val="130000"/>
              </a:lnSpc>
            </a:pPr>
            <a:r>
              <a:rPr lang="zh-CN" sz="5500" b="1">
                <a:solidFill>
                  <a:srgbClr val="000000"/>
                </a:solidFill>
                <a:latin typeface="微软雅黑" panose="020B0503020204020204" charset="-122"/>
                <a:ea typeface="微软雅黑" panose="020B0503020204020204" charset="-122"/>
                <a:cs typeface="方正书宋_GBK" panose="02000000000000000000" charset="-122"/>
                <a:sym typeface="微软雅黑" panose="020B0503020204020204" charset="-122"/>
              </a:rPr>
              <a:t>平明寻白羽，</a:t>
            </a:r>
            <a:endParaRPr lang="zh-CN" sz="5500" b="1">
              <a:solidFill>
                <a:srgbClr val="000000"/>
              </a:solidFill>
              <a:latin typeface="微软雅黑" panose="020B0503020204020204" charset="-122"/>
              <a:ea typeface="微软雅黑" panose="020B0503020204020204" charset="-122"/>
              <a:cs typeface="方正书宋_GBK" panose="02000000000000000000" charset="-122"/>
              <a:sym typeface="微软雅黑" panose="020B0503020204020204" charset="-122"/>
            </a:endParaRPr>
          </a:p>
          <a:p>
            <a:pPr indent="0" algn="dist">
              <a:lnSpc>
                <a:spcPct val="130000"/>
              </a:lnSpc>
            </a:pPr>
            <a:r>
              <a:rPr lang="zh-CN" sz="5500" b="1">
                <a:solidFill>
                  <a:srgbClr val="000000"/>
                </a:solidFill>
                <a:latin typeface="微软雅黑" panose="020B0503020204020204" charset="-122"/>
                <a:ea typeface="微软雅黑" panose="020B0503020204020204" charset="-122"/>
                <a:cs typeface="方正书宋_GBK" panose="02000000000000000000" charset="-122"/>
                <a:sym typeface="微软雅黑" panose="020B0503020204020204" charset="-122"/>
              </a:rPr>
              <a:t>没在石棱中。</a:t>
            </a:r>
            <a:endParaRPr lang="zh-CN" sz="5500" b="1">
              <a:solidFill>
                <a:srgbClr val="000000"/>
              </a:solidFill>
              <a:latin typeface="微软雅黑" panose="020B0503020204020204" charset="-122"/>
              <a:ea typeface="微软雅黑" panose="020B0503020204020204" charset="-122"/>
              <a:cs typeface="方正书宋_GBK" panose="02000000000000000000" charset="-122"/>
              <a:sym typeface="微软雅黑" panose="020B0503020204020204" charset="-122"/>
            </a:endParaRPr>
          </a:p>
        </p:txBody>
      </p:sp>
    </p:spTree>
  </p:cSld>
  <p:clrMapOvr>
    <a:masterClrMapping/>
  </p:clrMapOvr>
  <p:transition>
    <p:dissolv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500" fill="hold">
                                          <p:stCondLst>
                                            <p:cond delay="0"/>
                                          </p:stCondLst>
                                        </p:cTn>
                                        <p:tgtEl>
                                          <p:spTgt spid="100">
                                            <p:txEl>
                                              <p:pRg st="2" end="2"/>
                                            </p:txEl>
                                          </p:spTgt>
                                        </p:tgtEl>
                                        <p:attrNameLst>
                                          <p:attrName>style.visibility</p:attrName>
                                        </p:attrNameLst>
                                      </p:cBhvr>
                                      <p:to>
                                        <p:strVal val="visible"/>
                                      </p:to>
                                    </p:set>
                                    <p:anim by="(-#ppt_w*2)" calcmode="lin" valueType="num">
                                      <p:cBhvr rctx="PPT">
                                        <p:cTn id="7" dur="500" autoRev="1" fill="hold">
                                          <p:stCondLst>
                                            <p:cond delay="0"/>
                                          </p:stCondLst>
                                        </p:cTn>
                                        <p:tgtEl>
                                          <p:spTgt spid="100">
                                            <p:txEl>
                                              <p:pRg st="2" end="2"/>
                                            </p:txEl>
                                          </p:spTgt>
                                        </p:tgtEl>
                                        <p:attrNameLst>
                                          <p:attrName>ppt_w</p:attrName>
                                        </p:attrNameLst>
                                      </p:cBhvr>
                                    </p:anim>
                                    <p:anim by="(#ppt_w*0.50)" calcmode="lin" valueType="num">
                                      <p:cBhvr>
                                        <p:cTn id="8" dur="500" decel="50000" autoRev="1" fill="hold">
                                          <p:stCondLst>
                                            <p:cond delay="0"/>
                                          </p:stCondLst>
                                        </p:cTn>
                                        <p:tgtEl>
                                          <p:spTgt spid="100">
                                            <p:txEl>
                                              <p:pRg st="2" end="2"/>
                                            </p:txEl>
                                          </p:spTgt>
                                        </p:tgtEl>
                                        <p:attrNameLst>
                                          <p:attrName>ppt_x</p:attrName>
                                        </p:attrNameLst>
                                      </p:cBhvr>
                                    </p:anim>
                                    <p:anim from="(-#ppt_h/2)" to="(#ppt_y)" calcmode="lin" valueType="num">
                                      <p:cBhvr>
                                        <p:cTn id="9" dur="500" fill="hold">
                                          <p:stCondLst>
                                            <p:cond delay="0"/>
                                          </p:stCondLst>
                                        </p:cTn>
                                        <p:tgtEl>
                                          <p:spTgt spid="100">
                                            <p:txEl>
                                              <p:pRg st="2" end="2"/>
                                            </p:txEl>
                                          </p:spTgt>
                                        </p:tgtEl>
                                        <p:attrNameLst>
                                          <p:attrName>ppt_y</p:attrName>
                                        </p:attrNameLst>
                                      </p:cBhvr>
                                    </p:anim>
                                    <p:animRot by="21600000">
                                      <p:cBhvr>
                                        <p:cTn id="10" dur="500" fill="hold">
                                          <p:stCondLst>
                                            <p:cond delay="0"/>
                                          </p:stCondLst>
                                        </p:cTn>
                                        <p:tgtEl>
                                          <p:spTgt spid="100">
                                            <p:txEl>
                                              <p:pRg st="2" end="2"/>
                                            </p:txEl>
                                          </p:spTgt>
                                        </p:tgtEl>
                                        <p:attrNameLst>
                                          <p:attrName>r</p:attrName>
                                        </p:attrNameLst>
                                      </p:cBhvr>
                                    </p:animRot>
                                  </p:childTnLst>
                                </p:cTn>
                              </p:par>
                              <p:par>
                                <p:cTn id="11" presetID="56" presetClass="entr" presetSubtype="0" fill="hold" nodeType="withEffect">
                                  <p:stCondLst>
                                    <p:cond delay="0"/>
                                  </p:stCondLst>
                                  <p:iterate type="lt">
                                    <p:tmPct val="10000"/>
                                  </p:iterate>
                                  <p:childTnLst>
                                    <p:set>
                                      <p:cBhvr>
                                        <p:cTn id="12" dur="500" fill="hold">
                                          <p:stCondLst>
                                            <p:cond delay="0"/>
                                          </p:stCondLst>
                                        </p:cTn>
                                        <p:tgtEl>
                                          <p:spTgt spid="100">
                                            <p:txEl>
                                              <p:pRg st="3" end="3"/>
                                            </p:txEl>
                                          </p:spTgt>
                                        </p:tgtEl>
                                        <p:attrNameLst>
                                          <p:attrName>style.visibility</p:attrName>
                                        </p:attrNameLst>
                                      </p:cBhvr>
                                      <p:to>
                                        <p:strVal val="visible"/>
                                      </p:to>
                                    </p:set>
                                    <p:anim by="(-#ppt_w*2)" calcmode="lin" valueType="num">
                                      <p:cBhvr rctx="PPT">
                                        <p:cTn id="13" dur="500" autoRev="1" fill="hold">
                                          <p:stCondLst>
                                            <p:cond delay="0"/>
                                          </p:stCondLst>
                                        </p:cTn>
                                        <p:tgtEl>
                                          <p:spTgt spid="100">
                                            <p:txEl>
                                              <p:pRg st="3" end="3"/>
                                            </p:txEl>
                                          </p:spTgt>
                                        </p:tgtEl>
                                        <p:attrNameLst>
                                          <p:attrName>ppt_w</p:attrName>
                                        </p:attrNameLst>
                                      </p:cBhvr>
                                    </p:anim>
                                    <p:anim by="(#ppt_w*0.50)" calcmode="lin" valueType="num">
                                      <p:cBhvr>
                                        <p:cTn id="14" dur="500" decel="50000" autoRev="1" fill="hold">
                                          <p:stCondLst>
                                            <p:cond delay="0"/>
                                          </p:stCondLst>
                                        </p:cTn>
                                        <p:tgtEl>
                                          <p:spTgt spid="100">
                                            <p:txEl>
                                              <p:pRg st="3" end="3"/>
                                            </p:txEl>
                                          </p:spTgt>
                                        </p:tgtEl>
                                        <p:attrNameLst>
                                          <p:attrName>ppt_x</p:attrName>
                                        </p:attrNameLst>
                                      </p:cBhvr>
                                    </p:anim>
                                    <p:anim from="(-#ppt_h/2)" to="(#ppt_y)" calcmode="lin" valueType="num">
                                      <p:cBhvr>
                                        <p:cTn id="15" dur="500" fill="hold">
                                          <p:stCondLst>
                                            <p:cond delay="0"/>
                                          </p:stCondLst>
                                        </p:cTn>
                                        <p:tgtEl>
                                          <p:spTgt spid="100">
                                            <p:txEl>
                                              <p:pRg st="3" end="3"/>
                                            </p:txEl>
                                          </p:spTgt>
                                        </p:tgtEl>
                                        <p:attrNameLst>
                                          <p:attrName>ppt_y</p:attrName>
                                        </p:attrNameLst>
                                      </p:cBhvr>
                                    </p:anim>
                                    <p:animRot by="21600000">
                                      <p:cBhvr>
                                        <p:cTn id="16" dur="500" fill="hold">
                                          <p:stCondLst>
                                            <p:cond delay="0"/>
                                          </p:stCondLst>
                                        </p:cTn>
                                        <p:tgtEl>
                                          <p:spTgt spid="100">
                                            <p:txEl>
                                              <p:pRg st="3" end="3"/>
                                            </p:txEl>
                                          </p:spTgt>
                                        </p:tgtEl>
                                        <p:attrNameLst>
                                          <p:attrName>r</p:attrName>
                                        </p:attrNameLst>
                                      </p:cBhvr>
                                    </p:animRo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barn(inVertical)">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p:cNvSpPr/>
          <p:nvPr/>
        </p:nvSpPr>
        <p:spPr>
          <a:xfrm>
            <a:off x="466543" y="1600201"/>
            <a:ext cx="11258913" cy="2971800"/>
          </a:xfrm>
          <a:prstGeom prst="roundRect">
            <a:avLst/>
          </a:prstGeom>
          <a:noFill/>
          <a:ln w="28575">
            <a:solidFill>
              <a:srgbClr val="FDCC7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pic>
        <p:nvPicPr>
          <p:cNvPr id="5" name="图片 4"/>
          <p:cNvPicPr>
            <a:picLocks noChangeAspect="1"/>
          </p:cNvPicPr>
          <p:nvPr/>
        </p:nvPicPr>
        <p:blipFill>
          <a:blip r:embed="rId1" cstate="email"/>
          <a:srcRect/>
          <a:stretch>
            <a:fillRect/>
          </a:stretch>
        </p:blipFill>
        <p:spPr>
          <a:xfrm>
            <a:off x="4227549" y="779336"/>
            <a:ext cx="3364744" cy="1415984"/>
          </a:xfrm>
          <a:prstGeom prst="rect">
            <a:avLst/>
          </a:prstGeom>
        </p:spPr>
      </p:pic>
      <p:pic>
        <p:nvPicPr>
          <p:cNvPr id="6" name="图片 5"/>
          <p:cNvPicPr>
            <a:picLocks noChangeAspect="1"/>
          </p:cNvPicPr>
          <p:nvPr/>
        </p:nvPicPr>
        <p:blipFill>
          <a:blip r:embed="rId2" cstate="email"/>
          <a:srcRect l="-2874"/>
          <a:stretch>
            <a:fillRect/>
          </a:stretch>
        </p:blipFill>
        <p:spPr>
          <a:xfrm>
            <a:off x="7592293" y="785132"/>
            <a:ext cx="3071050" cy="1410188"/>
          </a:xfrm>
          <a:prstGeom prst="rect">
            <a:avLst/>
          </a:prstGeom>
        </p:spPr>
      </p:pic>
      <p:sp>
        <p:nvSpPr>
          <p:cNvPr id="8" name="文本框 7"/>
          <p:cNvSpPr txBox="1"/>
          <p:nvPr/>
        </p:nvSpPr>
        <p:spPr>
          <a:xfrm>
            <a:off x="1700530" y="2831465"/>
            <a:ext cx="8790940" cy="937260"/>
          </a:xfrm>
          <a:prstGeom prst="rect">
            <a:avLst/>
          </a:prstGeom>
          <a:noFill/>
        </p:spPr>
        <p:txBody>
          <a:bodyPr wrap="square" rtlCol="0">
            <a:spAutoFit/>
          </a:bodyPr>
          <a:lstStyle/>
          <a:p>
            <a:pPr algn="dist"/>
            <a:r>
              <a:rPr lang="en-US" altLang="zh-CN" sz="5500" b="1">
                <a:latin typeface="微软雅黑" panose="020B0503020204020204" charset="-122"/>
                <a:ea typeface="微软雅黑" panose="020B0503020204020204" charset="-122"/>
                <a:sym typeface="微软雅黑" panose="020B0503020204020204" charset="-122"/>
              </a:rPr>
              <a:t>这些诗都是反映什么的？</a:t>
            </a:r>
            <a:endParaRPr lang="en-US" altLang="zh-CN" sz="5500" b="1">
              <a:latin typeface="微软雅黑" panose="020B0503020204020204" charset="-122"/>
              <a:ea typeface="微软雅黑" panose="020B0503020204020204" charset="-122"/>
              <a:sym typeface="微软雅黑" panose="020B0503020204020204" charset="-122"/>
            </a:endParaRPr>
          </a:p>
        </p:txBody>
      </p:sp>
      <p:sp>
        <p:nvSpPr>
          <p:cNvPr id="100" name="文本框 99"/>
          <p:cNvSpPr txBox="1"/>
          <p:nvPr>
            <p:custDataLst>
              <p:tags r:id="rId3"/>
            </p:custDataLst>
          </p:nvPr>
        </p:nvSpPr>
        <p:spPr>
          <a:xfrm>
            <a:off x="4739640" y="4849495"/>
            <a:ext cx="2712085" cy="1322070"/>
          </a:xfrm>
          <a:prstGeom prst="rect">
            <a:avLst/>
          </a:prstGeom>
          <a:noFill/>
          <a:ln w="9525">
            <a:noFill/>
          </a:ln>
        </p:spPr>
        <p:txBody>
          <a:bodyPr wrap="square">
            <a:spAutoFit/>
            <a:scene3d>
              <a:camera prst="orthographicFront"/>
              <a:lightRig rig="threePt" dir="t"/>
            </a:scene3d>
          </a:bodyPr>
          <a:lstStyle/>
          <a:p>
            <a:pPr indent="0"/>
            <a:r>
              <a:rPr lang="zh-CN" sz="8000" b="1">
                <a:ln w="6600">
                  <a:solidFill>
                    <a:schemeClr val="bg1"/>
                  </a:solidFill>
                  <a:prstDash val="solid"/>
                </a:ln>
                <a:solidFill>
                  <a:srgbClr val="FF0000"/>
                </a:solidFill>
                <a:effectLst>
                  <a:outerShdw dist="38100" dir="2700000" algn="tl" rotWithShape="0">
                    <a:schemeClr val="accent2"/>
                  </a:outerShdw>
                </a:effectLst>
                <a:latin typeface="微软雅黑" panose="020B0503020204020204" charset="-122"/>
                <a:ea typeface="微软雅黑" panose="020B0503020204020204" charset="-122"/>
                <a:cs typeface="方正书宋_GBK" panose="02000000000000000000" charset="-122"/>
                <a:sym typeface="微软雅黑" panose="020B0503020204020204" charset="-122"/>
              </a:rPr>
              <a:t>战 争</a:t>
            </a:r>
            <a:endParaRPr lang="zh-CN" altLang="en-US" sz="8000" b="1">
              <a:ln w="6600">
                <a:solidFill>
                  <a:schemeClr val="bg1"/>
                </a:solidFill>
                <a:prstDash val="solid"/>
              </a:ln>
              <a:solidFill>
                <a:srgbClr val="FF0000"/>
              </a:solidFill>
              <a:effectLst>
                <a:outerShdw dist="38100" dir="2700000" algn="tl" rotWithShape="0">
                  <a:schemeClr val="accent2"/>
                </a:outerShdw>
              </a:effectLst>
              <a:latin typeface="微软雅黑" panose="020B0503020204020204" charset="-122"/>
              <a:ea typeface="微软雅黑" panose="020B0503020204020204" charset="-122"/>
              <a:cs typeface="方正书宋_GBK" panose="02000000000000000000" charset="-122"/>
              <a:sym typeface="微软雅黑" panose="020B0503020204020204" charset="-122"/>
            </a:endParaRP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0" presetClass="entr" presetSubtype="0" fill="hold" grpId="0" nodeType="clickEffect">
                                  <p:stCondLst>
                                    <p:cond delay="0"/>
                                  </p:stCondLst>
                                  <p:childTnLst>
                                    <p:set>
                                      <p:cBhvr>
                                        <p:cTn id="13" dur="409" fill="hold">
                                          <p:stCondLst>
                                            <p:cond delay="0"/>
                                          </p:stCondLst>
                                        </p:cTn>
                                        <p:tgtEl>
                                          <p:spTgt spid="100"/>
                                        </p:tgtEl>
                                        <p:attrNameLst>
                                          <p:attrName>style.visibility</p:attrName>
                                        </p:attrNameLst>
                                      </p:cBhvr>
                                      <p:to>
                                        <p:strVal val="visible"/>
                                      </p:to>
                                    </p:set>
                                    <p:anim to="" calcmode="lin" valueType="num">
                                      <p:cBhvr>
                                        <p:cTn id="14" dur="227" fill="hold">
                                          <p:stCondLst>
                                            <p:cond delay="0"/>
                                          </p:stCondLst>
                                        </p:cTn>
                                        <p:tgtEl>
                                          <p:spTgt spid="100"/>
                                        </p:tgtEl>
                                        <p:attrNameLst>
                                          <p:attrName>ppt_y</p:attrName>
                                        </p:attrNameLst>
                                      </p:cBhvr>
                                      <p:tavLst>
                                        <p:tav tm="0" fmla="#ppt_y-sin(pi*$)/2">
                                          <p:val>
                                            <p:fltVal val="0.5"/>
                                          </p:val>
                                        </p:tav>
                                        <p:tav tm="100000">
                                          <p:val>
                                            <p:fltVal val="1"/>
                                          </p:val>
                                        </p:tav>
                                      </p:tavLst>
                                    </p:anim>
                                    <p:anim to="" calcmode="lin" valueType="num">
                                      <p:cBhvr>
                                        <p:cTn id="15" dur="227" fill="hold">
                                          <p:stCondLst>
                                            <p:cond delay="227"/>
                                          </p:stCondLst>
                                        </p:cTn>
                                        <p:tgtEl>
                                          <p:spTgt spid="100"/>
                                        </p:tgtEl>
                                        <p:attrNameLst>
                                          <p:attrName>ppt_y</p:attrName>
                                        </p:attrNameLst>
                                      </p:cBhvr>
                                      <p:tavLst>
                                        <p:tav tm="0" fmla="#ppt_y-sin(pi*$)/4">
                                          <p:val>
                                            <p:fltVal val="0"/>
                                          </p:val>
                                        </p:tav>
                                        <p:tav tm="100000">
                                          <p:val>
                                            <p:fltVal val="1"/>
                                          </p:val>
                                        </p:tav>
                                      </p:tavLst>
                                    </p:anim>
                                    <p:anim to="" calcmode="lin" valueType="num">
                                      <p:cBhvr>
                                        <p:cTn id="16" dur="177" fill="hold">
                                          <p:stCondLst>
                                            <p:cond delay="454"/>
                                          </p:stCondLst>
                                        </p:cTn>
                                        <p:tgtEl>
                                          <p:spTgt spid="100"/>
                                        </p:tgtEl>
                                        <p:attrNameLst>
                                          <p:attrName>ppt_y</p:attrName>
                                        </p:attrNameLst>
                                      </p:cBhvr>
                                      <p:tavLst>
                                        <p:tav tm="0" fmla="#ppt_y-sin(pi*$)/8">
                                          <p:val>
                                            <p:fltVal val="0"/>
                                          </p:val>
                                        </p:tav>
                                        <p:tav tm="100000">
                                          <p:val>
                                            <p:fltVal val="1"/>
                                          </p:val>
                                        </p:tav>
                                      </p:tavLst>
                                    </p:anim>
                                    <p:anim to="" calcmode="lin" valueType="num">
                                      <p:cBhvr>
                                        <p:cTn id="17" dur="139" fill="hold">
                                          <p:stCondLst>
                                            <p:cond delay="632"/>
                                          </p:stCondLst>
                                        </p:cTn>
                                        <p:tgtEl>
                                          <p:spTgt spid="100"/>
                                        </p:tgtEl>
                                        <p:attrNameLst>
                                          <p:attrName>ppt_y</p:attrName>
                                        </p:attrNameLst>
                                      </p:cBhvr>
                                      <p:tavLst>
                                        <p:tav tm="0" fmla="#ppt_y-sin(pi*$)/16">
                                          <p:val>
                                            <p:fltVal val="0"/>
                                          </p:val>
                                        </p:tav>
                                        <p:tav tm="100000">
                                          <p:val>
                                            <p:fltVal val="1"/>
                                          </p:val>
                                        </p:tav>
                                      </p:tavLst>
                                    </p:anim>
                                    <p:anim to="" calcmode="lin" valueType="num">
                                      <p:cBhvr>
                                        <p:cTn id="18" dur="107" fill="hold">
                                          <p:stCondLst>
                                            <p:cond delay="771"/>
                                          </p:stCondLst>
                                        </p:cTn>
                                        <p:tgtEl>
                                          <p:spTgt spid="100"/>
                                        </p:tgtEl>
                                        <p:attrNameLst>
                                          <p:attrName>ppt_y</p:attrName>
                                        </p:attrNameLst>
                                      </p:cBhvr>
                                      <p:tavLst>
                                        <p:tav tm="0" fmla="#ppt_y-sin(pi*$)/32">
                                          <p:val>
                                            <p:fltVal val="0"/>
                                          </p:val>
                                        </p:tav>
                                        <p:tav tm="100000">
                                          <p:val>
                                            <p:fltVal val="1"/>
                                          </p:val>
                                        </p:tav>
                                      </p:tavLst>
                                    </p:anim>
                                    <p:anim to="" calcmode="lin" valueType="num">
                                      <p:cBhvr>
                                        <p:cTn id="19" dur="84" fill="hold">
                                          <p:stCondLst>
                                            <p:cond delay="877"/>
                                          </p:stCondLst>
                                        </p:cTn>
                                        <p:tgtEl>
                                          <p:spTgt spid="100"/>
                                        </p:tgtEl>
                                        <p:attrNameLst>
                                          <p:attrName>ppt_y</p:attrName>
                                        </p:attrNameLst>
                                      </p:cBhvr>
                                      <p:tavLst>
                                        <p:tav tm="0" fmla="#ppt_y-sin(pi*$)/64">
                                          <p:val>
                                            <p:fltVal val="0"/>
                                          </p:val>
                                        </p:tav>
                                        <p:tav tm="100000">
                                          <p:val>
                                            <p:fltVal val="1"/>
                                          </p:val>
                                        </p:tav>
                                      </p:tavLst>
                                    </p:anim>
                                    <p:anim to="" calcmode="lin" valueType="num">
                                      <p:cBhvr>
                                        <p:cTn id="20" dur="39" fill="hold">
                                          <p:stCondLst>
                                            <p:cond delay="961"/>
                                          </p:stCondLst>
                                        </p:cTn>
                                        <p:tgtEl>
                                          <p:spTgt spid="100"/>
                                        </p:tgtEl>
                                        <p:attrNameLst>
                                          <p:attrName>ppt_y</p:attrName>
                                        </p:attrNameLst>
                                      </p:cBhvr>
                                      <p:tavLst>
                                        <p:tav tm="0" fmla="#ppt_y-sin(pi*$)/128">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p:cNvSpPr/>
          <p:nvPr/>
        </p:nvSpPr>
        <p:spPr>
          <a:xfrm>
            <a:off x="466543" y="361452"/>
            <a:ext cx="11258913" cy="6135095"/>
          </a:xfrm>
          <a:prstGeom prst="roundRect">
            <a:avLst/>
          </a:prstGeom>
          <a:noFill/>
          <a:ln w="28575">
            <a:solidFill>
              <a:srgbClr val="FDCC7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pic>
        <p:nvPicPr>
          <p:cNvPr id="5" name="图片 4"/>
          <p:cNvPicPr>
            <a:picLocks noChangeAspect="1"/>
          </p:cNvPicPr>
          <p:nvPr/>
        </p:nvPicPr>
        <p:blipFill>
          <a:blip r:embed="rId1" cstate="email"/>
          <a:srcRect/>
          <a:stretch>
            <a:fillRect/>
          </a:stretch>
        </p:blipFill>
        <p:spPr>
          <a:xfrm>
            <a:off x="746592" y="5872658"/>
            <a:ext cx="2341425" cy="985341"/>
          </a:xfrm>
          <a:prstGeom prst="rect">
            <a:avLst/>
          </a:prstGeom>
        </p:spPr>
      </p:pic>
      <p:grpSp>
        <p:nvGrpSpPr>
          <p:cNvPr id="8" name="Group 57"/>
          <p:cNvGrpSpPr/>
          <p:nvPr/>
        </p:nvGrpSpPr>
        <p:grpSpPr>
          <a:xfrm>
            <a:off x="615315" y="1936750"/>
            <a:ext cx="2473325" cy="2196465"/>
            <a:chOff x="5625793" y="1599766"/>
            <a:chExt cx="4594903" cy="4080928"/>
          </a:xfrm>
          <a:solidFill>
            <a:srgbClr val="DC4415"/>
          </a:solidFill>
        </p:grpSpPr>
        <p:grpSp>
          <p:nvGrpSpPr>
            <p:cNvPr id="18" name="Group 58"/>
            <p:cNvGrpSpPr/>
            <p:nvPr/>
          </p:nvGrpSpPr>
          <p:grpSpPr>
            <a:xfrm>
              <a:off x="6191250" y="1599766"/>
              <a:ext cx="3473482" cy="1069614"/>
              <a:chOff x="6191250" y="1599766"/>
              <a:chExt cx="3473482" cy="1069614"/>
            </a:xfrm>
            <a:grpFill/>
          </p:grpSpPr>
          <p:sp>
            <p:nvSpPr>
              <p:cNvPr id="24" name="Freeform 64"/>
              <p:cNvSpPr/>
              <p:nvPr/>
            </p:nvSpPr>
            <p:spPr bwMode="auto">
              <a:xfrm>
                <a:off x="6191250"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rgbClr val="F5A93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18" tIns="46608" rIns="46608" bIns="93218" numCol="1" spcCol="0" rtlCol="0" fromWordArt="0" anchor="b" anchorCtr="0" forceAA="0" compatLnSpc="1">
                <a:noAutofit/>
              </a:bodyPr>
              <a:lstStyle/>
              <a:p>
                <a:pPr algn="ctr" defTabSz="931545" fontAlgn="base">
                  <a:spcBef>
                    <a:spcPct val="0"/>
                  </a:spcBef>
                  <a:spcAft>
                    <a:spcPct val="0"/>
                  </a:spcAft>
                </a:pPr>
                <a:endParaRPr lang="en-US" sz="3200" spc="-51">
                  <a:solidFill>
                    <a:schemeClr val="tx1">
                      <a:lumMod val="75000"/>
                      <a:lumOff val="25000"/>
                    </a:schemeClr>
                  </a:solidFill>
                  <a:latin typeface="微软雅黑" panose="020B0503020204020204" charset="-122"/>
                  <a:ea typeface="微软雅黑" panose="020B0503020204020204" charset="-122"/>
                  <a:cs typeface="Segoe UI" panose="020B0502040204020203" pitchFamily="34" charset="0"/>
                  <a:sym typeface="微软雅黑" panose="020B0503020204020204" charset="-122"/>
                </a:endParaRPr>
              </a:p>
            </p:txBody>
          </p:sp>
          <p:sp>
            <p:nvSpPr>
              <p:cNvPr id="25" name="Freeform 65"/>
              <p:cNvSpPr/>
              <p:nvPr/>
            </p:nvSpPr>
            <p:spPr bwMode="auto">
              <a:xfrm flipH="1">
                <a:off x="8043101"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18" tIns="46608" rIns="46608" bIns="93218" numCol="1" spcCol="0" rtlCol="0" fromWordArt="0" anchor="b" anchorCtr="0" forceAA="0" compatLnSpc="1">
                <a:noAutofit/>
              </a:bodyPr>
              <a:lstStyle/>
              <a:p>
                <a:pPr algn="ctr" defTabSz="931545" fontAlgn="base">
                  <a:spcBef>
                    <a:spcPct val="0"/>
                  </a:spcBef>
                  <a:spcAft>
                    <a:spcPct val="0"/>
                  </a:spcAft>
                </a:pPr>
                <a:endParaRPr lang="en-US" sz="3200" spc="-51">
                  <a:solidFill>
                    <a:schemeClr val="tx1">
                      <a:lumMod val="75000"/>
                      <a:lumOff val="25000"/>
                    </a:schemeClr>
                  </a:solidFill>
                  <a:latin typeface="微软雅黑" panose="020B0503020204020204" charset="-122"/>
                  <a:ea typeface="微软雅黑" panose="020B0503020204020204" charset="-122"/>
                  <a:cs typeface="Segoe UI" panose="020B0502040204020203" pitchFamily="34" charset="0"/>
                  <a:sym typeface="微软雅黑" panose="020B0503020204020204" charset="-122"/>
                </a:endParaRPr>
              </a:p>
            </p:txBody>
          </p:sp>
        </p:grpSp>
        <p:grpSp>
          <p:nvGrpSpPr>
            <p:cNvPr id="19" name="Group 59"/>
            <p:cNvGrpSpPr/>
            <p:nvPr/>
          </p:nvGrpSpPr>
          <p:grpSpPr>
            <a:xfrm flipV="1">
              <a:off x="6191251" y="4611080"/>
              <a:ext cx="3473482" cy="1069614"/>
              <a:chOff x="6191251" y="1599766"/>
              <a:chExt cx="3473482" cy="1069614"/>
            </a:xfrm>
            <a:grpFill/>
          </p:grpSpPr>
          <p:sp>
            <p:nvSpPr>
              <p:cNvPr id="22" name="Freeform 62"/>
              <p:cNvSpPr/>
              <p:nvPr/>
            </p:nvSpPr>
            <p:spPr bwMode="auto">
              <a:xfrm>
                <a:off x="6191251"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rgbClr val="F5A93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18" tIns="46608" rIns="46608" bIns="93218" numCol="1" spcCol="0" rtlCol="0" fromWordArt="0" anchor="b" anchorCtr="0" forceAA="0" compatLnSpc="1">
                <a:noAutofit/>
              </a:bodyPr>
              <a:lstStyle/>
              <a:p>
                <a:pPr algn="ctr" defTabSz="931545" fontAlgn="base">
                  <a:spcBef>
                    <a:spcPct val="0"/>
                  </a:spcBef>
                  <a:spcAft>
                    <a:spcPct val="0"/>
                  </a:spcAft>
                </a:pPr>
                <a:endParaRPr lang="en-US" sz="3200" spc="-51">
                  <a:solidFill>
                    <a:schemeClr val="tx1">
                      <a:lumMod val="75000"/>
                      <a:lumOff val="25000"/>
                    </a:schemeClr>
                  </a:solidFill>
                  <a:latin typeface="微软雅黑" panose="020B0503020204020204" charset="-122"/>
                  <a:ea typeface="微软雅黑" panose="020B0503020204020204" charset="-122"/>
                  <a:cs typeface="Segoe UI" panose="020B0502040204020203" pitchFamily="34" charset="0"/>
                  <a:sym typeface="微软雅黑" panose="020B0503020204020204" charset="-122"/>
                </a:endParaRPr>
              </a:p>
            </p:txBody>
          </p:sp>
          <p:sp>
            <p:nvSpPr>
              <p:cNvPr id="23" name="Freeform 63"/>
              <p:cNvSpPr/>
              <p:nvPr/>
            </p:nvSpPr>
            <p:spPr bwMode="auto">
              <a:xfrm flipH="1">
                <a:off x="8043102" y="1599766"/>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18" tIns="46608" rIns="46608" bIns="93218" numCol="1" spcCol="0" rtlCol="0" fromWordArt="0" anchor="b" anchorCtr="0" forceAA="0" compatLnSpc="1">
                <a:noAutofit/>
              </a:bodyPr>
              <a:lstStyle/>
              <a:p>
                <a:pPr algn="ctr" defTabSz="931545" fontAlgn="base">
                  <a:spcBef>
                    <a:spcPct val="0"/>
                  </a:spcBef>
                  <a:spcAft>
                    <a:spcPct val="0"/>
                  </a:spcAft>
                </a:pPr>
                <a:endParaRPr lang="en-US" sz="3200" spc="-51">
                  <a:solidFill>
                    <a:schemeClr val="tx1">
                      <a:lumMod val="75000"/>
                      <a:lumOff val="25000"/>
                    </a:schemeClr>
                  </a:solidFill>
                  <a:latin typeface="微软雅黑" panose="020B0503020204020204" charset="-122"/>
                  <a:ea typeface="微软雅黑" panose="020B0503020204020204" charset="-122"/>
                  <a:cs typeface="Segoe UI" panose="020B0502040204020203" pitchFamily="34" charset="0"/>
                  <a:sym typeface="微软雅黑" panose="020B0503020204020204" charset="-122"/>
                </a:endParaRPr>
              </a:p>
            </p:txBody>
          </p:sp>
        </p:grpSp>
        <p:sp>
          <p:nvSpPr>
            <p:cNvPr id="20" name="Freeform 60"/>
            <p:cNvSpPr/>
            <p:nvPr/>
          </p:nvSpPr>
          <p:spPr bwMode="auto">
            <a:xfrm rot="17954294">
              <a:off x="5349784"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18" tIns="46608" rIns="46608" bIns="93218" numCol="1" spcCol="0" rtlCol="0" fromWordArt="0" anchor="b" anchorCtr="0" forceAA="0" compatLnSpc="1">
              <a:noAutofit/>
            </a:bodyPr>
            <a:lstStyle/>
            <a:p>
              <a:pPr algn="ctr" defTabSz="931545" fontAlgn="base">
                <a:spcBef>
                  <a:spcPct val="0"/>
                </a:spcBef>
                <a:spcAft>
                  <a:spcPct val="0"/>
                </a:spcAft>
              </a:pPr>
              <a:endParaRPr lang="en-US" sz="3200" spc="-51">
                <a:solidFill>
                  <a:schemeClr val="tx1">
                    <a:lumMod val="75000"/>
                    <a:lumOff val="25000"/>
                  </a:schemeClr>
                </a:solidFill>
                <a:latin typeface="微软雅黑" panose="020B0503020204020204" charset="-122"/>
                <a:ea typeface="微软雅黑" panose="020B0503020204020204" charset="-122"/>
                <a:cs typeface="Segoe UI" panose="020B0502040204020203" pitchFamily="34" charset="0"/>
                <a:sym typeface="微软雅黑" panose="020B0503020204020204" charset="-122"/>
              </a:endParaRPr>
            </a:p>
          </p:txBody>
        </p:sp>
        <p:sp>
          <p:nvSpPr>
            <p:cNvPr id="21" name="Freeform 61"/>
            <p:cNvSpPr/>
            <p:nvPr/>
          </p:nvSpPr>
          <p:spPr bwMode="auto">
            <a:xfrm rot="3645706" flipH="1">
              <a:off x="8875073" y="3127550"/>
              <a:ext cx="1621631" cy="1069614"/>
            </a:xfrm>
            <a:custGeom>
              <a:avLst/>
              <a:gdLst>
                <a:gd name="connsiteX0" fmla="*/ 668844 w 4158105"/>
                <a:gd name="connsiteY0" fmla="*/ 1079241 h 4110786"/>
                <a:gd name="connsiteX1" fmla="*/ 671967 w 4158105"/>
                <a:gd name="connsiteY1" fmla="*/ 1081087 h 4110786"/>
                <a:gd name="connsiteX2" fmla="*/ 576717 w 4158105"/>
                <a:gd name="connsiteY2" fmla="*/ 1235869 h 4110786"/>
                <a:gd name="connsiteX3" fmla="*/ 574232 w 4158105"/>
                <a:gd name="connsiteY3" fmla="*/ 1234330 h 4110786"/>
                <a:gd name="connsiteX4" fmla="*/ 668844 w 4158105"/>
                <a:gd name="connsiteY4" fmla="*/ 1079241 h 4110786"/>
                <a:gd name="connsiteX5" fmla="*/ 398124 w 4158105"/>
                <a:gd name="connsiteY5" fmla="*/ 919162 h 4110786"/>
                <a:gd name="connsiteX6" fmla="*/ 399753 w 4158105"/>
                <a:gd name="connsiteY6" fmla="*/ 920125 h 4110786"/>
                <a:gd name="connsiteX7" fmla="*/ 308772 w 4158105"/>
                <a:gd name="connsiteY7" fmla="*/ 1069886 h 4110786"/>
                <a:gd name="connsiteX8" fmla="*/ 307636 w 4158105"/>
                <a:gd name="connsiteY8" fmla="*/ 1069182 h 4110786"/>
                <a:gd name="connsiteX9" fmla="*/ 398124 w 4158105"/>
                <a:gd name="connsiteY9" fmla="*/ 919162 h 4110786"/>
                <a:gd name="connsiteX10" fmla="*/ 2106264 w 4158105"/>
                <a:gd name="connsiteY10" fmla="*/ 319178 h 4110786"/>
                <a:gd name="connsiteX11" fmla="*/ 2198792 w 4158105"/>
                <a:gd name="connsiteY11" fmla="*/ 323850 h 4110786"/>
                <a:gd name="connsiteX12" fmla="*/ 2019755 w 4158105"/>
                <a:gd name="connsiteY12" fmla="*/ 323850 h 4110786"/>
                <a:gd name="connsiteX13" fmla="*/ 2019755 w 4158105"/>
                <a:gd name="connsiteY13" fmla="*/ 323546 h 4110786"/>
                <a:gd name="connsiteX14" fmla="*/ 2106264 w 4158105"/>
                <a:gd name="connsiteY14" fmla="*/ 319178 h 4110786"/>
                <a:gd name="connsiteX15" fmla="*/ 2224351 w 4158105"/>
                <a:gd name="connsiteY15" fmla="*/ 13068 h 4110786"/>
                <a:gd name="connsiteX16" fmla="*/ 4158105 w 4158105"/>
                <a:gd name="connsiteY16" fmla="*/ 2058946 h 4110786"/>
                <a:gd name="connsiteX17" fmla="*/ 2106265 w 4158105"/>
                <a:gd name="connsiteY17" fmla="*/ 4110786 h 4110786"/>
                <a:gd name="connsiteX18" fmla="*/ 54424 w 4158105"/>
                <a:gd name="connsiteY18" fmla="*/ 2058946 h 4110786"/>
                <a:gd name="connsiteX19" fmla="*/ 574232 w 4158105"/>
                <a:gd name="connsiteY19" fmla="*/ 1234330 h 4110786"/>
                <a:gd name="connsiteX20" fmla="*/ 366497 w 4158105"/>
                <a:gd name="connsiteY20" fmla="*/ 2058945 h 4110786"/>
                <a:gd name="connsiteX21" fmla="*/ 2106264 w 4158105"/>
                <a:gd name="connsiteY21" fmla="*/ 3798712 h 4110786"/>
                <a:gd name="connsiteX22" fmla="*/ 3846030 w 4158105"/>
                <a:gd name="connsiteY22" fmla="*/ 2058945 h 4110786"/>
                <a:gd name="connsiteX23" fmla="*/ 2198792 w 4158105"/>
                <a:gd name="connsiteY23" fmla="*/ 323850 h 4110786"/>
                <a:gd name="connsiteX24" fmla="*/ 2219780 w 4158105"/>
                <a:gd name="connsiteY24" fmla="*/ 323850 h 4110786"/>
                <a:gd name="connsiteX25" fmla="*/ 2224351 w 4158105"/>
                <a:gd name="connsiteY25" fmla="*/ 13068 h 4110786"/>
                <a:gd name="connsiteX26" fmla="*/ 2019755 w 4158105"/>
                <a:gd name="connsiteY26" fmla="*/ 11473 h 4110786"/>
                <a:gd name="connsiteX27" fmla="*/ 2019755 w 4158105"/>
                <a:gd name="connsiteY27" fmla="*/ 323546 h 4110786"/>
                <a:gd name="connsiteX28" fmla="*/ 668844 w 4158105"/>
                <a:gd name="connsiteY28" fmla="*/ 1079241 h 4110786"/>
                <a:gd name="connsiteX29" fmla="*/ 399753 w 4158105"/>
                <a:gd name="connsiteY29" fmla="*/ 920125 h 4110786"/>
                <a:gd name="connsiteX30" fmla="*/ 2019755 w 4158105"/>
                <a:gd name="connsiteY30" fmla="*/ 11473 h 4110786"/>
                <a:gd name="connsiteX31" fmla="*/ 2224543 w 4158105"/>
                <a:gd name="connsiteY31" fmla="*/ 0 h 4110786"/>
                <a:gd name="connsiteX32" fmla="*/ 2224351 w 4158105"/>
                <a:gd name="connsiteY32" fmla="*/ 13068 h 4110786"/>
                <a:gd name="connsiteX33" fmla="*/ 2106265 w 4158105"/>
                <a:gd name="connsiteY33" fmla="*/ 7105 h 4110786"/>
                <a:gd name="connsiteX34" fmla="*/ 2019755 w 4158105"/>
                <a:gd name="connsiteY34" fmla="*/ 11473 h 4110786"/>
                <a:gd name="connsiteX35" fmla="*/ 2019755 w 4158105"/>
                <a:gd name="connsiteY35" fmla="*/ 2381 h 4110786"/>
                <a:gd name="connsiteX36" fmla="*/ 2224543 w 4158105"/>
                <a:gd name="connsiteY36" fmla="*/ 0 h 4110786"/>
                <a:gd name="connsiteX0-1" fmla="*/ 668844 w 4158105"/>
                <a:gd name="connsiteY0-2" fmla="*/ 1079241 h 4110786"/>
                <a:gd name="connsiteX1-3" fmla="*/ 671967 w 4158105"/>
                <a:gd name="connsiteY1-4" fmla="*/ 1081087 h 4110786"/>
                <a:gd name="connsiteX2-5" fmla="*/ 576717 w 4158105"/>
                <a:gd name="connsiteY2-6" fmla="*/ 1235869 h 4110786"/>
                <a:gd name="connsiteX3-7" fmla="*/ 574232 w 4158105"/>
                <a:gd name="connsiteY3-8" fmla="*/ 1234330 h 4110786"/>
                <a:gd name="connsiteX4-9" fmla="*/ 668844 w 4158105"/>
                <a:gd name="connsiteY4-10" fmla="*/ 1079241 h 4110786"/>
                <a:gd name="connsiteX5-11" fmla="*/ 398124 w 4158105"/>
                <a:gd name="connsiteY5-12" fmla="*/ 919162 h 4110786"/>
                <a:gd name="connsiteX6-13" fmla="*/ 399753 w 4158105"/>
                <a:gd name="connsiteY6-14" fmla="*/ 920125 h 4110786"/>
                <a:gd name="connsiteX7-15" fmla="*/ 308772 w 4158105"/>
                <a:gd name="connsiteY7-16" fmla="*/ 1069886 h 4110786"/>
                <a:gd name="connsiteX8-17" fmla="*/ 398124 w 4158105"/>
                <a:gd name="connsiteY8-18" fmla="*/ 919162 h 4110786"/>
                <a:gd name="connsiteX9-19" fmla="*/ 2106264 w 4158105"/>
                <a:gd name="connsiteY9-20" fmla="*/ 319178 h 4110786"/>
                <a:gd name="connsiteX10-21" fmla="*/ 2198792 w 4158105"/>
                <a:gd name="connsiteY10-22" fmla="*/ 323850 h 4110786"/>
                <a:gd name="connsiteX11-23" fmla="*/ 2019755 w 4158105"/>
                <a:gd name="connsiteY11-24" fmla="*/ 323850 h 4110786"/>
                <a:gd name="connsiteX12-25" fmla="*/ 2019755 w 4158105"/>
                <a:gd name="connsiteY12-26" fmla="*/ 323546 h 4110786"/>
                <a:gd name="connsiteX13-27" fmla="*/ 2106264 w 4158105"/>
                <a:gd name="connsiteY13-28" fmla="*/ 319178 h 4110786"/>
                <a:gd name="connsiteX14-29" fmla="*/ 2224351 w 4158105"/>
                <a:gd name="connsiteY14-30" fmla="*/ 13068 h 4110786"/>
                <a:gd name="connsiteX15-31" fmla="*/ 4158105 w 4158105"/>
                <a:gd name="connsiteY15-32" fmla="*/ 2058946 h 4110786"/>
                <a:gd name="connsiteX16-33" fmla="*/ 2106265 w 4158105"/>
                <a:gd name="connsiteY16-34" fmla="*/ 4110786 h 4110786"/>
                <a:gd name="connsiteX17-35" fmla="*/ 54424 w 4158105"/>
                <a:gd name="connsiteY17-36" fmla="*/ 2058946 h 4110786"/>
                <a:gd name="connsiteX18-37" fmla="*/ 574232 w 4158105"/>
                <a:gd name="connsiteY18-38" fmla="*/ 1234330 h 4110786"/>
                <a:gd name="connsiteX19-39" fmla="*/ 366497 w 4158105"/>
                <a:gd name="connsiteY19-40" fmla="*/ 2058945 h 4110786"/>
                <a:gd name="connsiteX20-41" fmla="*/ 2106264 w 4158105"/>
                <a:gd name="connsiteY20-42" fmla="*/ 3798712 h 4110786"/>
                <a:gd name="connsiteX21-43" fmla="*/ 3846030 w 4158105"/>
                <a:gd name="connsiteY21-44" fmla="*/ 2058945 h 4110786"/>
                <a:gd name="connsiteX22-45" fmla="*/ 2198792 w 4158105"/>
                <a:gd name="connsiteY22-46" fmla="*/ 323850 h 4110786"/>
                <a:gd name="connsiteX23-47" fmla="*/ 2219780 w 4158105"/>
                <a:gd name="connsiteY23-48" fmla="*/ 323850 h 4110786"/>
                <a:gd name="connsiteX24-49" fmla="*/ 2224351 w 4158105"/>
                <a:gd name="connsiteY24-50" fmla="*/ 13068 h 4110786"/>
                <a:gd name="connsiteX25-51" fmla="*/ 2019755 w 4158105"/>
                <a:gd name="connsiteY25-52" fmla="*/ 11473 h 4110786"/>
                <a:gd name="connsiteX26-53" fmla="*/ 2019755 w 4158105"/>
                <a:gd name="connsiteY26-54" fmla="*/ 323546 h 4110786"/>
                <a:gd name="connsiteX27-55" fmla="*/ 668844 w 4158105"/>
                <a:gd name="connsiteY27-56" fmla="*/ 1079241 h 4110786"/>
                <a:gd name="connsiteX28-57" fmla="*/ 399753 w 4158105"/>
                <a:gd name="connsiteY28-58" fmla="*/ 920125 h 4110786"/>
                <a:gd name="connsiteX29-59" fmla="*/ 2019755 w 4158105"/>
                <a:gd name="connsiteY29-60" fmla="*/ 11473 h 4110786"/>
                <a:gd name="connsiteX30-61" fmla="*/ 2224543 w 4158105"/>
                <a:gd name="connsiteY30-62" fmla="*/ 0 h 4110786"/>
                <a:gd name="connsiteX31-63" fmla="*/ 2224351 w 4158105"/>
                <a:gd name="connsiteY31-64" fmla="*/ 13068 h 4110786"/>
                <a:gd name="connsiteX32-65" fmla="*/ 2106265 w 4158105"/>
                <a:gd name="connsiteY32-66" fmla="*/ 7105 h 4110786"/>
                <a:gd name="connsiteX33-67" fmla="*/ 2019755 w 4158105"/>
                <a:gd name="connsiteY33-68" fmla="*/ 11473 h 4110786"/>
                <a:gd name="connsiteX34-69" fmla="*/ 2019755 w 4158105"/>
                <a:gd name="connsiteY34-70" fmla="*/ 2381 h 4110786"/>
                <a:gd name="connsiteX35-71" fmla="*/ 2224543 w 4158105"/>
                <a:gd name="connsiteY35-72" fmla="*/ 0 h 4110786"/>
                <a:gd name="connsiteX0-73" fmla="*/ 668844 w 4158105"/>
                <a:gd name="connsiteY0-74" fmla="*/ 1079241 h 4110786"/>
                <a:gd name="connsiteX1-75" fmla="*/ 671967 w 4158105"/>
                <a:gd name="connsiteY1-76" fmla="*/ 1081087 h 4110786"/>
                <a:gd name="connsiteX2-77" fmla="*/ 576717 w 4158105"/>
                <a:gd name="connsiteY2-78" fmla="*/ 1235869 h 4110786"/>
                <a:gd name="connsiteX3-79" fmla="*/ 574232 w 4158105"/>
                <a:gd name="connsiteY3-80" fmla="*/ 1234330 h 4110786"/>
                <a:gd name="connsiteX4-81" fmla="*/ 668844 w 4158105"/>
                <a:gd name="connsiteY4-82" fmla="*/ 1079241 h 4110786"/>
                <a:gd name="connsiteX5-83" fmla="*/ 398124 w 4158105"/>
                <a:gd name="connsiteY5-84" fmla="*/ 919162 h 4110786"/>
                <a:gd name="connsiteX6-85" fmla="*/ 399753 w 4158105"/>
                <a:gd name="connsiteY6-86" fmla="*/ 920125 h 4110786"/>
                <a:gd name="connsiteX7-87" fmla="*/ 398124 w 4158105"/>
                <a:gd name="connsiteY7-88" fmla="*/ 919162 h 4110786"/>
                <a:gd name="connsiteX8-89" fmla="*/ 2106264 w 4158105"/>
                <a:gd name="connsiteY8-90" fmla="*/ 319178 h 4110786"/>
                <a:gd name="connsiteX9-91" fmla="*/ 2198792 w 4158105"/>
                <a:gd name="connsiteY9-92" fmla="*/ 323850 h 4110786"/>
                <a:gd name="connsiteX10-93" fmla="*/ 2019755 w 4158105"/>
                <a:gd name="connsiteY10-94" fmla="*/ 323850 h 4110786"/>
                <a:gd name="connsiteX11-95" fmla="*/ 2019755 w 4158105"/>
                <a:gd name="connsiteY11-96" fmla="*/ 323546 h 4110786"/>
                <a:gd name="connsiteX12-97" fmla="*/ 2106264 w 4158105"/>
                <a:gd name="connsiteY12-98" fmla="*/ 319178 h 4110786"/>
                <a:gd name="connsiteX13-99" fmla="*/ 2224351 w 4158105"/>
                <a:gd name="connsiteY13-100" fmla="*/ 13068 h 4110786"/>
                <a:gd name="connsiteX14-101" fmla="*/ 4158105 w 4158105"/>
                <a:gd name="connsiteY14-102" fmla="*/ 2058946 h 4110786"/>
                <a:gd name="connsiteX15-103" fmla="*/ 2106265 w 4158105"/>
                <a:gd name="connsiteY15-104" fmla="*/ 4110786 h 4110786"/>
                <a:gd name="connsiteX16-105" fmla="*/ 54424 w 4158105"/>
                <a:gd name="connsiteY16-106" fmla="*/ 2058946 h 4110786"/>
                <a:gd name="connsiteX17-107" fmla="*/ 574232 w 4158105"/>
                <a:gd name="connsiteY17-108" fmla="*/ 1234330 h 4110786"/>
                <a:gd name="connsiteX18-109" fmla="*/ 366497 w 4158105"/>
                <a:gd name="connsiteY18-110" fmla="*/ 2058945 h 4110786"/>
                <a:gd name="connsiteX19-111" fmla="*/ 2106264 w 4158105"/>
                <a:gd name="connsiteY19-112" fmla="*/ 3798712 h 4110786"/>
                <a:gd name="connsiteX20-113" fmla="*/ 3846030 w 4158105"/>
                <a:gd name="connsiteY20-114" fmla="*/ 2058945 h 4110786"/>
                <a:gd name="connsiteX21-115" fmla="*/ 2198792 w 4158105"/>
                <a:gd name="connsiteY21-116" fmla="*/ 323850 h 4110786"/>
                <a:gd name="connsiteX22-117" fmla="*/ 2219780 w 4158105"/>
                <a:gd name="connsiteY22-118" fmla="*/ 323850 h 4110786"/>
                <a:gd name="connsiteX23-119" fmla="*/ 2224351 w 4158105"/>
                <a:gd name="connsiteY23-120" fmla="*/ 13068 h 4110786"/>
                <a:gd name="connsiteX24-121" fmla="*/ 2019755 w 4158105"/>
                <a:gd name="connsiteY24-122" fmla="*/ 11473 h 4110786"/>
                <a:gd name="connsiteX25-123" fmla="*/ 2019755 w 4158105"/>
                <a:gd name="connsiteY25-124" fmla="*/ 323546 h 4110786"/>
                <a:gd name="connsiteX26-125" fmla="*/ 668844 w 4158105"/>
                <a:gd name="connsiteY26-126" fmla="*/ 1079241 h 4110786"/>
                <a:gd name="connsiteX27-127" fmla="*/ 399753 w 4158105"/>
                <a:gd name="connsiteY27-128" fmla="*/ 920125 h 4110786"/>
                <a:gd name="connsiteX28-129" fmla="*/ 2019755 w 4158105"/>
                <a:gd name="connsiteY28-130" fmla="*/ 11473 h 4110786"/>
                <a:gd name="connsiteX29-131" fmla="*/ 2224543 w 4158105"/>
                <a:gd name="connsiteY29-132" fmla="*/ 0 h 4110786"/>
                <a:gd name="connsiteX30-133" fmla="*/ 2224351 w 4158105"/>
                <a:gd name="connsiteY30-134" fmla="*/ 13068 h 4110786"/>
                <a:gd name="connsiteX31-135" fmla="*/ 2106265 w 4158105"/>
                <a:gd name="connsiteY31-136" fmla="*/ 7105 h 4110786"/>
                <a:gd name="connsiteX32-137" fmla="*/ 2019755 w 4158105"/>
                <a:gd name="connsiteY32-138" fmla="*/ 11473 h 4110786"/>
                <a:gd name="connsiteX33-139" fmla="*/ 2019755 w 4158105"/>
                <a:gd name="connsiteY33-140" fmla="*/ 2381 h 4110786"/>
                <a:gd name="connsiteX34-141" fmla="*/ 2224543 w 4158105"/>
                <a:gd name="connsiteY34-142" fmla="*/ 0 h 4110786"/>
                <a:gd name="connsiteX0-143" fmla="*/ 739525 w 4228786"/>
                <a:gd name="connsiteY0-144" fmla="*/ 1079241 h 4110786"/>
                <a:gd name="connsiteX1-145" fmla="*/ 742648 w 4228786"/>
                <a:gd name="connsiteY1-146" fmla="*/ 1081087 h 4110786"/>
                <a:gd name="connsiteX2-147" fmla="*/ 647398 w 4228786"/>
                <a:gd name="connsiteY2-148" fmla="*/ 1235869 h 4110786"/>
                <a:gd name="connsiteX3-149" fmla="*/ 644913 w 4228786"/>
                <a:gd name="connsiteY3-150" fmla="*/ 1234330 h 4110786"/>
                <a:gd name="connsiteX4-151" fmla="*/ 739525 w 4228786"/>
                <a:gd name="connsiteY4-152" fmla="*/ 1079241 h 4110786"/>
                <a:gd name="connsiteX5-153" fmla="*/ 468805 w 4228786"/>
                <a:gd name="connsiteY5-154" fmla="*/ 919162 h 4110786"/>
                <a:gd name="connsiteX6-155" fmla="*/ 470434 w 4228786"/>
                <a:gd name="connsiteY6-156" fmla="*/ 920125 h 4110786"/>
                <a:gd name="connsiteX7-157" fmla="*/ 468805 w 4228786"/>
                <a:gd name="connsiteY7-158" fmla="*/ 919162 h 4110786"/>
                <a:gd name="connsiteX8-159" fmla="*/ 2176945 w 4228786"/>
                <a:gd name="connsiteY8-160" fmla="*/ 319178 h 4110786"/>
                <a:gd name="connsiteX9-161" fmla="*/ 2269473 w 4228786"/>
                <a:gd name="connsiteY9-162" fmla="*/ 323850 h 4110786"/>
                <a:gd name="connsiteX10-163" fmla="*/ 2090436 w 4228786"/>
                <a:gd name="connsiteY10-164" fmla="*/ 323850 h 4110786"/>
                <a:gd name="connsiteX11-165" fmla="*/ 2090436 w 4228786"/>
                <a:gd name="connsiteY11-166" fmla="*/ 323546 h 4110786"/>
                <a:gd name="connsiteX12-167" fmla="*/ 2176945 w 4228786"/>
                <a:gd name="connsiteY12-168" fmla="*/ 319178 h 4110786"/>
                <a:gd name="connsiteX13-169" fmla="*/ 2295032 w 4228786"/>
                <a:gd name="connsiteY13-170" fmla="*/ 13068 h 4110786"/>
                <a:gd name="connsiteX14-171" fmla="*/ 4228786 w 4228786"/>
                <a:gd name="connsiteY14-172" fmla="*/ 2058946 h 4110786"/>
                <a:gd name="connsiteX15-173" fmla="*/ 2176946 w 4228786"/>
                <a:gd name="connsiteY15-174" fmla="*/ 4110786 h 4110786"/>
                <a:gd name="connsiteX16-175" fmla="*/ 125105 w 4228786"/>
                <a:gd name="connsiteY16-176" fmla="*/ 2058946 h 4110786"/>
                <a:gd name="connsiteX17-177" fmla="*/ 437178 w 4228786"/>
                <a:gd name="connsiteY17-178" fmla="*/ 2058945 h 4110786"/>
                <a:gd name="connsiteX18-179" fmla="*/ 2176945 w 4228786"/>
                <a:gd name="connsiteY18-180" fmla="*/ 3798712 h 4110786"/>
                <a:gd name="connsiteX19-181" fmla="*/ 3916711 w 4228786"/>
                <a:gd name="connsiteY19-182" fmla="*/ 2058945 h 4110786"/>
                <a:gd name="connsiteX20-183" fmla="*/ 2269473 w 4228786"/>
                <a:gd name="connsiteY20-184" fmla="*/ 323850 h 4110786"/>
                <a:gd name="connsiteX21-185" fmla="*/ 2290461 w 4228786"/>
                <a:gd name="connsiteY21-186" fmla="*/ 323850 h 4110786"/>
                <a:gd name="connsiteX22-187" fmla="*/ 2295032 w 4228786"/>
                <a:gd name="connsiteY22-188" fmla="*/ 13068 h 4110786"/>
                <a:gd name="connsiteX23-189" fmla="*/ 2090436 w 4228786"/>
                <a:gd name="connsiteY23-190" fmla="*/ 11473 h 4110786"/>
                <a:gd name="connsiteX24-191" fmla="*/ 2090436 w 4228786"/>
                <a:gd name="connsiteY24-192" fmla="*/ 323546 h 4110786"/>
                <a:gd name="connsiteX25-193" fmla="*/ 739525 w 4228786"/>
                <a:gd name="connsiteY25-194" fmla="*/ 1079241 h 4110786"/>
                <a:gd name="connsiteX26-195" fmla="*/ 470434 w 4228786"/>
                <a:gd name="connsiteY26-196" fmla="*/ 920125 h 4110786"/>
                <a:gd name="connsiteX27-197" fmla="*/ 2090436 w 4228786"/>
                <a:gd name="connsiteY27-198" fmla="*/ 11473 h 4110786"/>
                <a:gd name="connsiteX28-199" fmla="*/ 2295224 w 4228786"/>
                <a:gd name="connsiteY28-200" fmla="*/ 0 h 4110786"/>
                <a:gd name="connsiteX29-201" fmla="*/ 2295032 w 4228786"/>
                <a:gd name="connsiteY29-202" fmla="*/ 13068 h 4110786"/>
                <a:gd name="connsiteX30-203" fmla="*/ 2176946 w 4228786"/>
                <a:gd name="connsiteY30-204" fmla="*/ 7105 h 4110786"/>
                <a:gd name="connsiteX31-205" fmla="*/ 2090436 w 4228786"/>
                <a:gd name="connsiteY31-206" fmla="*/ 11473 h 4110786"/>
                <a:gd name="connsiteX32-207" fmla="*/ 2090436 w 4228786"/>
                <a:gd name="connsiteY32-208" fmla="*/ 2381 h 4110786"/>
                <a:gd name="connsiteX33-209" fmla="*/ 2295224 w 4228786"/>
                <a:gd name="connsiteY33-210" fmla="*/ 0 h 4110786"/>
                <a:gd name="connsiteX0-211" fmla="*/ 739525 w 4228786"/>
                <a:gd name="connsiteY0-212" fmla="*/ 1079241 h 4110786"/>
                <a:gd name="connsiteX1-213" fmla="*/ 742648 w 4228786"/>
                <a:gd name="connsiteY1-214" fmla="*/ 1081087 h 4110786"/>
                <a:gd name="connsiteX2-215" fmla="*/ 647398 w 4228786"/>
                <a:gd name="connsiteY2-216" fmla="*/ 1235869 h 4110786"/>
                <a:gd name="connsiteX3-217" fmla="*/ 739525 w 4228786"/>
                <a:gd name="connsiteY3-218" fmla="*/ 1079241 h 4110786"/>
                <a:gd name="connsiteX4-219" fmla="*/ 468805 w 4228786"/>
                <a:gd name="connsiteY4-220" fmla="*/ 919162 h 4110786"/>
                <a:gd name="connsiteX5-221" fmla="*/ 470434 w 4228786"/>
                <a:gd name="connsiteY5-222" fmla="*/ 920125 h 4110786"/>
                <a:gd name="connsiteX6-223" fmla="*/ 468805 w 4228786"/>
                <a:gd name="connsiteY6-224" fmla="*/ 919162 h 4110786"/>
                <a:gd name="connsiteX7-225" fmla="*/ 2176945 w 4228786"/>
                <a:gd name="connsiteY7-226" fmla="*/ 319178 h 4110786"/>
                <a:gd name="connsiteX8-227" fmla="*/ 2269473 w 4228786"/>
                <a:gd name="connsiteY8-228" fmla="*/ 323850 h 4110786"/>
                <a:gd name="connsiteX9-229" fmla="*/ 2090436 w 4228786"/>
                <a:gd name="connsiteY9-230" fmla="*/ 323850 h 4110786"/>
                <a:gd name="connsiteX10-231" fmla="*/ 2090436 w 4228786"/>
                <a:gd name="connsiteY10-232" fmla="*/ 323546 h 4110786"/>
                <a:gd name="connsiteX11-233" fmla="*/ 2176945 w 4228786"/>
                <a:gd name="connsiteY11-234" fmla="*/ 319178 h 4110786"/>
                <a:gd name="connsiteX12-235" fmla="*/ 2295032 w 4228786"/>
                <a:gd name="connsiteY12-236" fmla="*/ 13068 h 4110786"/>
                <a:gd name="connsiteX13-237" fmla="*/ 4228786 w 4228786"/>
                <a:gd name="connsiteY13-238" fmla="*/ 2058946 h 4110786"/>
                <a:gd name="connsiteX14-239" fmla="*/ 2176946 w 4228786"/>
                <a:gd name="connsiteY14-240" fmla="*/ 4110786 h 4110786"/>
                <a:gd name="connsiteX15-241" fmla="*/ 125105 w 4228786"/>
                <a:gd name="connsiteY15-242" fmla="*/ 2058946 h 4110786"/>
                <a:gd name="connsiteX16-243" fmla="*/ 437178 w 4228786"/>
                <a:gd name="connsiteY16-244" fmla="*/ 2058945 h 4110786"/>
                <a:gd name="connsiteX17-245" fmla="*/ 2176945 w 4228786"/>
                <a:gd name="connsiteY17-246" fmla="*/ 3798712 h 4110786"/>
                <a:gd name="connsiteX18-247" fmla="*/ 3916711 w 4228786"/>
                <a:gd name="connsiteY18-248" fmla="*/ 2058945 h 4110786"/>
                <a:gd name="connsiteX19-249" fmla="*/ 2269473 w 4228786"/>
                <a:gd name="connsiteY19-250" fmla="*/ 323850 h 4110786"/>
                <a:gd name="connsiteX20-251" fmla="*/ 2290461 w 4228786"/>
                <a:gd name="connsiteY20-252" fmla="*/ 323850 h 4110786"/>
                <a:gd name="connsiteX21-253" fmla="*/ 2295032 w 4228786"/>
                <a:gd name="connsiteY21-254" fmla="*/ 13068 h 4110786"/>
                <a:gd name="connsiteX22-255" fmla="*/ 2090436 w 4228786"/>
                <a:gd name="connsiteY22-256" fmla="*/ 11473 h 4110786"/>
                <a:gd name="connsiteX23-257" fmla="*/ 2090436 w 4228786"/>
                <a:gd name="connsiteY23-258" fmla="*/ 323546 h 4110786"/>
                <a:gd name="connsiteX24-259" fmla="*/ 739525 w 4228786"/>
                <a:gd name="connsiteY24-260" fmla="*/ 1079241 h 4110786"/>
                <a:gd name="connsiteX25-261" fmla="*/ 470434 w 4228786"/>
                <a:gd name="connsiteY25-262" fmla="*/ 920125 h 4110786"/>
                <a:gd name="connsiteX26-263" fmla="*/ 2090436 w 4228786"/>
                <a:gd name="connsiteY26-264" fmla="*/ 11473 h 4110786"/>
                <a:gd name="connsiteX27-265" fmla="*/ 2295224 w 4228786"/>
                <a:gd name="connsiteY27-266" fmla="*/ 0 h 4110786"/>
                <a:gd name="connsiteX28-267" fmla="*/ 2295032 w 4228786"/>
                <a:gd name="connsiteY28-268" fmla="*/ 13068 h 4110786"/>
                <a:gd name="connsiteX29-269" fmla="*/ 2176946 w 4228786"/>
                <a:gd name="connsiteY29-270" fmla="*/ 7105 h 4110786"/>
                <a:gd name="connsiteX30-271" fmla="*/ 2090436 w 4228786"/>
                <a:gd name="connsiteY30-272" fmla="*/ 11473 h 4110786"/>
                <a:gd name="connsiteX31-273" fmla="*/ 2090436 w 4228786"/>
                <a:gd name="connsiteY31-274" fmla="*/ 2381 h 4110786"/>
                <a:gd name="connsiteX32-275" fmla="*/ 2295224 w 4228786"/>
                <a:gd name="connsiteY32-276" fmla="*/ 0 h 4110786"/>
                <a:gd name="connsiteX0-277" fmla="*/ 739525 w 4228786"/>
                <a:gd name="connsiteY0-278" fmla="*/ 1079241 h 4110786"/>
                <a:gd name="connsiteX1-279" fmla="*/ 742648 w 4228786"/>
                <a:gd name="connsiteY1-280" fmla="*/ 1081087 h 4110786"/>
                <a:gd name="connsiteX2-281" fmla="*/ 739525 w 4228786"/>
                <a:gd name="connsiteY2-282" fmla="*/ 1079241 h 4110786"/>
                <a:gd name="connsiteX3-283" fmla="*/ 468805 w 4228786"/>
                <a:gd name="connsiteY3-284" fmla="*/ 919162 h 4110786"/>
                <a:gd name="connsiteX4-285" fmla="*/ 470434 w 4228786"/>
                <a:gd name="connsiteY4-286" fmla="*/ 920125 h 4110786"/>
                <a:gd name="connsiteX5-287" fmla="*/ 468805 w 4228786"/>
                <a:gd name="connsiteY5-288" fmla="*/ 919162 h 4110786"/>
                <a:gd name="connsiteX6-289" fmla="*/ 2176945 w 4228786"/>
                <a:gd name="connsiteY6-290" fmla="*/ 319178 h 4110786"/>
                <a:gd name="connsiteX7-291" fmla="*/ 2269473 w 4228786"/>
                <a:gd name="connsiteY7-292" fmla="*/ 323850 h 4110786"/>
                <a:gd name="connsiteX8-293" fmla="*/ 2090436 w 4228786"/>
                <a:gd name="connsiteY8-294" fmla="*/ 323850 h 4110786"/>
                <a:gd name="connsiteX9-295" fmla="*/ 2090436 w 4228786"/>
                <a:gd name="connsiteY9-296" fmla="*/ 323546 h 4110786"/>
                <a:gd name="connsiteX10-297" fmla="*/ 2176945 w 4228786"/>
                <a:gd name="connsiteY10-298" fmla="*/ 319178 h 4110786"/>
                <a:gd name="connsiteX11-299" fmla="*/ 2295032 w 4228786"/>
                <a:gd name="connsiteY11-300" fmla="*/ 13068 h 4110786"/>
                <a:gd name="connsiteX12-301" fmla="*/ 4228786 w 4228786"/>
                <a:gd name="connsiteY12-302" fmla="*/ 2058946 h 4110786"/>
                <a:gd name="connsiteX13-303" fmla="*/ 2176946 w 4228786"/>
                <a:gd name="connsiteY13-304" fmla="*/ 4110786 h 4110786"/>
                <a:gd name="connsiteX14-305" fmla="*/ 125105 w 4228786"/>
                <a:gd name="connsiteY14-306" fmla="*/ 2058946 h 4110786"/>
                <a:gd name="connsiteX15-307" fmla="*/ 437178 w 4228786"/>
                <a:gd name="connsiteY15-308" fmla="*/ 2058945 h 4110786"/>
                <a:gd name="connsiteX16-309" fmla="*/ 2176945 w 4228786"/>
                <a:gd name="connsiteY16-310" fmla="*/ 3798712 h 4110786"/>
                <a:gd name="connsiteX17-311" fmla="*/ 3916711 w 4228786"/>
                <a:gd name="connsiteY17-312" fmla="*/ 2058945 h 4110786"/>
                <a:gd name="connsiteX18-313" fmla="*/ 2269473 w 4228786"/>
                <a:gd name="connsiteY18-314" fmla="*/ 323850 h 4110786"/>
                <a:gd name="connsiteX19-315" fmla="*/ 2290461 w 4228786"/>
                <a:gd name="connsiteY19-316" fmla="*/ 323850 h 4110786"/>
                <a:gd name="connsiteX20-317" fmla="*/ 2295032 w 4228786"/>
                <a:gd name="connsiteY20-318" fmla="*/ 13068 h 4110786"/>
                <a:gd name="connsiteX21-319" fmla="*/ 2090436 w 4228786"/>
                <a:gd name="connsiteY21-320" fmla="*/ 11473 h 4110786"/>
                <a:gd name="connsiteX22-321" fmla="*/ 2090436 w 4228786"/>
                <a:gd name="connsiteY22-322" fmla="*/ 323546 h 4110786"/>
                <a:gd name="connsiteX23-323" fmla="*/ 739525 w 4228786"/>
                <a:gd name="connsiteY23-324" fmla="*/ 1079241 h 4110786"/>
                <a:gd name="connsiteX24-325" fmla="*/ 470434 w 4228786"/>
                <a:gd name="connsiteY24-326" fmla="*/ 920125 h 4110786"/>
                <a:gd name="connsiteX25-327" fmla="*/ 2090436 w 4228786"/>
                <a:gd name="connsiteY25-328" fmla="*/ 11473 h 4110786"/>
                <a:gd name="connsiteX26-329" fmla="*/ 2295224 w 4228786"/>
                <a:gd name="connsiteY26-330" fmla="*/ 0 h 4110786"/>
                <a:gd name="connsiteX27-331" fmla="*/ 2295032 w 4228786"/>
                <a:gd name="connsiteY27-332" fmla="*/ 13068 h 4110786"/>
                <a:gd name="connsiteX28-333" fmla="*/ 2176946 w 4228786"/>
                <a:gd name="connsiteY28-334" fmla="*/ 7105 h 4110786"/>
                <a:gd name="connsiteX29-335" fmla="*/ 2090436 w 4228786"/>
                <a:gd name="connsiteY29-336" fmla="*/ 11473 h 4110786"/>
                <a:gd name="connsiteX30-337" fmla="*/ 2090436 w 4228786"/>
                <a:gd name="connsiteY30-338" fmla="*/ 2381 h 4110786"/>
                <a:gd name="connsiteX31-339" fmla="*/ 2295224 w 4228786"/>
                <a:gd name="connsiteY31-340" fmla="*/ 0 h 4110786"/>
                <a:gd name="connsiteX0-341" fmla="*/ 739525 w 4228786"/>
                <a:gd name="connsiteY0-342" fmla="*/ 1079241 h 4110786"/>
                <a:gd name="connsiteX1-343" fmla="*/ 742648 w 4228786"/>
                <a:gd name="connsiteY1-344" fmla="*/ 1081087 h 4110786"/>
                <a:gd name="connsiteX2-345" fmla="*/ 739525 w 4228786"/>
                <a:gd name="connsiteY2-346" fmla="*/ 1079241 h 4110786"/>
                <a:gd name="connsiteX3-347" fmla="*/ 468805 w 4228786"/>
                <a:gd name="connsiteY3-348" fmla="*/ 919162 h 4110786"/>
                <a:gd name="connsiteX4-349" fmla="*/ 470434 w 4228786"/>
                <a:gd name="connsiteY4-350" fmla="*/ 920125 h 4110786"/>
                <a:gd name="connsiteX5-351" fmla="*/ 468805 w 4228786"/>
                <a:gd name="connsiteY5-352" fmla="*/ 919162 h 4110786"/>
                <a:gd name="connsiteX6-353" fmla="*/ 2176945 w 4228786"/>
                <a:gd name="connsiteY6-354" fmla="*/ 319178 h 4110786"/>
                <a:gd name="connsiteX7-355" fmla="*/ 2269473 w 4228786"/>
                <a:gd name="connsiteY7-356" fmla="*/ 323850 h 4110786"/>
                <a:gd name="connsiteX8-357" fmla="*/ 2090436 w 4228786"/>
                <a:gd name="connsiteY8-358" fmla="*/ 323850 h 4110786"/>
                <a:gd name="connsiteX9-359" fmla="*/ 2090436 w 4228786"/>
                <a:gd name="connsiteY9-360" fmla="*/ 323546 h 4110786"/>
                <a:gd name="connsiteX10-361" fmla="*/ 2176945 w 4228786"/>
                <a:gd name="connsiteY10-362" fmla="*/ 319178 h 4110786"/>
                <a:gd name="connsiteX11-363" fmla="*/ 2295032 w 4228786"/>
                <a:gd name="connsiteY11-364" fmla="*/ 13068 h 4110786"/>
                <a:gd name="connsiteX12-365" fmla="*/ 4228786 w 4228786"/>
                <a:gd name="connsiteY12-366" fmla="*/ 2058946 h 4110786"/>
                <a:gd name="connsiteX13-367" fmla="*/ 2176946 w 4228786"/>
                <a:gd name="connsiteY13-368" fmla="*/ 4110786 h 4110786"/>
                <a:gd name="connsiteX14-369" fmla="*/ 125105 w 4228786"/>
                <a:gd name="connsiteY14-370" fmla="*/ 2058946 h 4110786"/>
                <a:gd name="connsiteX15-371" fmla="*/ 437178 w 4228786"/>
                <a:gd name="connsiteY15-372" fmla="*/ 2058945 h 4110786"/>
                <a:gd name="connsiteX16-373" fmla="*/ 2176945 w 4228786"/>
                <a:gd name="connsiteY16-374" fmla="*/ 3798712 h 4110786"/>
                <a:gd name="connsiteX17-375" fmla="*/ 3916711 w 4228786"/>
                <a:gd name="connsiteY17-376" fmla="*/ 2058945 h 4110786"/>
                <a:gd name="connsiteX18-377" fmla="*/ 2269473 w 4228786"/>
                <a:gd name="connsiteY18-378" fmla="*/ 323850 h 4110786"/>
                <a:gd name="connsiteX19-379" fmla="*/ 2290461 w 4228786"/>
                <a:gd name="connsiteY19-380" fmla="*/ 323850 h 4110786"/>
                <a:gd name="connsiteX20-381" fmla="*/ 2295032 w 4228786"/>
                <a:gd name="connsiteY20-382" fmla="*/ 13068 h 4110786"/>
                <a:gd name="connsiteX21-383" fmla="*/ 2090436 w 4228786"/>
                <a:gd name="connsiteY21-384" fmla="*/ 11473 h 4110786"/>
                <a:gd name="connsiteX22-385" fmla="*/ 2090436 w 4228786"/>
                <a:gd name="connsiteY22-386" fmla="*/ 323546 h 4110786"/>
                <a:gd name="connsiteX23-387" fmla="*/ 739525 w 4228786"/>
                <a:gd name="connsiteY23-388" fmla="*/ 1079241 h 4110786"/>
                <a:gd name="connsiteX24-389" fmla="*/ 470434 w 4228786"/>
                <a:gd name="connsiteY24-390" fmla="*/ 920125 h 4110786"/>
                <a:gd name="connsiteX25-391" fmla="*/ 2090436 w 4228786"/>
                <a:gd name="connsiteY25-392" fmla="*/ 11473 h 4110786"/>
                <a:gd name="connsiteX26-393" fmla="*/ 2295224 w 4228786"/>
                <a:gd name="connsiteY26-394" fmla="*/ 0 h 4110786"/>
                <a:gd name="connsiteX27-395" fmla="*/ 2176946 w 4228786"/>
                <a:gd name="connsiteY27-396" fmla="*/ 7105 h 4110786"/>
                <a:gd name="connsiteX28-397" fmla="*/ 2090436 w 4228786"/>
                <a:gd name="connsiteY28-398" fmla="*/ 11473 h 4110786"/>
                <a:gd name="connsiteX29-399" fmla="*/ 2090436 w 4228786"/>
                <a:gd name="connsiteY29-400" fmla="*/ 2381 h 4110786"/>
                <a:gd name="connsiteX30-401" fmla="*/ 2295224 w 4228786"/>
                <a:gd name="connsiteY30-402" fmla="*/ 0 h 4110786"/>
                <a:gd name="connsiteX0-403" fmla="*/ 739525 w 4228949"/>
                <a:gd name="connsiteY0-404" fmla="*/ 1079241 h 4110786"/>
                <a:gd name="connsiteX1-405" fmla="*/ 742648 w 4228949"/>
                <a:gd name="connsiteY1-406" fmla="*/ 1081087 h 4110786"/>
                <a:gd name="connsiteX2-407" fmla="*/ 739525 w 4228949"/>
                <a:gd name="connsiteY2-408" fmla="*/ 1079241 h 4110786"/>
                <a:gd name="connsiteX3-409" fmla="*/ 468805 w 4228949"/>
                <a:gd name="connsiteY3-410" fmla="*/ 919162 h 4110786"/>
                <a:gd name="connsiteX4-411" fmla="*/ 470434 w 4228949"/>
                <a:gd name="connsiteY4-412" fmla="*/ 920125 h 4110786"/>
                <a:gd name="connsiteX5-413" fmla="*/ 468805 w 4228949"/>
                <a:gd name="connsiteY5-414" fmla="*/ 919162 h 4110786"/>
                <a:gd name="connsiteX6-415" fmla="*/ 2176945 w 4228949"/>
                <a:gd name="connsiteY6-416" fmla="*/ 319178 h 4110786"/>
                <a:gd name="connsiteX7-417" fmla="*/ 2269473 w 4228949"/>
                <a:gd name="connsiteY7-418" fmla="*/ 323850 h 4110786"/>
                <a:gd name="connsiteX8-419" fmla="*/ 2090436 w 4228949"/>
                <a:gd name="connsiteY8-420" fmla="*/ 323850 h 4110786"/>
                <a:gd name="connsiteX9-421" fmla="*/ 2090436 w 4228949"/>
                <a:gd name="connsiteY9-422" fmla="*/ 323546 h 4110786"/>
                <a:gd name="connsiteX10-423" fmla="*/ 2176945 w 4228949"/>
                <a:gd name="connsiteY10-424" fmla="*/ 319178 h 4110786"/>
                <a:gd name="connsiteX11-425" fmla="*/ 2290461 w 4228949"/>
                <a:gd name="connsiteY11-426" fmla="*/ 323850 h 4110786"/>
                <a:gd name="connsiteX12-427" fmla="*/ 4228786 w 4228949"/>
                <a:gd name="connsiteY12-428" fmla="*/ 2058946 h 4110786"/>
                <a:gd name="connsiteX13-429" fmla="*/ 2176946 w 4228949"/>
                <a:gd name="connsiteY13-430" fmla="*/ 4110786 h 4110786"/>
                <a:gd name="connsiteX14-431" fmla="*/ 125105 w 4228949"/>
                <a:gd name="connsiteY14-432" fmla="*/ 2058946 h 4110786"/>
                <a:gd name="connsiteX15-433" fmla="*/ 437178 w 4228949"/>
                <a:gd name="connsiteY15-434" fmla="*/ 2058945 h 4110786"/>
                <a:gd name="connsiteX16-435" fmla="*/ 2176945 w 4228949"/>
                <a:gd name="connsiteY16-436" fmla="*/ 3798712 h 4110786"/>
                <a:gd name="connsiteX17-437" fmla="*/ 3916711 w 4228949"/>
                <a:gd name="connsiteY17-438" fmla="*/ 2058945 h 4110786"/>
                <a:gd name="connsiteX18-439" fmla="*/ 2269473 w 4228949"/>
                <a:gd name="connsiteY18-440" fmla="*/ 323850 h 4110786"/>
                <a:gd name="connsiteX19-441" fmla="*/ 2290461 w 4228949"/>
                <a:gd name="connsiteY19-442" fmla="*/ 323850 h 4110786"/>
                <a:gd name="connsiteX20-443" fmla="*/ 2090436 w 4228949"/>
                <a:gd name="connsiteY20-444" fmla="*/ 11473 h 4110786"/>
                <a:gd name="connsiteX21-445" fmla="*/ 2090436 w 4228949"/>
                <a:gd name="connsiteY21-446" fmla="*/ 323546 h 4110786"/>
                <a:gd name="connsiteX22-447" fmla="*/ 739525 w 4228949"/>
                <a:gd name="connsiteY22-448" fmla="*/ 1079241 h 4110786"/>
                <a:gd name="connsiteX23-449" fmla="*/ 470434 w 4228949"/>
                <a:gd name="connsiteY23-450" fmla="*/ 920125 h 4110786"/>
                <a:gd name="connsiteX24-451" fmla="*/ 2090436 w 4228949"/>
                <a:gd name="connsiteY24-452" fmla="*/ 11473 h 4110786"/>
                <a:gd name="connsiteX25-453" fmla="*/ 2295224 w 4228949"/>
                <a:gd name="connsiteY25-454" fmla="*/ 0 h 4110786"/>
                <a:gd name="connsiteX26-455" fmla="*/ 2176946 w 4228949"/>
                <a:gd name="connsiteY26-456" fmla="*/ 7105 h 4110786"/>
                <a:gd name="connsiteX27-457" fmla="*/ 2090436 w 4228949"/>
                <a:gd name="connsiteY27-458" fmla="*/ 11473 h 4110786"/>
                <a:gd name="connsiteX28-459" fmla="*/ 2090436 w 4228949"/>
                <a:gd name="connsiteY28-460" fmla="*/ 2381 h 4110786"/>
                <a:gd name="connsiteX29-461" fmla="*/ 2295224 w 4228949"/>
                <a:gd name="connsiteY29-462" fmla="*/ 0 h 4110786"/>
                <a:gd name="connsiteX0-463" fmla="*/ 739525 w 4228949"/>
                <a:gd name="connsiteY0-464" fmla="*/ 1076860 h 4108405"/>
                <a:gd name="connsiteX1-465" fmla="*/ 742648 w 4228949"/>
                <a:gd name="connsiteY1-466" fmla="*/ 1078706 h 4108405"/>
                <a:gd name="connsiteX2-467" fmla="*/ 739525 w 4228949"/>
                <a:gd name="connsiteY2-468" fmla="*/ 1076860 h 4108405"/>
                <a:gd name="connsiteX3-469" fmla="*/ 468805 w 4228949"/>
                <a:gd name="connsiteY3-470" fmla="*/ 916781 h 4108405"/>
                <a:gd name="connsiteX4-471" fmla="*/ 470434 w 4228949"/>
                <a:gd name="connsiteY4-472" fmla="*/ 917744 h 4108405"/>
                <a:gd name="connsiteX5-473" fmla="*/ 468805 w 4228949"/>
                <a:gd name="connsiteY5-474" fmla="*/ 916781 h 4108405"/>
                <a:gd name="connsiteX6-475" fmla="*/ 2176945 w 4228949"/>
                <a:gd name="connsiteY6-476" fmla="*/ 316797 h 4108405"/>
                <a:gd name="connsiteX7-477" fmla="*/ 2269473 w 4228949"/>
                <a:gd name="connsiteY7-478" fmla="*/ 321469 h 4108405"/>
                <a:gd name="connsiteX8-479" fmla="*/ 2090436 w 4228949"/>
                <a:gd name="connsiteY8-480" fmla="*/ 321469 h 4108405"/>
                <a:gd name="connsiteX9-481" fmla="*/ 2090436 w 4228949"/>
                <a:gd name="connsiteY9-482" fmla="*/ 321165 h 4108405"/>
                <a:gd name="connsiteX10-483" fmla="*/ 2176945 w 4228949"/>
                <a:gd name="connsiteY10-484" fmla="*/ 316797 h 4108405"/>
                <a:gd name="connsiteX11-485" fmla="*/ 2290461 w 4228949"/>
                <a:gd name="connsiteY11-486" fmla="*/ 321469 h 4108405"/>
                <a:gd name="connsiteX12-487" fmla="*/ 4228786 w 4228949"/>
                <a:gd name="connsiteY12-488" fmla="*/ 2056565 h 4108405"/>
                <a:gd name="connsiteX13-489" fmla="*/ 2176946 w 4228949"/>
                <a:gd name="connsiteY13-490" fmla="*/ 4108405 h 4108405"/>
                <a:gd name="connsiteX14-491" fmla="*/ 125105 w 4228949"/>
                <a:gd name="connsiteY14-492" fmla="*/ 2056565 h 4108405"/>
                <a:gd name="connsiteX15-493" fmla="*/ 437178 w 4228949"/>
                <a:gd name="connsiteY15-494" fmla="*/ 2056564 h 4108405"/>
                <a:gd name="connsiteX16-495" fmla="*/ 2176945 w 4228949"/>
                <a:gd name="connsiteY16-496" fmla="*/ 3796331 h 4108405"/>
                <a:gd name="connsiteX17-497" fmla="*/ 3916711 w 4228949"/>
                <a:gd name="connsiteY17-498" fmla="*/ 2056564 h 4108405"/>
                <a:gd name="connsiteX18-499" fmla="*/ 2269473 w 4228949"/>
                <a:gd name="connsiteY18-500" fmla="*/ 321469 h 4108405"/>
                <a:gd name="connsiteX19-501" fmla="*/ 2290461 w 4228949"/>
                <a:gd name="connsiteY19-502" fmla="*/ 321469 h 4108405"/>
                <a:gd name="connsiteX20-503" fmla="*/ 2090436 w 4228949"/>
                <a:gd name="connsiteY20-504" fmla="*/ 9092 h 4108405"/>
                <a:gd name="connsiteX21-505" fmla="*/ 2090436 w 4228949"/>
                <a:gd name="connsiteY21-506" fmla="*/ 321165 h 4108405"/>
                <a:gd name="connsiteX22-507" fmla="*/ 739525 w 4228949"/>
                <a:gd name="connsiteY22-508" fmla="*/ 1076860 h 4108405"/>
                <a:gd name="connsiteX23-509" fmla="*/ 470434 w 4228949"/>
                <a:gd name="connsiteY23-510" fmla="*/ 917744 h 4108405"/>
                <a:gd name="connsiteX24-511" fmla="*/ 2090436 w 4228949"/>
                <a:gd name="connsiteY24-512" fmla="*/ 9092 h 4108405"/>
                <a:gd name="connsiteX25-513" fmla="*/ 2090436 w 4228949"/>
                <a:gd name="connsiteY25-514" fmla="*/ 0 h 4108405"/>
                <a:gd name="connsiteX26-515" fmla="*/ 2176946 w 4228949"/>
                <a:gd name="connsiteY26-516" fmla="*/ 4724 h 4108405"/>
                <a:gd name="connsiteX27-517" fmla="*/ 2090436 w 4228949"/>
                <a:gd name="connsiteY27-518" fmla="*/ 9092 h 4108405"/>
                <a:gd name="connsiteX28-519" fmla="*/ 2090436 w 4228949"/>
                <a:gd name="connsiteY28-520" fmla="*/ 0 h 4108405"/>
                <a:gd name="connsiteX0-521" fmla="*/ 739525 w 4228949"/>
                <a:gd name="connsiteY0-522" fmla="*/ 1076860 h 4108405"/>
                <a:gd name="connsiteX1-523" fmla="*/ 742648 w 4228949"/>
                <a:gd name="connsiteY1-524" fmla="*/ 1078706 h 4108405"/>
                <a:gd name="connsiteX2-525" fmla="*/ 739525 w 4228949"/>
                <a:gd name="connsiteY2-526" fmla="*/ 1076860 h 4108405"/>
                <a:gd name="connsiteX3-527" fmla="*/ 468805 w 4228949"/>
                <a:gd name="connsiteY3-528" fmla="*/ 916781 h 4108405"/>
                <a:gd name="connsiteX4-529" fmla="*/ 470434 w 4228949"/>
                <a:gd name="connsiteY4-530" fmla="*/ 917744 h 4108405"/>
                <a:gd name="connsiteX5-531" fmla="*/ 468805 w 4228949"/>
                <a:gd name="connsiteY5-532" fmla="*/ 916781 h 4108405"/>
                <a:gd name="connsiteX6-533" fmla="*/ 2176945 w 4228949"/>
                <a:gd name="connsiteY6-534" fmla="*/ 316797 h 4108405"/>
                <a:gd name="connsiteX7-535" fmla="*/ 2269473 w 4228949"/>
                <a:gd name="connsiteY7-536" fmla="*/ 321469 h 4108405"/>
                <a:gd name="connsiteX8-537" fmla="*/ 2090436 w 4228949"/>
                <a:gd name="connsiteY8-538" fmla="*/ 321469 h 4108405"/>
                <a:gd name="connsiteX9-539" fmla="*/ 2090436 w 4228949"/>
                <a:gd name="connsiteY9-540" fmla="*/ 321165 h 4108405"/>
                <a:gd name="connsiteX10-541" fmla="*/ 2176945 w 4228949"/>
                <a:gd name="connsiteY10-542" fmla="*/ 316797 h 4108405"/>
                <a:gd name="connsiteX11-543" fmla="*/ 2290461 w 4228949"/>
                <a:gd name="connsiteY11-544" fmla="*/ 321469 h 4108405"/>
                <a:gd name="connsiteX12-545" fmla="*/ 4228786 w 4228949"/>
                <a:gd name="connsiteY12-546" fmla="*/ 2056565 h 4108405"/>
                <a:gd name="connsiteX13-547" fmla="*/ 2176946 w 4228949"/>
                <a:gd name="connsiteY13-548" fmla="*/ 4108405 h 4108405"/>
                <a:gd name="connsiteX14-549" fmla="*/ 125105 w 4228949"/>
                <a:gd name="connsiteY14-550" fmla="*/ 2056565 h 4108405"/>
                <a:gd name="connsiteX15-551" fmla="*/ 437178 w 4228949"/>
                <a:gd name="connsiteY15-552" fmla="*/ 2056564 h 4108405"/>
                <a:gd name="connsiteX16-553" fmla="*/ 2176945 w 4228949"/>
                <a:gd name="connsiteY16-554" fmla="*/ 3796331 h 4108405"/>
                <a:gd name="connsiteX17-555" fmla="*/ 3916711 w 4228949"/>
                <a:gd name="connsiteY17-556" fmla="*/ 2056564 h 4108405"/>
                <a:gd name="connsiteX18-557" fmla="*/ 2269473 w 4228949"/>
                <a:gd name="connsiteY18-558" fmla="*/ 321469 h 4108405"/>
                <a:gd name="connsiteX19-559" fmla="*/ 2290461 w 4228949"/>
                <a:gd name="connsiteY19-560" fmla="*/ 321469 h 4108405"/>
                <a:gd name="connsiteX20-561" fmla="*/ 2090436 w 4228949"/>
                <a:gd name="connsiteY20-562" fmla="*/ 9092 h 4108405"/>
                <a:gd name="connsiteX21-563" fmla="*/ 2090436 w 4228949"/>
                <a:gd name="connsiteY21-564" fmla="*/ 321165 h 4108405"/>
                <a:gd name="connsiteX22-565" fmla="*/ 739525 w 4228949"/>
                <a:gd name="connsiteY22-566" fmla="*/ 1076860 h 4108405"/>
                <a:gd name="connsiteX23-567" fmla="*/ 470434 w 4228949"/>
                <a:gd name="connsiteY23-568" fmla="*/ 917744 h 4108405"/>
                <a:gd name="connsiteX24-569" fmla="*/ 2090436 w 4228949"/>
                <a:gd name="connsiteY24-570" fmla="*/ 9092 h 4108405"/>
                <a:gd name="connsiteX25-571" fmla="*/ 2090436 w 4228949"/>
                <a:gd name="connsiteY25-572" fmla="*/ 0 h 4108405"/>
                <a:gd name="connsiteX26-573" fmla="*/ 2090436 w 4228949"/>
                <a:gd name="connsiteY26-574" fmla="*/ 9092 h 4108405"/>
                <a:gd name="connsiteX27-575" fmla="*/ 2090436 w 4228949"/>
                <a:gd name="connsiteY27-576" fmla="*/ 0 h 4108405"/>
                <a:gd name="connsiteX0-577" fmla="*/ 739525 w 4228925"/>
                <a:gd name="connsiteY0-578" fmla="*/ 1076860 h 4108405"/>
                <a:gd name="connsiteX1-579" fmla="*/ 742648 w 4228925"/>
                <a:gd name="connsiteY1-580" fmla="*/ 1078706 h 4108405"/>
                <a:gd name="connsiteX2-581" fmla="*/ 739525 w 4228925"/>
                <a:gd name="connsiteY2-582" fmla="*/ 1076860 h 4108405"/>
                <a:gd name="connsiteX3-583" fmla="*/ 468805 w 4228925"/>
                <a:gd name="connsiteY3-584" fmla="*/ 916781 h 4108405"/>
                <a:gd name="connsiteX4-585" fmla="*/ 470434 w 4228925"/>
                <a:gd name="connsiteY4-586" fmla="*/ 917744 h 4108405"/>
                <a:gd name="connsiteX5-587" fmla="*/ 468805 w 4228925"/>
                <a:gd name="connsiteY5-588" fmla="*/ 916781 h 4108405"/>
                <a:gd name="connsiteX6-589" fmla="*/ 2176945 w 4228925"/>
                <a:gd name="connsiteY6-590" fmla="*/ 316797 h 4108405"/>
                <a:gd name="connsiteX7-591" fmla="*/ 2269473 w 4228925"/>
                <a:gd name="connsiteY7-592" fmla="*/ 321469 h 4108405"/>
                <a:gd name="connsiteX8-593" fmla="*/ 2090436 w 4228925"/>
                <a:gd name="connsiteY8-594" fmla="*/ 321469 h 4108405"/>
                <a:gd name="connsiteX9-595" fmla="*/ 2090436 w 4228925"/>
                <a:gd name="connsiteY9-596" fmla="*/ 321165 h 4108405"/>
                <a:gd name="connsiteX10-597" fmla="*/ 2176945 w 4228925"/>
                <a:gd name="connsiteY10-598" fmla="*/ 316797 h 4108405"/>
                <a:gd name="connsiteX11-599" fmla="*/ 2290461 w 4228925"/>
                <a:gd name="connsiteY11-600" fmla="*/ 321469 h 4108405"/>
                <a:gd name="connsiteX12-601" fmla="*/ 4228786 w 4228925"/>
                <a:gd name="connsiteY12-602" fmla="*/ 2056565 h 4108405"/>
                <a:gd name="connsiteX13-603" fmla="*/ 2176946 w 4228925"/>
                <a:gd name="connsiteY13-604" fmla="*/ 4108405 h 4108405"/>
                <a:gd name="connsiteX14-605" fmla="*/ 125105 w 4228925"/>
                <a:gd name="connsiteY14-606" fmla="*/ 2056565 h 4108405"/>
                <a:gd name="connsiteX15-607" fmla="*/ 437178 w 4228925"/>
                <a:gd name="connsiteY15-608" fmla="*/ 2056564 h 4108405"/>
                <a:gd name="connsiteX16-609" fmla="*/ 2176945 w 4228925"/>
                <a:gd name="connsiteY16-610" fmla="*/ 3796331 h 4108405"/>
                <a:gd name="connsiteX17-611" fmla="*/ 3916711 w 4228925"/>
                <a:gd name="connsiteY17-612" fmla="*/ 2056564 h 4108405"/>
                <a:gd name="connsiteX18-613" fmla="*/ 2290461 w 4228925"/>
                <a:gd name="connsiteY18-614" fmla="*/ 321469 h 4108405"/>
                <a:gd name="connsiteX19-615" fmla="*/ 2090436 w 4228925"/>
                <a:gd name="connsiteY19-616" fmla="*/ 9092 h 4108405"/>
                <a:gd name="connsiteX20-617" fmla="*/ 2090436 w 4228925"/>
                <a:gd name="connsiteY20-618" fmla="*/ 321165 h 4108405"/>
                <a:gd name="connsiteX21-619" fmla="*/ 739525 w 4228925"/>
                <a:gd name="connsiteY21-620" fmla="*/ 1076860 h 4108405"/>
                <a:gd name="connsiteX22-621" fmla="*/ 470434 w 4228925"/>
                <a:gd name="connsiteY22-622" fmla="*/ 917744 h 4108405"/>
                <a:gd name="connsiteX23-623" fmla="*/ 2090436 w 4228925"/>
                <a:gd name="connsiteY23-624" fmla="*/ 9092 h 4108405"/>
                <a:gd name="connsiteX24-625" fmla="*/ 2090436 w 4228925"/>
                <a:gd name="connsiteY24-626" fmla="*/ 0 h 4108405"/>
                <a:gd name="connsiteX25-627" fmla="*/ 2090436 w 4228925"/>
                <a:gd name="connsiteY25-628" fmla="*/ 9092 h 4108405"/>
                <a:gd name="connsiteX26-629" fmla="*/ 2090436 w 4228925"/>
                <a:gd name="connsiteY26-630" fmla="*/ 0 h 4108405"/>
                <a:gd name="connsiteX0-631" fmla="*/ 739525 w 4228925"/>
                <a:gd name="connsiteY0-632" fmla="*/ 1076860 h 4108405"/>
                <a:gd name="connsiteX1-633" fmla="*/ 742648 w 4228925"/>
                <a:gd name="connsiteY1-634" fmla="*/ 1078706 h 4108405"/>
                <a:gd name="connsiteX2-635" fmla="*/ 739525 w 4228925"/>
                <a:gd name="connsiteY2-636" fmla="*/ 1076860 h 4108405"/>
                <a:gd name="connsiteX3-637" fmla="*/ 468805 w 4228925"/>
                <a:gd name="connsiteY3-638" fmla="*/ 916781 h 4108405"/>
                <a:gd name="connsiteX4-639" fmla="*/ 470434 w 4228925"/>
                <a:gd name="connsiteY4-640" fmla="*/ 917744 h 4108405"/>
                <a:gd name="connsiteX5-641" fmla="*/ 468805 w 4228925"/>
                <a:gd name="connsiteY5-642" fmla="*/ 916781 h 4108405"/>
                <a:gd name="connsiteX6-643" fmla="*/ 2176945 w 4228925"/>
                <a:gd name="connsiteY6-644" fmla="*/ 316797 h 4108405"/>
                <a:gd name="connsiteX7-645" fmla="*/ 2090436 w 4228925"/>
                <a:gd name="connsiteY7-646" fmla="*/ 321469 h 4108405"/>
                <a:gd name="connsiteX8-647" fmla="*/ 2090436 w 4228925"/>
                <a:gd name="connsiteY8-648" fmla="*/ 321165 h 4108405"/>
                <a:gd name="connsiteX9-649" fmla="*/ 2176945 w 4228925"/>
                <a:gd name="connsiteY9-650" fmla="*/ 316797 h 4108405"/>
                <a:gd name="connsiteX10-651" fmla="*/ 2290461 w 4228925"/>
                <a:gd name="connsiteY10-652" fmla="*/ 321469 h 4108405"/>
                <a:gd name="connsiteX11-653" fmla="*/ 4228786 w 4228925"/>
                <a:gd name="connsiteY11-654" fmla="*/ 2056565 h 4108405"/>
                <a:gd name="connsiteX12-655" fmla="*/ 2176946 w 4228925"/>
                <a:gd name="connsiteY12-656" fmla="*/ 4108405 h 4108405"/>
                <a:gd name="connsiteX13-657" fmla="*/ 125105 w 4228925"/>
                <a:gd name="connsiteY13-658" fmla="*/ 2056565 h 4108405"/>
                <a:gd name="connsiteX14-659" fmla="*/ 437178 w 4228925"/>
                <a:gd name="connsiteY14-660" fmla="*/ 2056564 h 4108405"/>
                <a:gd name="connsiteX15-661" fmla="*/ 2176945 w 4228925"/>
                <a:gd name="connsiteY15-662" fmla="*/ 3796331 h 4108405"/>
                <a:gd name="connsiteX16-663" fmla="*/ 3916711 w 4228925"/>
                <a:gd name="connsiteY16-664" fmla="*/ 2056564 h 4108405"/>
                <a:gd name="connsiteX17-665" fmla="*/ 2290461 w 4228925"/>
                <a:gd name="connsiteY17-666" fmla="*/ 321469 h 4108405"/>
                <a:gd name="connsiteX18-667" fmla="*/ 2090436 w 4228925"/>
                <a:gd name="connsiteY18-668" fmla="*/ 9092 h 4108405"/>
                <a:gd name="connsiteX19-669" fmla="*/ 2090436 w 4228925"/>
                <a:gd name="connsiteY19-670" fmla="*/ 321165 h 4108405"/>
                <a:gd name="connsiteX20-671" fmla="*/ 739525 w 4228925"/>
                <a:gd name="connsiteY20-672" fmla="*/ 1076860 h 4108405"/>
                <a:gd name="connsiteX21-673" fmla="*/ 470434 w 4228925"/>
                <a:gd name="connsiteY21-674" fmla="*/ 917744 h 4108405"/>
                <a:gd name="connsiteX22-675" fmla="*/ 2090436 w 4228925"/>
                <a:gd name="connsiteY22-676" fmla="*/ 9092 h 4108405"/>
                <a:gd name="connsiteX23-677" fmla="*/ 2090436 w 4228925"/>
                <a:gd name="connsiteY23-678" fmla="*/ 0 h 4108405"/>
                <a:gd name="connsiteX24-679" fmla="*/ 2090436 w 4228925"/>
                <a:gd name="connsiteY24-680" fmla="*/ 9092 h 4108405"/>
                <a:gd name="connsiteX25-681" fmla="*/ 2090436 w 4228925"/>
                <a:gd name="connsiteY25-682" fmla="*/ 0 h 4108405"/>
                <a:gd name="connsiteX0-683" fmla="*/ 739525 w 4228925"/>
                <a:gd name="connsiteY0-684" fmla="*/ 1076860 h 4108405"/>
                <a:gd name="connsiteX1-685" fmla="*/ 742648 w 4228925"/>
                <a:gd name="connsiteY1-686" fmla="*/ 1078706 h 4108405"/>
                <a:gd name="connsiteX2-687" fmla="*/ 739525 w 4228925"/>
                <a:gd name="connsiteY2-688" fmla="*/ 1076860 h 4108405"/>
                <a:gd name="connsiteX3-689" fmla="*/ 468805 w 4228925"/>
                <a:gd name="connsiteY3-690" fmla="*/ 916781 h 4108405"/>
                <a:gd name="connsiteX4-691" fmla="*/ 470434 w 4228925"/>
                <a:gd name="connsiteY4-692" fmla="*/ 917744 h 4108405"/>
                <a:gd name="connsiteX5-693" fmla="*/ 468805 w 4228925"/>
                <a:gd name="connsiteY5-694" fmla="*/ 916781 h 4108405"/>
                <a:gd name="connsiteX6-695" fmla="*/ 2090436 w 4228925"/>
                <a:gd name="connsiteY6-696" fmla="*/ 321165 h 4108405"/>
                <a:gd name="connsiteX7-697" fmla="*/ 2090436 w 4228925"/>
                <a:gd name="connsiteY7-698" fmla="*/ 321469 h 4108405"/>
                <a:gd name="connsiteX8-699" fmla="*/ 2090436 w 4228925"/>
                <a:gd name="connsiteY8-700" fmla="*/ 321165 h 4108405"/>
                <a:gd name="connsiteX9-701" fmla="*/ 2290461 w 4228925"/>
                <a:gd name="connsiteY9-702" fmla="*/ 321469 h 4108405"/>
                <a:gd name="connsiteX10-703" fmla="*/ 4228786 w 4228925"/>
                <a:gd name="connsiteY10-704" fmla="*/ 2056565 h 4108405"/>
                <a:gd name="connsiteX11-705" fmla="*/ 2176946 w 4228925"/>
                <a:gd name="connsiteY11-706" fmla="*/ 4108405 h 4108405"/>
                <a:gd name="connsiteX12-707" fmla="*/ 125105 w 4228925"/>
                <a:gd name="connsiteY12-708" fmla="*/ 2056565 h 4108405"/>
                <a:gd name="connsiteX13-709" fmla="*/ 437178 w 4228925"/>
                <a:gd name="connsiteY13-710" fmla="*/ 2056564 h 4108405"/>
                <a:gd name="connsiteX14-711" fmla="*/ 2176945 w 4228925"/>
                <a:gd name="connsiteY14-712" fmla="*/ 3796331 h 4108405"/>
                <a:gd name="connsiteX15-713" fmla="*/ 3916711 w 4228925"/>
                <a:gd name="connsiteY15-714" fmla="*/ 2056564 h 4108405"/>
                <a:gd name="connsiteX16-715" fmla="*/ 2290461 w 4228925"/>
                <a:gd name="connsiteY16-716" fmla="*/ 321469 h 4108405"/>
                <a:gd name="connsiteX17-717" fmla="*/ 2090436 w 4228925"/>
                <a:gd name="connsiteY17-718" fmla="*/ 9092 h 4108405"/>
                <a:gd name="connsiteX18-719" fmla="*/ 2090436 w 4228925"/>
                <a:gd name="connsiteY18-720" fmla="*/ 321165 h 4108405"/>
                <a:gd name="connsiteX19-721" fmla="*/ 739525 w 4228925"/>
                <a:gd name="connsiteY19-722" fmla="*/ 1076860 h 4108405"/>
                <a:gd name="connsiteX20-723" fmla="*/ 470434 w 4228925"/>
                <a:gd name="connsiteY20-724" fmla="*/ 917744 h 4108405"/>
                <a:gd name="connsiteX21-725" fmla="*/ 2090436 w 4228925"/>
                <a:gd name="connsiteY21-726" fmla="*/ 9092 h 4108405"/>
                <a:gd name="connsiteX22-727" fmla="*/ 2090436 w 4228925"/>
                <a:gd name="connsiteY22-728" fmla="*/ 0 h 4108405"/>
                <a:gd name="connsiteX23-729" fmla="*/ 2090436 w 4228925"/>
                <a:gd name="connsiteY23-730" fmla="*/ 9092 h 4108405"/>
                <a:gd name="connsiteX24-731" fmla="*/ 2090436 w 4228925"/>
                <a:gd name="connsiteY24-732" fmla="*/ 0 h 4108405"/>
                <a:gd name="connsiteX0-733" fmla="*/ 739525 w 4228925"/>
                <a:gd name="connsiteY0-734" fmla="*/ 1067768 h 4099313"/>
                <a:gd name="connsiteX1-735" fmla="*/ 742648 w 4228925"/>
                <a:gd name="connsiteY1-736" fmla="*/ 1069614 h 4099313"/>
                <a:gd name="connsiteX2-737" fmla="*/ 739525 w 4228925"/>
                <a:gd name="connsiteY2-738" fmla="*/ 1067768 h 4099313"/>
                <a:gd name="connsiteX3-739" fmla="*/ 468805 w 4228925"/>
                <a:gd name="connsiteY3-740" fmla="*/ 907689 h 4099313"/>
                <a:gd name="connsiteX4-741" fmla="*/ 470434 w 4228925"/>
                <a:gd name="connsiteY4-742" fmla="*/ 908652 h 4099313"/>
                <a:gd name="connsiteX5-743" fmla="*/ 468805 w 4228925"/>
                <a:gd name="connsiteY5-744" fmla="*/ 907689 h 4099313"/>
                <a:gd name="connsiteX6-745" fmla="*/ 2090436 w 4228925"/>
                <a:gd name="connsiteY6-746" fmla="*/ 312073 h 4099313"/>
                <a:gd name="connsiteX7-747" fmla="*/ 2090436 w 4228925"/>
                <a:gd name="connsiteY7-748" fmla="*/ 312377 h 4099313"/>
                <a:gd name="connsiteX8-749" fmla="*/ 2090436 w 4228925"/>
                <a:gd name="connsiteY8-750" fmla="*/ 312073 h 4099313"/>
                <a:gd name="connsiteX9-751" fmla="*/ 2290461 w 4228925"/>
                <a:gd name="connsiteY9-752" fmla="*/ 312377 h 4099313"/>
                <a:gd name="connsiteX10-753" fmla="*/ 4228786 w 4228925"/>
                <a:gd name="connsiteY10-754" fmla="*/ 2047473 h 4099313"/>
                <a:gd name="connsiteX11-755" fmla="*/ 2176946 w 4228925"/>
                <a:gd name="connsiteY11-756" fmla="*/ 4099313 h 4099313"/>
                <a:gd name="connsiteX12-757" fmla="*/ 125105 w 4228925"/>
                <a:gd name="connsiteY12-758" fmla="*/ 2047473 h 4099313"/>
                <a:gd name="connsiteX13-759" fmla="*/ 437178 w 4228925"/>
                <a:gd name="connsiteY13-760" fmla="*/ 2047472 h 4099313"/>
                <a:gd name="connsiteX14-761" fmla="*/ 2176945 w 4228925"/>
                <a:gd name="connsiteY14-762" fmla="*/ 3787239 h 4099313"/>
                <a:gd name="connsiteX15-763" fmla="*/ 3916711 w 4228925"/>
                <a:gd name="connsiteY15-764" fmla="*/ 2047472 h 4099313"/>
                <a:gd name="connsiteX16-765" fmla="*/ 2290461 w 4228925"/>
                <a:gd name="connsiteY16-766" fmla="*/ 312377 h 4099313"/>
                <a:gd name="connsiteX17-767" fmla="*/ 2090436 w 4228925"/>
                <a:gd name="connsiteY17-768" fmla="*/ 0 h 4099313"/>
                <a:gd name="connsiteX18-769" fmla="*/ 2090436 w 4228925"/>
                <a:gd name="connsiteY18-770" fmla="*/ 312073 h 4099313"/>
                <a:gd name="connsiteX19-771" fmla="*/ 739525 w 4228925"/>
                <a:gd name="connsiteY19-772" fmla="*/ 1067768 h 4099313"/>
                <a:gd name="connsiteX20-773" fmla="*/ 470434 w 4228925"/>
                <a:gd name="connsiteY20-774" fmla="*/ 908652 h 4099313"/>
                <a:gd name="connsiteX21-775" fmla="*/ 2090436 w 4228925"/>
                <a:gd name="connsiteY21-776" fmla="*/ 0 h 4099313"/>
                <a:gd name="connsiteX0-777" fmla="*/ 739525 w 4353891"/>
                <a:gd name="connsiteY0-778" fmla="*/ 1067768 h 4099313"/>
                <a:gd name="connsiteX1-779" fmla="*/ 742648 w 4353891"/>
                <a:gd name="connsiteY1-780" fmla="*/ 1069614 h 4099313"/>
                <a:gd name="connsiteX2-781" fmla="*/ 739525 w 4353891"/>
                <a:gd name="connsiteY2-782" fmla="*/ 1067768 h 4099313"/>
                <a:gd name="connsiteX3-783" fmla="*/ 468805 w 4353891"/>
                <a:gd name="connsiteY3-784" fmla="*/ 907689 h 4099313"/>
                <a:gd name="connsiteX4-785" fmla="*/ 470434 w 4353891"/>
                <a:gd name="connsiteY4-786" fmla="*/ 908652 h 4099313"/>
                <a:gd name="connsiteX5-787" fmla="*/ 468805 w 4353891"/>
                <a:gd name="connsiteY5-788" fmla="*/ 907689 h 4099313"/>
                <a:gd name="connsiteX6-789" fmla="*/ 2090436 w 4353891"/>
                <a:gd name="connsiteY6-790" fmla="*/ 312073 h 4099313"/>
                <a:gd name="connsiteX7-791" fmla="*/ 2090436 w 4353891"/>
                <a:gd name="connsiteY7-792" fmla="*/ 312377 h 4099313"/>
                <a:gd name="connsiteX8-793" fmla="*/ 2090436 w 4353891"/>
                <a:gd name="connsiteY8-794" fmla="*/ 312073 h 4099313"/>
                <a:gd name="connsiteX9-795" fmla="*/ 3916711 w 4353891"/>
                <a:gd name="connsiteY9-796" fmla="*/ 2047472 h 4099313"/>
                <a:gd name="connsiteX10-797" fmla="*/ 4228786 w 4353891"/>
                <a:gd name="connsiteY10-798" fmla="*/ 2047473 h 4099313"/>
                <a:gd name="connsiteX11-799" fmla="*/ 2176946 w 4353891"/>
                <a:gd name="connsiteY11-800" fmla="*/ 4099313 h 4099313"/>
                <a:gd name="connsiteX12-801" fmla="*/ 125105 w 4353891"/>
                <a:gd name="connsiteY12-802" fmla="*/ 2047473 h 4099313"/>
                <a:gd name="connsiteX13-803" fmla="*/ 437178 w 4353891"/>
                <a:gd name="connsiteY13-804" fmla="*/ 2047472 h 4099313"/>
                <a:gd name="connsiteX14-805" fmla="*/ 2176945 w 4353891"/>
                <a:gd name="connsiteY14-806" fmla="*/ 3787239 h 4099313"/>
                <a:gd name="connsiteX15-807" fmla="*/ 3916711 w 4353891"/>
                <a:gd name="connsiteY15-808" fmla="*/ 2047472 h 4099313"/>
                <a:gd name="connsiteX16-809" fmla="*/ 2090436 w 4353891"/>
                <a:gd name="connsiteY16-810" fmla="*/ 0 h 4099313"/>
                <a:gd name="connsiteX17-811" fmla="*/ 2090436 w 4353891"/>
                <a:gd name="connsiteY17-812" fmla="*/ 312073 h 4099313"/>
                <a:gd name="connsiteX18-813" fmla="*/ 739525 w 4353891"/>
                <a:gd name="connsiteY18-814" fmla="*/ 1067768 h 4099313"/>
                <a:gd name="connsiteX19-815" fmla="*/ 470434 w 4353891"/>
                <a:gd name="connsiteY19-816" fmla="*/ 908652 h 4099313"/>
                <a:gd name="connsiteX20-817" fmla="*/ 2090436 w 4353891"/>
                <a:gd name="connsiteY20-818" fmla="*/ 0 h 4099313"/>
                <a:gd name="connsiteX0-819" fmla="*/ 614420 w 4228786"/>
                <a:gd name="connsiteY0-820" fmla="*/ 1067768 h 4099313"/>
                <a:gd name="connsiteX1-821" fmla="*/ 617543 w 4228786"/>
                <a:gd name="connsiteY1-822" fmla="*/ 1069614 h 4099313"/>
                <a:gd name="connsiteX2-823" fmla="*/ 614420 w 4228786"/>
                <a:gd name="connsiteY2-824" fmla="*/ 1067768 h 4099313"/>
                <a:gd name="connsiteX3-825" fmla="*/ 343700 w 4228786"/>
                <a:gd name="connsiteY3-826" fmla="*/ 907689 h 4099313"/>
                <a:gd name="connsiteX4-827" fmla="*/ 345329 w 4228786"/>
                <a:gd name="connsiteY4-828" fmla="*/ 908652 h 4099313"/>
                <a:gd name="connsiteX5-829" fmla="*/ 343700 w 4228786"/>
                <a:gd name="connsiteY5-830" fmla="*/ 907689 h 4099313"/>
                <a:gd name="connsiteX6-831" fmla="*/ 1965331 w 4228786"/>
                <a:gd name="connsiteY6-832" fmla="*/ 312073 h 4099313"/>
                <a:gd name="connsiteX7-833" fmla="*/ 1965331 w 4228786"/>
                <a:gd name="connsiteY7-834" fmla="*/ 312377 h 4099313"/>
                <a:gd name="connsiteX8-835" fmla="*/ 1965331 w 4228786"/>
                <a:gd name="connsiteY8-836" fmla="*/ 312073 h 4099313"/>
                <a:gd name="connsiteX9-837" fmla="*/ 3791606 w 4228786"/>
                <a:gd name="connsiteY9-838" fmla="*/ 2047472 h 4099313"/>
                <a:gd name="connsiteX10-839" fmla="*/ 4103681 w 4228786"/>
                <a:gd name="connsiteY10-840" fmla="*/ 2047473 h 4099313"/>
                <a:gd name="connsiteX11-841" fmla="*/ 2051841 w 4228786"/>
                <a:gd name="connsiteY11-842" fmla="*/ 4099313 h 4099313"/>
                <a:gd name="connsiteX12-843" fmla="*/ 0 w 4228786"/>
                <a:gd name="connsiteY12-844" fmla="*/ 2047473 h 4099313"/>
                <a:gd name="connsiteX13-845" fmla="*/ 2051840 w 4228786"/>
                <a:gd name="connsiteY13-846" fmla="*/ 3787239 h 4099313"/>
                <a:gd name="connsiteX14-847" fmla="*/ 3791606 w 4228786"/>
                <a:gd name="connsiteY14-848" fmla="*/ 2047472 h 4099313"/>
                <a:gd name="connsiteX15-849" fmla="*/ 1965331 w 4228786"/>
                <a:gd name="connsiteY15-850" fmla="*/ 0 h 4099313"/>
                <a:gd name="connsiteX16-851" fmla="*/ 1965331 w 4228786"/>
                <a:gd name="connsiteY16-852" fmla="*/ 312073 h 4099313"/>
                <a:gd name="connsiteX17-853" fmla="*/ 614420 w 4228786"/>
                <a:gd name="connsiteY17-854" fmla="*/ 1067768 h 4099313"/>
                <a:gd name="connsiteX18-855" fmla="*/ 345329 w 4228786"/>
                <a:gd name="connsiteY18-856" fmla="*/ 908652 h 4099313"/>
                <a:gd name="connsiteX19-857" fmla="*/ 1965331 w 4228786"/>
                <a:gd name="connsiteY19-858" fmla="*/ 0 h 4099313"/>
                <a:gd name="connsiteX0-859" fmla="*/ 270720 w 3885086"/>
                <a:gd name="connsiteY0-860" fmla="*/ 1067768 h 4224418"/>
                <a:gd name="connsiteX1-861" fmla="*/ 273843 w 3885086"/>
                <a:gd name="connsiteY1-862" fmla="*/ 1069614 h 4224418"/>
                <a:gd name="connsiteX2-863" fmla="*/ 270720 w 3885086"/>
                <a:gd name="connsiteY2-864" fmla="*/ 1067768 h 4224418"/>
                <a:gd name="connsiteX3-865" fmla="*/ 0 w 3885086"/>
                <a:gd name="connsiteY3-866" fmla="*/ 907689 h 4224418"/>
                <a:gd name="connsiteX4-867" fmla="*/ 1629 w 3885086"/>
                <a:gd name="connsiteY4-868" fmla="*/ 908652 h 4224418"/>
                <a:gd name="connsiteX5-869" fmla="*/ 0 w 3885086"/>
                <a:gd name="connsiteY5-870" fmla="*/ 907689 h 4224418"/>
                <a:gd name="connsiteX6-871" fmla="*/ 1621631 w 3885086"/>
                <a:gd name="connsiteY6-872" fmla="*/ 312073 h 4224418"/>
                <a:gd name="connsiteX7-873" fmla="*/ 1621631 w 3885086"/>
                <a:gd name="connsiteY7-874" fmla="*/ 312377 h 4224418"/>
                <a:gd name="connsiteX8-875" fmla="*/ 1621631 w 3885086"/>
                <a:gd name="connsiteY8-876" fmla="*/ 312073 h 4224418"/>
                <a:gd name="connsiteX9-877" fmla="*/ 3447906 w 3885086"/>
                <a:gd name="connsiteY9-878" fmla="*/ 2047472 h 4224418"/>
                <a:gd name="connsiteX10-879" fmla="*/ 3759981 w 3885086"/>
                <a:gd name="connsiteY10-880" fmla="*/ 2047473 h 4224418"/>
                <a:gd name="connsiteX11-881" fmla="*/ 1708141 w 3885086"/>
                <a:gd name="connsiteY11-882" fmla="*/ 4099313 h 4224418"/>
                <a:gd name="connsiteX12-883" fmla="*/ 1708140 w 3885086"/>
                <a:gd name="connsiteY12-884" fmla="*/ 3787239 h 4224418"/>
                <a:gd name="connsiteX13-885" fmla="*/ 3447906 w 3885086"/>
                <a:gd name="connsiteY13-886" fmla="*/ 2047472 h 4224418"/>
                <a:gd name="connsiteX14-887" fmla="*/ 1621631 w 3885086"/>
                <a:gd name="connsiteY14-888" fmla="*/ 0 h 4224418"/>
                <a:gd name="connsiteX15-889" fmla="*/ 1621631 w 3885086"/>
                <a:gd name="connsiteY15-890" fmla="*/ 312073 h 4224418"/>
                <a:gd name="connsiteX16-891" fmla="*/ 270720 w 3885086"/>
                <a:gd name="connsiteY16-892" fmla="*/ 1067768 h 4224418"/>
                <a:gd name="connsiteX17-893" fmla="*/ 1629 w 3885086"/>
                <a:gd name="connsiteY17-894" fmla="*/ 908652 h 4224418"/>
                <a:gd name="connsiteX18-895" fmla="*/ 1621631 w 3885086"/>
                <a:gd name="connsiteY18-896" fmla="*/ 0 h 4224418"/>
                <a:gd name="connsiteX0-897" fmla="*/ 270720 w 3885086"/>
                <a:gd name="connsiteY0-898" fmla="*/ 1067768 h 4099313"/>
                <a:gd name="connsiteX1-899" fmla="*/ 273843 w 3885086"/>
                <a:gd name="connsiteY1-900" fmla="*/ 1069614 h 4099313"/>
                <a:gd name="connsiteX2-901" fmla="*/ 270720 w 3885086"/>
                <a:gd name="connsiteY2-902" fmla="*/ 1067768 h 4099313"/>
                <a:gd name="connsiteX3-903" fmla="*/ 0 w 3885086"/>
                <a:gd name="connsiteY3-904" fmla="*/ 907689 h 4099313"/>
                <a:gd name="connsiteX4-905" fmla="*/ 1629 w 3885086"/>
                <a:gd name="connsiteY4-906" fmla="*/ 908652 h 4099313"/>
                <a:gd name="connsiteX5-907" fmla="*/ 0 w 3885086"/>
                <a:gd name="connsiteY5-908" fmla="*/ 907689 h 4099313"/>
                <a:gd name="connsiteX6-909" fmla="*/ 1621631 w 3885086"/>
                <a:gd name="connsiteY6-910" fmla="*/ 312073 h 4099313"/>
                <a:gd name="connsiteX7-911" fmla="*/ 1621631 w 3885086"/>
                <a:gd name="connsiteY7-912" fmla="*/ 312377 h 4099313"/>
                <a:gd name="connsiteX8-913" fmla="*/ 1621631 w 3885086"/>
                <a:gd name="connsiteY8-914" fmla="*/ 312073 h 4099313"/>
                <a:gd name="connsiteX9-915" fmla="*/ 3447906 w 3885086"/>
                <a:gd name="connsiteY9-916" fmla="*/ 2047472 h 4099313"/>
                <a:gd name="connsiteX10-917" fmla="*/ 3759981 w 3885086"/>
                <a:gd name="connsiteY10-918" fmla="*/ 2047473 h 4099313"/>
                <a:gd name="connsiteX11-919" fmla="*/ 1708141 w 3885086"/>
                <a:gd name="connsiteY11-920" fmla="*/ 4099313 h 4099313"/>
                <a:gd name="connsiteX12-921" fmla="*/ 3447906 w 3885086"/>
                <a:gd name="connsiteY12-922" fmla="*/ 2047472 h 4099313"/>
                <a:gd name="connsiteX13-923" fmla="*/ 1621631 w 3885086"/>
                <a:gd name="connsiteY13-924" fmla="*/ 0 h 4099313"/>
                <a:gd name="connsiteX14-925" fmla="*/ 1621631 w 3885086"/>
                <a:gd name="connsiteY14-926" fmla="*/ 312073 h 4099313"/>
                <a:gd name="connsiteX15-927" fmla="*/ 270720 w 3885086"/>
                <a:gd name="connsiteY15-928" fmla="*/ 1067768 h 4099313"/>
                <a:gd name="connsiteX16-929" fmla="*/ 1629 w 3885086"/>
                <a:gd name="connsiteY16-930" fmla="*/ 908652 h 4099313"/>
                <a:gd name="connsiteX17-931" fmla="*/ 1621631 w 3885086"/>
                <a:gd name="connsiteY17-932" fmla="*/ 0 h 4099313"/>
                <a:gd name="connsiteX0-933" fmla="*/ 270720 w 3760643"/>
                <a:gd name="connsiteY0-934" fmla="*/ 1067768 h 2047473"/>
                <a:gd name="connsiteX1-935" fmla="*/ 273843 w 3760643"/>
                <a:gd name="connsiteY1-936" fmla="*/ 1069614 h 2047473"/>
                <a:gd name="connsiteX2-937" fmla="*/ 270720 w 3760643"/>
                <a:gd name="connsiteY2-938" fmla="*/ 1067768 h 2047473"/>
                <a:gd name="connsiteX3-939" fmla="*/ 0 w 3760643"/>
                <a:gd name="connsiteY3-940" fmla="*/ 907689 h 2047473"/>
                <a:gd name="connsiteX4-941" fmla="*/ 1629 w 3760643"/>
                <a:gd name="connsiteY4-942" fmla="*/ 908652 h 2047473"/>
                <a:gd name="connsiteX5-943" fmla="*/ 0 w 3760643"/>
                <a:gd name="connsiteY5-944" fmla="*/ 907689 h 2047473"/>
                <a:gd name="connsiteX6-945" fmla="*/ 1621631 w 3760643"/>
                <a:gd name="connsiteY6-946" fmla="*/ 312073 h 2047473"/>
                <a:gd name="connsiteX7-947" fmla="*/ 1621631 w 3760643"/>
                <a:gd name="connsiteY7-948" fmla="*/ 312377 h 2047473"/>
                <a:gd name="connsiteX8-949" fmla="*/ 1621631 w 3760643"/>
                <a:gd name="connsiteY8-950" fmla="*/ 312073 h 2047473"/>
                <a:gd name="connsiteX9-951" fmla="*/ 3447906 w 3760643"/>
                <a:gd name="connsiteY9-952" fmla="*/ 2047472 h 2047473"/>
                <a:gd name="connsiteX10-953" fmla="*/ 3759981 w 3760643"/>
                <a:gd name="connsiteY10-954" fmla="*/ 2047473 h 2047473"/>
                <a:gd name="connsiteX11-955" fmla="*/ 3447906 w 3760643"/>
                <a:gd name="connsiteY11-956" fmla="*/ 2047472 h 2047473"/>
                <a:gd name="connsiteX12-957" fmla="*/ 1621631 w 3760643"/>
                <a:gd name="connsiteY12-958" fmla="*/ 0 h 2047473"/>
                <a:gd name="connsiteX13-959" fmla="*/ 1621631 w 3760643"/>
                <a:gd name="connsiteY13-960" fmla="*/ 312073 h 2047473"/>
                <a:gd name="connsiteX14-961" fmla="*/ 270720 w 3760643"/>
                <a:gd name="connsiteY14-962" fmla="*/ 1067768 h 2047473"/>
                <a:gd name="connsiteX15-963" fmla="*/ 1629 w 3760643"/>
                <a:gd name="connsiteY15-964" fmla="*/ 908652 h 2047473"/>
                <a:gd name="connsiteX16-965" fmla="*/ 1621631 w 3760643"/>
                <a:gd name="connsiteY16-966" fmla="*/ 0 h 2047473"/>
                <a:gd name="connsiteX0-967" fmla="*/ 270720 w 1621631"/>
                <a:gd name="connsiteY0-968" fmla="*/ 1067768 h 1069614"/>
                <a:gd name="connsiteX1-969" fmla="*/ 273843 w 1621631"/>
                <a:gd name="connsiteY1-970" fmla="*/ 1069614 h 1069614"/>
                <a:gd name="connsiteX2-971" fmla="*/ 270720 w 1621631"/>
                <a:gd name="connsiteY2-972" fmla="*/ 1067768 h 1069614"/>
                <a:gd name="connsiteX3-973" fmla="*/ 0 w 1621631"/>
                <a:gd name="connsiteY3-974" fmla="*/ 907689 h 1069614"/>
                <a:gd name="connsiteX4-975" fmla="*/ 1629 w 1621631"/>
                <a:gd name="connsiteY4-976" fmla="*/ 908652 h 1069614"/>
                <a:gd name="connsiteX5-977" fmla="*/ 0 w 1621631"/>
                <a:gd name="connsiteY5-978" fmla="*/ 907689 h 1069614"/>
                <a:gd name="connsiteX6-979" fmla="*/ 1621631 w 1621631"/>
                <a:gd name="connsiteY6-980" fmla="*/ 312073 h 1069614"/>
                <a:gd name="connsiteX7-981" fmla="*/ 1621631 w 1621631"/>
                <a:gd name="connsiteY7-982" fmla="*/ 312377 h 1069614"/>
                <a:gd name="connsiteX8-983" fmla="*/ 1621631 w 1621631"/>
                <a:gd name="connsiteY8-984" fmla="*/ 312073 h 1069614"/>
                <a:gd name="connsiteX9-985" fmla="*/ 1621631 w 1621631"/>
                <a:gd name="connsiteY9-986" fmla="*/ 0 h 1069614"/>
                <a:gd name="connsiteX10-987" fmla="*/ 1621631 w 1621631"/>
                <a:gd name="connsiteY10-988" fmla="*/ 312073 h 1069614"/>
                <a:gd name="connsiteX11-989" fmla="*/ 270720 w 1621631"/>
                <a:gd name="connsiteY11-990" fmla="*/ 1067768 h 1069614"/>
                <a:gd name="connsiteX12-991" fmla="*/ 1629 w 1621631"/>
                <a:gd name="connsiteY12-992" fmla="*/ 908652 h 1069614"/>
                <a:gd name="connsiteX13-993" fmla="*/ 1621631 w 1621631"/>
                <a:gd name="connsiteY13-994" fmla="*/ 0 h 10696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Lst>
              <a:rect l="l" t="t" r="r" b="b"/>
              <a:pathLst>
                <a:path w="1621631" h="1069614">
                  <a:moveTo>
                    <a:pt x="270720" y="1067768"/>
                  </a:moveTo>
                  <a:lnTo>
                    <a:pt x="273843" y="1069614"/>
                  </a:lnTo>
                  <a:lnTo>
                    <a:pt x="270720" y="1067768"/>
                  </a:lnTo>
                  <a:close/>
                  <a:moveTo>
                    <a:pt x="0" y="907689"/>
                  </a:moveTo>
                  <a:lnTo>
                    <a:pt x="1629" y="908652"/>
                  </a:lnTo>
                  <a:lnTo>
                    <a:pt x="0" y="907689"/>
                  </a:lnTo>
                  <a:close/>
                  <a:moveTo>
                    <a:pt x="1621631" y="312073"/>
                  </a:moveTo>
                  <a:lnTo>
                    <a:pt x="1621631" y="312377"/>
                  </a:lnTo>
                  <a:lnTo>
                    <a:pt x="1621631" y="312073"/>
                  </a:lnTo>
                  <a:close/>
                  <a:moveTo>
                    <a:pt x="1621631" y="0"/>
                  </a:moveTo>
                  <a:lnTo>
                    <a:pt x="1621631" y="312073"/>
                  </a:lnTo>
                  <a:cubicBezTo>
                    <a:pt x="1059988" y="337356"/>
                    <a:pt x="568425" y="631117"/>
                    <a:pt x="270720" y="1067768"/>
                  </a:cubicBezTo>
                  <a:lnTo>
                    <a:pt x="1629" y="908652"/>
                  </a:lnTo>
                  <a:cubicBezTo>
                    <a:pt x="354259" y="380480"/>
                    <a:pt x="945677" y="25494"/>
                    <a:pt x="1621631" y="0"/>
                  </a:cubicBezTo>
                  <a:close/>
                </a:path>
              </a:pathLst>
            </a:custGeom>
            <a:solidFill>
              <a:srgbClr val="F5A939"/>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18" tIns="46608" rIns="46608" bIns="93218" numCol="1" spcCol="0" rtlCol="0" fromWordArt="0" anchor="b" anchorCtr="0" forceAA="0" compatLnSpc="1">
              <a:noAutofit/>
            </a:bodyPr>
            <a:lstStyle/>
            <a:p>
              <a:pPr algn="ctr" defTabSz="931545" fontAlgn="base">
                <a:spcBef>
                  <a:spcPct val="0"/>
                </a:spcBef>
                <a:spcAft>
                  <a:spcPct val="0"/>
                </a:spcAft>
              </a:pPr>
              <a:endParaRPr lang="en-US" sz="3200" spc="-51">
                <a:solidFill>
                  <a:schemeClr val="tx1">
                    <a:lumMod val="75000"/>
                    <a:lumOff val="25000"/>
                  </a:schemeClr>
                </a:solidFill>
                <a:latin typeface="微软雅黑" panose="020B0503020204020204" charset="-122"/>
                <a:ea typeface="微软雅黑" panose="020B0503020204020204" charset="-122"/>
                <a:cs typeface="Segoe UI" panose="020B0502040204020203" pitchFamily="34" charset="0"/>
                <a:sym typeface="微软雅黑" panose="020B0503020204020204" charset="-122"/>
              </a:endParaRPr>
            </a:p>
          </p:txBody>
        </p:sp>
      </p:grpSp>
      <p:sp>
        <p:nvSpPr>
          <p:cNvPr id="10" name="Right Brace 112"/>
          <p:cNvSpPr/>
          <p:nvPr/>
        </p:nvSpPr>
        <p:spPr>
          <a:xfrm rot="10800000">
            <a:off x="3088005" y="716915"/>
            <a:ext cx="509270" cy="5424170"/>
          </a:xfrm>
          <a:prstGeom prst="rightBrace">
            <a:avLst>
              <a:gd name="adj1" fmla="val 47292"/>
              <a:gd name="adj2" fmla="val 50110"/>
            </a:avLst>
          </a:prstGeom>
          <a:ln w="12700">
            <a:solidFill>
              <a:schemeClr val="bg1">
                <a:lumMod val="85000"/>
              </a:schemeClr>
            </a:solidFill>
            <a:headEnd type="none"/>
            <a:tailEnd type="none"/>
          </a:ln>
        </p:spPr>
        <p:style>
          <a:lnRef idx="1">
            <a:schemeClr val="accent1"/>
          </a:lnRef>
          <a:fillRef idx="0">
            <a:schemeClr val="accent1"/>
          </a:fillRef>
          <a:effectRef idx="0">
            <a:schemeClr val="accent1"/>
          </a:effectRef>
          <a:fontRef idx="minor">
            <a:schemeClr val="tx1"/>
          </a:fontRef>
        </p:style>
        <p:txBody>
          <a:bodyPr lIns="93166" tIns="46584" rIns="93166" bIns="46584" rtlCol="0" anchor="ctr"/>
          <a:lstStyle/>
          <a:p>
            <a:pPr algn="ctr" defTabSz="931545"/>
            <a:endParaRPr lang="en-US" sz="1800">
              <a:solidFill>
                <a:schemeClr val="tx1">
                  <a:lumMod val="75000"/>
                  <a:lumOff val="25000"/>
                </a:schemeClr>
              </a:solidFill>
              <a:latin typeface="微软雅黑" panose="020B0503020204020204" charset="-122"/>
              <a:ea typeface="微软雅黑" panose="020B0503020204020204" charset="-122"/>
              <a:sym typeface="微软雅黑" panose="020B0503020204020204" charset="-122"/>
            </a:endParaRPr>
          </a:p>
        </p:txBody>
      </p:sp>
      <p:sp>
        <p:nvSpPr>
          <p:cNvPr id="11" name="文本框 10"/>
          <p:cNvSpPr txBox="1"/>
          <p:nvPr/>
        </p:nvSpPr>
        <p:spPr>
          <a:xfrm>
            <a:off x="466725" y="2654935"/>
            <a:ext cx="2692400" cy="783590"/>
          </a:xfrm>
          <a:prstGeom prst="rect">
            <a:avLst/>
          </a:prstGeom>
          <a:noFill/>
        </p:spPr>
        <p:txBody>
          <a:bodyPr wrap="square" rtlCol="0">
            <a:spAutoFit/>
          </a:bodyPr>
          <a:lstStyle/>
          <a:p>
            <a:pPr algn="ctr"/>
            <a:r>
              <a:rPr lang="zh-CN" altLang="en-US" sz="4500" b="1">
                <a:ln>
                  <a:solidFill>
                    <a:schemeClr val="bg1"/>
                  </a:solidFill>
                </a:ln>
                <a:solidFill>
                  <a:srgbClr val="000000"/>
                </a:solidFill>
                <a:latin typeface="微软雅黑" panose="020B0503020204020204" charset="-122"/>
                <a:ea typeface="微软雅黑" panose="020B0503020204020204" charset="-122"/>
                <a:sym typeface="微软雅黑" panose="020B0503020204020204" charset="-122"/>
              </a:rPr>
              <a:t>边塞诗</a:t>
            </a:r>
            <a:endParaRPr lang="zh-CN" altLang="en-US" sz="4500" b="1">
              <a:ln>
                <a:solidFill>
                  <a:schemeClr val="bg1"/>
                </a:solidFill>
              </a:ln>
              <a:solidFill>
                <a:srgbClr val="000000"/>
              </a:solidFill>
              <a:latin typeface="微软雅黑" panose="020B0503020204020204" charset="-122"/>
              <a:ea typeface="微软雅黑" panose="020B0503020204020204" charset="-122"/>
              <a:sym typeface="微软雅黑" panose="020B0503020204020204" charset="-122"/>
            </a:endParaRPr>
          </a:p>
        </p:txBody>
      </p:sp>
      <p:sp>
        <p:nvSpPr>
          <p:cNvPr id="100" name="文本框 99"/>
          <p:cNvSpPr txBox="1"/>
          <p:nvPr/>
        </p:nvSpPr>
        <p:spPr>
          <a:xfrm>
            <a:off x="3668395" y="991235"/>
            <a:ext cx="7780020" cy="5424562"/>
          </a:xfrm>
          <a:prstGeom prst="rect">
            <a:avLst/>
          </a:prstGeom>
          <a:noFill/>
          <a:ln w="9525">
            <a:noFill/>
          </a:ln>
        </p:spPr>
        <p:txBody>
          <a:bodyPr wrap="square">
            <a:spAutoFit/>
          </a:bodyPr>
          <a:lstStyle/>
          <a:p>
            <a:pPr indent="228600">
              <a:lnSpc>
                <a:spcPct val="110000"/>
              </a:lnSpc>
            </a:pPr>
            <a:r>
              <a:rPr lang="en-US" altLang="zh-CN" sz="3500" b="0" dirty="0">
                <a:solidFill>
                  <a:srgbClr val="000000"/>
                </a:solidFill>
                <a:latin typeface="微软雅黑" panose="020B0503020204020204" charset="-122"/>
                <a:ea typeface="微软雅黑" panose="020B0503020204020204" charset="-122"/>
                <a:cs typeface="方正书宋_GBK" panose="02000000000000000000" charset="-122"/>
                <a:sym typeface="微软雅黑" panose="020B0503020204020204" charset="-122"/>
              </a:rPr>
              <a:t>   </a:t>
            </a:r>
            <a:r>
              <a:rPr lang="zh-CN" sz="3500" b="0" dirty="0">
                <a:solidFill>
                  <a:srgbClr val="000000"/>
                </a:solidFill>
                <a:latin typeface="微软雅黑" panose="020B0503020204020204" charset="-122"/>
                <a:ea typeface="微软雅黑" panose="020B0503020204020204" charset="-122"/>
                <a:cs typeface="方正书宋_GBK" panose="02000000000000000000" charset="-122"/>
                <a:sym typeface="微软雅黑" panose="020B0503020204020204" charset="-122"/>
              </a:rPr>
              <a:t>以歌咏边塞军旅生活或描述边塞奇异风光为主要内容，这类诗我们称为边塞诗。边塞诗以其乐观高亢的基调和雄浑壮美的意境典型地反映出时代的精神风貌，尤其它悲壮、雄壮的境界，使人耳目一新，令人感喟不已。    今天我们要学习的</a:t>
            </a:r>
            <a:r>
              <a:rPr lang="zh-CN" sz="3500" b="1" dirty="0">
                <a:solidFill>
                  <a:srgbClr val="000000"/>
                </a:solidFill>
                <a:latin typeface="微软雅黑" panose="020B0503020204020204" charset="-122"/>
                <a:ea typeface="微软雅黑" panose="020B0503020204020204" charset="-122"/>
                <a:cs typeface="方正书宋_GBK" panose="02000000000000000000" charset="-122"/>
                <a:sym typeface="微软雅黑" panose="020B0503020204020204" charset="-122"/>
              </a:rPr>
              <a:t>《凉州词》</a:t>
            </a:r>
            <a:r>
              <a:rPr lang="zh-CN" sz="3500" b="0" dirty="0">
                <a:solidFill>
                  <a:srgbClr val="000000"/>
                </a:solidFill>
                <a:latin typeface="微软雅黑" panose="020B0503020204020204" charset="-122"/>
                <a:ea typeface="微软雅黑" panose="020B0503020204020204" charset="-122"/>
                <a:cs typeface="方正书宋_GBK" panose="02000000000000000000" charset="-122"/>
                <a:sym typeface="微软雅黑" panose="020B0503020204020204" charset="-122"/>
              </a:rPr>
              <a:t>，就是这样一首。让我们来看一下诗人抒发了怎样的思想感情吧</a:t>
            </a:r>
            <a:r>
              <a:rPr lang="zh-CN" sz="3500" b="0" dirty="0" smtClean="0">
                <a:solidFill>
                  <a:srgbClr val="000000"/>
                </a:solidFill>
                <a:latin typeface="微软雅黑" panose="020B0503020204020204" charset="-122"/>
                <a:ea typeface="微软雅黑" panose="020B0503020204020204" charset="-122"/>
                <a:cs typeface="方正书宋_GBK" panose="02000000000000000000" charset="-122"/>
                <a:sym typeface="微软雅黑" panose="020B0503020204020204" charset="-122"/>
              </a:rPr>
              <a:t>！</a:t>
            </a:r>
            <a:endParaRPr lang="zh-CN" altLang="en-US" sz="3500" b="0" dirty="0">
              <a:solidFill>
                <a:srgbClr val="000000"/>
              </a:solidFill>
              <a:latin typeface="微软雅黑" panose="020B0503020204020204" charset="-122"/>
              <a:ea typeface="微软雅黑" panose="020B0503020204020204" charset="-122"/>
              <a:cs typeface="方正书宋_GBK" panose="02000000000000000000" charset="-122"/>
              <a:sym typeface="微软雅黑" panose="020B0503020204020204" charset="-122"/>
            </a:endParaRPr>
          </a:p>
        </p:txBody>
      </p:sp>
    </p:spTree>
  </p:cSld>
  <p:clrMapOvr>
    <a:masterClrMapping/>
  </p:clrMapOvr>
  <p:transition>
    <p:newsflash/>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p:cNvSpPr/>
          <p:nvPr/>
        </p:nvSpPr>
        <p:spPr>
          <a:xfrm>
            <a:off x="466543" y="1600201"/>
            <a:ext cx="11258913" cy="2971800"/>
          </a:xfrm>
          <a:prstGeom prst="roundRect">
            <a:avLst/>
          </a:prstGeom>
          <a:noFill/>
          <a:ln w="28575">
            <a:solidFill>
              <a:srgbClr val="FDCC76"/>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pic>
        <p:nvPicPr>
          <p:cNvPr id="5" name="图片 4"/>
          <p:cNvPicPr>
            <a:picLocks noChangeAspect="1"/>
          </p:cNvPicPr>
          <p:nvPr/>
        </p:nvPicPr>
        <p:blipFill>
          <a:blip r:embed="rId1" cstate="email"/>
          <a:srcRect/>
          <a:stretch>
            <a:fillRect/>
          </a:stretch>
        </p:blipFill>
        <p:spPr>
          <a:xfrm rot="20340000">
            <a:off x="457554" y="4328986"/>
            <a:ext cx="3364744" cy="1415984"/>
          </a:xfrm>
          <a:prstGeom prst="rect">
            <a:avLst/>
          </a:prstGeom>
        </p:spPr>
      </p:pic>
      <p:pic>
        <p:nvPicPr>
          <p:cNvPr id="6" name="图片 5"/>
          <p:cNvPicPr>
            <a:picLocks noChangeAspect="1"/>
          </p:cNvPicPr>
          <p:nvPr/>
        </p:nvPicPr>
        <p:blipFill>
          <a:blip r:embed="rId2" cstate="email"/>
          <a:srcRect l="-2874"/>
          <a:stretch>
            <a:fillRect/>
          </a:stretch>
        </p:blipFill>
        <p:spPr>
          <a:xfrm>
            <a:off x="8719820" y="3263265"/>
            <a:ext cx="2849245" cy="1308735"/>
          </a:xfrm>
          <a:prstGeom prst="rect">
            <a:avLst/>
          </a:prstGeom>
        </p:spPr>
      </p:pic>
      <p:sp>
        <p:nvSpPr>
          <p:cNvPr id="8" name="文本框 7"/>
          <p:cNvSpPr txBox="1"/>
          <p:nvPr/>
        </p:nvSpPr>
        <p:spPr>
          <a:xfrm>
            <a:off x="3342005" y="2666365"/>
            <a:ext cx="5507355" cy="1106805"/>
          </a:xfrm>
          <a:prstGeom prst="rect">
            <a:avLst/>
          </a:prstGeom>
          <a:noFill/>
        </p:spPr>
        <p:txBody>
          <a:bodyPr wrap="square" rtlCol="0">
            <a:spAutoFit/>
          </a:bodyPr>
          <a:lstStyle/>
          <a:p>
            <a:pPr algn="dist"/>
            <a:r>
              <a:rPr lang="en-US" altLang="zh-CN" sz="6600" b="1">
                <a:latin typeface="微软雅黑" panose="020B0503020204020204" charset="-122"/>
                <a:ea typeface="微软雅黑" panose="020B0503020204020204" charset="-122"/>
                <a:sym typeface="微软雅黑" panose="020B0503020204020204" charset="-122"/>
              </a:rPr>
              <a:t>《凉州词》</a:t>
            </a:r>
            <a:endParaRPr lang="en-US" altLang="zh-CN" sz="6600" b="1">
              <a:latin typeface="微软雅黑" panose="020B0503020204020204" charset="-122"/>
              <a:ea typeface="微软雅黑" panose="020B0503020204020204" charset="-122"/>
              <a:sym typeface="微软雅黑" panose="020B0503020204020204" charset="-122"/>
            </a:endParaRPr>
          </a:p>
        </p:txBody>
      </p:sp>
    </p:spTree>
  </p:cSld>
  <p:clrMapOvr>
    <a:masterClrMapping/>
  </p:clrMapOvr>
  <p:transition>
    <p:wheel spokes="8"/>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tags/tag1.xml><?xml version="1.0" encoding="utf-8"?>
<p:tagLst xmlns:p="http://schemas.openxmlformats.org/presentationml/2006/main">
  <p:tag name="KSO_WM_SLIDE_MODEL_TYPE" val="cover"/>
</p:tagLst>
</file>

<file path=ppt/tags/tag10.xml><?xml version="1.0" encoding="utf-8"?>
<p:tagLst xmlns:p="http://schemas.openxmlformats.org/presentationml/2006/main">
  <p:tag name="REFSHAPE" val="324455924"/>
</p:tagLst>
</file>

<file path=ppt/tags/tag11.xml><?xml version="1.0" encoding="utf-8"?>
<p:tagLst xmlns:p="http://schemas.openxmlformats.org/presentationml/2006/main">
  <p:tag name="KSO_WM_BEAUTIFY_FLAG" val="#wm#"/>
  <p:tag name="KSO_WM_UNIT_DIAGRAM_MODELTYPE" val="dynamicNum"/>
  <p:tag name="KSO_WM_UNIT_TYPE" val="ζ_h_f"/>
</p:tagLst>
</file>

<file path=ppt/tags/tag12.xml><?xml version="1.0" encoding="utf-8"?>
<p:tagLst xmlns:p="http://schemas.openxmlformats.org/presentationml/2006/main">
  <p:tag name="AS_OS" val="Unix 3.10 unknown"/>
  <p:tag name="AS_RELEASE_DATE" val="2020.11.30"/>
  <p:tag name="AS_TITLE" val="Aspose.Slides for Java"/>
  <p:tag name="AS_VERSION" val="20.11"/>
  <p:tag name="KSO_WPP_MARK_KEY" val="aa5bf831-1a06-41c8-bfe0-be8fc3134f4e"/>
  <p:tag name="COMMONDATA" val="eyJoZGlkIjoiNTEwZDYwYjA4ODUyYzA2MmI0M2EzZjhhMWY0NWI4YWEifQ=="/>
</p:tagLst>
</file>

<file path=ppt/tags/tag2.xml><?xml version="1.0" encoding="utf-8"?>
<p:tagLst xmlns:p="http://schemas.openxmlformats.org/presentationml/2006/main">
  <p:tag name="REFSHAPE" val="324456604"/>
</p:tagLst>
</file>

<file path=ppt/tags/tag3.xml><?xml version="1.0" encoding="utf-8"?>
<p:tagLst xmlns:p="http://schemas.openxmlformats.org/presentationml/2006/main">
  <p:tag name="REFSHAPE" val="324456468"/>
</p:tagLst>
</file>

<file path=ppt/tags/tag4.xml><?xml version="1.0" encoding="utf-8"?>
<p:tagLst xmlns:p="http://schemas.openxmlformats.org/presentationml/2006/main">
  <p:tag name="REFSHAPE" val="324455924"/>
</p:tagLst>
</file>

<file path=ppt/tags/tag5.xml><?xml version="1.0" encoding="utf-8"?>
<p:tagLst xmlns:p="http://schemas.openxmlformats.org/presentationml/2006/main">
  <p:tag name="REFSHAPE" val="324456604"/>
</p:tagLst>
</file>

<file path=ppt/tags/tag6.xml><?xml version="1.0" encoding="utf-8"?>
<p:tagLst xmlns:p="http://schemas.openxmlformats.org/presentationml/2006/main">
  <p:tag name="REFSHAPE" val="324456468"/>
</p:tagLst>
</file>

<file path=ppt/tags/tag7.xml><?xml version="1.0" encoding="utf-8"?>
<p:tagLst xmlns:p="http://schemas.openxmlformats.org/presentationml/2006/main">
  <p:tag name="REFSHAPE" val="324455924"/>
</p:tagLst>
</file>

<file path=ppt/tags/tag8.xml><?xml version="1.0" encoding="utf-8"?>
<p:tagLst xmlns:p="http://schemas.openxmlformats.org/presentationml/2006/main">
  <p:tag name="REFSHAPE" val="324456604"/>
</p:tagLst>
</file>

<file path=ppt/tags/tag9.xml><?xml version="1.0" encoding="utf-8"?>
<p:tagLst xmlns:p="http://schemas.openxmlformats.org/presentationml/2006/main">
  <p:tag name="REFSHAPE" val="324456468"/>
</p:tagLst>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1682</Words>
  <Application>WPS 演示</Application>
  <PresentationFormat>自定义</PresentationFormat>
  <Paragraphs>154</Paragraphs>
  <Slides>27</Slides>
  <Notes>2</Notes>
  <HiddenSlides>0</HiddenSlides>
  <MMClips>0</MMClips>
  <ScaleCrop>false</ScaleCrop>
  <HeadingPairs>
    <vt:vector size="6" baseType="variant">
      <vt:variant>
        <vt:lpstr>已用的字体</vt:lpstr>
      </vt:variant>
      <vt:variant>
        <vt:i4>15</vt:i4>
      </vt:variant>
      <vt:variant>
        <vt:lpstr>主题</vt:lpstr>
      </vt:variant>
      <vt:variant>
        <vt:i4>2</vt:i4>
      </vt:variant>
      <vt:variant>
        <vt:lpstr>幻灯片标题</vt:lpstr>
      </vt:variant>
      <vt:variant>
        <vt:i4>27</vt:i4>
      </vt:variant>
    </vt:vector>
  </HeadingPairs>
  <TitlesOfParts>
    <vt:vector size="44" baseType="lpstr">
      <vt:lpstr>Arial</vt:lpstr>
      <vt:lpstr>宋体</vt:lpstr>
      <vt:lpstr>Wingdings</vt:lpstr>
      <vt:lpstr>微软雅黑</vt:lpstr>
      <vt:lpstr>方正彩云简体</vt:lpstr>
      <vt:lpstr>楷体</vt:lpstr>
      <vt:lpstr>全字库正楷体</vt:lpstr>
      <vt:lpstr>Open Sans</vt:lpstr>
      <vt:lpstr>方正书宋_GBK</vt:lpstr>
      <vt:lpstr>Segoe UI</vt:lpstr>
      <vt:lpstr>Arial Unicode MS</vt:lpstr>
      <vt:lpstr>等线 Light</vt:lpstr>
      <vt:lpstr>等线</vt:lpstr>
      <vt:lpstr>Calibri</vt:lpstr>
      <vt:lpstr>Arial</vt:lpstr>
      <vt:lpstr>第一PPT模板网-WWW.1PPT.COM</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第一PPT模板网-WWW.1PPT.COM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第一PPT模板网-WWW.1PPT.COM</dc:title>
  <dc:creator>第一PPT模板网-WWW.1PPT.COM</dc:creator>
  <cp:lastModifiedBy>小树</cp:lastModifiedBy>
  <cp:revision>3</cp:revision>
  <cp:lastPrinted>2021-02-13T08:33:00Z</cp:lastPrinted>
  <dcterms:created xsi:type="dcterms:W3CDTF">2021-02-13T08:33:00Z</dcterms:created>
  <dcterms:modified xsi:type="dcterms:W3CDTF">2023-01-18T05:41:56Z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ICV">
    <vt:lpwstr>D15C9028230D483597B4C077A2874244</vt:lpwstr>
  </property>
  <property fmtid="{D5CDD505-2E9C-101B-9397-08002B2CF9AE}" pid="7" name="KSOProductBuildVer">
    <vt:lpwstr>2052-11.1.0.13703</vt:lpwstr>
  </property>
</Properties>
</file>