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
  </p:notesMasterIdLst>
  <p:sldIdLst>
    <p:sldId id="323" r:id="rId3"/>
    <p:sldId id="305" r:id="rId4"/>
    <p:sldId id="306" r:id="rId5"/>
    <p:sldId id="307" r:id="rId6"/>
    <p:sldId id="308" r:id="rId8"/>
    <p:sldId id="309" r:id="rId9"/>
    <p:sldId id="310" r:id="rId10"/>
    <p:sldId id="311" r:id="rId11"/>
    <p:sldId id="312" r:id="rId12"/>
    <p:sldId id="313" r:id="rId13"/>
    <p:sldId id="314" r:id="rId14"/>
    <p:sldId id="315" r:id="rId15"/>
    <p:sldId id="316" r:id="rId16"/>
    <p:sldId id="317" r:id="rId17"/>
    <p:sldId id="318" r:id="rId18"/>
    <p:sldId id="319" r:id="rId19"/>
    <p:sldId id="320" r:id="rId20"/>
    <p:sldId id="321" r:id="rId21"/>
    <p:sldId id="322" r:id="rId22"/>
  </p:sldIdLst>
  <p:sldSz cx="9144000" cy="5143500" type="screen16x9"/>
  <p:notesSz cx="6858000" cy="9144000"/>
  <p:custDataLst>
    <p:tags r:id="rId27"/>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3429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685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0287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1714500" algn="l" defTabSz="6858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057400" algn="l" defTabSz="6858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2400300" algn="l" defTabSz="6858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2743200" algn="l" defTabSz="6858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645" userDrawn="1">
          <p15:clr>
            <a:srgbClr val="A4A3A4"/>
          </p15:clr>
        </p15:guide>
        <p15:guide id="2" pos="288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ubeishijiyingcai@126.com"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7124"/>
    <a:srgbClr val="EF7509"/>
    <a:srgbClr val="8CC5B1"/>
    <a:srgbClr val="202E4A"/>
    <a:srgbClr val="68BC9E"/>
    <a:srgbClr val="FEFEFE"/>
    <a:srgbClr val="009459"/>
    <a:srgbClr val="00865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932" autoAdjust="0"/>
  </p:normalViewPr>
  <p:slideViewPr>
    <p:cSldViewPr snapToGrid="0">
      <p:cViewPr varScale="1">
        <p:scale>
          <a:sx n="106" d="100"/>
          <a:sy n="106" d="100"/>
        </p:scale>
        <p:origin x="-102" y="-702"/>
      </p:cViewPr>
      <p:guideLst>
        <p:guide orient="horz" pos="1645"/>
        <p:guide pos="2880"/>
      </p:guideLst>
    </p:cSldViewPr>
  </p:slideViewPr>
  <p:notesTextViewPr>
    <p:cViewPr>
      <p:scale>
        <a:sx n="1" d="1"/>
        <a:sy n="1" d="1"/>
      </p:scale>
      <p:origin x="0" y="0"/>
    </p:cViewPr>
  </p:notesTextViewPr>
  <p:sorterViewPr>
    <p:cViewPr>
      <p:scale>
        <a:sx n="168" d="100"/>
        <a:sy n="168" d="100"/>
      </p:scale>
      <p:origin x="0" y="0"/>
    </p:cViewPr>
  </p:sorter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notesMaster" Target="notesMasters/notesMaster1.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7" Type="http://schemas.openxmlformats.org/officeDocument/2006/relationships/tags" Target="tags/tag11.xml"/><Relationship Id="rId26" Type="http://schemas.openxmlformats.org/officeDocument/2006/relationships/commentAuthors" Target="commentAuthors.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0" hangingPunct="0">
              <a:buFontTx/>
              <a:buNone/>
              <a:defRPr sz="1200"/>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eaLnBrk="0" hangingPunct="0">
              <a:buFontTx/>
              <a:buNone/>
              <a:defRPr sz="1200"/>
            </a:lvl1pPr>
          </a:lstStyle>
          <a:p>
            <a:pPr>
              <a:defRPr/>
            </a:pPr>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0" hangingPunct="0">
              <a:buFontTx/>
              <a:buNone/>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a:defRPr sz="1200"/>
            </a:lvl1pPr>
          </a:lstStyle>
          <a:p>
            <a:fld id="{A34B50BB-9A3D-4783-8E3C-74B1B6C0FE95}"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900" kern="1200">
        <a:solidFill>
          <a:schemeClr val="tx1"/>
        </a:solidFill>
        <a:latin typeface="+mn-lt"/>
        <a:ea typeface="+mn-ea"/>
        <a:cs typeface="+mn-cs"/>
      </a:defRPr>
    </a:lvl1pPr>
    <a:lvl2pPr marL="342900" algn="l" rtl="0" eaLnBrk="0" fontAlgn="base" hangingPunct="0">
      <a:spcBef>
        <a:spcPct val="30000"/>
      </a:spcBef>
      <a:spcAft>
        <a:spcPct val="0"/>
      </a:spcAft>
      <a:defRPr sz="900" kern="1200">
        <a:solidFill>
          <a:schemeClr val="tx1"/>
        </a:solidFill>
        <a:latin typeface="+mn-lt"/>
        <a:ea typeface="+mn-ea"/>
        <a:cs typeface="+mn-cs"/>
      </a:defRPr>
    </a:lvl2pPr>
    <a:lvl3pPr marL="685800" algn="l" rtl="0" eaLnBrk="0" fontAlgn="base" hangingPunct="0">
      <a:spcBef>
        <a:spcPct val="30000"/>
      </a:spcBef>
      <a:spcAft>
        <a:spcPct val="0"/>
      </a:spcAft>
      <a:defRPr sz="900" kern="1200">
        <a:solidFill>
          <a:schemeClr val="tx1"/>
        </a:solidFill>
        <a:latin typeface="+mn-lt"/>
        <a:ea typeface="+mn-ea"/>
        <a:cs typeface="+mn-cs"/>
      </a:defRPr>
    </a:lvl3pPr>
    <a:lvl4pPr marL="1028700" algn="l" rtl="0" eaLnBrk="0" fontAlgn="base" hangingPunct="0">
      <a:spcBef>
        <a:spcPct val="30000"/>
      </a:spcBef>
      <a:spcAft>
        <a:spcPct val="0"/>
      </a:spcAft>
      <a:defRPr sz="900" kern="1200">
        <a:solidFill>
          <a:schemeClr val="tx1"/>
        </a:solidFill>
        <a:latin typeface="+mn-lt"/>
        <a:ea typeface="+mn-ea"/>
        <a:cs typeface="+mn-cs"/>
      </a:defRPr>
    </a:lvl4pPr>
    <a:lvl5pPr marL="1371600" algn="l" rtl="0" eaLnBrk="0" fontAlgn="base" hangingPunct="0">
      <a:spcBef>
        <a:spcPct val="30000"/>
      </a:spcBef>
      <a:spcAft>
        <a:spcPct val="0"/>
      </a:spcAft>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9" Type="http://schemas.openxmlformats.org/officeDocument/2006/relationships/hyperlink" Target="http://www.1ppt.com/word/" TargetMode="External"/><Relationship Id="rId8" Type="http://schemas.openxmlformats.org/officeDocument/2006/relationships/hyperlink" Target="http://www.1ppt.com/powerpoint/" TargetMode="External"/><Relationship Id="rId7" Type="http://schemas.openxmlformats.org/officeDocument/2006/relationships/hyperlink" Target="http://www.1ppt.com/xiazai/" TargetMode="External"/><Relationship Id="rId6" Type="http://schemas.openxmlformats.org/officeDocument/2006/relationships/hyperlink" Target="http://www.1ppt.com/tubiao/" TargetMode="External"/><Relationship Id="rId5" Type="http://schemas.openxmlformats.org/officeDocument/2006/relationships/hyperlink" Target="http://www.1ppt.com/beijing/" TargetMode="External"/><Relationship Id="rId4" Type="http://schemas.openxmlformats.org/officeDocument/2006/relationships/hyperlink" Target="http://www.1ppt.com/sucai/" TargetMode="External"/><Relationship Id="rId3" Type="http://schemas.openxmlformats.org/officeDocument/2006/relationships/hyperlink" Target="http://www.1ppt.com/moban/" TargetMode="External"/><Relationship Id="rId24" Type="http://schemas.openxmlformats.org/officeDocument/2006/relationships/hyperlink" Target="http://www.1ppt.com/kejian/lishi/" TargetMode="External"/><Relationship Id="rId23" Type="http://schemas.openxmlformats.org/officeDocument/2006/relationships/hyperlink" Target="http://www.1ppt.com/kejian/dili/" TargetMode="External"/><Relationship Id="rId22" Type="http://schemas.openxmlformats.org/officeDocument/2006/relationships/hyperlink" Target="http://www.1ppt.com/kejian/shengwu/" TargetMode="External"/><Relationship Id="rId21" Type="http://schemas.openxmlformats.org/officeDocument/2006/relationships/hyperlink" Target="http://www.1ppt.com/kejian/huaxue/" TargetMode="External"/><Relationship Id="rId20" Type="http://schemas.openxmlformats.org/officeDocument/2006/relationships/hyperlink" Target="http://www.1ppt.com/kejian/wuli/" TargetMode="External"/><Relationship Id="rId2" Type="http://schemas.openxmlformats.org/officeDocument/2006/relationships/notesMaster" Target="../notesMasters/notesMaster1.xml"/><Relationship Id="rId19" Type="http://schemas.openxmlformats.org/officeDocument/2006/relationships/hyperlink" Target="http://www.1ppt.com/kejian/kexue/" TargetMode="External"/><Relationship Id="rId18" Type="http://schemas.openxmlformats.org/officeDocument/2006/relationships/hyperlink" Target="http://www.1ppt.com/kejian/meishu/" TargetMode="External"/><Relationship Id="rId17" Type="http://schemas.openxmlformats.org/officeDocument/2006/relationships/hyperlink" Target="http://www.1ppt.com/kejian/yingyu/" TargetMode="External"/><Relationship Id="rId16" Type="http://schemas.openxmlformats.org/officeDocument/2006/relationships/hyperlink" Target="http://www.1ppt.com/kejian/shuxue/" TargetMode="External"/><Relationship Id="rId15" Type="http://schemas.openxmlformats.org/officeDocument/2006/relationships/hyperlink" Target="http://www.1ppt.com/kejian/yuwen/" TargetMode="External"/><Relationship Id="rId14" Type="http://schemas.openxmlformats.org/officeDocument/2006/relationships/hyperlink" Target="http://www.1ppt.com/kejian/" TargetMode="External"/><Relationship Id="rId13" Type="http://schemas.openxmlformats.org/officeDocument/2006/relationships/hyperlink" Target="http://www.1ppt.com/jianli/" TargetMode="External"/><Relationship Id="rId12" Type="http://schemas.openxmlformats.org/officeDocument/2006/relationships/hyperlink" Target="http://www.1ppt.com/jiaoan/" TargetMode="External"/><Relationship Id="rId11" Type="http://schemas.openxmlformats.org/officeDocument/2006/relationships/hyperlink" Target="http://www.1ppt.com/shiti/" TargetMode="External"/><Relationship Id="rId10" Type="http://schemas.openxmlformats.org/officeDocument/2006/relationships/hyperlink" Target="http://www.1ppt.com/excel/" TargetMode="External"/><Relationship Id="rId1"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900" dirty="0" smtClean="0">
                <a:solidFill>
                  <a:srgbClr val="EEECE1">
                    <a:lumMod val="25000"/>
                  </a:srgbClr>
                </a:solidFill>
              </a:rPr>
              <a:t>PPT</a:t>
            </a:r>
            <a:r>
              <a:rPr lang="zh-CN" altLang="en-US" sz="900" dirty="0" smtClean="0">
                <a:solidFill>
                  <a:srgbClr val="EEECE1">
                    <a:lumMod val="25000"/>
                  </a:srgbClr>
                </a:solidFill>
              </a:rPr>
              <a:t>模板：</a:t>
            </a:r>
            <a:r>
              <a:rPr lang="en-US" altLang="zh-CN" sz="900" dirty="0" smtClean="0">
                <a:solidFill>
                  <a:srgbClr val="EEECE1">
                    <a:lumMod val="25000"/>
                  </a:srgbClr>
                </a:solidFill>
                <a:hlinkClick r:id="rId3"/>
              </a:rPr>
              <a:t>www.1ppt.com/moban/</a:t>
            </a:r>
            <a:r>
              <a:rPr lang="en-US" altLang="zh-CN" sz="900" dirty="0" smtClean="0">
                <a:solidFill>
                  <a:srgbClr val="EEECE1">
                    <a:lumMod val="25000"/>
                  </a:srgbClr>
                </a:solidFill>
              </a:rPr>
              <a:t>                  PPT</a:t>
            </a:r>
            <a:r>
              <a:rPr lang="zh-CN" altLang="en-US" sz="900" dirty="0" smtClean="0">
                <a:solidFill>
                  <a:srgbClr val="EEECE1">
                    <a:lumMod val="25000"/>
                  </a:srgbClr>
                </a:solidFill>
              </a:rPr>
              <a:t>素材：</a:t>
            </a:r>
            <a:r>
              <a:rPr lang="en-US" altLang="zh-CN" sz="900" dirty="0" smtClean="0">
                <a:solidFill>
                  <a:srgbClr val="EEECE1">
                    <a:lumMod val="25000"/>
                  </a:srgbClr>
                </a:solidFill>
                <a:hlinkClick r:id="rId4"/>
              </a:rPr>
              <a:t>www.1ppt.com/sucai/</a:t>
            </a:r>
            <a:endParaRPr lang="en-US" altLang="zh-CN" sz="900" dirty="0" smtClean="0">
              <a:solidFill>
                <a:srgbClr val="EEECE1">
                  <a:lumMod val="25000"/>
                </a:srgbClr>
              </a:solidFill>
            </a:endParaRPr>
          </a:p>
          <a:p>
            <a:r>
              <a:rPr lang="en-US" altLang="zh-CN" sz="900" dirty="0" smtClean="0">
                <a:solidFill>
                  <a:srgbClr val="EEECE1">
                    <a:lumMod val="25000"/>
                  </a:srgbClr>
                </a:solidFill>
              </a:rPr>
              <a:t>PPT</a:t>
            </a:r>
            <a:r>
              <a:rPr lang="zh-CN" altLang="en-US" sz="900" dirty="0" smtClean="0">
                <a:solidFill>
                  <a:srgbClr val="EEECE1">
                    <a:lumMod val="25000"/>
                  </a:srgbClr>
                </a:solidFill>
              </a:rPr>
              <a:t>背景：</a:t>
            </a:r>
            <a:r>
              <a:rPr lang="en-US" altLang="zh-CN" sz="900" dirty="0" smtClean="0">
                <a:solidFill>
                  <a:srgbClr val="EEECE1">
                    <a:lumMod val="25000"/>
                  </a:srgbClr>
                </a:solidFill>
                <a:hlinkClick r:id="rId5"/>
              </a:rPr>
              <a:t>www.1ppt.com/beijing/</a:t>
            </a:r>
            <a:r>
              <a:rPr lang="en-US" altLang="zh-CN" sz="900" dirty="0" smtClean="0">
                <a:solidFill>
                  <a:srgbClr val="EEECE1">
                    <a:lumMod val="25000"/>
                  </a:srgbClr>
                </a:solidFill>
              </a:rPr>
              <a:t>                   PPT</a:t>
            </a:r>
            <a:r>
              <a:rPr lang="zh-CN" altLang="en-US" sz="900" dirty="0" smtClean="0">
                <a:solidFill>
                  <a:srgbClr val="EEECE1">
                    <a:lumMod val="25000"/>
                  </a:srgbClr>
                </a:solidFill>
              </a:rPr>
              <a:t>图表：</a:t>
            </a:r>
            <a:r>
              <a:rPr lang="en-US" altLang="zh-CN" sz="900" dirty="0" smtClean="0">
                <a:solidFill>
                  <a:srgbClr val="EEECE1">
                    <a:lumMod val="25000"/>
                  </a:srgbClr>
                </a:solidFill>
                <a:hlinkClick r:id="rId6"/>
              </a:rPr>
              <a:t>www.1ppt.com/tubiao/</a:t>
            </a:r>
            <a:r>
              <a:rPr lang="en-US" altLang="zh-CN" sz="900" dirty="0" smtClean="0">
                <a:solidFill>
                  <a:srgbClr val="EEECE1">
                    <a:lumMod val="25000"/>
                  </a:srgbClr>
                </a:solidFill>
              </a:rPr>
              <a:t>      </a:t>
            </a:r>
            <a:endParaRPr lang="en-US" altLang="zh-CN" sz="900" dirty="0" smtClean="0">
              <a:solidFill>
                <a:srgbClr val="EEECE1">
                  <a:lumMod val="25000"/>
                </a:srgbClr>
              </a:solidFill>
            </a:endParaRPr>
          </a:p>
          <a:p>
            <a:r>
              <a:rPr lang="en-US" altLang="zh-CN" sz="900" dirty="0" smtClean="0">
                <a:solidFill>
                  <a:srgbClr val="EEECE1">
                    <a:lumMod val="25000"/>
                  </a:srgbClr>
                </a:solidFill>
              </a:rPr>
              <a:t>PPT</a:t>
            </a:r>
            <a:r>
              <a:rPr lang="zh-CN" altLang="en-US" sz="900" dirty="0" smtClean="0">
                <a:solidFill>
                  <a:srgbClr val="EEECE1">
                    <a:lumMod val="25000"/>
                  </a:srgbClr>
                </a:solidFill>
              </a:rPr>
              <a:t>下载：</a:t>
            </a:r>
            <a:r>
              <a:rPr lang="en-US" altLang="zh-CN" sz="900" dirty="0" smtClean="0">
                <a:solidFill>
                  <a:srgbClr val="EEECE1">
                    <a:lumMod val="25000"/>
                  </a:srgbClr>
                </a:solidFill>
                <a:hlinkClick r:id="rId7"/>
              </a:rPr>
              <a:t>www.1ppt.com/xiazai/</a:t>
            </a:r>
            <a:r>
              <a:rPr lang="en-US" altLang="zh-CN" sz="900" dirty="0" smtClean="0">
                <a:solidFill>
                  <a:srgbClr val="EEECE1">
                    <a:lumMod val="25000"/>
                  </a:srgbClr>
                </a:solidFill>
              </a:rPr>
              <a:t>                     PPT</a:t>
            </a:r>
            <a:r>
              <a:rPr lang="zh-CN" altLang="en-US" sz="900" dirty="0" smtClean="0">
                <a:solidFill>
                  <a:srgbClr val="EEECE1">
                    <a:lumMod val="25000"/>
                  </a:srgbClr>
                </a:solidFill>
              </a:rPr>
              <a:t>教程： </a:t>
            </a:r>
            <a:r>
              <a:rPr lang="en-US" altLang="zh-CN" sz="900" dirty="0" smtClean="0">
                <a:solidFill>
                  <a:srgbClr val="EEECE1">
                    <a:lumMod val="25000"/>
                  </a:srgbClr>
                </a:solidFill>
                <a:hlinkClick r:id="rId8"/>
              </a:rPr>
              <a:t>www.1ppt.com/powerpoint/</a:t>
            </a:r>
            <a:r>
              <a:rPr lang="en-US" altLang="zh-CN" sz="900" dirty="0" smtClean="0">
                <a:solidFill>
                  <a:srgbClr val="EEECE1">
                    <a:lumMod val="25000"/>
                  </a:srgbClr>
                </a:solidFill>
              </a:rPr>
              <a:t>      </a:t>
            </a:r>
            <a:endParaRPr lang="en-US" altLang="zh-CN" sz="900" dirty="0" smtClean="0">
              <a:solidFill>
                <a:srgbClr val="EEECE1">
                  <a:lumMod val="25000"/>
                </a:srgbClr>
              </a:solidFill>
            </a:endParaRPr>
          </a:p>
          <a:p>
            <a:r>
              <a:rPr lang="en-US" altLang="zh-CN" sz="900" dirty="0" smtClean="0">
                <a:solidFill>
                  <a:srgbClr val="EEECE1">
                    <a:lumMod val="25000"/>
                  </a:srgbClr>
                </a:solidFill>
              </a:rPr>
              <a:t>Word</a:t>
            </a:r>
            <a:r>
              <a:rPr lang="zh-CN" altLang="en-US" sz="900" dirty="0" smtClean="0">
                <a:solidFill>
                  <a:srgbClr val="EEECE1">
                    <a:lumMod val="25000"/>
                  </a:srgbClr>
                </a:solidFill>
              </a:rPr>
              <a:t>模板：</a:t>
            </a:r>
            <a:r>
              <a:rPr lang="en-US" altLang="zh-CN" sz="900" dirty="0" smtClean="0">
                <a:solidFill>
                  <a:srgbClr val="EEECE1">
                    <a:lumMod val="25000"/>
                  </a:srgbClr>
                </a:solidFill>
                <a:hlinkClick r:id="rId9"/>
              </a:rPr>
              <a:t>www.1ppt.com/word/</a:t>
            </a:r>
            <a:r>
              <a:rPr lang="en-US" altLang="zh-CN" sz="900" dirty="0" smtClean="0">
                <a:solidFill>
                  <a:srgbClr val="EEECE1">
                    <a:lumMod val="25000"/>
                  </a:srgbClr>
                </a:solidFill>
              </a:rPr>
              <a:t>                    Excel</a:t>
            </a:r>
            <a:r>
              <a:rPr lang="zh-CN" altLang="en-US" sz="900" dirty="0" smtClean="0">
                <a:solidFill>
                  <a:srgbClr val="EEECE1">
                    <a:lumMod val="25000"/>
                  </a:srgbClr>
                </a:solidFill>
              </a:rPr>
              <a:t>模板：</a:t>
            </a:r>
            <a:r>
              <a:rPr lang="en-US" altLang="zh-CN" sz="900" dirty="0" smtClean="0">
                <a:solidFill>
                  <a:srgbClr val="EEECE1">
                    <a:lumMod val="25000"/>
                  </a:srgbClr>
                </a:solidFill>
                <a:hlinkClick r:id="rId10"/>
              </a:rPr>
              <a:t>www.1ppt.com/excel/</a:t>
            </a:r>
            <a:r>
              <a:rPr lang="en-US" altLang="zh-CN" sz="900" dirty="0" smtClean="0">
                <a:solidFill>
                  <a:srgbClr val="EEECE1">
                    <a:lumMod val="25000"/>
                  </a:srgbClr>
                </a:solidFill>
              </a:rPr>
              <a:t>              </a:t>
            </a:r>
            <a:endParaRPr lang="en-US" altLang="zh-CN" sz="900" dirty="0" smtClean="0">
              <a:solidFill>
                <a:srgbClr val="EEECE1">
                  <a:lumMod val="25000"/>
                </a:srgbClr>
              </a:solidFill>
            </a:endParaRPr>
          </a:p>
          <a:p>
            <a:r>
              <a:rPr lang="zh-CN" altLang="en-US" sz="900" dirty="0" smtClean="0">
                <a:solidFill>
                  <a:srgbClr val="EEECE1">
                    <a:lumMod val="25000"/>
                  </a:srgbClr>
                </a:solidFill>
              </a:rPr>
              <a:t>试卷下载：</a:t>
            </a:r>
            <a:r>
              <a:rPr lang="en-US" altLang="zh-CN" sz="900" dirty="0" smtClean="0">
                <a:solidFill>
                  <a:srgbClr val="EEECE1">
                    <a:lumMod val="25000"/>
                  </a:srgbClr>
                </a:solidFill>
                <a:hlinkClick r:id="rId11"/>
              </a:rPr>
              <a:t>www.1ppt.com/shiti/</a:t>
            </a:r>
            <a:r>
              <a:rPr lang="en-US" altLang="zh-CN" sz="900" dirty="0" smtClean="0">
                <a:solidFill>
                  <a:srgbClr val="EEECE1">
                    <a:lumMod val="25000"/>
                  </a:srgbClr>
                </a:solidFill>
              </a:rPr>
              <a:t>                    </a:t>
            </a:r>
            <a:r>
              <a:rPr lang="zh-CN" altLang="en-US" sz="900" dirty="0" smtClean="0">
                <a:solidFill>
                  <a:srgbClr val="EEECE1">
                    <a:lumMod val="25000"/>
                  </a:srgbClr>
                </a:solidFill>
              </a:rPr>
              <a:t>教案下载：</a:t>
            </a:r>
            <a:r>
              <a:rPr lang="en-US" altLang="zh-CN" sz="900" dirty="0" smtClean="0">
                <a:solidFill>
                  <a:srgbClr val="EEECE1">
                    <a:lumMod val="25000"/>
                  </a:srgbClr>
                </a:solidFill>
                <a:hlinkClick r:id="rId12"/>
              </a:rPr>
              <a:t>www.1ppt.com/jiaoan/</a:t>
            </a:r>
            <a:r>
              <a:rPr lang="en-US" altLang="zh-CN" sz="900" dirty="0" smtClean="0">
                <a:solidFill>
                  <a:srgbClr val="EEECE1">
                    <a:lumMod val="25000"/>
                  </a:srgbClr>
                </a:solidFill>
              </a:rPr>
              <a:t>               </a:t>
            </a:r>
            <a:endParaRPr lang="en-US" altLang="zh-CN" sz="900" dirty="0" smtClean="0">
              <a:solidFill>
                <a:srgbClr val="EEECE1">
                  <a:lumMod val="25000"/>
                </a:srgbClr>
              </a:solidFill>
            </a:endParaRPr>
          </a:p>
          <a:p>
            <a:r>
              <a:rPr lang="zh-CN" altLang="en-US" sz="900" dirty="0" smtClean="0">
                <a:solidFill>
                  <a:srgbClr val="EEECE1">
                    <a:lumMod val="25000"/>
                  </a:srgbClr>
                </a:solidFill>
              </a:rPr>
              <a:t>个人简历：</a:t>
            </a:r>
            <a:r>
              <a:rPr lang="en-US" altLang="zh-CN" sz="900" dirty="0" smtClean="0">
                <a:solidFill>
                  <a:srgbClr val="EEECE1">
                    <a:lumMod val="25000"/>
                  </a:srgbClr>
                </a:solidFill>
                <a:hlinkClick r:id="rId13"/>
              </a:rPr>
              <a:t>www.1ppt.com/jianli/</a:t>
            </a:r>
            <a:r>
              <a:rPr lang="en-US" altLang="zh-CN" sz="900" dirty="0" smtClean="0">
                <a:solidFill>
                  <a:srgbClr val="EEECE1">
                    <a:lumMod val="25000"/>
                  </a:srgbClr>
                </a:solidFill>
              </a:rPr>
              <a:t>                    PPT</a:t>
            </a:r>
            <a:r>
              <a:rPr lang="zh-CN" altLang="en-US" sz="900" dirty="0" smtClean="0">
                <a:solidFill>
                  <a:srgbClr val="EEECE1">
                    <a:lumMod val="25000"/>
                  </a:srgbClr>
                </a:solidFill>
              </a:rPr>
              <a:t>课件：</a:t>
            </a:r>
            <a:r>
              <a:rPr lang="en-US" altLang="zh-CN" sz="900" dirty="0" smtClean="0">
                <a:solidFill>
                  <a:srgbClr val="EEECE1">
                    <a:lumMod val="25000"/>
                  </a:srgbClr>
                </a:solidFill>
                <a:hlinkClick r:id="rId14"/>
              </a:rPr>
              <a:t>www.1ppt.com/kejian/</a:t>
            </a:r>
            <a:r>
              <a:rPr lang="en-US" altLang="zh-CN" sz="900" dirty="0" smtClean="0">
                <a:solidFill>
                  <a:srgbClr val="EEECE1">
                    <a:lumMod val="25000"/>
                  </a:srgbClr>
                </a:solidFill>
              </a:rPr>
              <a:t> </a:t>
            </a:r>
            <a:endParaRPr lang="en-US" altLang="zh-CN" sz="900" dirty="0" smtClean="0">
              <a:solidFill>
                <a:srgbClr val="EEECE1">
                  <a:lumMod val="25000"/>
                </a:srgbClr>
              </a:solidFill>
            </a:endParaRPr>
          </a:p>
          <a:p>
            <a:r>
              <a:rPr lang="zh-CN" altLang="en-US" sz="900" dirty="0" smtClean="0">
                <a:solidFill>
                  <a:srgbClr val="EEECE1">
                    <a:lumMod val="25000"/>
                  </a:srgbClr>
                </a:solidFill>
              </a:rPr>
              <a:t>语文课件：</a:t>
            </a:r>
            <a:r>
              <a:rPr lang="en-US" altLang="zh-CN" sz="900" dirty="0" smtClean="0">
                <a:solidFill>
                  <a:srgbClr val="EEECE1">
                    <a:lumMod val="25000"/>
                  </a:srgbClr>
                </a:solidFill>
                <a:hlinkClick r:id="rId15"/>
              </a:rPr>
              <a:t>www.1ppt.com/kejian/yuwen/</a:t>
            </a:r>
            <a:r>
              <a:rPr lang="en-US" altLang="zh-CN" sz="900" dirty="0" smtClean="0">
                <a:solidFill>
                  <a:srgbClr val="EEECE1">
                    <a:lumMod val="25000"/>
                  </a:srgbClr>
                </a:solidFill>
              </a:rPr>
              <a:t>    </a:t>
            </a:r>
            <a:r>
              <a:rPr lang="zh-CN" altLang="en-US" sz="900" dirty="0" smtClean="0">
                <a:solidFill>
                  <a:srgbClr val="EEECE1">
                    <a:lumMod val="25000"/>
                  </a:srgbClr>
                </a:solidFill>
              </a:rPr>
              <a:t>数学课件：</a:t>
            </a:r>
            <a:r>
              <a:rPr lang="en-US" altLang="zh-CN" sz="900" dirty="0" smtClean="0">
                <a:solidFill>
                  <a:srgbClr val="EEECE1">
                    <a:lumMod val="25000"/>
                  </a:srgbClr>
                </a:solidFill>
                <a:hlinkClick r:id="rId16"/>
              </a:rPr>
              <a:t>www.1ppt.com/kejian/shuxue/</a:t>
            </a:r>
            <a:r>
              <a:rPr lang="en-US" altLang="zh-CN" sz="900" dirty="0" smtClean="0">
                <a:solidFill>
                  <a:srgbClr val="EEECE1">
                    <a:lumMod val="25000"/>
                  </a:srgbClr>
                </a:solidFill>
              </a:rPr>
              <a:t> </a:t>
            </a:r>
            <a:endParaRPr lang="en-US" altLang="zh-CN" sz="900" dirty="0" smtClean="0">
              <a:solidFill>
                <a:srgbClr val="EEECE1">
                  <a:lumMod val="25000"/>
                </a:srgbClr>
              </a:solidFill>
            </a:endParaRPr>
          </a:p>
          <a:p>
            <a:r>
              <a:rPr lang="zh-CN" altLang="en-US" sz="900" dirty="0" smtClean="0">
                <a:solidFill>
                  <a:srgbClr val="EEECE1">
                    <a:lumMod val="25000"/>
                  </a:srgbClr>
                </a:solidFill>
              </a:rPr>
              <a:t>英语课件：</a:t>
            </a:r>
            <a:r>
              <a:rPr lang="en-US" altLang="zh-CN" sz="900" dirty="0" smtClean="0">
                <a:solidFill>
                  <a:srgbClr val="EEECE1">
                    <a:lumMod val="25000"/>
                  </a:srgbClr>
                </a:solidFill>
                <a:hlinkClick r:id="rId17"/>
              </a:rPr>
              <a:t>www.1ppt.com/kejian/yingyu/</a:t>
            </a:r>
            <a:r>
              <a:rPr lang="en-US" altLang="zh-CN" sz="900" dirty="0" smtClean="0">
                <a:solidFill>
                  <a:srgbClr val="EEECE1">
                    <a:lumMod val="25000"/>
                  </a:srgbClr>
                </a:solidFill>
              </a:rPr>
              <a:t>    </a:t>
            </a:r>
            <a:r>
              <a:rPr lang="zh-CN" altLang="en-US" sz="900" dirty="0" smtClean="0">
                <a:solidFill>
                  <a:srgbClr val="EEECE1">
                    <a:lumMod val="25000"/>
                  </a:srgbClr>
                </a:solidFill>
              </a:rPr>
              <a:t>美术课件：</a:t>
            </a:r>
            <a:r>
              <a:rPr lang="en-US" altLang="zh-CN" sz="900" dirty="0" smtClean="0">
                <a:solidFill>
                  <a:srgbClr val="EEECE1">
                    <a:lumMod val="25000"/>
                  </a:srgbClr>
                </a:solidFill>
                <a:hlinkClick r:id="rId18"/>
              </a:rPr>
              <a:t>www.1ppt.com/kejian/meishu/</a:t>
            </a:r>
            <a:r>
              <a:rPr lang="en-US" altLang="zh-CN" sz="900" dirty="0" smtClean="0">
                <a:solidFill>
                  <a:srgbClr val="EEECE1">
                    <a:lumMod val="25000"/>
                  </a:srgbClr>
                </a:solidFill>
              </a:rPr>
              <a:t> </a:t>
            </a:r>
            <a:endParaRPr lang="en-US" altLang="zh-CN" sz="900" dirty="0" smtClean="0">
              <a:solidFill>
                <a:srgbClr val="EEECE1">
                  <a:lumMod val="25000"/>
                </a:srgbClr>
              </a:solidFill>
            </a:endParaRPr>
          </a:p>
          <a:p>
            <a:r>
              <a:rPr lang="zh-CN" altLang="en-US" sz="900" dirty="0" smtClean="0">
                <a:solidFill>
                  <a:srgbClr val="EEECE1">
                    <a:lumMod val="25000"/>
                  </a:srgbClr>
                </a:solidFill>
              </a:rPr>
              <a:t>科学课件：</a:t>
            </a:r>
            <a:r>
              <a:rPr lang="en-US" altLang="zh-CN" sz="900" dirty="0" smtClean="0">
                <a:solidFill>
                  <a:srgbClr val="EEECE1">
                    <a:lumMod val="25000"/>
                  </a:srgbClr>
                </a:solidFill>
                <a:hlinkClick r:id="rId19"/>
              </a:rPr>
              <a:t>www.1ppt.com/kejian/kexue/</a:t>
            </a:r>
            <a:r>
              <a:rPr lang="en-US" altLang="zh-CN" sz="900" dirty="0" smtClean="0">
                <a:solidFill>
                  <a:srgbClr val="EEECE1">
                    <a:lumMod val="25000"/>
                  </a:srgbClr>
                </a:solidFill>
              </a:rPr>
              <a:t>     </a:t>
            </a:r>
            <a:r>
              <a:rPr lang="zh-CN" altLang="en-US" sz="900" dirty="0" smtClean="0">
                <a:solidFill>
                  <a:srgbClr val="EEECE1">
                    <a:lumMod val="25000"/>
                  </a:srgbClr>
                </a:solidFill>
              </a:rPr>
              <a:t>物理课件：</a:t>
            </a:r>
            <a:r>
              <a:rPr lang="en-US" altLang="zh-CN" sz="900" dirty="0" smtClean="0">
                <a:solidFill>
                  <a:srgbClr val="EEECE1">
                    <a:lumMod val="25000"/>
                  </a:srgbClr>
                </a:solidFill>
                <a:hlinkClick r:id="rId20"/>
              </a:rPr>
              <a:t>www.1ppt.com/kejian/wuli/</a:t>
            </a:r>
            <a:r>
              <a:rPr lang="en-US" altLang="zh-CN" sz="900" dirty="0" smtClean="0">
                <a:solidFill>
                  <a:srgbClr val="EEECE1">
                    <a:lumMod val="25000"/>
                  </a:srgbClr>
                </a:solidFill>
              </a:rPr>
              <a:t> </a:t>
            </a:r>
            <a:endParaRPr lang="en-US" altLang="zh-CN" sz="900" dirty="0" smtClean="0">
              <a:solidFill>
                <a:srgbClr val="EEECE1">
                  <a:lumMod val="25000"/>
                </a:srgbClr>
              </a:solidFill>
            </a:endParaRPr>
          </a:p>
          <a:p>
            <a:r>
              <a:rPr lang="zh-CN" altLang="en-US" sz="900" dirty="0" smtClean="0">
                <a:solidFill>
                  <a:srgbClr val="EEECE1">
                    <a:lumMod val="25000"/>
                  </a:srgbClr>
                </a:solidFill>
              </a:rPr>
              <a:t>化学课件：</a:t>
            </a:r>
            <a:r>
              <a:rPr lang="en-US" altLang="zh-CN" sz="900" dirty="0" smtClean="0">
                <a:solidFill>
                  <a:srgbClr val="EEECE1">
                    <a:lumMod val="25000"/>
                  </a:srgbClr>
                </a:solidFill>
                <a:hlinkClick r:id="rId21"/>
              </a:rPr>
              <a:t>www.1ppt.com/kejian/huaxue/</a:t>
            </a:r>
            <a:r>
              <a:rPr lang="en-US" altLang="zh-CN" sz="900" dirty="0" smtClean="0">
                <a:solidFill>
                  <a:srgbClr val="EEECE1">
                    <a:lumMod val="25000"/>
                  </a:srgbClr>
                </a:solidFill>
              </a:rPr>
              <a:t>  </a:t>
            </a:r>
            <a:r>
              <a:rPr lang="zh-CN" altLang="en-US" sz="900" dirty="0" smtClean="0">
                <a:solidFill>
                  <a:srgbClr val="EEECE1">
                    <a:lumMod val="25000"/>
                  </a:srgbClr>
                </a:solidFill>
              </a:rPr>
              <a:t>生物课件：</a:t>
            </a:r>
            <a:r>
              <a:rPr lang="en-US" altLang="zh-CN" sz="900" dirty="0" smtClean="0">
                <a:solidFill>
                  <a:srgbClr val="EEECE1">
                    <a:lumMod val="25000"/>
                  </a:srgbClr>
                </a:solidFill>
                <a:hlinkClick r:id="rId22"/>
              </a:rPr>
              <a:t>www.1ppt.com/kejian/shengwu/</a:t>
            </a:r>
            <a:r>
              <a:rPr lang="en-US" altLang="zh-CN" sz="900" dirty="0" smtClean="0">
                <a:solidFill>
                  <a:srgbClr val="EEECE1">
                    <a:lumMod val="25000"/>
                  </a:srgbClr>
                </a:solidFill>
              </a:rPr>
              <a:t> </a:t>
            </a:r>
            <a:endParaRPr lang="en-US" altLang="zh-CN" sz="900" dirty="0" smtClean="0">
              <a:solidFill>
                <a:srgbClr val="EEECE1">
                  <a:lumMod val="25000"/>
                </a:srgbClr>
              </a:solidFill>
            </a:endParaRPr>
          </a:p>
          <a:p>
            <a:r>
              <a:rPr lang="zh-CN" altLang="en-US" sz="900" dirty="0" smtClean="0">
                <a:solidFill>
                  <a:srgbClr val="EEECE1">
                    <a:lumMod val="25000"/>
                  </a:srgbClr>
                </a:solidFill>
              </a:rPr>
              <a:t>地理课件：</a:t>
            </a:r>
            <a:r>
              <a:rPr lang="en-US" altLang="zh-CN" sz="900" dirty="0" smtClean="0">
                <a:solidFill>
                  <a:srgbClr val="EEECE1">
                    <a:lumMod val="25000"/>
                  </a:srgbClr>
                </a:solidFill>
                <a:hlinkClick r:id="rId23"/>
              </a:rPr>
              <a:t>www.1ppt.com/kejian/dili/</a:t>
            </a:r>
            <a:r>
              <a:rPr lang="en-US" altLang="zh-CN" sz="900" dirty="0" smtClean="0">
                <a:solidFill>
                  <a:srgbClr val="EEECE1">
                    <a:lumMod val="25000"/>
                  </a:srgbClr>
                </a:solidFill>
              </a:rPr>
              <a:t>          </a:t>
            </a:r>
            <a:r>
              <a:rPr lang="zh-CN" altLang="en-US" sz="900" dirty="0" smtClean="0">
                <a:solidFill>
                  <a:srgbClr val="EEECE1">
                    <a:lumMod val="25000"/>
                  </a:srgbClr>
                </a:solidFill>
              </a:rPr>
              <a:t>历史课件：</a:t>
            </a:r>
            <a:r>
              <a:rPr lang="en-US" altLang="zh-CN" sz="900" dirty="0" smtClean="0">
                <a:solidFill>
                  <a:srgbClr val="EEECE1">
                    <a:lumMod val="25000"/>
                  </a:srgbClr>
                </a:solidFill>
                <a:hlinkClick r:id="rId24"/>
              </a:rPr>
              <a:t>www.1ppt.com/kejian/lishi/</a:t>
            </a:r>
            <a:r>
              <a:rPr lang="en-US" altLang="zh-CN" sz="900" dirty="0" smtClean="0">
                <a:solidFill>
                  <a:srgbClr val="EEECE1">
                    <a:lumMod val="25000"/>
                  </a:srgbClr>
                </a:solidFill>
              </a:rPr>
              <a:t>  </a:t>
            </a:r>
            <a:endParaRPr lang="en-US" altLang="zh-CN" sz="900" dirty="0" smtClean="0">
              <a:solidFill>
                <a:srgbClr val="EEECE1">
                  <a:lumMod val="25000"/>
                </a:srgbClr>
              </a:solidFill>
            </a:endParaRPr>
          </a:p>
          <a:p>
            <a:endParaRPr lang="zh-CN" altLang="en-US" dirty="0"/>
          </a:p>
        </p:txBody>
      </p:sp>
      <p:sp>
        <p:nvSpPr>
          <p:cNvPr id="4" name="灯片编号占位符 3"/>
          <p:cNvSpPr>
            <a:spLocks noGrp="1"/>
          </p:cNvSpPr>
          <p:nvPr>
            <p:ph type="sldNum" sz="quarter" idx="10"/>
          </p:nvPr>
        </p:nvSpPr>
        <p:spPr/>
        <p:txBody>
          <a:bodyPr/>
          <a:lstStyle/>
          <a:p>
            <a:fld id="{A34B50BB-9A3D-4783-8E3C-74B1B6C0FE95}"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7" name="矩形 6"/>
          <p:cNvSpPr/>
          <p:nvPr userDrawn="1"/>
        </p:nvSpPr>
        <p:spPr>
          <a:xfrm>
            <a:off x="2842362" y="554196"/>
            <a:ext cx="735006" cy="241289"/>
          </a:xfrm>
          <a:prstGeom prst="rect">
            <a:avLst/>
          </a:prstGeom>
          <a:noFill/>
          <a:ln w="25400" cap="flat" cmpd="sng" algn="ctr">
            <a:no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PPT</a:t>
            </a:r>
            <a:r>
              <a:rPr kumimoji="0" lang="zh-CN" altLang="en-US"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模板：</a:t>
            </a:r>
            <a:r>
              <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www.1ppt.com/moban/                  PPT</a:t>
            </a:r>
            <a:r>
              <a:rPr kumimoji="0" lang="zh-CN" altLang="en-US"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素材：</a:t>
            </a:r>
            <a:r>
              <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www.1ppt.com/sucai/</a:t>
            </a:r>
            <a:endPar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PPT</a:t>
            </a:r>
            <a:r>
              <a:rPr kumimoji="0" lang="zh-CN" altLang="en-US"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背景：</a:t>
            </a:r>
            <a:r>
              <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www.1ppt.com/beijing/                   PPT</a:t>
            </a:r>
            <a:r>
              <a:rPr kumimoji="0" lang="zh-CN" altLang="en-US"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图表：</a:t>
            </a:r>
            <a:r>
              <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www.1ppt.com/tubiao/      </a:t>
            </a:r>
            <a:endPar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PPT</a:t>
            </a:r>
            <a:r>
              <a:rPr kumimoji="0" lang="zh-CN" altLang="en-US"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下载：</a:t>
            </a:r>
            <a:r>
              <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www.1ppt.com/xiazai/                     PPT</a:t>
            </a:r>
            <a:r>
              <a:rPr kumimoji="0" lang="zh-CN" altLang="en-US"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教程： </a:t>
            </a:r>
            <a:r>
              <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www.1ppt.com/powerpoint/      </a:t>
            </a:r>
            <a:endPar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资料下载：</a:t>
            </a:r>
            <a:r>
              <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www.1ppt.com/ziliao/                   </a:t>
            </a:r>
            <a:r>
              <a:rPr kumimoji="0" lang="zh-CN" altLang="en-US"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个人简历：</a:t>
            </a:r>
            <a:r>
              <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www.1ppt.com/jianli/             </a:t>
            </a:r>
            <a:endPar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试卷下载：</a:t>
            </a:r>
            <a:r>
              <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www.1ppt.com/shiti/                     </a:t>
            </a:r>
            <a:r>
              <a:rPr kumimoji="0" lang="zh-CN" altLang="en-US"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教案下载：</a:t>
            </a:r>
            <a:r>
              <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www.1ppt.com/jiaoan/               </a:t>
            </a:r>
            <a:endPar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手抄报：</a:t>
            </a:r>
            <a:r>
              <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www.1ppt.com/shouchaobao/          PPT</a:t>
            </a:r>
            <a:r>
              <a:rPr kumimoji="0" lang="zh-CN" altLang="en-US"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课件：</a:t>
            </a:r>
            <a:r>
              <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www.1ppt.com/kejian/ </a:t>
            </a:r>
            <a:endPar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语文课件：</a:t>
            </a:r>
            <a:r>
              <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www.1ppt.com/kejian/yuwen/    </a:t>
            </a:r>
            <a:r>
              <a:rPr kumimoji="0" lang="zh-CN" altLang="en-US"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数学课件：</a:t>
            </a:r>
            <a:r>
              <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www.1ppt.com/kejian/shuxue/ </a:t>
            </a:r>
            <a:endPar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英语课件：</a:t>
            </a:r>
            <a:r>
              <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www.1ppt.com/kejian/yingyu/    </a:t>
            </a:r>
            <a:r>
              <a:rPr kumimoji="0" lang="zh-CN" altLang="en-US"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美术课件：</a:t>
            </a:r>
            <a:r>
              <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www.1ppt.com/kejian/meishu/ </a:t>
            </a:r>
            <a:endPar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科学课件：</a:t>
            </a:r>
            <a:r>
              <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www.1ppt.com/kejian/kexue/     </a:t>
            </a:r>
            <a:r>
              <a:rPr kumimoji="0" lang="zh-CN" altLang="en-US"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物理课件：</a:t>
            </a:r>
            <a:r>
              <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www.1ppt.com/kejian/wuli/ </a:t>
            </a:r>
            <a:endPar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化学课件：</a:t>
            </a:r>
            <a:r>
              <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www.1ppt.com/kejian/huaxue/  </a:t>
            </a:r>
            <a:r>
              <a:rPr kumimoji="0" lang="zh-CN" altLang="en-US"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生物课件：</a:t>
            </a:r>
            <a:r>
              <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www.1ppt.com/kejian/shengwu/ </a:t>
            </a:r>
            <a:endPar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地理课件：</a:t>
            </a:r>
            <a:r>
              <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www.1ppt.com/kejian/dili/          </a:t>
            </a:r>
            <a:r>
              <a:rPr kumimoji="0" lang="zh-CN" altLang="en-US"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历史课件：</a:t>
            </a:r>
            <a:r>
              <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www.1ppt.com/kejian/lishi/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custDataLst>
              <p:tags r:id="rId2"/>
            </p:custDataLst>
          </p:nvPr>
        </p:nvSpPr>
        <p:spPr/>
        <p:txBody>
          <a:bodyPr/>
          <a:lstStyle>
            <a:lvl1pPr>
              <a:defRPr/>
            </a:lvl1pPr>
          </a:lstStyle>
          <a:p>
            <a:fld id="{760FBDFE-C587-4B4C-A407-44438C67B59E}" type="datetimeFigureOut">
              <a:rPr lang="zh-CN" altLang="en-US"/>
            </a:fld>
            <a:endParaRPr lang="zh-CN" altLang="en-US"/>
          </a:p>
        </p:txBody>
      </p:sp>
      <p:sp>
        <p:nvSpPr>
          <p:cNvPr id="4" name="页脚占位符 4"/>
          <p:cNvSpPr>
            <a:spLocks noGrp="1"/>
          </p:cNvSpPr>
          <p:nvPr>
            <p:ph type="ftr" sz="quarter" idx="11"/>
            <p:custDataLst>
              <p:tags r:id="rId3"/>
            </p:custDataLst>
          </p:nvPr>
        </p:nvSpPr>
        <p:spPr/>
        <p:txBody>
          <a:bodyPr/>
          <a:lstStyle>
            <a:lvl1pPr>
              <a:defRPr/>
            </a:lvl1pPr>
          </a:lstStyle>
          <a:p>
            <a:endParaRPr lang="zh-CN" altLang="en-US"/>
          </a:p>
        </p:txBody>
      </p:sp>
      <p:sp>
        <p:nvSpPr>
          <p:cNvPr id="5" name="灯片编号占位符 5"/>
          <p:cNvSpPr>
            <a:spLocks noGrp="1"/>
          </p:cNvSpPr>
          <p:nvPr>
            <p:ph type="sldNum" sz="quarter" idx="12"/>
            <p:custDataLst>
              <p:tags r:id="rId4"/>
            </p:custDataLst>
          </p:nvPr>
        </p:nvSpPr>
        <p:spPr/>
        <p:txBody>
          <a:bodyPr/>
          <a:lstStyle>
            <a:lvl1pPr>
              <a:defRPr/>
            </a:lvl1pPr>
          </a:lstStyle>
          <a:p>
            <a:fld id="{DECCF727-D13D-4C34-BCCA-0BFBC9C2FE20}" type="slidenum">
              <a:rPr lang="zh-CN" altLang="en-US"/>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tags" Target="../tags/tag9.xml"/><Relationship Id="rId6" Type="http://schemas.openxmlformats.org/officeDocument/2006/relationships/tags" Target="../tags/tag8.xml"/><Relationship Id="rId5" Type="http://schemas.openxmlformats.org/officeDocument/2006/relationships/tags" Target="../tags/tag7.xml"/><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gradFill rotWithShape="0">
          <a:gsLst>
            <a:gs pos="0">
              <a:srgbClr val="FFFFFF"/>
            </a:gs>
            <a:gs pos="100000">
              <a:srgbClr val="DCDCDC"/>
            </a:gs>
          </a:gsLst>
          <a:lin ang="5400000"/>
        </a:gra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custDataLst>
              <p:tags r:id="rId2"/>
            </p:custDataLst>
          </p:nvPr>
        </p:nvSpPr>
        <p:spPr bwMode="auto">
          <a:xfrm>
            <a:off x="502444" y="323850"/>
            <a:ext cx="8139113" cy="48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6200" tIns="28575" rIns="57150" bIns="28575" numCol="1" anchor="ctr" anchorCtr="0" compatLnSpc="1"/>
          <a:lstStyle/>
          <a:p>
            <a:pPr lvl="0"/>
            <a:r>
              <a:rPr lang="zh-CN" altLang="en-US" smtClean="0"/>
              <a:t>单击此处编辑母版标题样式</a:t>
            </a:r>
            <a:endParaRPr lang="zh-CN" altLang="en-US" smtClean="0"/>
          </a:p>
        </p:txBody>
      </p:sp>
      <p:sp>
        <p:nvSpPr>
          <p:cNvPr id="1027" name="文本占位符 2"/>
          <p:cNvSpPr>
            <a:spLocks noGrp="1" noChangeArrowheads="1"/>
          </p:cNvSpPr>
          <p:nvPr>
            <p:ph type="body" idx="9"/>
            <p:custDataLst>
              <p:tags r:id="rId3"/>
            </p:custDataLst>
          </p:nvPr>
        </p:nvSpPr>
        <p:spPr bwMode="auto">
          <a:xfrm>
            <a:off x="502444" y="971550"/>
            <a:ext cx="8139113" cy="3780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6200" tIns="0" rIns="61913" bIns="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4" name="日期占位符 3"/>
          <p:cNvSpPr>
            <a:spLocks noGrp="1"/>
          </p:cNvSpPr>
          <p:nvPr>
            <p:ph type="dt" sz="half" idx="2"/>
            <p:custDataLst>
              <p:tags r:id="rId4"/>
            </p:custDataLst>
          </p:nvPr>
        </p:nvSpPr>
        <p:spPr>
          <a:xfrm>
            <a:off x="659606" y="4762500"/>
            <a:ext cx="2025254" cy="236935"/>
          </a:xfrm>
          <a:prstGeom prst="rect">
            <a:avLst/>
          </a:prstGeom>
        </p:spPr>
        <p:txBody>
          <a:bodyPr vert="horz" lIns="68580" tIns="34290" rIns="68580" bIns="34290" rtlCol="0" anchor="ctr">
            <a:normAutofit/>
          </a:bodyPr>
          <a:lstStyle>
            <a:lvl1pPr algn="l">
              <a:defRPr sz="900" noProof="1" smtClean="0">
                <a:solidFill>
                  <a:schemeClr val="tx1">
                    <a:tint val="75000"/>
                  </a:schemeClr>
                </a:solidFill>
              </a:defRPr>
            </a:lvl1pPr>
          </a:lstStyle>
          <a:p>
            <a:fld id="{760FBDFE-C587-4B4C-A407-44438C67B59E}" type="datetimeFigureOut">
              <a:rPr lang="zh-CN" altLang="en-US"/>
            </a:fld>
            <a:endParaRPr lang="zh-CN" altLang="en-US"/>
          </a:p>
        </p:txBody>
      </p:sp>
      <p:sp>
        <p:nvSpPr>
          <p:cNvPr id="5" name="页脚占位符 4"/>
          <p:cNvSpPr>
            <a:spLocks noGrp="1"/>
          </p:cNvSpPr>
          <p:nvPr>
            <p:ph type="ftr" sz="quarter" idx="3"/>
            <p:custDataLst>
              <p:tags r:id="rId5"/>
            </p:custDataLst>
          </p:nvPr>
        </p:nvSpPr>
        <p:spPr>
          <a:xfrm>
            <a:off x="3087291" y="4762500"/>
            <a:ext cx="2969419" cy="236935"/>
          </a:xfrm>
          <a:prstGeom prst="rect">
            <a:avLst/>
          </a:prstGeom>
        </p:spPr>
        <p:txBody>
          <a:bodyPr vert="horz" lIns="68580" tIns="34290" rIns="68580" bIns="34290" rtlCol="0" anchor="ctr">
            <a:normAutofit/>
          </a:bodyPr>
          <a:lstStyle>
            <a:lvl1pPr algn="ctr">
              <a:defRPr sz="900" noProof="1" dirty="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6"/>
            </p:custDataLst>
          </p:nvPr>
        </p:nvSpPr>
        <p:spPr>
          <a:xfrm>
            <a:off x="6457950" y="4762500"/>
            <a:ext cx="2025254" cy="236935"/>
          </a:xfrm>
          <a:prstGeom prst="rect">
            <a:avLst/>
          </a:prstGeom>
        </p:spPr>
        <p:txBody>
          <a:bodyPr vert="horz" wrap="square" lIns="68580" tIns="34290" rIns="68580" bIns="34290" numCol="1" anchor="ctr" anchorCtr="0" compatLnSpc="1">
            <a:normAutofit/>
          </a:bodyPr>
          <a:lstStyle>
            <a:lvl1pPr algn="r">
              <a:defRPr sz="900">
                <a:solidFill>
                  <a:srgbClr val="898989"/>
                </a:solidFill>
              </a:defRPr>
            </a:lvl1pPr>
          </a:lstStyle>
          <a:p>
            <a:fld id="{01ED9242-4C18-426C-86ED-CEA69738958F}" type="slidenum">
              <a:rPr lang="zh-CN" altLang="en-US"/>
            </a:fld>
            <a:endParaRPr lang="zh-CN" altLang="en-US"/>
          </a:p>
        </p:txBody>
      </p:sp>
      <p:sp>
        <p:nvSpPr>
          <p:cNvPr id="7" name="KSO_TEMPLATE" hidden="1"/>
          <p:cNvSpPr/>
          <p:nvPr>
            <p:custDataLst>
              <p:tags r:id="rId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noProof="1"/>
          </a:p>
        </p:txBody>
      </p:sp>
    </p:spTree>
  </p:cSld>
  <p:clrMap bg1="lt1" tx1="dk1" bg2="lt2" tx2="dk2" accent1="accent1" accent2="accent2" accent3="accent3" accent4="accent4" accent5="accent5" accent6="accent6" hlink="hlink" folHlink="folHlink"/>
  <p:sldLayoutIdLst>
    <p:sldLayoutId id="2147483649" r:id="rId1"/>
  </p:sldLayoutIdLst>
  <p:txStyles>
    <p:titleStyle>
      <a:lvl1pPr algn="l" rtl="0" fontAlgn="base">
        <a:spcBef>
          <a:spcPct val="0"/>
        </a:spcBef>
        <a:spcAft>
          <a:spcPct val="0"/>
        </a:spcAft>
        <a:defRPr sz="2100" b="1" kern="1200" spc="150">
          <a:solidFill>
            <a:schemeClr val="tx1"/>
          </a:solidFill>
          <a:latin typeface="+mj-lt"/>
          <a:ea typeface="+mj-ea"/>
          <a:cs typeface="+mj-cs"/>
        </a:defRPr>
      </a:lvl1pPr>
      <a:lvl2pPr algn="l" rtl="0" fontAlgn="base">
        <a:spcBef>
          <a:spcPct val="0"/>
        </a:spcBef>
        <a:spcAft>
          <a:spcPct val="0"/>
        </a:spcAft>
        <a:defRPr sz="2100" b="1">
          <a:solidFill>
            <a:schemeClr val="tx1"/>
          </a:solidFill>
          <a:latin typeface="Arial" panose="020B0604020202020204" pitchFamily="34" charset="0"/>
          <a:ea typeface="微软雅黑" panose="020B0503020204020204" pitchFamily="34" charset="-122"/>
        </a:defRPr>
      </a:lvl2pPr>
      <a:lvl3pPr algn="l" rtl="0" fontAlgn="base">
        <a:spcBef>
          <a:spcPct val="0"/>
        </a:spcBef>
        <a:spcAft>
          <a:spcPct val="0"/>
        </a:spcAft>
        <a:defRPr sz="2100" b="1">
          <a:solidFill>
            <a:schemeClr val="tx1"/>
          </a:solidFill>
          <a:latin typeface="Arial" panose="020B0604020202020204" pitchFamily="34" charset="0"/>
          <a:ea typeface="微软雅黑" panose="020B0503020204020204" pitchFamily="34" charset="-122"/>
        </a:defRPr>
      </a:lvl3pPr>
      <a:lvl4pPr algn="l" rtl="0" fontAlgn="base">
        <a:spcBef>
          <a:spcPct val="0"/>
        </a:spcBef>
        <a:spcAft>
          <a:spcPct val="0"/>
        </a:spcAft>
        <a:defRPr sz="2100" b="1">
          <a:solidFill>
            <a:schemeClr val="tx1"/>
          </a:solidFill>
          <a:latin typeface="Arial" panose="020B0604020202020204" pitchFamily="34" charset="0"/>
          <a:ea typeface="微软雅黑" panose="020B0503020204020204" pitchFamily="34" charset="-122"/>
        </a:defRPr>
      </a:lvl4pPr>
      <a:lvl5pPr algn="l" rtl="0" fontAlgn="base">
        <a:spcBef>
          <a:spcPct val="0"/>
        </a:spcBef>
        <a:spcAft>
          <a:spcPct val="0"/>
        </a:spcAft>
        <a:defRPr sz="2100" b="1">
          <a:solidFill>
            <a:schemeClr val="tx1"/>
          </a:solidFill>
          <a:latin typeface="Arial" panose="020B0604020202020204" pitchFamily="34" charset="0"/>
          <a:ea typeface="微软雅黑" panose="020B0503020204020204" pitchFamily="34" charset="-122"/>
        </a:defRPr>
      </a:lvl5pPr>
      <a:lvl6pPr marL="342900" algn="l" rtl="0" fontAlgn="base">
        <a:spcBef>
          <a:spcPct val="0"/>
        </a:spcBef>
        <a:spcAft>
          <a:spcPct val="0"/>
        </a:spcAft>
        <a:defRPr sz="2100" b="1">
          <a:solidFill>
            <a:schemeClr val="tx1"/>
          </a:solidFill>
          <a:latin typeface="Arial" panose="020B0604020202020204" pitchFamily="34" charset="0"/>
          <a:ea typeface="微软雅黑" panose="020B0503020204020204" pitchFamily="34" charset="-122"/>
        </a:defRPr>
      </a:lvl6pPr>
      <a:lvl7pPr marL="685800" algn="l" rtl="0" fontAlgn="base">
        <a:spcBef>
          <a:spcPct val="0"/>
        </a:spcBef>
        <a:spcAft>
          <a:spcPct val="0"/>
        </a:spcAft>
        <a:defRPr sz="2100" b="1">
          <a:solidFill>
            <a:schemeClr val="tx1"/>
          </a:solidFill>
          <a:latin typeface="Arial" panose="020B0604020202020204" pitchFamily="34" charset="0"/>
          <a:ea typeface="微软雅黑" panose="020B0503020204020204" pitchFamily="34" charset="-122"/>
        </a:defRPr>
      </a:lvl7pPr>
      <a:lvl8pPr marL="1028700" algn="l" rtl="0" fontAlgn="base">
        <a:spcBef>
          <a:spcPct val="0"/>
        </a:spcBef>
        <a:spcAft>
          <a:spcPct val="0"/>
        </a:spcAft>
        <a:defRPr sz="2100" b="1">
          <a:solidFill>
            <a:schemeClr val="tx1"/>
          </a:solidFill>
          <a:latin typeface="Arial" panose="020B0604020202020204" pitchFamily="34" charset="0"/>
          <a:ea typeface="微软雅黑" panose="020B0503020204020204" pitchFamily="34" charset="-122"/>
        </a:defRPr>
      </a:lvl8pPr>
      <a:lvl9pPr marL="1371600" algn="l" rtl="0" fontAlgn="base">
        <a:spcBef>
          <a:spcPct val="0"/>
        </a:spcBef>
        <a:spcAft>
          <a:spcPct val="0"/>
        </a:spcAft>
        <a:defRPr sz="2100" b="1">
          <a:solidFill>
            <a:schemeClr val="tx1"/>
          </a:solidFill>
          <a:latin typeface="Arial" panose="020B0604020202020204" pitchFamily="34" charset="0"/>
          <a:ea typeface="微软雅黑" panose="020B0503020204020204" pitchFamily="34" charset="-122"/>
        </a:defRPr>
      </a:lvl9pPr>
    </p:titleStyle>
    <p:bodyStyle>
      <a:lvl1pPr marL="171450" indent="-171450" algn="l" rtl="0" fontAlgn="base">
        <a:lnSpc>
          <a:spcPct val="130000"/>
        </a:lnSpc>
        <a:spcBef>
          <a:spcPct val="0"/>
        </a:spcBef>
        <a:spcAft>
          <a:spcPts val="750"/>
        </a:spcAft>
        <a:buFont typeface="Arial" panose="020B0604020202020204" pitchFamily="34" charset="0"/>
        <a:buChar char="•"/>
        <a:defRPr sz="1200" kern="1200" spc="113">
          <a:solidFill>
            <a:schemeClr val="tx1"/>
          </a:solidFill>
          <a:latin typeface="+mn-lt"/>
          <a:ea typeface="+mn-ea"/>
          <a:cs typeface="+mn-cs"/>
        </a:defRPr>
      </a:lvl1pPr>
      <a:lvl2pPr marL="514350" indent="-171450" algn="l" rtl="0" fontAlgn="base">
        <a:lnSpc>
          <a:spcPct val="130000"/>
        </a:lnSpc>
        <a:spcBef>
          <a:spcPct val="0"/>
        </a:spcBef>
        <a:spcAft>
          <a:spcPts val="750"/>
        </a:spcAft>
        <a:buFont typeface="Arial" panose="020B0604020202020204" pitchFamily="34" charset="0"/>
        <a:buChar char="•"/>
        <a:tabLst>
          <a:tab pos="1207135" algn="l"/>
        </a:tabLst>
        <a:defRPr sz="1200" kern="1200" spc="113">
          <a:solidFill>
            <a:schemeClr val="tx1"/>
          </a:solidFill>
          <a:latin typeface="+mn-lt"/>
          <a:ea typeface="+mn-ea"/>
          <a:cs typeface="+mn-cs"/>
        </a:defRPr>
      </a:lvl2pPr>
      <a:lvl3pPr marL="857250" indent="-171450" algn="l" rtl="0" fontAlgn="base">
        <a:lnSpc>
          <a:spcPct val="130000"/>
        </a:lnSpc>
        <a:spcBef>
          <a:spcPct val="0"/>
        </a:spcBef>
        <a:spcAft>
          <a:spcPts val="750"/>
        </a:spcAft>
        <a:buFont typeface="Arial" panose="020B0604020202020204" pitchFamily="34" charset="0"/>
        <a:buChar char="•"/>
        <a:tabLst>
          <a:tab pos="1207135" algn="l"/>
        </a:tabLst>
        <a:defRPr sz="1200" kern="1200" spc="113">
          <a:solidFill>
            <a:schemeClr val="tx1"/>
          </a:solidFill>
          <a:latin typeface="+mn-lt"/>
          <a:ea typeface="+mn-ea"/>
          <a:cs typeface="+mn-cs"/>
        </a:defRPr>
      </a:lvl3pPr>
      <a:lvl4pPr marL="1200150" indent="-171450" algn="l" rtl="0" fontAlgn="base">
        <a:lnSpc>
          <a:spcPct val="130000"/>
        </a:lnSpc>
        <a:spcBef>
          <a:spcPct val="0"/>
        </a:spcBef>
        <a:spcAft>
          <a:spcPts val="750"/>
        </a:spcAft>
        <a:buFont typeface="Arial" panose="020B0604020202020204" pitchFamily="34" charset="0"/>
        <a:buChar char="•"/>
        <a:tabLst>
          <a:tab pos="1207135" algn="l"/>
        </a:tabLst>
        <a:defRPr sz="1200" kern="1200" spc="113">
          <a:solidFill>
            <a:schemeClr val="tx1"/>
          </a:solidFill>
          <a:latin typeface="+mn-lt"/>
          <a:ea typeface="+mn-ea"/>
          <a:cs typeface="+mn-cs"/>
        </a:defRPr>
      </a:lvl4pPr>
      <a:lvl5pPr marL="1543050" indent="-171450" algn="l" rtl="0" fontAlgn="base">
        <a:lnSpc>
          <a:spcPct val="130000"/>
        </a:lnSpc>
        <a:spcBef>
          <a:spcPct val="0"/>
        </a:spcBef>
        <a:spcAft>
          <a:spcPts val="750"/>
        </a:spcAft>
        <a:buFont typeface="Arial" panose="020B0604020202020204" pitchFamily="34" charset="0"/>
        <a:buChar char="•"/>
        <a:tabLst>
          <a:tab pos="1207135" algn="l"/>
        </a:tabLst>
        <a:defRPr sz="1200" kern="1200" spc="113">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0.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8.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8.png"/></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13.jpeg"/><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4268391"/>
            <a:ext cx="9144000" cy="877491"/>
          </a:xfrm>
          <a:prstGeom prst="rect">
            <a:avLst/>
          </a:prstGeom>
          <a:ln>
            <a:noFill/>
          </a:ln>
        </p:spPr>
        <p:style>
          <a:lnRef idx="3">
            <a:schemeClr val="lt1"/>
          </a:lnRef>
          <a:fillRef idx="1">
            <a:schemeClr val="accent2"/>
          </a:fillRef>
          <a:effectRef idx="1">
            <a:schemeClr val="accent2"/>
          </a:effectRef>
          <a:fontRef idx="minor">
            <a:schemeClr val="lt1"/>
          </a:fontRef>
        </p:style>
        <p:txBody>
          <a:bodyPr lIns="68580" tIns="34290" rIns="68580" bIns="34290" anchor="ctr"/>
          <a:lstStyle/>
          <a:p>
            <a:pPr algn="ctr"/>
            <a:endParaRPr lang="zh-CN" altLang="en-US" noProof="1"/>
          </a:p>
        </p:txBody>
      </p:sp>
      <p:pic>
        <p:nvPicPr>
          <p:cNvPr id="3075" name="图片 60"/>
          <p:cNvPicPr>
            <a:picLocks noChangeAspect="1" noChangeArrowheads="1"/>
          </p:cNvPicPr>
          <p:nvPr/>
        </p:nvPicPr>
        <p:blipFill>
          <a:blip r:embed="rId1" cstate="email"/>
          <a:srcRect/>
          <a:stretch>
            <a:fillRect/>
          </a:stretch>
        </p:blipFill>
        <p:spPr bwMode="auto">
          <a:xfrm>
            <a:off x="1" y="1387078"/>
            <a:ext cx="3625454" cy="2881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6" name="文本框 3"/>
          <p:cNvSpPr txBox="1">
            <a:spLocks noChangeArrowheads="1"/>
          </p:cNvSpPr>
          <p:nvPr/>
        </p:nvSpPr>
        <p:spPr bwMode="auto">
          <a:xfrm>
            <a:off x="3550024" y="543556"/>
            <a:ext cx="5593976"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gn="ctr"/>
            <a:r>
              <a:rPr lang="zh-CN" altLang="en-US" sz="2400" dirty="0">
                <a:latin typeface="华文楷体" pitchFamily="2" charset="-122"/>
                <a:ea typeface="华文楷体" pitchFamily="2" charset="-122"/>
              </a:rPr>
              <a:t>人教部编版</a:t>
            </a:r>
            <a:r>
              <a:rPr lang="en-US" altLang="zh-CN" sz="2400" dirty="0">
                <a:latin typeface="华文楷体" pitchFamily="2" charset="-122"/>
                <a:ea typeface="华文楷体" pitchFamily="2" charset="-122"/>
              </a:rPr>
              <a:t>·</a:t>
            </a:r>
            <a:r>
              <a:rPr lang="zh-CN" altLang="en-US" sz="2400" dirty="0">
                <a:latin typeface="华文楷体" pitchFamily="2" charset="-122"/>
                <a:ea typeface="华文楷体" pitchFamily="2" charset="-122"/>
              </a:rPr>
              <a:t>五年级（下册）</a:t>
            </a:r>
            <a:endParaRPr lang="zh-CN" altLang="en-US" sz="2400" dirty="0">
              <a:latin typeface="华文楷体" pitchFamily="2" charset="-122"/>
              <a:ea typeface="华文楷体" pitchFamily="2" charset="-122"/>
            </a:endParaRPr>
          </a:p>
        </p:txBody>
      </p:sp>
      <p:sp>
        <p:nvSpPr>
          <p:cNvPr id="7" name="矩形 6"/>
          <p:cNvSpPr/>
          <p:nvPr/>
        </p:nvSpPr>
        <p:spPr>
          <a:xfrm>
            <a:off x="1" y="4268391"/>
            <a:ext cx="9144000" cy="877491"/>
          </a:xfrm>
          <a:prstGeom prst="rect">
            <a:avLst/>
          </a:prstGeom>
          <a:ln>
            <a:noFill/>
          </a:ln>
        </p:spPr>
        <p:style>
          <a:lnRef idx="3">
            <a:schemeClr val="lt1"/>
          </a:lnRef>
          <a:fillRef idx="1">
            <a:schemeClr val="accent2"/>
          </a:fillRef>
          <a:effectRef idx="1">
            <a:schemeClr val="accent2"/>
          </a:effectRef>
          <a:fontRef idx="minor">
            <a:schemeClr val="lt1"/>
          </a:fontRef>
        </p:style>
        <p:txBody>
          <a:bodyPr lIns="68580" tIns="34290" rIns="68580" bIns="34290" anchor="ctr"/>
          <a:lstStyle/>
          <a:p>
            <a:pPr algn="ctr"/>
            <a:endParaRPr lang="zh-CN" altLang="en-US" noProof="1"/>
          </a:p>
        </p:txBody>
      </p:sp>
      <p:sp>
        <p:nvSpPr>
          <p:cNvPr id="9" name="矩形 8"/>
          <p:cNvSpPr/>
          <p:nvPr/>
        </p:nvSpPr>
        <p:spPr>
          <a:xfrm>
            <a:off x="3625454" y="1454779"/>
            <a:ext cx="5302971" cy="684803"/>
          </a:xfrm>
          <a:prstGeom prst="rect">
            <a:avLst/>
          </a:prstGeom>
        </p:spPr>
        <p:txBody>
          <a:bodyPr wrap="square" lIns="68580" tIns="34290" rIns="68580" bIns="34290">
            <a:spAutoFit/>
          </a:bodyPr>
          <a:lstStyle/>
          <a:p>
            <a:pPr algn="ctr">
              <a:spcBef>
                <a:spcPct val="50000"/>
              </a:spcBef>
            </a:pPr>
            <a:r>
              <a:rPr lang="zh-CN" altLang="zh-CN" sz="4000" b="1" dirty="0" smtClean="0">
                <a:latin typeface="+mn-ea"/>
                <a:ea typeface="+mn-ea"/>
                <a:sym typeface="宋体" panose="02010600030101010101" pitchFamily="2" charset="-122"/>
              </a:rPr>
              <a:t>习作</a:t>
            </a:r>
            <a:r>
              <a:rPr lang="en-US" altLang="zh-CN" sz="4000" b="1" dirty="0" smtClean="0">
                <a:latin typeface="+mn-ea"/>
                <a:ea typeface="+mn-ea"/>
                <a:sym typeface="宋体" panose="02010600030101010101" pitchFamily="2" charset="-122"/>
              </a:rPr>
              <a:t> </a:t>
            </a:r>
            <a:r>
              <a:rPr lang="zh-CN" altLang="zh-CN" sz="4000" b="1" dirty="0" smtClean="0">
                <a:latin typeface="+mn-ea"/>
                <a:ea typeface="+mn-ea"/>
                <a:sym typeface="宋体" panose="02010600030101010101" pitchFamily="2" charset="-122"/>
              </a:rPr>
              <a:t>他</a:t>
            </a:r>
            <a:r>
              <a:rPr lang="zh-CN" altLang="en-US" sz="4000" b="1" spc="0" dirty="0" smtClean="0">
                <a:latin typeface="+mn-ea"/>
                <a:ea typeface="+mn-ea"/>
                <a:cs typeface="微软雅黑" panose="020B0503020204020204" pitchFamily="34" charset="-122"/>
                <a:sym typeface="+mn-ea"/>
              </a:rPr>
              <a:t>陶醉</a:t>
            </a:r>
            <a:r>
              <a:rPr lang="zh-CN" altLang="zh-CN" sz="4000" b="1" dirty="0" smtClean="0">
                <a:latin typeface="+mn-ea"/>
                <a:ea typeface="+mn-ea"/>
                <a:sym typeface="宋体" panose="02010600030101010101" pitchFamily="2" charset="-122"/>
              </a:rPr>
              <a:t>了</a:t>
            </a:r>
            <a:endParaRPr lang="zh-CN" altLang="zh-CN" sz="4000" b="1" dirty="0">
              <a:latin typeface="+mn-ea"/>
              <a:ea typeface="+mn-ea"/>
              <a:sym typeface="宋体" panose="02010600030101010101" pitchFamily="2" charset="-122"/>
            </a:endParaRPr>
          </a:p>
        </p:txBody>
      </p:sp>
      <p:sp>
        <p:nvSpPr>
          <p:cNvPr id="3" name="矩形 2"/>
          <p:cNvSpPr/>
          <p:nvPr/>
        </p:nvSpPr>
        <p:spPr>
          <a:xfrm>
            <a:off x="5535390" y="2643068"/>
            <a:ext cx="1483098" cy="523220"/>
          </a:xfrm>
          <a:prstGeom prst="rect">
            <a:avLst/>
          </a:prstGeom>
        </p:spPr>
        <p:txBody>
          <a:bodyPr wrap="none">
            <a:spAutoFit/>
          </a:bodyPr>
          <a:lstStyle/>
          <a:p>
            <a:pPr algn="ctr" eaLnBrk="0" hangingPunct="0">
              <a:defRPr/>
            </a:pPr>
            <a:r>
              <a:rPr lang="zh-CN" altLang="en-US" sz="2800" b="1" noProof="1">
                <a:ln w="17780" cmpd="sng">
                  <a:noFill/>
                  <a:prstDash val="solid"/>
                  <a:miter lim="800000"/>
                </a:ln>
                <a:effectLst>
                  <a:glow rad="304800">
                    <a:schemeClr val="bg1">
                      <a:alpha val="60000"/>
                    </a:schemeClr>
                  </a:glow>
                </a:effectLst>
                <a:latin typeface="微软雅黑" panose="020B0503020204020204" pitchFamily="34" charset="-122"/>
                <a:ea typeface="微软雅黑" panose="020B0503020204020204" pitchFamily="34" charset="-122"/>
                <a:cs typeface="仿宋" panose="02010609060101010101" charset="-122"/>
              </a:rPr>
              <a:t>第</a:t>
            </a:r>
            <a:r>
              <a:rPr lang="en-US" altLang="zh-CN" sz="2800" b="1" noProof="1">
                <a:ln w="17780" cmpd="sng">
                  <a:noFill/>
                  <a:prstDash val="solid"/>
                  <a:miter lim="800000"/>
                </a:ln>
                <a:effectLst>
                  <a:glow rad="304800">
                    <a:schemeClr val="bg1">
                      <a:alpha val="60000"/>
                    </a:schemeClr>
                  </a:glow>
                </a:effectLst>
                <a:latin typeface="微软雅黑" panose="020B0503020204020204" pitchFamily="34" charset="-122"/>
                <a:ea typeface="微软雅黑" panose="020B0503020204020204" pitchFamily="34" charset="-122"/>
                <a:cs typeface="仿宋" panose="02010609060101010101" charset="-122"/>
              </a:rPr>
              <a:t>2</a:t>
            </a:r>
            <a:r>
              <a:rPr lang="zh-CN" altLang="en-US" sz="2800" b="1" noProof="1">
                <a:ln w="17780" cmpd="sng">
                  <a:noFill/>
                  <a:prstDash val="solid"/>
                  <a:miter lim="800000"/>
                </a:ln>
                <a:effectLst>
                  <a:glow rad="304800">
                    <a:schemeClr val="bg1">
                      <a:alpha val="60000"/>
                    </a:schemeClr>
                  </a:glow>
                </a:effectLst>
                <a:latin typeface="微软雅黑" panose="020B0503020204020204" pitchFamily="34" charset="-122"/>
                <a:ea typeface="微软雅黑" panose="020B0503020204020204" pitchFamily="34" charset="-122"/>
                <a:cs typeface="仿宋" panose="02010609060101010101" charset="-122"/>
              </a:rPr>
              <a:t>课时</a:t>
            </a:r>
            <a:endParaRPr lang="zh-CN" altLang="en-US" sz="2800" b="1" noProof="1">
              <a:ln w="17780" cmpd="sng">
                <a:noFill/>
                <a:prstDash val="solid"/>
                <a:miter lim="800000"/>
              </a:ln>
              <a:effectLst>
                <a:glow rad="304800">
                  <a:schemeClr val="bg1">
                    <a:alpha val="60000"/>
                  </a:schemeClr>
                </a:glow>
              </a:effectLst>
              <a:latin typeface="微软雅黑" panose="020B0503020204020204" pitchFamily="34" charset="-122"/>
              <a:ea typeface="微软雅黑" panose="020B0503020204020204" pitchFamily="34" charset="-122"/>
              <a:cs typeface="仿宋" panose="02010609060101010101" charset="-122"/>
            </a:endParaRPr>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3694510" y="732235"/>
            <a:ext cx="2208609" cy="503634"/>
          </a:xfrm>
          <a:prstGeom prst="roundRect">
            <a:avLst>
              <a:gd name="adj" fmla="val 50000"/>
            </a:avLst>
          </a:prstGeom>
          <a:noFill/>
          <a:ln w="28575">
            <a:solidFill>
              <a:srgbClr val="A1C45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r>
              <a:rPr lang="zh-CN" altLang="en-US" sz="2100" noProof="1">
                <a:solidFill>
                  <a:schemeClr val="tx1"/>
                </a:solidFill>
                <a:latin typeface="微软雅黑" panose="020B0503020204020204" pitchFamily="34" charset="-122"/>
              </a:rPr>
              <a:t>写作指导</a:t>
            </a:r>
            <a:endParaRPr lang="zh-CN" altLang="en-US" sz="2100" noProof="1">
              <a:solidFill>
                <a:schemeClr val="tx1"/>
              </a:solidFill>
              <a:latin typeface="微软雅黑" panose="020B0503020204020204" pitchFamily="34" charset="-122"/>
            </a:endParaRPr>
          </a:p>
        </p:txBody>
      </p:sp>
      <p:sp>
        <p:nvSpPr>
          <p:cNvPr id="5" name="文本框 4"/>
          <p:cNvSpPr txBox="1"/>
          <p:nvPr/>
        </p:nvSpPr>
        <p:spPr>
          <a:xfrm>
            <a:off x="952500" y="1507331"/>
            <a:ext cx="7239000" cy="2491979"/>
          </a:xfrm>
          <a:prstGeom prst="rect">
            <a:avLst/>
          </a:prstGeom>
          <a:noFill/>
        </p:spPr>
        <p:txBody>
          <a:bodyPr lIns="68580" tIns="34290" rIns="68580" bIns="34290">
            <a:spAutoFit/>
          </a:bodyPr>
          <a:lstStyle/>
          <a:p>
            <a:pPr indent="533400" fontAlgn="auto">
              <a:lnSpc>
                <a:spcPct val="150000"/>
              </a:lnSpc>
            </a:pPr>
            <a:r>
              <a:rPr lang="zh-CN" altLang="en-US" sz="2100" b="1" noProof="1">
                <a:latin typeface="微软雅黑" panose="020B0503020204020204" pitchFamily="34" charset="-122"/>
                <a:ea typeface="微软雅黑" panose="020B0503020204020204" pitchFamily="34" charset="-122"/>
                <a:sym typeface="+mn-ea"/>
              </a:rPr>
              <a:t>如何进行细节描写？</a:t>
            </a:r>
            <a:endParaRPr lang="zh-CN" altLang="en-US" sz="2100" b="1" noProof="1">
              <a:latin typeface="微软雅黑" panose="020B0503020204020204" pitchFamily="34" charset="-122"/>
              <a:ea typeface="微软雅黑" panose="020B0503020204020204" pitchFamily="34" charset="-122"/>
              <a:sym typeface="+mn-ea"/>
            </a:endParaRPr>
          </a:p>
          <a:p>
            <a:pPr marL="342900" indent="-342900" fontAlgn="auto">
              <a:lnSpc>
                <a:spcPct val="150000"/>
              </a:lnSpc>
              <a:buFont typeface="Wingdings" panose="05000000000000000000" charset="0"/>
              <a:buChar char="p"/>
            </a:pPr>
            <a:r>
              <a:rPr lang="zh-CN" altLang="en-US" sz="2100" noProof="1">
                <a:latin typeface="微软雅黑" panose="020B0503020204020204" pitchFamily="34" charset="-122"/>
                <a:ea typeface="微软雅黑" panose="020B0503020204020204" pitchFamily="34" charset="-122"/>
              </a:rPr>
              <a:t>确定你要写什么事。</a:t>
            </a:r>
            <a:endParaRPr lang="zh-CN" altLang="en-US" sz="2100" noProof="1">
              <a:latin typeface="微软雅黑" panose="020B0503020204020204" pitchFamily="34" charset="-122"/>
              <a:ea typeface="微软雅黑" panose="020B0503020204020204" pitchFamily="34" charset="-122"/>
            </a:endParaRPr>
          </a:p>
          <a:p>
            <a:pPr marL="342900" indent="-342900" fontAlgn="auto">
              <a:lnSpc>
                <a:spcPct val="150000"/>
              </a:lnSpc>
              <a:buFont typeface="Wingdings" panose="05000000000000000000" charset="0"/>
              <a:buChar char="p"/>
            </a:pPr>
            <a:r>
              <a:rPr lang="zh-CN" altLang="en-US" sz="2100" noProof="1">
                <a:latin typeface="微软雅黑" panose="020B0503020204020204" pitchFamily="34" charset="-122"/>
                <a:ea typeface="微软雅黑" panose="020B0503020204020204" pitchFamily="34" charset="-122"/>
              </a:rPr>
              <a:t>选取最能表现中心或题意，突出</a:t>
            </a:r>
            <a:r>
              <a:rPr lang="zh-CN" altLang="en-US" sz="2100" noProof="1">
                <a:latin typeface="微软雅黑" panose="020B0503020204020204" pitchFamily="34" charset="-122"/>
                <a:ea typeface="微软雅黑" panose="020B0503020204020204" pitchFamily="34" charset="-122"/>
              </a:rPr>
              <a:t>人物品质</a:t>
            </a:r>
            <a:r>
              <a:rPr lang="zh-CN" altLang="en-US" sz="2100" noProof="1">
                <a:latin typeface="微软雅黑" panose="020B0503020204020204" pitchFamily="34" charset="-122"/>
                <a:ea typeface="微软雅黑" panose="020B0503020204020204" pitchFamily="34" charset="-122"/>
              </a:rPr>
              <a:t>、特点的细节动作或局部环节来描写。</a:t>
            </a:r>
            <a:endParaRPr lang="zh-CN" altLang="en-US" sz="2100" noProof="1">
              <a:latin typeface="微软雅黑" panose="020B0503020204020204" pitchFamily="34" charset="-122"/>
              <a:ea typeface="微软雅黑" panose="020B0503020204020204" pitchFamily="34" charset="-122"/>
            </a:endParaRPr>
          </a:p>
          <a:p>
            <a:pPr marL="342900" indent="-342900" fontAlgn="auto">
              <a:lnSpc>
                <a:spcPct val="150000"/>
              </a:lnSpc>
              <a:buFont typeface="Wingdings" panose="05000000000000000000" charset="0"/>
              <a:buChar char="p"/>
            </a:pPr>
            <a:endParaRPr lang="zh-CN" altLang="en-US" sz="2100" noProof="1">
              <a:latin typeface="微软雅黑" panose="020B0503020204020204" pitchFamily="34" charset="-122"/>
              <a:ea typeface="微软雅黑" panose="020B0503020204020204" pitchFamily="34"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2815829" y="735807"/>
            <a:ext cx="3426619" cy="445294"/>
          </a:xfrm>
          <a:prstGeom prst="roundRect">
            <a:avLst>
              <a:gd name="adj" fmla="val 50000"/>
            </a:avLst>
          </a:pr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r>
              <a:rPr lang="zh-CN" altLang="en-US" sz="2100" noProof="1">
                <a:solidFill>
                  <a:schemeClr val="bg1"/>
                </a:solidFill>
                <a:latin typeface="微软雅黑" panose="020B0503020204020204" pitchFamily="34" charset="-122"/>
                <a:sym typeface="+mn-ea"/>
              </a:rPr>
              <a:t>示例</a:t>
            </a:r>
            <a:endParaRPr lang="zh-CN" altLang="en-US" sz="2100" noProof="1">
              <a:solidFill>
                <a:schemeClr val="bg1"/>
              </a:solidFill>
              <a:latin typeface="微软雅黑" panose="020B0503020204020204" pitchFamily="34" charset="-122"/>
              <a:sym typeface="+mn-ea"/>
            </a:endParaRPr>
          </a:p>
        </p:txBody>
      </p:sp>
      <p:sp>
        <p:nvSpPr>
          <p:cNvPr id="5" name="文本框 5"/>
          <p:cNvSpPr txBox="1">
            <a:spLocks noChangeArrowheads="1"/>
          </p:cNvSpPr>
          <p:nvPr/>
        </p:nvSpPr>
        <p:spPr bwMode="auto">
          <a:xfrm>
            <a:off x="661988" y="1260873"/>
            <a:ext cx="8020050" cy="2977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indent="609600">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2100">
                <a:solidFill>
                  <a:srgbClr val="000000"/>
                </a:solidFill>
                <a:latin typeface="楷体" panose="02010609060101010101" pitchFamily="49" charset="-122"/>
                <a:ea typeface="楷体" panose="02010609060101010101" pitchFamily="49" charset="-122"/>
              </a:rPr>
              <a:t>他就要做第12 个引体向上了，只见他的身子前后摆了摆，仿佛在积蓄力量，就在身子再一次向前 悠的时候，他猛地大喊一声“嗨！ ”立刻，全身都绷得紧紧的，双臂用力向上拉，身子哆哆嗦嗦地慢慢向上移动。他双眼紧闭，汗水顺着通红的脸颊往下流。胳膊上的肌肉像正在充气的气球一样逐渐鼓了起来， 小臂上的青筋也鼓起来， 像一条条青色的蚯蚓。 </a:t>
            </a:r>
            <a:endParaRPr lang="zh-CN" altLang="en-US" sz="2100">
              <a:solidFill>
                <a:srgbClr val="000000"/>
              </a:solidFill>
              <a:latin typeface="楷体" panose="02010609060101010101" pitchFamily="49" charset="-122"/>
              <a:ea typeface="楷体" panose="02010609060101010101" pitchFamily="49" charset="-122"/>
            </a:endParaRPr>
          </a:p>
        </p:txBody>
      </p:sp>
      <p:sp>
        <p:nvSpPr>
          <p:cNvPr id="12" name="圆角矩形 11"/>
          <p:cNvSpPr/>
          <p:nvPr/>
        </p:nvSpPr>
        <p:spPr bwMode="auto">
          <a:xfrm>
            <a:off x="475060" y="1352550"/>
            <a:ext cx="8206978" cy="2801541"/>
          </a:xfrm>
          <a:prstGeom prst="roundRect">
            <a:avLst/>
          </a:prstGeom>
          <a:noFill/>
          <a:ln w="38100" cmpd="thickThin">
            <a:solidFill>
              <a:srgbClr val="A1C450"/>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anchor="ctr"/>
          <a:lstStyle/>
          <a:p>
            <a:pPr algn="ctr">
              <a:defRPr/>
            </a:pPr>
            <a:endParaRPr lang="zh-CN" altLang="en-US" b="1" noProof="1">
              <a:solidFill>
                <a:schemeClr val="tx1"/>
              </a:solidFill>
              <a:latin typeface="楷体" panose="02010609060101010101" pitchFamily="49" charset="-122"/>
              <a:ea typeface="楷体" panose="02010609060101010101" pitchFamily="49" charset="-122"/>
            </a:endParaRPr>
          </a:p>
        </p:txBody>
      </p:sp>
      <p:sp>
        <p:nvSpPr>
          <p:cNvPr id="4" name="圆角矩形标注 3"/>
          <p:cNvSpPr/>
          <p:nvPr/>
        </p:nvSpPr>
        <p:spPr>
          <a:xfrm>
            <a:off x="6144817" y="4348163"/>
            <a:ext cx="2649140" cy="553641"/>
          </a:xfrm>
          <a:prstGeom prst="wedgeRoundRectCallout">
            <a:avLst>
              <a:gd name="adj1" fmla="val -12889"/>
              <a:gd name="adj2" fmla="val -75388"/>
              <a:gd name="adj3" fmla="val 16667"/>
            </a:avLst>
          </a:prstGeom>
          <a:solidFill>
            <a:srgbClr val="A1C450"/>
          </a:solidFill>
          <a:ln>
            <a:noFill/>
          </a:ln>
        </p:spPr>
        <p:style>
          <a:lnRef idx="1">
            <a:schemeClr val="accent6"/>
          </a:lnRef>
          <a:fillRef idx="3">
            <a:schemeClr val="accent6"/>
          </a:fillRef>
          <a:effectRef idx="2">
            <a:schemeClr val="accent6"/>
          </a:effectRef>
          <a:fontRef idx="minor">
            <a:schemeClr val="lt1"/>
          </a:fontRef>
        </p:style>
        <p:txBody>
          <a:bodyPr lIns="68580" tIns="34290" rIns="68580" bIns="34290" anchor="ctr"/>
          <a:lstStyle/>
          <a:p>
            <a:pPr algn="ctr"/>
            <a:r>
              <a:rPr lang="zh-CN" altLang="en-US" b="1" noProof="1">
                <a:latin typeface="微软雅黑" panose="020B0503020204020204" pitchFamily="34" charset="-122"/>
              </a:rPr>
              <a:t>细节描写他坚持的样子</a:t>
            </a:r>
            <a:endParaRPr lang="zh-CN" altLang="en-US" b="1" noProof="1">
              <a:latin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3694510" y="732235"/>
            <a:ext cx="2208609" cy="503634"/>
          </a:xfrm>
          <a:prstGeom prst="roundRect">
            <a:avLst>
              <a:gd name="adj" fmla="val 50000"/>
            </a:avLst>
          </a:prstGeom>
          <a:noFill/>
          <a:ln w="28575">
            <a:solidFill>
              <a:srgbClr val="A1C45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r>
              <a:rPr lang="zh-CN" altLang="en-US" sz="2100" noProof="1">
                <a:solidFill>
                  <a:schemeClr val="tx1"/>
                </a:solidFill>
                <a:latin typeface="微软雅黑" panose="020B0503020204020204" pitchFamily="34" charset="-122"/>
              </a:rPr>
              <a:t>写作指导</a:t>
            </a:r>
            <a:endParaRPr lang="zh-CN" altLang="en-US" sz="2100" noProof="1">
              <a:solidFill>
                <a:schemeClr val="tx1"/>
              </a:solidFill>
              <a:latin typeface="微软雅黑" panose="020B0503020204020204" pitchFamily="34" charset="-122"/>
            </a:endParaRPr>
          </a:p>
        </p:txBody>
      </p:sp>
      <p:sp>
        <p:nvSpPr>
          <p:cNvPr id="5" name="文本框 4"/>
          <p:cNvSpPr txBox="1"/>
          <p:nvPr/>
        </p:nvSpPr>
        <p:spPr>
          <a:xfrm>
            <a:off x="952500" y="1669257"/>
            <a:ext cx="7239000" cy="2493169"/>
          </a:xfrm>
          <a:prstGeom prst="rect">
            <a:avLst/>
          </a:prstGeom>
          <a:noFill/>
        </p:spPr>
        <p:txBody>
          <a:bodyPr lIns="68580" tIns="34290" rIns="68580" bIns="34290">
            <a:spAutoFit/>
          </a:bodyPr>
          <a:lstStyle/>
          <a:p>
            <a:pPr indent="533400" fontAlgn="auto">
              <a:lnSpc>
                <a:spcPct val="150000"/>
              </a:lnSpc>
            </a:pPr>
            <a:r>
              <a:rPr lang="zh-CN" altLang="en-US" sz="2100" b="1" noProof="1">
                <a:latin typeface="微软雅黑" panose="020B0503020204020204" pitchFamily="34" charset="-122"/>
                <a:ea typeface="微软雅黑" panose="020B0503020204020204" pitchFamily="34" charset="-122"/>
              </a:rPr>
              <a:t>我们可以从多个角度写一个人的样子，如：</a:t>
            </a:r>
            <a:endParaRPr lang="zh-CN" altLang="en-US" sz="2100" b="1" noProof="1">
              <a:latin typeface="微软雅黑" panose="020B0503020204020204" pitchFamily="34" charset="-122"/>
              <a:ea typeface="微软雅黑" panose="020B0503020204020204" pitchFamily="34" charset="-122"/>
            </a:endParaRPr>
          </a:p>
          <a:p>
            <a:pPr marL="342900" indent="-342900" fontAlgn="auto">
              <a:lnSpc>
                <a:spcPct val="150000"/>
              </a:lnSpc>
              <a:buFont typeface="Wingdings" panose="05000000000000000000" charset="0"/>
              <a:buChar char="p"/>
            </a:pPr>
            <a:r>
              <a:rPr lang="zh-CN" altLang="en-US" sz="2100" noProof="1">
                <a:latin typeface="微软雅黑" panose="020B0503020204020204" pitchFamily="34" charset="-122"/>
                <a:ea typeface="微软雅黑" panose="020B0503020204020204" pitchFamily="34" charset="-122"/>
              </a:rPr>
              <a:t>他的面部表情是怎样的？眼神与平时一样吗？</a:t>
            </a:r>
            <a:endParaRPr lang="zh-CN" altLang="en-US" sz="2100" noProof="1">
              <a:latin typeface="微软雅黑" panose="020B0503020204020204" pitchFamily="34" charset="-122"/>
              <a:ea typeface="微软雅黑" panose="020B0503020204020204" pitchFamily="34" charset="-122"/>
            </a:endParaRPr>
          </a:p>
          <a:p>
            <a:pPr marL="342900" indent="-342900" fontAlgn="auto">
              <a:lnSpc>
                <a:spcPct val="150000"/>
              </a:lnSpc>
              <a:buFont typeface="Wingdings" panose="05000000000000000000" charset="0"/>
              <a:buChar char="p"/>
            </a:pPr>
            <a:r>
              <a:rPr lang="zh-CN" altLang="en-US" sz="2100" noProof="1">
                <a:latin typeface="微软雅黑" panose="020B0503020204020204" pitchFamily="34" charset="-122"/>
                <a:ea typeface="微软雅黑" panose="020B0503020204020204" pitchFamily="34" charset="-122"/>
              </a:rPr>
              <a:t>他有哪些不同寻常的举动？</a:t>
            </a:r>
            <a:endParaRPr lang="zh-CN" altLang="en-US" sz="2100" noProof="1">
              <a:latin typeface="微软雅黑" panose="020B0503020204020204" pitchFamily="34" charset="-122"/>
              <a:ea typeface="微软雅黑" panose="020B0503020204020204" pitchFamily="34" charset="-122"/>
            </a:endParaRPr>
          </a:p>
          <a:p>
            <a:pPr marL="342900" indent="-342900" fontAlgn="auto">
              <a:lnSpc>
                <a:spcPct val="150000"/>
              </a:lnSpc>
              <a:buFont typeface="Wingdings" panose="05000000000000000000" charset="0"/>
              <a:buChar char="p"/>
            </a:pPr>
            <a:r>
              <a:rPr lang="zh-CN" altLang="en-US" sz="2100" noProof="1">
                <a:latin typeface="微软雅黑" panose="020B0503020204020204" pitchFamily="34" charset="-122"/>
                <a:ea typeface="微软雅黑" panose="020B0503020204020204" pitchFamily="34" charset="-122"/>
              </a:rPr>
              <a:t>他说</a:t>
            </a:r>
            <a:r>
              <a:rPr lang="zh-CN" altLang="en-US" sz="2100" noProof="1">
                <a:latin typeface="微软雅黑" panose="020B0503020204020204" pitchFamily="34" charset="-122"/>
                <a:ea typeface="微软雅黑" panose="020B0503020204020204" pitchFamily="34" charset="-122"/>
              </a:rPr>
              <a:t>了</a:t>
            </a:r>
            <a:r>
              <a:rPr lang="zh-CN" altLang="en-US" sz="2100" noProof="1">
                <a:latin typeface="微软雅黑" panose="020B0503020204020204" pitchFamily="34" charset="-122"/>
                <a:ea typeface="微软雅黑" panose="020B0503020204020204" pitchFamily="34" charset="-122"/>
              </a:rPr>
              <a:t>哪</a:t>
            </a:r>
            <a:r>
              <a:rPr lang="zh-CN" altLang="en-US" sz="2100" noProof="1">
                <a:latin typeface="微软雅黑" panose="020B0503020204020204" pitchFamily="34" charset="-122"/>
                <a:ea typeface="微软雅黑" panose="020B0503020204020204" pitchFamily="34" charset="-122"/>
              </a:rPr>
              <a:t>些</a:t>
            </a:r>
            <a:r>
              <a:rPr lang="zh-CN" altLang="en-US" sz="2100" noProof="1">
                <a:latin typeface="微软雅黑" panose="020B0503020204020204" pitchFamily="34" charset="-122"/>
                <a:ea typeface="微软雅黑" panose="020B0503020204020204" pitchFamily="34" charset="-122"/>
              </a:rPr>
              <a:t>话？说话时的语气是怎样的？</a:t>
            </a:r>
            <a:endParaRPr lang="zh-CN" altLang="en-US" sz="2100" noProof="1">
              <a:latin typeface="微软雅黑" panose="020B0503020204020204" pitchFamily="34" charset="-122"/>
              <a:ea typeface="微软雅黑" panose="020B0503020204020204" pitchFamily="34" charset="-122"/>
            </a:endParaRPr>
          </a:p>
          <a:p>
            <a:pPr marL="342900" indent="-342900" fontAlgn="auto">
              <a:lnSpc>
                <a:spcPct val="150000"/>
              </a:lnSpc>
              <a:buFont typeface="Wingdings" panose="05000000000000000000" charset="0"/>
              <a:buChar char="p"/>
            </a:pPr>
            <a:r>
              <a:rPr lang="zh-CN" altLang="en-US" sz="2100" noProof="1">
                <a:latin typeface="微软雅黑" panose="020B0503020204020204" pitchFamily="34" charset="-122"/>
                <a:ea typeface="微软雅黑" panose="020B0503020204020204" pitchFamily="34" charset="-122"/>
              </a:rPr>
              <a:t>周围的人有什么反应？</a:t>
            </a:r>
            <a:endParaRPr lang="zh-CN" altLang="en-US" sz="2100" noProof="1">
              <a:latin typeface="微软雅黑" panose="020B0503020204020204" pitchFamily="34" charset="-122"/>
              <a:ea typeface="微软雅黑" panose="020B0503020204020204" pitchFamily="34"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3694510" y="732235"/>
            <a:ext cx="2208609" cy="503634"/>
          </a:xfrm>
          <a:prstGeom prst="roundRect">
            <a:avLst>
              <a:gd name="adj" fmla="val 50000"/>
            </a:avLst>
          </a:prstGeom>
          <a:noFill/>
          <a:ln w="28575">
            <a:solidFill>
              <a:srgbClr val="A1C45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r>
              <a:rPr lang="zh-CN" altLang="en-US" sz="2100" noProof="1">
                <a:solidFill>
                  <a:schemeClr val="tx1"/>
                </a:solidFill>
                <a:latin typeface="微软雅黑" panose="020B0503020204020204" pitchFamily="34" charset="-122"/>
              </a:rPr>
              <a:t>写作指导</a:t>
            </a:r>
            <a:endParaRPr lang="zh-CN" altLang="en-US" sz="2100" noProof="1">
              <a:solidFill>
                <a:schemeClr val="tx1"/>
              </a:solidFill>
              <a:latin typeface="微软雅黑" panose="020B0503020204020204" pitchFamily="34" charset="-122"/>
            </a:endParaRPr>
          </a:p>
        </p:txBody>
      </p:sp>
      <p:sp>
        <p:nvSpPr>
          <p:cNvPr id="5" name="文本框 4"/>
          <p:cNvSpPr txBox="1"/>
          <p:nvPr/>
        </p:nvSpPr>
        <p:spPr>
          <a:xfrm>
            <a:off x="952500" y="1852613"/>
            <a:ext cx="7239000" cy="1522810"/>
          </a:xfrm>
          <a:prstGeom prst="rect">
            <a:avLst/>
          </a:prstGeom>
          <a:noFill/>
        </p:spPr>
        <p:txBody>
          <a:bodyPr lIns="68580" tIns="34290" rIns="68580" bIns="34290">
            <a:spAutoFit/>
          </a:bodyPr>
          <a:lstStyle/>
          <a:p>
            <a:pPr indent="533400" fontAlgn="auto">
              <a:lnSpc>
                <a:spcPct val="150000"/>
              </a:lnSpc>
            </a:pPr>
            <a:r>
              <a:rPr lang="zh-CN" altLang="en-US" sz="2100" b="1" noProof="1">
                <a:latin typeface="微软雅黑" panose="020B0503020204020204" pitchFamily="34" charset="-122"/>
                <a:ea typeface="微软雅黑" panose="020B0503020204020204" pitchFamily="34" charset="-122"/>
              </a:rPr>
              <a:t>展开四类角度进行描写</a:t>
            </a:r>
            <a:endParaRPr lang="zh-CN" altLang="en-US" sz="2100" b="1" noProof="1">
              <a:latin typeface="微软雅黑" panose="020B0503020204020204" pitchFamily="34" charset="-122"/>
              <a:ea typeface="微软雅黑" panose="020B0503020204020204" pitchFamily="34" charset="-122"/>
            </a:endParaRPr>
          </a:p>
          <a:p>
            <a:pPr marL="342900" indent="-342900" fontAlgn="auto">
              <a:lnSpc>
                <a:spcPct val="150000"/>
              </a:lnSpc>
              <a:buFont typeface="Wingdings" panose="05000000000000000000" charset="0"/>
              <a:buChar char="p"/>
            </a:pPr>
            <a:r>
              <a:rPr lang="zh-CN" altLang="en-US" sz="2100" noProof="1">
                <a:latin typeface="微软雅黑" panose="020B0503020204020204" pitchFamily="34" charset="-122"/>
                <a:ea typeface="微软雅黑" panose="020B0503020204020204" pitchFamily="34" charset="-122"/>
              </a:rPr>
              <a:t>描写动作本身，即动作发出者及其动作、行为；</a:t>
            </a:r>
            <a:endParaRPr lang="zh-CN" altLang="en-US" sz="2100" noProof="1">
              <a:latin typeface="微软雅黑" panose="020B0503020204020204" pitchFamily="34" charset="-122"/>
              <a:ea typeface="微软雅黑" panose="020B0503020204020204" pitchFamily="34" charset="-122"/>
            </a:endParaRPr>
          </a:p>
          <a:p>
            <a:pPr marL="342900" indent="-342900" fontAlgn="auto">
              <a:lnSpc>
                <a:spcPct val="150000"/>
              </a:lnSpc>
              <a:buFont typeface="Wingdings" panose="05000000000000000000" charset="0"/>
              <a:buChar char="p"/>
            </a:pPr>
            <a:r>
              <a:rPr lang="zh-CN" altLang="en-US" sz="2100" noProof="1">
                <a:latin typeface="微软雅黑" panose="020B0503020204020204" pitchFamily="34" charset="-122"/>
                <a:ea typeface="微软雅黑" panose="020B0503020204020204" pitchFamily="34" charset="-122"/>
              </a:rPr>
              <a:t>描写动作对象，即动作承受者及其状态、行为；</a:t>
            </a:r>
            <a:endParaRPr lang="zh-CN" altLang="en-US" sz="2100" noProof="1">
              <a:latin typeface="微软雅黑" panose="020B0503020204020204" pitchFamily="34" charset="-122"/>
              <a:ea typeface="微软雅黑" panose="020B0503020204020204" pitchFamily="34"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3694510" y="732235"/>
            <a:ext cx="2208609" cy="503634"/>
          </a:xfrm>
          <a:prstGeom prst="roundRect">
            <a:avLst>
              <a:gd name="adj" fmla="val 50000"/>
            </a:avLst>
          </a:prstGeom>
          <a:noFill/>
          <a:ln w="28575">
            <a:solidFill>
              <a:srgbClr val="A1C45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r>
              <a:rPr lang="zh-CN" altLang="en-US" sz="2100" noProof="1">
                <a:solidFill>
                  <a:schemeClr val="tx1"/>
                </a:solidFill>
                <a:latin typeface="微软雅黑" panose="020B0503020204020204" pitchFamily="34" charset="-122"/>
              </a:rPr>
              <a:t>写作指导</a:t>
            </a:r>
            <a:endParaRPr lang="zh-CN" altLang="en-US" sz="2100" noProof="1">
              <a:solidFill>
                <a:schemeClr val="tx1"/>
              </a:solidFill>
              <a:latin typeface="微软雅黑" panose="020B0503020204020204" pitchFamily="34" charset="-122"/>
            </a:endParaRPr>
          </a:p>
        </p:txBody>
      </p:sp>
      <p:sp>
        <p:nvSpPr>
          <p:cNvPr id="5" name="文本框 4"/>
          <p:cNvSpPr txBox="1"/>
          <p:nvPr/>
        </p:nvSpPr>
        <p:spPr>
          <a:xfrm>
            <a:off x="741760" y="1420416"/>
            <a:ext cx="7240190" cy="2976563"/>
          </a:xfrm>
          <a:prstGeom prst="rect">
            <a:avLst/>
          </a:prstGeom>
          <a:noFill/>
        </p:spPr>
        <p:txBody>
          <a:bodyPr lIns="68580" tIns="34290" rIns="68580" bIns="34290">
            <a:spAutoFit/>
          </a:bodyPr>
          <a:lstStyle/>
          <a:p>
            <a:pPr indent="533400" fontAlgn="auto">
              <a:lnSpc>
                <a:spcPct val="150000"/>
              </a:lnSpc>
            </a:pPr>
            <a:r>
              <a:rPr lang="zh-CN" altLang="en-US" sz="2100" b="1" noProof="1">
                <a:latin typeface="微软雅黑" panose="020B0503020204020204" pitchFamily="34" charset="-122"/>
                <a:ea typeface="微软雅黑" panose="020B0503020204020204" pitchFamily="34" charset="-122"/>
              </a:rPr>
              <a:t>展开四类角度进行描写</a:t>
            </a:r>
            <a:endParaRPr lang="zh-CN" altLang="en-US" sz="2100" b="1" noProof="1">
              <a:latin typeface="微软雅黑" panose="020B0503020204020204" pitchFamily="34" charset="-122"/>
              <a:ea typeface="微软雅黑" panose="020B0503020204020204" pitchFamily="34" charset="-122"/>
            </a:endParaRPr>
          </a:p>
          <a:p>
            <a:pPr marL="342900" indent="-342900" fontAlgn="auto">
              <a:lnSpc>
                <a:spcPct val="150000"/>
              </a:lnSpc>
              <a:buFont typeface="Wingdings" panose="05000000000000000000" charset="0"/>
              <a:buChar char="p"/>
            </a:pPr>
            <a:r>
              <a:rPr lang="zh-CN" altLang="en-US" sz="2100" noProof="1">
                <a:latin typeface="微软雅黑" panose="020B0503020204020204" pitchFamily="34" charset="-122"/>
                <a:ea typeface="微软雅黑" panose="020B0503020204020204" pitchFamily="34" charset="-122"/>
              </a:rPr>
              <a:t>动作环境，即动作发生时周围的环境，包括客观环境及其周围人 物的反应；</a:t>
            </a:r>
            <a:endParaRPr lang="zh-CN" altLang="en-US" sz="2100" noProof="1">
              <a:latin typeface="微软雅黑" panose="020B0503020204020204" pitchFamily="34" charset="-122"/>
              <a:ea typeface="微软雅黑" panose="020B0503020204020204" pitchFamily="34" charset="-122"/>
            </a:endParaRPr>
          </a:p>
          <a:p>
            <a:pPr marL="342900" indent="-342900" fontAlgn="auto">
              <a:lnSpc>
                <a:spcPct val="150000"/>
              </a:lnSpc>
              <a:buFont typeface="Wingdings" panose="05000000000000000000" charset="0"/>
              <a:buChar char="p"/>
            </a:pPr>
            <a:r>
              <a:rPr lang="zh-CN" altLang="en-US" sz="2100" noProof="1">
                <a:latin typeface="微软雅黑" panose="020B0503020204020204" pitchFamily="34" charset="-122"/>
                <a:ea typeface="微软雅黑" panose="020B0503020204020204" pitchFamily="34" charset="-122"/>
              </a:rPr>
              <a:t>动作心理，即动作发生时的“我”的心理活动 这四类角度， 既包括人物描写又包括环境描写， 既有正面描写又有侧面描写， 既有动作描写，又有外貌、语言、心理的描写。</a:t>
            </a:r>
            <a:endParaRPr lang="zh-CN" altLang="en-US" sz="2100" noProof="1">
              <a:latin typeface="微软雅黑" panose="020B0503020204020204" pitchFamily="34" charset="-122"/>
              <a:ea typeface="微软雅黑" panose="020B0503020204020204" pitchFamily="34"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2815829" y="735807"/>
            <a:ext cx="3426619" cy="445294"/>
          </a:xfrm>
          <a:prstGeom prst="roundRect">
            <a:avLst>
              <a:gd name="adj" fmla="val 50000"/>
            </a:avLst>
          </a:pr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r>
              <a:rPr lang="zh-CN" altLang="en-US" sz="2100" noProof="1">
                <a:solidFill>
                  <a:schemeClr val="bg1"/>
                </a:solidFill>
                <a:latin typeface="微软雅黑" panose="020B0503020204020204" pitchFamily="34" charset="-122"/>
                <a:sym typeface="+mn-ea"/>
              </a:rPr>
              <a:t>示例</a:t>
            </a:r>
            <a:endParaRPr lang="zh-CN" altLang="en-US" sz="2100" noProof="1">
              <a:solidFill>
                <a:schemeClr val="bg1"/>
              </a:solidFill>
              <a:latin typeface="微软雅黑" panose="020B0503020204020204" pitchFamily="34" charset="-122"/>
              <a:sym typeface="+mn-ea"/>
            </a:endParaRPr>
          </a:p>
        </p:txBody>
      </p:sp>
      <p:sp>
        <p:nvSpPr>
          <p:cNvPr id="5" name="文本框 5"/>
          <p:cNvSpPr txBox="1">
            <a:spLocks noChangeArrowheads="1"/>
          </p:cNvSpPr>
          <p:nvPr/>
        </p:nvSpPr>
        <p:spPr bwMode="auto">
          <a:xfrm>
            <a:off x="522685" y="1320404"/>
            <a:ext cx="8049815" cy="2493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indent="609600">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2100">
                <a:solidFill>
                  <a:srgbClr val="000000"/>
                </a:solidFill>
                <a:latin typeface="楷体" panose="02010609060101010101" pitchFamily="49" charset="-122"/>
                <a:ea typeface="楷体" panose="02010609060101010101" pitchFamily="49" charset="-122"/>
              </a:rPr>
              <a:t>突然从远处跑来一只头部受伤的小猫，贾奶奶眼中流露出疼爱的眼神，慢慢地蹲下，用布满皱纹的双手托起那只受伤的小猫，轻轻地放在自己的膝上，嘴里不停地说：“这是怎么了？这是和谁打架了？不怕、不怕……。”并从兜里掏出了白手帕，小心地为小猫擦拭着伤口，生怕弄疼了它。</a:t>
            </a:r>
            <a:endParaRPr lang="zh-CN" altLang="en-US" sz="2100">
              <a:solidFill>
                <a:srgbClr val="000000"/>
              </a:solidFill>
              <a:latin typeface="楷体" panose="02010609060101010101" pitchFamily="49" charset="-122"/>
              <a:ea typeface="楷体" panose="02010609060101010101" pitchFamily="49" charset="-122"/>
            </a:endParaRPr>
          </a:p>
        </p:txBody>
      </p:sp>
      <p:sp>
        <p:nvSpPr>
          <p:cNvPr id="12" name="圆角矩形 11"/>
          <p:cNvSpPr/>
          <p:nvPr/>
        </p:nvSpPr>
        <p:spPr bwMode="auto">
          <a:xfrm>
            <a:off x="452438" y="1352550"/>
            <a:ext cx="8276035" cy="2581275"/>
          </a:xfrm>
          <a:prstGeom prst="roundRect">
            <a:avLst/>
          </a:prstGeom>
          <a:noFill/>
          <a:ln w="38100" cmpd="thickThin">
            <a:solidFill>
              <a:srgbClr val="A1C450"/>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anchor="ctr"/>
          <a:lstStyle/>
          <a:p>
            <a:pPr algn="ctr">
              <a:defRPr/>
            </a:pPr>
            <a:endParaRPr lang="zh-CN" altLang="en-US" b="1" noProof="1">
              <a:solidFill>
                <a:schemeClr val="tx1"/>
              </a:solidFill>
              <a:latin typeface="楷体" panose="02010609060101010101" pitchFamily="49" charset="-122"/>
              <a:ea typeface="楷体" panose="02010609060101010101" pitchFamily="49" charset="-122"/>
            </a:endParaRPr>
          </a:p>
        </p:txBody>
      </p:sp>
      <p:sp>
        <p:nvSpPr>
          <p:cNvPr id="4" name="圆角矩形标注 3"/>
          <p:cNvSpPr/>
          <p:nvPr/>
        </p:nvSpPr>
        <p:spPr>
          <a:xfrm>
            <a:off x="5731669" y="4192192"/>
            <a:ext cx="2996804" cy="553640"/>
          </a:xfrm>
          <a:prstGeom prst="wedgeRoundRectCallout">
            <a:avLst>
              <a:gd name="adj1" fmla="val -13031"/>
              <a:gd name="adj2" fmla="val -82423"/>
              <a:gd name="adj3" fmla="val 16667"/>
            </a:avLst>
          </a:prstGeom>
          <a:solidFill>
            <a:srgbClr val="A1C450"/>
          </a:solidFill>
          <a:ln>
            <a:noFill/>
          </a:ln>
        </p:spPr>
        <p:style>
          <a:lnRef idx="1">
            <a:schemeClr val="accent6"/>
          </a:lnRef>
          <a:fillRef idx="3">
            <a:schemeClr val="accent6"/>
          </a:fillRef>
          <a:effectRef idx="2">
            <a:schemeClr val="accent6"/>
          </a:effectRef>
          <a:fontRef idx="minor">
            <a:schemeClr val="lt1"/>
          </a:fontRef>
        </p:style>
        <p:txBody>
          <a:bodyPr lIns="68580" tIns="34290" rIns="68580" bIns="34290" anchor="ctr"/>
          <a:lstStyle/>
          <a:p>
            <a:pPr algn="ctr"/>
            <a:r>
              <a:rPr lang="zh-CN" altLang="en-US" b="1" noProof="1">
                <a:latin typeface="微软雅黑" panose="020B0503020204020204" pitchFamily="34" charset="-122"/>
              </a:rPr>
              <a:t>描写贾奶奶充满爱心的样子</a:t>
            </a:r>
            <a:endParaRPr lang="zh-CN" altLang="en-US" b="1" noProof="1">
              <a:latin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3694510" y="732235"/>
            <a:ext cx="2208609" cy="503634"/>
          </a:xfrm>
          <a:prstGeom prst="roundRect">
            <a:avLst>
              <a:gd name="adj" fmla="val 50000"/>
            </a:avLst>
          </a:prstGeom>
          <a:noFill/>
          <a:ln w="28575">
            <a:solidFill>
              <a:srgbClr val="A1C45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r>
              <a:rPr lang="zh-CN" altLang="en-US" sz="2100" noProof="1">
                <a:solidFill>
                  <a:schemeClr val="tx1"/>
                </a:solidFill>
                <a:latin typeface="微软雅黑" panose="020B0503020204020204" pitchFamily="34" charset="-122"/>
              </a:rPr>
              <a:t>词语积累</a:t>
            </a:r>
            <a:endParaRPr lang="en-US" altLang="zh-CN" sz="2100" noProof="1">
              <a:solidFill>
                <a:schemeClr val="tx1"/>
              </a:solidFill>
              <a:latin typeface="微软雅黑" panose="020B0503020204020204" pitchFamily="34" charset="-122"/>
            </a:endParaRPr>
          </a:p>
        </p:txBody>
      </p:sp>
      <p:grpSp>
        <p:nvGrpSpPr>
          <p:cNvPr id="5" name="组合 32"/>
          <p:cNvGrpSpPr/>
          <p:nvPr/>
        </p:nvGrpSpPr>
        <p:grpSpPr bwMode="auto">
          <a:xfrm>
            <a:off x="3863579" y="1943100"/>
            <a:ext cx="1220390" cy="1114425"/>
            <a:chOff x="3200400" y="2317750"/>
            <a:chExt cx="1627188" cy="1485900"/>
          </a:xfrm>
        </p:grpSpPr>
        <p:pic>
          <p:nvPicPr>
            <p:cNvPr id="20483" name="Picture 10" descr="03"/>
            <p:cNvPicPr>
              <a:picLocks noChangeArrowheads="1"/>
            </p:cNvPicPr>
            <p:nvPr/>
          </p:nvPicPr>
          <p:blipFill>
            <a:blip r:embed="rId1" cstate="email"/>
            <a:srcRect/>
            <a:stretch>
              <a:fillRect/>
            </a:stretch>
          </p:blipFill>
          <p:spPr bwMode="auto">
            <a:xfrm rot="1913392" flipH="1">
              <a:off x="3200400" y="2317750"/>
              <a:ext cx="1627188" cy="148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4" name="TextBox 16"/>
            <p:cNvSpPr txBox="1">
              <a:spLocks noChangeArrowheads="1"/>
            </p:cNvSpPr>
            <p:nvPr/>
          </p:nvSpPr>
          <p:spPr bwMode="auto">
            <a:xfrm>
              <a:off x="3714744" y="2906711"/>
              <a:ext cx="785811"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500">
                  <a:solidFill>
                    <a:srgbClr val="FFFFCC"/>
                  </a:solidFill>
                  <a:latin typeface="微软雅黑" panose="020B0503020204020204" pitchFamily="34" charset="-122"/>
                  <a:ea typeface="微软雅黑" panose="020B0503020204020204" pitchFamily="34" charset="-122"/>
                </a:rPr>
                <a:t>凤眼</a:t>
              </a:r>
              <a:endParaRPr lang="zh-CN" altLang="en-US" sz="1500">
                <a:solidFill>
                  <a:srgbClr val="FFFFCC"/>
                </a:solidFill>
                <a:latin typeface="微软雅黑" panose="020B0503020204020204" pitchFamily="34" charset="-122"/>
                <a:ea typeface="微软雅黑" panose="020B0503020204020204" pitchFamily="34" charset="-122"/>
              </a:endParaRPr>
            </a:p>
          </p:txBody>
        </p:sp>
      </p:grpSp>
      <p:grpSp>
        <p:nvGrpSpPr>
          <p:cNvPr id="6" name="组合 34"/>
          <p:cNvGrpSpPr/>
          <p:nvPr/>
        </p:nvGrpSpPr>
        <p:grpSpPr bwMode="auto">
          <a:xfrm rot="1055305">
            <a:off x="1901346" y="2151987"/>
            <a:ext cx="1159585" cy="1070372"/>
            <a:chOff x="695325" y="3033713"/>
            <a:chExt cx="1546385" cy="1427162"/>
          </a:xfrm>
        </p:grpSpPr>
        <p:pic>
          <p:nvPicPr>
            <p:cNvPr id="20486" name="Picture 9" descr="03"/>
            <p:cNvPicPr>
              <a:picLocks noChangeArrowheads="1"/>
            </p:cNvPicPr>
            <p:nvPr/>
          </p:nvPicPr>
          <p:blipFill>
            <a:blip r:embed="rId2" cstate="email"/>
            <a:srcRect/>
            <a:stretch>
              <a:fillRect/>
            </a:stretch>
          </p:blipFill>
          <p:spPr bwMode="auto">
            <a:xfrm rot="18016409" flipH="1">
              <a:off x="665163" y="3063875"/>
              <a:ext cx="1427162" cy="1366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7" name="TextBox 11"/>
            <p:cNvSpPr txBox="1">
              <a:spLocks noChangeArrowheads="1"/>
            </p:cNvSpPr>
            <p:nvPr/>
          </p:nvSpPr>
          <p:spPr bwMode="auto">
            <a:xfrm rot="20544695">
              <a:off x="812959" y="3410976"/>
              <a:ext cx="1428751" cy="430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500" dirty="0">
                  <a:solidFill>
                    <a:srgbClr val="FFFFCC"/>
                  </a:solidFill>
                  <a:latin typeface="微软雅黑" panose="020B0503020204020204" pitchFamily="34" charset="-122"/>
                  <a:ea typeface="微软雅黑" panose="020B0503020204020204" pitchFamily="34" charset="-122"/>
                </a:rPr>
                <a:t>如痴如醉</a:t>
              </a:r>
              <a:endParaRPr lang="zh-CN" altLang="en-US" sz="1500" dirty="0">
                <a:solidFill>
                  <a:srgbClr val="FFFFCC"/>
                </a:solidFill>
                <a:latin typeface="微软雅黑" panose="020B0503020204020204" pitchFamily="34" charset="-122"/>
                <a:ea typeface="微软雅黑" panose="020B0503020204020204" pitchFamily="34" charset="-122"/>
              </a:endParaRPr>
            </a:p>
          </p:txBody>
        </p:sp>
      </p:grpSp>
      <p:grpSp>
        <p:nvGrpSpPr>
          <p:cNvPr id="9" name="组合 31"/>
          <p:cNvGrpSpPr/>
          <p:nvPr/>
        </p:nvGrpSpPr>
        <p:grpSpPr bwMode="auto">
          <a:xfrm>
            <a:off x="4463649" y="1581146"/>
            <a:ext cx="1051322" cy="1051322"/>
            <a:chOff x="3771895" y="1938332"/>
            <a:chExt cx="1401763" cy="1401762"/>
          </a:xfrm>
        </p:grpSpPr>
        <p:pic>
          <p:nvPicPr>
            <p:cNvPr id="20489" name="Picture 8" descr="06"/>
            <p:cNvPicPr>
              <a:picLocks noChangeAspect="1" noChangeArrowheads="1"/>
            </p:cNvPicPr>
            <p:nvPr/>
          </p:nvPicPr>
          <p:blipFill>
            <a:blip r:embed="rId3" cstate="email"/>
            <a:srcRect/>
            <a:stretch>
              <a:fillRect/>
            </a:stretch>
          </p:blipFill>
          <p:spPr bwMode="auto">
            <a:xfrm rot="4540256">
              <a:off x="3771896" y="1938331"/>
              <a:ext cx="1401762" cy="1401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90" name="TextBox 12"/>
            <p:cNvSpPr txBox="1">
              <a:spLocks noChangeArrowheads="1"/>
            </p:cNvSpPr>
            <p:nvPr/>
          </p:nvSpPr>
          <p:spPr bwMode="auto">
            <a:xfrm>
              <a:off x="4129089" y="2295528"/>
              <a:ext cx="842970" cy="430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500">
                  <a:solidFill>
                    <a:srgbClr val="FFFFCC"/>
                  </a:solidFill>
                  <a:latin typeface="微软雅黑" panose="020B0503020204020204" pitchFamily="34" charset="-122"/>
                  <a:ea typeface="微软雅黑" panose="020B0503020204020204" pitchFamily="34" charset="-122"/>
                </a:rPr>
                <a:t>标致</a:t>
              </a:r>
              <a:endParaRPr lang="zh-CN" altLang="en-US" sz="1500">
                <a:solidFill>
                  <a:srgbClr val="FFFFCC"/>
                </a:solidFill>
                <a:latin typeface="微软雅黑" panose="020B0503020204020204" pitchFamily="34" charset="-122"/>
                <a:ea typeface="微软雅黑" panose="020B0503020204020204" pitchFamily="34" charset="-122"/>
              </a:endParaRPr>
            </a:p>
          </p:txBody>
        </p:sp>
      </p:grpSp>
      <p:grpSp>
        <p:nvGrpSpPr>
          <p:cNvPr id="10" name="组合 35"/>
          <p:cNvGrpSpPr/>
          <p:nvPr/>
        </p:nvGrpSpPr>
        <p:grpSpPr bwMode="auto">
          <a:xfrm>
            <a:off x="3520679" y="3012281"/>
            <a:ext cx="1103709" cy="1067991"/>
            <a:chOff x="2743200" y="3743325"/>
            <a:chExt cx="1471600" cy="1423988"/>
          </a:xfrm>
        </p:grpSpPr>
        <p:pic>
          <p:nvPicPr>
            <p:cNvPr id="20492" name="Picture 2" descr="01"/>
            <p:cNvPicPr>
              <a:picLocks noChangeAspect="1" noChangeArrowheads="1"/>
            </p:cNvPicPr>
            <p:nvPr/>
          </p:nvPicPr>
          <p:blipFill>
            <a:blip r:embed="rId4" cstate="email"/>
            <a:srcRect/>
            <a:stretch>
              <a:fillRect/>
            </a:stretch>
          </p:blipFill>
          <p:spPr bwMode="auto">
            <a:xfrm rot="1598021">
              <a:off x="2743200" y="3743325"/>
              <a:ext cx="1423988" cy="1423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93" name="TextBox 13"/>
            <p:cNvSpPr txBox="1">
              <a:spLocks noChangeArrowheads="1"/>
            </p:cNvSpPr>
            <p:nvPr/>
          </p:nvSpPr>
          <p:spPr bwMode="auto">
            <a:xfrm>
              <a:off x="2786050" y="4192596"/>
              <a:ext cx="142875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500">
                  <a:solidFill>
                    <a:srgbClr val="FFFFCC"/>
                  </a:solidFill>
                  <a:latin typeface="微软雅黑" panose="020B0503020204020204" pitchFamily="34" charset="-122"/>
                  <a:ea typeface="微软雅黑" panose="020B0503020204020204" pitchFamily="34" charset="-122"/>
                </a:rPr>
                <a:t>耳聪目明</a:t>
              </a:r>
              <a:endParaRPr lang="zh-CN" altLang="en-US" sz="1200">
                <a:solidFill>
                  <a:srgbClr val="FFFFCC"/>
                </a:solidFill>
                <a:latin typeface="微软雅黑" panose="020B0503020204020204" pitchFamily="34" charset="-122"/>
                <a:ea typeface="微软雅黑" panose="020B0503020204020204" pitchFamily="34" charset="-122"/>
              </a:endParaRPr>
            </a:p>
          </p:txBody>
        </p:sp>
      </p:grpSp>
      <p:grpSp>
        <p:nvGrpSpPr>
          <p:cNvPr id="11" name="组合 36"/>
          <p:cNvGrpSpPr/>
          <p:nvPr/>
        </p:nvGrpSpPr>
        <p:grpSpPr bwMode="auto">
          <a:xfrm>
            <a:off x="5642370" y="3188490"/>
            <a:ext cx="1125144" cy="1066800"/>
            <a:chOff x="5580157" y="3722040"/>
            <a:chExt cx="1500186" cy="1422400"/>
          </a:xfrm>
        </p:grpSpPr>
        <p:pic>
          <p:nvPicPr>
            <p:cNvPr id="20495" name="Picture 3" descr="03"/>
            <p:cNvPicPr>
              <a:picLocks noChangeAspect="1" noChangeArrowheads="1"/>
            </p:cNvPicPr>
            <p:nvPr/>
          </p:nvPicPr>
          <p:blipFill>
            <a:blip r:embed="rId5" cstate="email"/>
            <a:srcRect/>
            <a:stretch>
              <a:fillRect/>
            </a:stretch>
          </p:blipFill>
          <p:spPr bwMode="auto">
            <a:xfrm rot="2854396">
              <a:off x="5579364" y="3722833"/>
              <a:ext cx="1422400" cy="1420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96" name="TextBox 14"/>
            <p:cNvSpPr txBox="1">
              <a:spLocks noChangeArrowheads="1"/>
            </p:cNvSpPr>
            <p:nvPr/>
          </p:nvSpPr>
          <p:spPr bwMode="auto">
            <a:xfrm rot="1080148">
              <a:off x="5651592" y="4206725"/>
              <a:ext cx="1428751"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500">
                  <a:solidFill>
                    <a:srgbClr val="FFFFCC"/>
                  </a:solidFill>
                  <a:latin typeface="微软雅黑" panose="020B0503020204020204" pitchFamily="34" charset="-122"/>
                  <a:ea typeface="微软雅黑" panose="020B0503020204020204" pitchFamily="34" charset="-122"/>
                </a:rPr>
                <a:t>膀大腰粗</a:t>
              </a:r>
              <a:endParaRPr lang="zh-CN" altLang="en-US" sz="1500">
                <a:solidFill>
                  <a:srgbClr val="FFFFCC"/>
                </a:solidFill>
                <a:latin typeface="微软雅黑" panose="020B0503020204020204" pitchFamily="34" charset="-122"/>
                <a:ea typeface="微软雅黑" panose="020B0503020204020204" pitchFamily="34" charset="-122"/>
              </a:endParaRPr>
            </a:p>
          </p:txBody>
        </p:sp>
      </p:grpSp>
      <p:grpSp>
        <p:nvGrpSpPr>
          <p:cNvPr id="12" name="组合 33"/>
          <p:cNvGrpSpPr/>
          <p:nvPr/>
        </p:nvGrpSpPr>
        <p:grpSpPr bwMode="auto">
          <a:xfrm>
            <a:off x="2936078" y="1813319"/>
            <a:ext cx="1303740" cy="1040606"/>
            <a:chOff x="2092531" y="1906162"/>
            <a:chExt cx="1738056" cy="1388133"/>
          </a:xfrm>
        </p:grpSpPr>
        <p:pic>
          <p:nvPicPr>
            <p:cNvPr id="20498" name="Picture 4" descr="06"/>
            <p:cNvPicPr>
              <a:picLocks noChangeAspect="1" noChangeArrowheads="1"/>
            </p:cNvPicPr>
            <p:nvPr/>
          </p:nvPicPr>
          <p:blipFill>
            <a:blip r:embed="rId6" cstate="email"/>
            <a:srcRect/>
            <a:stretch>
              <a:fillRect/>
            </a:stretch>
          </p:blipFill>
          <p:spPr bwMode="auto">
            <a:xfrm rot="-7872656">
              <a:off x="2092531" y="1906162"/>
              <a:ext cx="1388133" cy="1388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99" name="TextBox 18"/>
            <p:cNvSpPr txBox="1">
              <a:spLocks noChangeArrowheads="1"/>
            </p:cNvSpPr>
            <p:nvPr/>
          </p:nvSpPr>
          <p:spPr bwMode="auto">
            <a:xfrm>
              <a:off x="2401837" y="2418965"/>
              <a:ext cx="1428750" cy="4310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500">
                  <a:solidFill>
                    <a:srgbClr val="FFFFCC"/>
                  </a:solidFill>
                  <a:latin typeface="微软雅黑" panose="020B0503020204020204" pitchFamily="34" charset="-122"/>
                  <a:ea typeface="微软雅黑" panose="020B0503020204020204" pitchFamily="34" charset="-122"/>
                </a:rPr>
                <a:t>抖擞</a:t>
              </a:r>
              <a:endParaRPr lang="zh-CN" altLang="en-US" sz="1500">
                <a:solidFill>
                  <a:srgbClr val="FFFFCC"/>
                </a:solidFill>
                <a:latin typeface="微软雅黑" panose="020B0503020204020204" pitchFamily="34" charset="-122"/>
                <a:ea typeface="微软雅黑" panose="020B0503020204020204" pitchFamily="34" charset="-122"/>
              </a:endParaRPr>
            </a:p>
          </p:txBody>
        </p:sp>
      </p:grpSp>
      <p:grpSp>
        <p:nvGrpSpPr>
          <p:cNvPr id="13" name="组合 31"/>
          <p:cNvGrpSpPr/>
          <p:nvPr/>
        </p:nvGrpSpPr>
        <p:grpSpPr bwMode="auto">
          <a:xfrm>
            <a:off x="6553196" y="2420536"/>
            <a:ext cx="1296596" cy="1051322"/>
            <a:chOff x="3771895" y="1938332"/>
            <a:chExt cx="1728795" cy="1401762"/>
          </a:xfrm>
        </p:grpSpPr>
        <p:pic>
          <p:nvPicPr>
            <p:cNvPr id="20501" name="Picture 8" descr="06"/>
            <p:cNvPicPr>
              <a:picLocks noChangeAspect="1" noChangeArrowheads="1"/>
            </p:cNvPicPr>
            <p:nvPr/>
          </p:nvPicPr>
          <p:blipFill>
            <a:blip r:embed="rId3" cstate="email"/>
            <a:srcRect/>
            <a:stretch>
              <a:fillRect/>
            </a:stretch>
          </p:blipFill>
          <p:spPr bwMode="auto">
            <a:xfrm rot="4540256">
              <a:off x="3771896" y="1938331"/>
              <a:ext cx="1401762" cy="1401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02" name="TextBox 12"/>
            <p:cNvSpPr txBox="1">
              <a:spLocks noChangeArrowheads="1"/>
            </p:cNvSpPr>
            <p:nvPr/>
          </p:nvSpPr>
          <p:spPr bwMode="auto">
            <a:xfrm>
              <a:off x="4071939" y="2286001"/>
              <a:ext cx="1428751" cy="430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500">
                  <a:solidFill>
                    <a:srgbClr val="FFFFCC"/>
                  </a:solidFill>
                  <a:latin typeface="微软雅黑" panose="020B0503020204020204" pitchFamily="34" charset="-122"/>
                  <a:ea typeface="微软雅黑" panose="020B0503020204020204" pitchFamily="34" charset="-122"/>
                </a:rPr>
                <a:t>苗条</a:t>
              </a:r>
              <a:endParaRPr lang="zh-CN" altLang="en-US" sz="1200">
                <a:solidFill>
                  <a:srgbClr val="FFFFCC"/>
                </a:solidFill>
                <a:latin typeface="微软雅黑" panose="020B0503020204020204" pitchFamily="34" charset="-122"/>
                <a:ea typeface="微软雅黑" panose="020B0503020204020204" pitchFamily="34" charset="-122"/>
              </a:endParaRPr>
            </a:p>
          </p:txBody>
        </p:sp>
      </p:grpSp>
      <p:grpSp>
        <p:nvGrpSpPr>
          <p:cNvPr id="14" name="组合 32"/>
          <p:cNvGrpSpPr/>
          <p:nvPr/>
        </p:nvGrpSpPr>
        <p:grpSpPr bwMode="auto">
          <a:xfrm>
            <a:off x="5244704" y="2165747"/>
            <a:ext cx="1220390" cy="1114425"/>
            <a:chOff x="3200400" y="2317750"/>
            <a:chExt cx="1627188" cy="1485900"/>
          </a:xfrm>
        </p:grpSpPr>
        <p:pic>
          <p:nvPicPr>
            <p:cNvPr id="20504" name="Picture 10" descr="03"/>
            <p:cNvPicPr>
              <a:picLocks noChangeArrowheads="1"/>
            </p:cNvPicPr>
            <p:nvPr/>
          </p:nvPicPr>
          <p:blipFill>
            <a:blip r:embed="rId1" cstate="email"/>
            <a:srcRect/>
            <a:stretch>
              <a:fillRect/>
            </a:stretch>
          </p:blipFill>
          <p:spPr bwMode="auto">
            <a:xfrm rot="1913392" flipH="1">
              <a:off x="3200400" y="2317750"/>
              <a:ext cx="1627188" cy="148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05" name="TextBox 16"/>
            <p:cNvSpPr txBox="1">
              <a:spLocks noChangeArrowheads="1"/>
            </p:cNvSpPr>
            <p:nvPr/>
          </p:nvSpPr>
          <p:spPr bwMode="auto">
            <a:xfrm>
              <a:off x="3730632" y="2967038"/>
              <a:ext cx="78581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500">
                  <a:solidFill>
                    <a:srgbClr val="FFFFCC"/>
                  </a:solidFill>
                  <a:latin typeface="微软雅黑" panose="020B0503020204020204" pitchFamily="34" charset="-122"/>
                  <a:ea typeface="微软雅黑" panose="020B0503020204020204" pitchFamily="34" charset="-122"/>
                </a:rPr>
                <a:t>气派</a:t>
              </a:r>
              <a:endParaRPr lang="zh-CN" altLang="en-US" sz="1500">
                <a:solidFill>
                  <a:srgbClr val="FFFFCC"/>
                </a:solidFill>
                <a:latin typeface="微软雅黑" panose="020B0503020204020204" pitchFamily="34" charset="-122"/>
                <a:ea typeface="微软雅黑" panose="020B0503020204020204" pitchFamily="34" charset="-122"/>
              </a:endParaRPr>
            </a:p>
          </p:txBody>
        </p:sp>
      </p:grpSp>
      <p:grpSp>
        <p:nvGrpSpPr>
          <p:cNvPr id="15" name="组合 31"/>
          <p:cNvGrpSpPr/>
          <p:nvPr/>
        </p:nvGrpSpPr>
        <p:grpSpPr bwMode="auto">
          <a:xfrm>
            <a:off x="4624384" y="3242067"/>
            <a:ext cx="1051322" cy="1051322"/>
            <a:chOff x="3771897" y="1938332"/>
            <a:chExt cx="1401763" cy="1401762"/>
          </a:xfrm>
        </p:grpSpPr>
        <p:pic>
          <p:nvPicPr>
            <p:cNvPr id="20507" name="Picture 8" descr="06"/>
            <p:cNvPicPr>
              <a:picLocks noChangeAspect="1" noChangeArrowheads="1"/>
            </p:cNvPicPr>
            <p:nvPr/>
          </p:nvPicPr>
          <p:blipFill>
            <a:blip r:embed="rId3" cstate="email"/>
            <a:srcRect/>
            <a:stretch>
              <a:fillRect/>
            </a:stretch>
          </p:blipFill>
          <p:spPr bwMode="auto">
            <a:xfrm rot="4540256">
              <a:off x="3771898" y="1938331"/>
              <a:ext cx="1401762" cy="1401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08" name="TextBox 12"/>
            <p:cNvSpPr txBox="1">
              <a:spLocks noChangeArrowheads="1"/>
            </p:cNvSpPr>
            <p:nvPr/>
          </p:nvSpPr>
          <p:spPr bwMode="auto">
            <a:xfrm>
              <a:off x="4000635" y="2303494"/>
              <a:ext cx="1028964" cy="430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500">
                  <a:solidFill>
                    <a:srgbClr val="FFFFCC"/>
                  </a:solidFill>
                  <a:latin typeface="微软雅黑" panose="020B0503020204020204" pitchFamily="34" charset="-122"/>
                  <a:ea typeface="微软雅黑" panose="020B0503020204020204" pitchFamily="34" charset="-122"/>
                </a:rPr>
                <a:t>招风耳</a:t>
              </a:r>
              <a:endParaRPr lang="zh-CN" altLang="en-US" sz="1500">
                <a:solidFill>
                  <a:srgbClr val="FFFFCC"/>
                </a:solidFill>
                <a:latin typeface="微软雅黑" panose="020B0503020204020204" pitchFamily="34" charset="-122"/>
                <a:ea typeface="微软雅黑" panose="020B0503020204020204" pitchFamily="34" charset="-122"/>
              </a:endParaRPr>
            </a:p>
          </p:txBody>
        </p:sp>
      </p:grpSp>
      <p:grpSp>
        <p:nvGrpSpPr>
          <p:cNvPr id="45" name="组合 33"/>
          <p:cNvGrpSpPr/>
          <p:nvPr/>
        </p:nvGrpSpPr>
        <p:grpSpPr bwMode="auto">
          <a:xfrm rot="19686418">
            <a:off x="2280041" y="2761057"/>
            <a:ext cx="1123955" cy="1040606"/>
            <a:chOff x="2092531" y="1906162"/>
            <a:chExt cx="1498296" cy="1388133"/>
          </a:xfrm>
        </p:grpSpPr>
        <p:pic>
          <p:nvPicPr>
            <p:cNvPr id="20510" name="Picture 4" descr="06"/>
            <p:cNvPicPr>
              <a:picLocks noChangeAspect="1" noChangeArrowheads="1"/>
            </p:cNvPicPr>
            <p:nvPr/>
          </p:nvPicPr>
          <p:blipFill>
            <a:blip r:embed="rId6" cstate="email"/>
            <a:srcRect/>
            <a:stretch>
              <a:fillRect/>
            </a:stretch>
          </p:blipFill>
          <p:spPr bwMode="auto">
            <a:xfrm rot="-7872656">
              <a:off x="2092531" y="1906162"/>
              <a:ext cx="1388133" cy="1388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1" name="TextBox 18"/>
            <p:cNvSpPr txBox="1">
              <a:spLocks noChangeArrowheads="1"/>
            </p:cNvSpPr>
            <p:nvPr/>
          </p:nvSpPr>
          <p:spPr bwMode="auto">
            <a:xfrm>
              <a:off x="2162077" y="2478630"/>
              <a:ext cx="1428750" cy="4310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500">
                  <a:solidFill>
                    <a:srgbClr val="FFFFCC"/>
                  </a:solidFill>
                  <a:latin typeface="微软雅黑" panose="020B0503020204020204" pitchFamily="34" charset="-122"/>
                  <a:ea typeface="微软雅黑" panose="020B0503020204020204" pitchFamily="34" charset="-122"/>
                </a:rPr>
                <a:t>醍醐灌顶</a:t>
              </a:r>
              <a:endParaRPr lang="zh-CN" altLang="en-US" sz="1500">
                <a:solidFill>
                  <a:srgbClr val="FFFFCC"/>
                </a:solidFill>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down)">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down)">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wipe(down)">
                                      <p:cBhvr>
                                        <p:cTn id="37" dur="5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wipe(down)">
                                      <p:cBhvr>
                                        <p:cTn id="42" dur="500"/>
                                        <p:tgtEl>
                                          <p:spTgt spid="14"/>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wipe(down)">
                                      <p:cBhvr>
                                        <p:cTn id="47" dur="500"/>
                                        <p:tgtEl>
                                          <p:spTgt spid="15"/>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nodeType="clickEffect">
                                  <p:stCondLst>
                                    <p:cond delay="0"/>
                                  </p:stCondLst>
                                  <p:childTnLst>
                                    <p:set>
                                      <p:cBhvr>
                                        <p:cTn id="51" dur="1" fill="hold">
                                          <p:stCondLst>
                                            <p:cond delay="0"/>
                                          </p:stCondLst>
                                        </p:cTn>
                                        <p:tgtEl>
                                          <p:spTgt spid="45"/>
                                        </p:tgtEl>
                                        <p:attrNameLst>
                                          <p:attrName>style.visibility</p:attrName>
                                        </p:attrNameLst>
                                      </p:cBhvr>
                                      <p:to>
                                        <p:strVal val="visible"/>
                                      </p:to>
                                    </p:set>
                                    <p:animEffect transition="in" filter="wipe(down)">
                                      <p:cBhvr>
                                        <p:cTn id="52"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2815829" y="735807"/>
            <a:ext cx="3426619" cy="445294"/>
          </a:xfrm>
          <a:prstGeom prst="roundRect">
            <a:avLst>
              <a:gd name="adj" fmla="val 50000"/>
            </a:avLst>
          </a:pr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r>
              <a:rPr lang="zh-CN" altLang="en-US" sz="2100" b="1" noProof="1">
                <a:solidFill>
                  <a:schemeClr val="bg1"/>
                </a:solidFill>
                <a:latin typeface="微软雅黑" panose="020B0503020204020204" pitchFamily="34" charset="-122"/>
                <a:sym typeface="+mn-ea"/>
              </a:rPr>
              <a:t>好书推荐</a:t>
            </a:r>
            <a:endParaRPr lang="zh-CN" altLang="en-US" sz="2100" b="1" noProof="1">
              <a:solidFill>
                <a:schemeClr val="bg1"/>
              </a:solidFill>
              <a:latin typeface="微软雅黑" panose="020B0503020204020204" pitchFamily="34" charset="-122"/>
              <a:sym typeface="+mn-ea"/>
            </a:endParaRPr>
          </a:p>
        </p:txBody>
      </p:sp>
      <p:pic>
        <p:nvPicPr>
          <p:cNvPr id="21506" name="图片 7" descr="A000220150821A35PPIC"/>
          <p:cNvPicPr>
            <a:picLocks noChangeAspect="1" noChangeArrowheads="1"/>
          </p:cNvPicPr>
          <p:nvPr/>
        </p:nvPicPr>
        <p:blipFill>
          <a:blip r:embed="rId1" cstate="email"/>
          <a:srcRect/>
          <a:stretch>
            <a:fillRect/>
          </a:stretch>
        </p:blipFill>
        <p:spPr bwMode="auto">
          <a:xfrm>
            <a:off x="6093619" y="835819"/>
            <a:ext cx="892969"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7" name="文本框 1"/>
          <p:cNvSpPr txBox="1">
            <a:spLocks noChangeArrowheads="1"/>
          </p:cNvSpPr>
          <p:nvPr/>
        </p:nvSpPr>
        <p:spPr bwMode="auto">
          <a:xfrm>
            <a:off x="392906" y="1326356"/>
            <a:ext cx="5449491" cy="346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indent="720725">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2100" dirty="0">
                <a:latin typeface="微软雅黑" panose="020B0503020204020204" pitchFamily="34" charset="-122"/>
                <a:ea typeface="微软雅黑" panose="020B0503020204020204" pitchFamily="34" charset="-122"/>
              </a:rPr>
              <a:t>《青鸟》是比利时戏剧家莫里斯·梅特林克创作的戏剧。</a:t>
            </a:r>
            <a:endParaRPr lang="zh-CN" altLang="en-US" sz="2100" dirty="0">
              <a:latin typeface="微软雅黑" panose="020B0503020204020204" pitchFamily="34" charset="-122"/>
              <a:ea typeface="微软雅黑" panose="020B0503020204020204" pitchFamily="34" charset="-122"/>
            </a:endParaRPr>
          </a:p>
          <a:p>
            <a:pPr>
              <a:lnSpc>
                <a:spcPct val="150000"/>
              </a:lnSpc>
            </a:pPr>
            <a:r>
              <a:rPr lang="zh-CN" altLang="en-US" sz="2100" dirty="0">
                <a:latin typeface="微软雅黑" panose="020B0503020204020204" pitchFamily="34" charset="-122"/>
                <a:ea typeface="微软雅黑" panose="020B0503020204020204" pitchFamily="34" charset="-122"/>
              </a:rPr>
              <a:t>《青鸟》是一部六幕梦幻剧，该剧描写了樵夫的孩子蒂蒂尔和米蒂尔在圣诞节前夜受仙女之托为邻家生病的女孩寻找青鸟的经历。他们到了了思念之国、夜之宫、森林和墓地，又来到了幸福国和未来王国。</a:t>
            </a:r>
            <a:endParaRPr lang="zh-CN" altLang="en-US" sz="2100" dirty="0">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2" cstate="email"/>
          <a:stretch>
            <a:fillRect/>
          </a:stretch>
        </p:blipFill>
        <p:spPr>
          <a:xfrm>
            <a:off x="6093619" y="1725451"/>
            <a:ext cx="2306955" cy="2992757"/>
          </a:xfrm>
          <a:prstGeom prst="round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2815829" y="735807"/>
            <a:ext cx="3426619" cy="445294"/>
          </a:xfrm>
          <a:prstGeom prst="roundRect">
            <a:avLst>
              <a:gd name="adj" fmla="val 50000"/>
            </a:avLst>
          </a:pr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r>
              <a:rPr lang="zh-CN" altLang="en-US" sz="2100" b="1" noProof="1">
                <a:solidFill>
                  <a:schemeClr val="bg1"/>
                </a:solidFill>
                <a:latin typeface="微软雅黑" panose="020B0503020204020204" pitchFamily="34" charset="-122"/>
                <a:sym typeface="+mn-ea"/>
              </a:rPr>
              <a:t>好书推荐</a:t>
            </a:r>
            <a:endParaRPr lang="zh-CN" altLang="en-US" sz="2100" b="1" noProof="1">
              <a:solidFill>
                <a:schemeClr val="bg1"/>
              </a:solidFill>
              <a:latin typeface="微软雅黑" panose="020B0503020204020204" pitchFamily="34" charset="-122"/>
              <a:sym typeface="+mn-ea"/>
            </a:endParaRPr>
          </a:p>
        </p:txBody>
      </p:sp>
      <p:pic>
        <p:nvPicPr>
          <p:cNvPr id="22530" name="图片 7" descr="A000220150821A35PPIC"/>
          <p:cNvPicPr>
            <a:picLocks noChangeAspect="1" noChangeArrowheads="1"/>
          </p:cNvPicPr>
          <p:nvPr/>
        </p:nvPicPr>
        <p:blipFill>
          <a:blip r:embed="rId1" cstate="email"/>
          <a:srcRect/>
          <a:stretch>
            <a:fillRect/>
          </a:stretch>
        </p:blipFill>
        <p:spPr bwMode="auto">
          <a:xfrm>
            <a:off x="6093619" y="835819"/>
            <a:ext cx="892969"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1" name="文本框 1"/>
          <p:cNvSpPr txBox="1">
            <a:spLocks noChangeArrowheads="1"/>
          </p:cNvSpPr>
          <p:nvPr/>
        </p:nvSpPr>
        <p:spPr bwMode="auto">
          <a:xfrm>
            <a:off x="541735" y="1538287"/>
            <a:ext cx="5448300" cy="2977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indent="720725">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2100" dirty="0">
                <a:latin typeface="微软雅黑" panose="020B0503020204020204" pitchFamily="34" charset="-122"/>
                <a:ea typeface="微软雅黑" panose="020B0503020204020204" pitchFamily="34" charset="-122"/>
              </a:rPr>
              <a:t>他们找到的青鸟不是改变了颜色就是死掉。最后，他们发现，自己家的斑鸠就是青鸟，它治好了女孩的病，并且飞走了。兄妹俩也在这一次历险中领会到了幸福的真谛：原来青鸟就在自己家里，而幸福，就在身边。只有甘愿把幸福给别人，自己才会感到幸福。</a:t>
            </a:r>
            <a:endParaRPr lang="zh-CN" altLang="en-US" sz="2100" dirty="0">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2" cstate="email"/>
          <a:stretch>
            <a:fillRect/>
          </a:stretch>
        </p:blipFill>
        <p:spPr>
          <a:xfrm>
            <a:off x="6093619" y="1725451"/>
            <a:ext cx="2306955" cy="2992757"/>
          </a:xfrm>
          <a:prstGeom prst="round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3" name="图片 2"/>
          <p:cNvPicPr>
            <a:picLocks noChangeAspect="1" noChangeArrowheads="1"/>
          </p:cNvPicPr>
          <p:nvPr/>
        </p:nvPicPr>
        <p:blipFill>
          <a:blip r:embed="rId1" cstate="email"/>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4" name="图片 25"/>
          <p:cNvPicPr>
            <a:picLocks noChangeAspect="1" noChangeArrowheads="1"/>
          </p:cNvPicPr>
          <p:nvPr/>
        </p:nvPicPr>
        <p:blipFill>
          <a:blip r:embed="rId2" cstate="email"/>
          <a:srcRect/>
          <a:stretch>
            <a:fillRect/>
          </a:stretch>
        </p:blipFill>
        <p:spPr bwMode="auto">
          <a:xfrm>
            <a:off x="367903" y="938212"/>
            <a:ext cx="3028950" cy="2482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5" name="图片 26"/>
          <p:cNvPicPr>
            <a:picLocks noChangeAspect="1" noChangeArrowheads="1"/>
          </p:cNvPicPr>
          <p:nvPr/>
        </p:nvPicPr>
        <p:blipFill>
          <a:blip r:embed="rId3" cstate="email"/>
          <a:srcRect/>
          <a:stretch>
            <a:fillRect/>
          </a:stretch>
        </p:blipFill>
        <p:spPr bwMode="auto">
          <a:xfrm>
            <a:off x="7643813" y="1329929"/>
            <a:ext cx="686991" cy="8929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文本框 3"/>
          <p:cNvSpPr txBox="1"/>
          <p:nvPr/>
        </p:nvSpPr>
        <p:spPr>
          <a:xfrm>
            <a:off x="3205605" y="2122170"/>
            <a:ext cx="3546826" cy="899159"/>
          </a:xfrm>
          <a:prstGeom prst="rect">
            <a:avLst/>
          </a:prstGeom>
          <a:noFill/>
        </p:spPr>
        <p:txBody>
          <a:bodyPr lIns="68580" tIns="34290" rIns="68580" bIns="34290">
            <a:spAutoFit/>
          </a:bodyPr>
          <a:lstStyle/>
          <a:p>
            <a:pPr eaLnBrk="0" hangingPunct="0">
              <a:defRPr/>
            </a:pPr>
            <a:r>
              <a:rPr lang="zh-CN" altLang="en-US" sz="5400" b="1" dirty="0">
                <a:blipFill>
                  <a:blip r:embed="rId4"/>
                  <a:stretch>
                    <a:fillRect/>
                  </a:stretch>
                </a:blipFill>
                <a:latin typeface="黑体" panose="02010609060101010101" charset="-122"/>
                <a:ea typeface="黑体" panose="02010609060101010101" charset="-122"/>
              </a:rPr>
              <a:t>感谢观看</a:t>
            </a:r>
            <a:endParaRPr lang="zh-CN" altLang="en-US" sz="5400" b="1" dirty="0">
              <a:blipFill>
                <a:blip r:embed="rId4"/>
                <a:stretch>
                  <a:fillRect/>
                </a:stretch>
              </a:blipFill>
              <a:latin typeface="黑体" panose="02010609060101010101" charset="-122"/>
              <a:ea typeface="黑体" panose="02010609060101010101"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567929" y="1834754"/>
            <a:ext cx="7592615" cy="1493044"/>
          </a:xfrm>
        </p:spPr>
        <p:txBody>
          <a:bodyPr>
            <a:noAutofit/>
          </a:bodyPr>
          <a:lstStyle/>
          <a:p>
            <a:pPr marL="266700" indent="-266700" defTabSz="342900">
              <a:lnSpc>
                <a:spcPct val="150000"/>
              </a:lnSpc>
              <a:spcAft>
                <a:spcPct val="0"/>
              </a:spcAft>
              <a:buNone/>
              <a:defRPr/>
            </a:pPr>
            <a:r>
              <a:rPr lang="en-US" sz="2100" b="1" spc="0" dirty="0">
                <a:latin typeface="楷体" panose="02010609060101010101" pitchFamily="49" charset="-122"/>
                <a:ea typeface="楷体" panose="02010609060101010101" pitchFamily="49" charset="-122"/>
                <a:cs typeface="楷体" panose="02010609060101010101" pitchFamily="49" charset="-122"/>
                <a:sym typeface="+mn-ea"/>
              </a:rPr>
              <a:t>1.</a:t>
            </a:r>
            <a:r>
              <a:rPr lang="zh-CN" altLang="en-US" sz="2100" b="1" spc="0" dirty="0">
                <a:latin typeface="楷体" panose="02010609060101010101" pitchFamily="49" charset="-122"/>
                <a:ea typeface="楷体" panose="02010609060101010101" pitchFamily="49" charset="-122"/>
                <a:cs typeface="楷体" panose="02010609060101010101" pitchFamily="49" charset="-122"/>
                <a:sym typeface="+mn-ea"/>
              </a:rPr>
              <a:t>叙述有条理，语言通畅，用词准确，学习运用学过的表达方式来描写一个人的样子。</a:t>
            </a:r>
            <a:r>
              <a:rPr lang="zh-CN" altLang="en-US" sz="2100" b="1" spc="0" dirty="0">
                <a:solidFill>
                  <a:srgbClr val="E04236"/>
                </a:solidFill>
                <a:latin typeface="楷体" panose="02010609060101010101" pitchFamily="49" charset="-122"/>
                <a:ea typeface="楷体" panose="02010609060101010101" pitchFamily="49" charset="-122"/>
                <a:cs typeface="楷体" panose="02010609060101010101" pitchFamily="49" charset="-122"/>
                <a:sym typeface="+mn-ea"/>
              </a:rPr>
              <a:t>（重点）</a:t>
            </a:r>
            <a:endParaRPr lang="zh-CN" altLang="en-US" sz="2100" b="1" spc="0" dirty="0">
              <a:solidFill>
                <a:srgbClr val="E04236"/>
              </a:solidFill>
              <a:latin typeface="楷体" panose="02010609060101010101" pitchFamily="49" charset="-122"/>
              <a:ea typeface="楷体" panose="02010609060101010101" pitchFamily="49" charset="-122"/>
              <a:cs typeface="楷体" panose="02010609060101010101" pitchFamily="49" charset="-122"/>
              <a:sym typeface="+mn-ea"/>
            </a:endParaRPr>
          </a:p>
          <a:p>
            <a:pPr marL="266700" indent="-266700" defTabSz="342900">
              <a:lnSpc>
                <a:spcPct val="150000"/>
              </a:lnSpc>
              <a:spcAft>
                <a:spcPct val="0"/>
              </a:spcAft>
              <a:buNone/>
              <a:defRPr/>
            </a:pPr>
            <a:r>
              <a:rPr lang="en-US" altLang="zh-CN" sz="2100" b="1" spc="0" dirty="0">
                <a:latin typeface="楷体" panose="02010609060101010101" pitchFamily="49" charset="-122"/>
                <a:ea typeface="楷体" panose="02010609060101010101" pitchFamily="49" charset="-122"/>
                <a:cs typeface="楷体" panose="02010609060101010101" pitchFamily="49" charset="-122"/>
                <a:sym typeface="+mn-ea"/>
              </a:rPr>
              <a:t>2.培养学生养成乐于观察、善于观察的好习惯。</a:t>
            </a:r>
            <a:r>
              <a:rPr lang="zh-CN" altLang="en-US" sz="2100" b="1" spc="0" dirty="0">
                <a:solidFill>
                  <a:srgbClr val="E04236"/>
                </a:solidFill>
                <a:latin typeface="楷体" panose="02010609060101010101" pitchFamily="49" charset="-122"/>
                <a:ea typeface="楷体" panose="02010609060101010101" pitchFamily="49" charset="-122"/>
                <a:cs typeface="楷体" panose="02010609060101010101" pitchFamily="49" charset="-122"/>
                <a:sym typeface="+mn-ea"/>
              </a:rPr>
              <a:t>（难点）</a:t>
            </a:r>
            <a:endParaRPr sz="2100" b="1" spc="0" dirty="0">
              <a:solidFill>
                <a:srgbClr val="E04236"/>
              </a:solidFill>
              <a:latin typeface="楷体" panose="02010609060101010101" pitchFamily="49" charset="-122"/>
              <a:ea typeface="楷体" panose="02010609060101010101" pitchFamily="49" charset="-122"/>
              <a:cs typeface="楷体" panose="02010609060101010101" pitchFamily="49" charset="-122"/>
              <a:sym typeface="+mn-ea"/>
            </a:endParaRPr>
          </a:p>
          <a:p>
            <a:pPr marL="266700" indent="-266700" defTabSz="342900">
              <a:lnSpc>
                <a:spcPct val="150000"/>
              </a:lnSpc>
              <a:spcAft>
                <a:spcPct val="0"/>
              </a:spcAft>
              <a:buNone/>
              <a:defRPr/>
            </a:pPr>
            <a:endParaRPr lang="zh-CN" altLang="en-US" sz="2100" b="1" spc="0"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4" name="圆角矩形 3"/>
          <p:cNvSpPr/>
          <p:nvPr/>
        </p:nvSpPr>
        <p:spPr>
          <a:xfrm>
            <a:off x="3882628" y="685800"/>
            <a:ext cx="1766888" cy="389335"/>
          </a:xfrm>
          <a:prstGeom prst="roundRect">
            <a:avLst>
              <a:gd name="adj" fmla="val 50000"/>
            </a:avLst>
          </a:prstGeom>
          <a:noFill/>
          <a:ln w="28575">
            <a:solidFill>
              <a:srgbClr val="A1C45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r>
              <a:rPr lang="zh-CN" altLang="en-US" sz="2100" noProof="1">
                <a:solidFill>
                  <a:schemeClr val="tx1"/>
                </a:solidFill>
                <a:latin typeface="微软雅黑" panose="020B0503020204020204" pitchFamily="34" charset="-122"/>
              </a:rPr>
              <a:t>学习目标</a:t>
            </a:r>
            <a:endParaRPr lang="en-US" altLang="zh-CN" sz="2100" noProof="1">
              <a:solidFill>
                <a:schemeClr val="tx1"/>
              </a:solidFill>
              <a:latin typeface="微软雅黑" panose="020B0503020204020204" pitchFamily="34"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0" y="1077516"/>
            <a:ext cx="8785412" cy="1493044"/>
          </a:xfrm>
        </p:spPr>
        <p:txBody>
          <a:bodyPr>
            <a:noAutofit/>
          </a:bodyPr>
          <a:lstStyle/>
          <a:p>
            <a:pPr marL="266700" indent="267335" algn="just" defTabSz="342900" eaLnBrk="0" hangingPunct="0">
              <a:lnSpc>
                <a:spcPct val="150000"/>
              </a:lnSpc>
              <a:spcAft>
                <a:spcPct val="0"/>
              </a:spcAft>
              <a:buNone/>
              <a:defRPr/>
            </a:pPr>
            <a:r>
              <a:rPr lang="en-US" altLang="zh-CN" sz="2100" spc="0" dirty="0">
                <a:latin typeface="微软雅黑" panose="020B0503020204020204" pitchFamily="34" charset="-122"/>
                <a:cs typeface="微软雅黑" panose="020B0503020204020204" pitchFamily="34" charset="-122"/>
                <a:sym typeface="+mn-ea"/>
              </a:rPr>
              <a:t>   </a:t>
            </a:r>
            <a:r>
              <a:rPr lang="en-US" altLang="zh-CN" sz="2100" spc="0" dirty="0" err="1">
                <a:latin typeface="微软雅黑" panose="020B0503020204020204" pitchFamily="34" charset="-122"/>
                <a:cs typeface="微软雅黑" panose="020B0503020204020204" pitchFamily="34" charset="-122"/>
                <a:sym typeface="+mn-ea"/>
              </a:rPr>
              <a:t>同学们</a:t>
            </a:r>
            <a:r>
              <a:rPr lang="en-US" altLang="zh-CN" sz="2100" spc="0" dirty="0">
                <a:latin typeface="微软雅黑" panose="020B0503020204020204" pitchFamily="34" charset="-122"/>
                <a:cs typeface="微软雅黑" panose="020B0503020204020204" pitchFamily="34" charset="-122"/>
                <a:sym typeface="+mn-ea"/>
              </a:rPr>
              <a:t>，</a:t>
            </a:r>
            <a:r>
              <a:rPr lang="zh-CN" altLang="en-US" sz="2100" spc="0" dirty="0">
                <a:latin typeface="微软雅黑" panose="020B0503020204020204" pitchFamily="34" charset="-122"/>
                <a:cs typeface="微软雅黑" panose="020B0503020204020204" pitchFamily="34" charset="-122"/>
                <a:sym typeface="+mn-ea"/>
              </a:rPr>
              <a:t>上节课通过讨论学习，我们知道了描写人物的各种样子。</a:t>
            </a:r>
            <a:endParaRPr lang="zh-CN" altLang="en-US" sz="2100" spc="0" dirty="0">
              <a:latin typeface="微软雅黑" panose="020B0503020204020204" pitchFamily="34" charset="-122"/>
              <a:cs typeface="微软雅黑" panose="020B0503020204020204" pitchFamily="34" charset="-122"/>
              <a:sym typeface="+mn-ea"/>
            </a:endParaRPr>
          </a:p>
          <a:p>
            <a:pPr marL="266700" indent="267335" algn="just" defTabSz="342900" eaLnBrk="0" hangingPunct="0">
              <a:lnSpc>
                <a:spcPct val="150000"/>
              </a:lnSpc>
              <a:spcAft>
                <a:spcPct val="0"/>
              </a:spcAft>
              <a:buNone/>
              <a:defRPr/>
            </a:pPr>
            <a:r>
              <a:rPr lang="zh-CN" altLang="en-US" sz="2100" spc="0" dirty="0">
                <a:latin typeface="微软雅黑" panose="020B0503020204020204" pitchFamily="34" charset="-122"/>
                <a:cs typeface="微软雅黑" panose="020B0503020204020204" pitchFamily="34" charset="-122"/>
                <a:sym typeface="+mn-ea"/>
              </a:rPr>
              <a:t>   这节课，我们继续学习。</a:t>
            </a:r>
            <a:endParaRPr lang="zh-CN" altLang="en-US" sz="2100" spc="0" dirty="0">
              <a:latin typeface="微软雅黑" panose="020B0503020204020204" pitchFamily="34" charset="-122"/>
              <a:cs typeface="微软雅黑" panose="020B0503020204020204" pitchFamily="34" charset="-122"/>
              <a:sym typeface="+mn-e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3694510" y="732235"/>
            <a:ext cx="2208609" cy="503634"/>
          </a:xfrm>
          <a:prstGeom prst="roundRect">
            <a:avLst>
              <a:gd name="adj" fmla="val 50000"/>
            </a:avLst>
          </a:prstGeom>
          <a:noFill/>
          <a:ln w="28575">
            <a:solidFill>
              <a:srgbClr val="A1C45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r>
              <a:rPr lang="zh-CN" altLang="en-US" sz="2100" noProof="1">
                <a:solidFill>
                  <a:schemeClr val="tx1"/>
                </a:solidFill>
                <a:latin typeface="微软雅黑" panose="020B0503020204020204" pitchFamily="34" charset="-122"/>
              </a:rPr>
              <a:t>写作指导</a:t>
            </a:r>
            <a:endParaRPr lang="zh-CN" altLang="en-US" sz="2100" noProof="1">
              <a:solidFill>
                <a:schemeClr val="tx1"/>
              </a:solidFill>
              <a:latin typeface="微软雅黑" panose="020B0503020204020204" pitchFamily="34" charset="-122"/>
            </a:endParaRPr>
          </a:p>
        </p:txBody>
      </p:sp>
      <p:sp>
        <p:nvSpPr>
          <p:cNvPr id="5" name="文本框 4"/>
          <p:cNvSpPr txBox="1"/>
          <p:nvPr/>
        </p:nvSpPr>
        <p:spPr>
          <a:xfrm>
            <a:off x="952500" y="1507331"/>
            <a:ext cx="7239000" cy="2976563"/>
          </a:xfrm>
          <a:prstGeom prst="rect">
            <a:avLst/>
          </a:prstGeom>
          <a:noFill/>
        </p:spPr>
        <p:txBody>
          <a:bodyPr lIns="68580" tIns="34290" rIns="68580" bIns="34290">
            <a:spAutoFit/>
          </a:bodyPr>
          <a:lstStyle/>
          <a:p>
            <a:pPr indent="533400" fontAlgn="auto">
              <a:lnSpc>
                <a:spcPct val="150000"/>
              </a:lnSpc>
            </a:pPr>
            <a:r>
              <a:rPr lang="zh-CN" altLang="en-US" sz="2100" b="1" noProof="1">
                <a:latin typeface="微软雅黑" panose="020B0503020204020204" pitchFamily="34" charset="-122"/>
                <a:ea typeface="微软雅黑" panose="020B0503020204020204" pitchFamily="34" charset="-122"/>
                <a:sym typeface="+mn-ea"/>
              </a:rPr>
              <a:t>多描写，少叙述</a:t>
            </a:r>
            <a:endParaRPr lang="zh-CN" altLang="en-US" sz="2100" b="1" noProof="1">
              <a:latin typeface="微软雅黑" panose="020B0503020204020204" pitchFamily="34" charset="-122"/>
              <a:ea typeface="微软雅黑" panose="020B0503020204020204" pitchFamily="34" charset="-122"/>
            </a:endParaRPr>
          </a:p>
          <a:p>
            <a:pPr marL="342900" indent="-342900" fontAlgn="auto">
              <a:lnSpc>
                <a:spcPct val="150000"/>
              </a:lnSpc>
              <a:buFont typeface="Wingdings" panose="05000000000000000000" charset="0"/>
              <a:buChar char="p"/>
            </a:pPr>
            <a:r>
              <a:rPr lang="zh-CN" altLang="en-US" sz="2100" noProof="1">
                <a:latin typeface="微软雅黑" panose="020B0503020204020204" pitchFamily="34" charset="-122"/>
                <a:ea typeface="微软雅黑" panose="020B0503020204020204" pitchFamily="34" charset="-122"/>
              </a:rPr>
              <a:t>记叙：记叙是记载事情的前后经过或述说事件的前因后果、来龙去脉。</a:t>
            </a:r>
            <a:endParaRPr lang="zh-CN" altLang="en-US" sz="2100" noProof="1">
              <a:latin typeface="微软雅黑" panose="020B0503020204020204" pitchFamily="34" charset="-122"/>
              <a:ea typeface="微软雅黑" panose="020B0503020204020204" pitchFamily="34" charset="-122"/>
            </a:endParaRPr>
          </a:p>
          <a:p>
            <a:pPr marL="342900" indent="-342900" fontAlgn="auto">
              <a:lnSpc>
                <a:spcPct val="150000"/>
              </a:lnSpc>
              <a:buFont typeface="Wingdings" panose="05000000000000000000" charset="0"/>
              <a:buChar char="p"/>
            </a:pPr>
            <a:r>
              <a:rPr lang="zh-CN" altLang="en-US" sz="2100" noProof="1">
                <a:latin typeface="微软雅黑" panose="020B0503020204020204" pitchFamily="34" charset="-122"/>
                <a:ea typeface="微软雅黑" panose="020B0503020204020204" pitchFamily="34" charset="-122"/>
              </a:rPr>
              <a:t> 描写：描，就是描绘；写，就是摹写。描写就是用细致入微、特色鲜明、生 动形象的语言，把描述对象的状态、情貌生动、具体地描绘、刻画出来。</a:t>
            </a:r>
            <a:endParaRPr lang="zh-CN" altLang="en-US" sz="2100" noProof="1">
              <a:latin typeface="微软雅黑" panose="020B0503020204020204" pitchFamily="34" charset="-122"/>
              <a:ea typeface="微软雅黑" panose="020B0503020204020204" pitchFamily="34"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312574" y="863407"/>
            <a:ext cx="735006" cy="241289"/>
          </a:xfrm>
          <a:prstGeom prst="rect">
            <a:avLst/>
          </a:prstGeom>
          <a:noFill/>
          <a:ln w="25400" cap="flat" cmpd="sng" algn="ctr">
            <a:no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PPT</a:t>
            </a:r>
            <a:r>
              <a:rPr kumimoji="0" lang="zh-CN" altLang="en-US"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模板：</a:t>
            </a:r>
            <a:r>
              <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www.1ppt.com/moban/                  PPT</a:t>
            </a:r>
            <a:r>
              <a:rPr kumimoji="0" lang="zh-CN" altLang="en-US"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素材：</a:t>
            </a:r>
            <a:r>
              <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www.1ppt.com/sucai/</a:t>
            </a:r>
            <a:endPar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PPT</a:t>
            </a:r>
            <a:r>
              <a:rPr kumimoji="0" lang="zh-CN" altLang="en-US"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背景：</a:t>
            </a:r>
            <a:r>
              <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www.1ppt.com/beijing/                   PPT</a:t>
            </a:r>
            <a:r>
              <a:rPr kumimoji="0" lang="zh-CN" altLang="en-US"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图表：</a:t>
            </a:r>
            <a:r>
              <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www.1ppt.com/tubiao/      </a:t>
            </a:r>
            <a:endPar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PPT</a:t>
            </a:r>
            <a:r>
              <a:rPr kumimoji="0" lang="zh-CN" altLang="en-US"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下载：</a:t>
            </a:r>
            <a:r>
              <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www.1ppt.com/xiazai/                     PPT</a:t>
            </a:r>
            <a:r>
              <a:rPr kumimoji="0" lang="zh-CN" altLang="en-US"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教程： </a:t>
            </a:r>
            <a:r>
              <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www.1ppt.com/powerpoint/      </a:t>
            </a:r>
            <a:endPar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资料下载：</a:t>
            </a:r>
            <a:r>
              <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www.1ppt.com/ziliao/                   </a:t>
            </a:r>
            <a:r>
              <a:rPr kumimoji="0" lang="zh-CN" altLang="en-US"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个人简历：</a:t>
            </a:r>
            <a:r>
              <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www.1ppt.com/jianli/             </a:t>
            </a:r>
            <a:endPar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试卷下载：</a:t>
            </a:r>
            <a:r>
              <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www.1ppt.com/shiti/                     </a:t>
            </a:r>
            <a:r>
              <a:rPr kumimoji="0" lang="zh-CN" altLang="en-US"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教案下载：</a:t>
            </a:r>
            <a:r>
              <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www.1ppt.com/jiaoan/               </a:t>
            </a:r>
            <a:endPar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手抄报：</a:t>
            </a:r>
            <a:r>
              <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www.1ppt.com/shouchaobao/          PPT</a:t>
            </a:r>
            <a:r>
              <a:rPr kumimoji="0" lang="zh-CN" altLang="en-US"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课件：</a:t>
            </a:r>
            <a:r>
              <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www.1ppt.com/kejian/ </a:t>
            </a:r>
            <a:endPar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语文课件：</a:t>
            </a:r>
            <a:r>
              <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www.1ppt.com/kejian/yuwen/    </a:t>
            </a:r>
            <a:r>
              <a:rPr kumimoji="0" lang="zh-CN" altLang="en-US"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数学课件：</a:t>
            </a:r>
            <a:r>
              <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www.1ppt.com/kejian/shuxue/ </a:t>
            </a:r>
            <a:endPar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英语课件：</a:t>
            </a:r>
            <a:r>
              <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www.1ppt.com/kejian/yingyu/    </a:t>
            </a:r>
            <a:r>
              <a:rPr kumimoji="0" lang="zh-CN" altLang="en-US"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美术课件：</a:t>
            </a:r>
            <a:r>
              <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www.1ppt.com/kejian/meishu/ </a:t>
            </a:r>
            <a:endPar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科学课件：</a:t>
            </a:r>
            <a:r>
              <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www.1ppt.com/kejian/kexue/     </a:t>
            </a:r>
            <a:r>
              <a:rPr kumimoji="0" lang="zh-CN" altLang="en-US"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物理课件：</a:t>
            </a:r>
            <a:r>
              <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www.1ppt.com/kejian/wuli/ </a:t>
            </a:r>
            <a:endPar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化学课件：</a:t>
            </a:r>
            <a:r>
              <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www.1ppt.com/kejian/huaxue/  </a:t>
            </a:r>
            <a:r>
              <a:rPr kumimoji="0" lang="zh-CN" altLang="en-US"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生物课件：</a:t>
            </a:r>
            <a:r>
              <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www.1ppt.com/kejian/shengwu/ </a:t>
            </a:r>
            <a:endPar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地理课件：</a:t>
            </a:r>
            <a:r>
              <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www.1ppt.com/kejian/dili/          </a:t>
            </a:r>
            <a:r>
              <a:rPr kumimoji="0" lang="zh-CN" altLang="en-US"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历史课件：</a:t>
            </a:r>
            <a:r>
              <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www.1ppt.com/kejian/lishi/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3" name="圆角矩形 2"/>
          <p:cNvSpPr/>
          <p:nvPr/>
        </p:nvSpPr>
        <p:spPr>
          <a:xfrm>
            <a:off x="3694510" y="732235"/>
            <a:ext cx="2208609" cy="503634"/>
          </a:xfrm>
          <a:prstGeom prst="roundRect">
            <a:avLst>
              <a:gd name="adj" fmla="val 50000"/>
            </a:avLst>
          </a:prstGeom>
          <a:noFill/>
          <a:ln w="28575">
            <a:solidFill>
              <a:srgbClr val="A1C45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r>
              <a:rPr lang="zh-CN" altLang="en-US" sz="2100" noProof="1">
                <a:solidFill>
                  <a:schemeClr val="tx1"/>
                </a:solidFill>
                <a:latin typeface="微软雅黑" panose="020B0503020204020204" pitchFamily="34" charset="-122"/>
              </a:rPr>
              <a:t>写作指导</a:t>
            </a:r>
            <a:endParaRPr lang="zh-CN" altLang="en-US" sz="2100" noProof="1">
              <a:solidFill>
                <a:schemeClr val="tx1"/>
              </a:solidFill>
              <a:latin typeface="微软雅黑" panose="020B0503020204020204" pitchFamily="34" charset="-122"/>
            </a:endParaRPr>
          </a:p>
        </p:txBody>
      </p:sp>
      <p:sp>
        <p:nvSpPr>
          <p:cNvPr id="5" name="文本框 4"/>
          <p:cNvSpPr txBox="1"/>
          <p:nvPr/>
        </p:nvSpPr>
        <p:spPr>
          <a:xfrm>
            <a:off x="952500" y="1507332"/>
            <a:ext cx="7239000" cy="1521619"/>
          </a:xfrm>
          <a:prstGeom prst="rect">
            <a:avLst/>
          </a:prstGeom>
          <a:noFill/>
        </p:spPr>
        <p:txBody>
          <a:bodyPr lIns="68580" tIns="34290" rIns="68580" bIns="34290">
            <a:spAutoFit/>
          </a:bodyPr>
          <a:lstStyle/>
          <a:p>
            <a:pPr indent="533400" fontAlgn="auto">
              <a:lnSpc>
                <a:spcPct val="150000"/>
              </a:lnSpc>
            </a:pPr>
            <a:r>
              <a:rPr lang="zh-CN" altLang="en-US" sz="2100" b="1" noProof="1">
                <a:latin typeface="微软雅黑" panose="020B0503020204020204" pitchFamily="34" charset="-122"/>
                <a:ea typeface="微软雅黑" panose="020B0503020204020204" pitchFamily="34" charset="-122"/>
                <a:sym typeface="+mn-ea"/>
              </a:rPr>
              <a:t>多描写，少叙述</a:t>
            </a:r>
            <a:endParaRPr lang="zh-CN" altLang="en-US" sz="2100" b="1" noProof="1">
              <a:latin typeface="微软雅黑" panose="020B0503020204020204" pitchFamily="34" charset="-122"/>
              <a:ea typeface="微软雅黑" panose="020B0503020204020204" pitchFamily="34" charset="-122"/>
            </a:endParaRPr>
          </a:p>
          <a:p>
            <a:pPr marL="342900" indent="-342900" fontAlgn="auto">
              <a:lnSpc>
                <a:spcPct val="150000"/>
              </a:lnSpc>
              <a:buFont typeface="Wingdings" panose="05000000000000000000" charset="0"/>
              <a:buChar char="p"/>
            </a:pPr>
            <a:r>
              <a:rPr lang="zh-CN" altLang="en-US" sz="2100" noProof="1">
                <a:latin typeface="微软雅黑" panose="020B0503020204020204" pitchFamily="34" charset="-122"/>
                <a:ea typeface="微软雅黑" panose="020B0503020204020204" pitchFamily="34" charset="-122"/>
              </a:rPr>
              <a:t>记叙：重点是陈述过程。</a:t>
            </a:r>
            <a:endParaRPr lang="zh-CN" altLang="en-US" sz="2100" noProof="1">
              <a:latin typeface="微软雅黑" panose="020B0503020204020204" pitchFamily="34" charset="-122"/>
              <a:ea typeface="微软雅黑" panose="020B0503020204020204" pitchFamily="34" charset="-122"/>
            </a:endParaRPr>
          </a:p>
          <a:p>
            <a:pPr marL="342900" indent="-342900" fontAlgn="auto">
              <a:lnSpc>
                <a:spcPct val="150000"/>
              </a:lnSpc>
              <a:buFont typeface="Wingdings" panose="05000000000000000000" charset="0"/>
              <a:buChar char="p"/>
            </a:pPr>
            <a:r>
              <a:rPr lang="zh-CN" altLang="en-US" sz="2100" noProof="1">
                <a:latin typeface="微软雅黑" panose="020B0503020204020204" pitchFamily="34" charset="-122"/>
                <a:ea typeface="微软雅黑" panose="020B0503020204020204" pitchFamily="34" charset="-122"/>
              </a:rPr>
              <a:t>描写：重点是使对象生动、形象，使对象的特征突出。</a:t>
            </a:r>
            <a:endParaRPr lang="zh-CN" altLang="en-US" sz="2100" noProof="1">
              <a:latin typeface="微软雅黑" panose="020B0503020204020204" pitchFamily="34" charset="-122"/>
              <a:ea typeface="微软雅黑" panose="020B0503020204020204" pitchFamily="34"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3694510" y="732235"/>
            <a:ext cx="2208609" cy="503634"/>
          </a:xfrm>
          <a:prstGeom prst="roundRect">
            <a:avLst>
              <a:gd name="adj" fmla="val 50000"/>
            </a:avLst>
          </a:prstGeom>
          <a:noFill/>
          <a:ln w="28575">
            <a:solidFill>
              <a:srgbClr val="A1C45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r>
              <a:rPr lang="zh-CN" altLang="en-US" sz="2100" noProof="1">
                <a:solidFill>
                  <a:schemeClr val="tx1"/>
                </a:solidFill>
                <a:latin typeface="微软雅黑" panose="020B0503020204020204" pitchFamily="34" charset="-122"/>
              </a:rPr>
              <a:t>写作指导</a:t>
            </a:r>
            <a:endParaRPr lang="zh-CN" altLang="en-US" sz="2100" noProof="1">
              <a:solidFill>
                <a:schemeClr val="tx1"/>
              </a:solidFill>
              <a:latin typeface="微软雅黑" panose="020B0503020204020204" pitchFamily="34" charset="-122"/>
            </a:endParaRPr>
          </a:p>
        </p:txBody>
      </p:sp>
      <p:sp>
        <p:nvSpPr>
          <p:cNvPr id="5" name="文本框 4"/>
          <p:cNvSpPr txBox="1"/>
          <p:nvPr/>
        </p:nvSpPr>
        <p:spPr>
          <a:xfrm>
            <a:off x="952500" y="1507332"/>
            <a:ext cx="7239000" cy="1521619"/>
          </a:xfrm>
          <a:prstGeom prst="rect">
            <a:avLst/>
          </a:prstGeom>
          <a:noFill/>
        </p:spPr>
        <p:txBody>
          <a:bodyPr lIns="68580" tIns="34290" rIns="68580" bIns="34290">
            <a:spAutoFit/>
          </a:bodyPr>
          <a:lstStyle/>
          <a:p>
            <a:pPr indent="533400" fontAlgn="auto">
              <a:lnSpc>
                <a:spcPct val="150000"/>
              </a:lnSpc>
            </a:pPr>
            <a:r>
              <a:rPr lang="zh-CN" altLang="en-US" sz="2100" b="1" noProof="1">
                <a:latin typeface="微软雅黑" panose="020B0503020204020204" pitchFamily="34" charset="-122"/>
                <a:ea typeface="微软雅黑" panose="020B0503020204020204" pitchFamily="34" charset="-122"/>
                <a:sym typeface="+mn-ea"/>
              </a:rPr>
              <a:t>一个片段只写一个重点</a:t>
            </a:r>
            <a:endParaRPr lang="zh-CN" altLang="en-US" sz="2100" b="1" noProof="1">
              <a:latin typeface="微软雅黑" panose="020B0503020204020204" pitchFamily="34" charset="-122"/>
              <a:ea typeface="微软雅黑" panose="020B0503020204020204" pitchFamily="34" charset="-122"/>
              <a:sym typeface="+mn-ea"/>
            </a:endParaRPr>
          </a:p>
          <a:p>
            <a:pPr indent="533400" fontAlgn="auto">
              <a:lnSpc>
                <a:spcPct val="150000"/>
              </a:lnSpc>
            </a:pPr>
            <a:endParaRPr lang="zh-CN" altLang="en-US" sz="2100" b="1" noProof="1">
              <a:latin typeface="微软雅黑" panose="020B0503020204020204" pitchFamily="34" charset="-122"/>
              <a:ea typeface="微软雅黑" panose="020B0503020204020204" pitchFamily="34" charset="-122"/>
              <a:sym typeface="+mn-ea"/>
            </a:endParaRPr>
          </a:p>
          <a:p>
            <a:pPr marL="342900" indent="-342900" fontAlgn="auto">
              <a:lnSpc>
                <a:spcPct val="150000"/>
              </a:lnSpc>
              <a:buFont typeface="Wingdings" panose="05000000000000000000" charset="0"/>
              <a:buChar char="p"/>
            </a:pPr>
            <a:r>
              <a:rPr lang="zh-CN" altLang="en-US" sz="2100" noProof="1">
                <a:latin typeface="微软雅黑" panose="020B0503020204020204" pitchFamily="34" charset="-122"/>
                <a:ea typeface="微软雅黑" panose="020B0503020204020204" pitchFamily="34" charset="-122"/>
              </a:rPr>
              <a:t>抓住一个特点进行重点描写</a:t>
            </a:r>
            <a:endParaRPr lang="zh-CN" altLang="en-US" sz="2100" noProof="1">
              <a:latin typeface="微软雅黑" panose="020B0503020204020204" pitchFamily="34" charset="-122"/>
              <a:ea typeface="微软雅黑" panose="020B0503020204020204" pitchFamily="34"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2815829" y="735807"/>
            <a:ext cx="3426619" cy="445294"/>
          </a:xfrm>
          <a:prstGeom prst="roundRect">
            <a:avLst>
              <a:gd name="adj" fmla="val 50000"/>
            </a:avLst>
          </a:pr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r>
              <a:rPr lang="zh-CN" altLang="en-US" sz="2100" noProof="1">
                <a:solidFill>
                  <a:schemeClr val="bg1"/>
                </a:solidFill>
                <a:latin typeface="微软雅黑" panose="020B0503020204020204" pitchFamily="34" charset="-122"/>
                <a:sym typeface="+mn-ea"/>
              </a:rPr>
              <a:t>片段一</a:t>
            </a:r>
            <a:endParaRPr lang="zh-CN" altLang="en-US" sz="2100" noProof="1">
              <a:solidFill>
                <a:schemeClr val="bg1"/>
              </a:solidFill>
              <a:latin typeface="微软雅黑" panose="020B0503020204020204" pitchFamily="34" charset="-122"/>
              <a:sym typeface="+mn-ea"/>
            </a:endParaRPr>
          </a:p>
        </p:txBody>
      </p:sp>
      <p:sp>
        <p:nvSpPr>
          <p:cNvPr id="5" name="文本框 5"/>
          <p:cNvSpPr txBox="1">
            <a:spLocks noChangeArrowheads="1"/>
          </p:cNvSpPr>
          <p:nvPr/>
        </p:nvSpPr>
        <p:spPr bwMode="auto">
          <a:xfrm>
            <a:off x="828675" y="1788319"/>
            <a:ext cx="7400925" cy="20073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indent="609600">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2100" dirty="0">
                <a:solidFill>
                  <a:srgbClr val="000000"/>
                </a:solidFill>
                <a:latin typeface="楷体" panose="02010609060101010101" pitchFamily="49" charset="-122"/>
                <a:ea typeface="楷体" panose="02010609060101010101" pitchFamily="49" charset="-122"/>
              </a:rPr>
              <a:t> 记得有一次，我在半夜发了烧，我和她说我睡不着觉浑身特别热。妈妈马上开了灯，一摸我的头就慌了神，马上起来给我量体温，好像是39度多。妈妈和爸爸就把我带到了医院里了。 那时没几个人，妈妈非常担心我，怕我烧得更厉害。</a:t>
            </a:r>
            <a:endParaRPr lang="zh-CN" altLang="en-US" sz="2100" dirty="0">
              <a:solidFill>
                <a:srgbClr val="000000"/>
              </a:solidFill>
              <a:latin typeface="楷体" panose="02010609060101010101" pitchFamily="49" charset="-122"/>
              <a:ea typeface="楷体" panose="02010609060101010101" pitchFamily="49" charset="-122"/>
            </a:endParaRPr>
          </a:p>
        </p:txBody>
      </p:sp>
      <p:sp>
        <p:nvSpPr>
          <p:cNvPr id="12" name="圆角矩形 11"/>
          <p:cNvSpPr/>
          <p:nvPr/>
        </p:nvSpPr>
        <p:spPr bwMode="auto">
          <a:xfrm>
            <a:off x="591741" y="1447801"/>
            <a:ext cx="7664053" cy="2612231"/>
          </a:xfrm>
          <a:prstGeom prst="roundRect">
            <a:avLst/>
          </a:prstGeom>
          <a:noFill/>
          <a:ln w="38100" cmpd="thickThin">
            <a:solidFill>
              <a:srgbClr val="A1C450"/>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anchor="ctr"/>
          <a:lstStyle/>
          <a:p>
            <a:pPr algn="ctr">
              <a:defRPr/>
            </a:pPr>
            <a:endParaRPr lang="zh-CN" altLang="en-US" b="1" noProof="1">
              <a:solidFill>
                <a:schemeClr val="tx1"/>
              </a:solidFill>
              <a:latin typeface="楷体" panose="02010609060101010101" pitchFamily="49" charset="-122"/>
              <a:ea typeface="楷体" panose="02010609060101010101" pitchFamily="49" charset="-122"/>
            </a:endParaRPr>
          </a:p>
        </p:txBody>
      </p:sp>
      <p:sp>
        <p:nvSpPr>
          <p:cNvPr id="4" name="圆角矩形标注 3"/>
          <p:cNvSpPr/>
          <p:nvPr/>
        </p:nvSpPr>
        <p:spPr>
          <a:xfrm>
            <a:off x="6812756" y="4329113"/>
            <a:ext cx="1991916" cy="553641"/>
          </a:xfrm>
          <a:prstGeom prst="wedgeRoundRectCallout">
            <a:avLst>
              <a:gd name="adj1" fmla="val -11831"/>
              <a:gd name="adj2" fmla="val -72574"/>
              <a:gd name="adj3" fmla="val 16667"/>
            </a:avLst>
          </a:prstGeom>
          <a:solidFill>
            <a:srgbClr val="A1C450"/>
          </a:solidFill>
          <a:ln>
            <a:noFill/>
          </a:ln>
        </p:spPr>
        <p:style>
          <a:lnRef idx="1">
            <a:schemeClr val="accent6"/>
          </a:lnRef>
          <a:fillRef idx="3">
            <a:schemeClr val="accent6"/>
          </a:fillRef>
          <a:effectRef idx="2">
            <a:schemeClr val="accent6"/>
          </a:effectRef>
          <a:fontRef idx="minor">
            <a:schemeClr val="lt1"/>
          </a:fontRef>
        </p:style>
        <p:txBody>
          <a:bodyPr lIns="68580" tIns="34290" rIns="68580" bIns="34290" anchor="ctr"/>
          <a:lstStyle/>
          <a:p>
            <a:pPr algn="ctr"/>
            <a:r>
              <a:rPr lang="zh-CN" altLang="en-US" b="1" noProof="1">
                <a:latin typeface="微软雅黑" panose="020B0503020204020204" pitchFamily="34" charset="-122"/>
              </a:rPr>
              <a:t>无重点</a:t>
            </a:r>
            <a:endParaRPr lang="zh-CN" altLang="en-US" b="1" noProof="1">
              <a:latin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2815829" y="735807"/>
            <a:ext cx="3426619" cy="445294"/>
          </a:xfrm>
          <a:prstGeom prst="roundRect">
            <a:avLst>
              <a:gd name="adj" fmla="val 50000"/>
            </a:avLst>
          </a:pr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r>
              <a:rPr lang="zh-CN" altLang="en-US" sz="2100" noProof="1">
                <a:solidFill>
                  <a:schemeClr val="bg1"/>
                </a:solidFill>
                <a:latin typeface="微软雅黑" panose="020B0503020204020204" pitchFamily="34" charset="-122"/>
                <a:sym typeface="+mn-ea"/>
              </a:rPr>
              <a:t>片段二</a:t>
            </a:r>
            <a:endParaRPr lang="zh-CN" altLang="en-US" sz="2100" noProof="1">
              <a:solidFill>
                <a:schemeClr val="bg1"/>
              </a:solidFill>
              <a:latin typeface="微软雅黑" panose="020B0503020204020204" pitchFamily="34" charset="-122"/>
              <a:sym typeface="+mn-ea"/>
            </a:endParaRPr>
          </a:p>
        </p:txBody>
      </p:sp>
      <p:sp>
        <p:nvSpPr>
          <p:cNvPr id="5" name="文本框 5"/>
          <p:cNvSpPr txBox="1">
            <a:spLocks noChangeArrowheads="1"/>
          </p:cNvSpPr>
          <p:nvPr/>
        </p:nvSpPr>
        <p:spPr bwMode="auto">
          <a:xfrm>
            <a:off x="685800" y="1682354"/>
            <a:ext cx="7525941" cy="2008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indent="609600">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2100" dirty="0">
                <a:solidFill>
                  <a:srgbClr val="000000"/>
                </a:solidFill>
                <a:latin typeface="楷体" panose="02010609060101010101" pitchFamily="49" charset="-122"/>
                <a:ea typeface="楷体" panose="02010609060101010101" pitchFamily="49" charset="-122"/>
              </a:rPr>
              <a:t> 我发烧，朦胧中，一个身影出现在身边，她弯着腰、附下身子凑近我的脸庞，一股温热的气息扑在我脸上。是妈妈！我努力地睁开发涩的双眼，却分明看到——妈妈满溢的泪水扑簌簌落了下来。 </a:t>
            </a:r>
            <a:endParaRPr lang="zh-CN" altLang="en-US" sz="2100" dirty="0">
              <a:solidFill>
                <a:srgbClr val="000000"/>
              </a:solidFill>
              <a:latin typeface="楷体" panose="02010609060101010101" pitchFamily="49" charset="-122"/>
              <a:ea typeface="楷体" panose="02010609060101010101" pitchFamily="49" charset="-122"/>
            </a:endParaRPr>
          </a:p>
        </p:txBody>
      </p:sp>
      <p:sp>
        <p:nvSpPr>
          <p:cNvPr id="12" name="圆角矩形 11"/>
          <p:cNvSpPr/>
          <p:nvPr/>
        </p:nvSpPr>
        <p:spPr bwMode="auto">
          <a:xfrm>
            <a:off x="420291" y="1447800"/>
            <a:ext cx="7835503" cy="2557463"/>
          </a:xfrm>
          <a:prstGeom prst="roundRect">
            <a:avLst/>
          </a:prstGeom>
          <a:noFill/>
          <a:ln w="38100" cmpd="thickThin">
            <a:solidFill>
              <a:srgbClr val="A1C450"/>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anchor="ctr"/>
          <a:lstStyle/>
          <a:p>
            <a:pPr algn="ctr">
              <a:defRPr/>
            </a:pPr>
            <a:endParaRPr lang="zh-CN" altLang="en-US" b="1" noProof="1">
              <a:solidFill>
                <a:schemeClr val="tx1"/>
              </a:solidFill>
              <a:latin typeface="楷体" panose="02010609060101010101" pitchFamily="49" charset="-122"/>
              <a:ea typeface="楷体" panose="02010609060101010101" pitchFamily="49" charset="-122"/>
            </a:endParaRPr>
          </a:p>
        </p:txBody>
      </p:sp>
      <p:sp>
        <p:nvSpPr>
          <p:cNvPr id="4" name="圆角矩形标注 3"/>
          <p:cNvSpPr/>
          <p:nvPr/>
        </p:nvSpPr>
        <p:spPr>
          <a:xfrm>
            <a:off x="6540104" y="4258867"/>
            <a:ext cx="1991915" cy="553640"/>
          </a:xfrm>
          <a:prstGeom prst="wedgeRoundRectCallout">
            <a:avLst>
              <a:gd name="adj1" fmla="val -10657"/>
              <a:gd name="adj2" fmla="val -68353"/>
              <a:gd name="adj3" fmla="val 16667"/>
            </a:avLst>
          </a:prstGeom>
          <a:solidFill>
            <a:srgbClr val="A1C450"/>
          </a:solidFill>
          <a:ln>
            <a:noFill/>
          </a:ln>
        </p:spPr>
        <p:style>
          <a:lnRef idx="1">
            <a:schemeClr val="accent6"/>
          </a:lnRef>
          <a:fillRef idx="3">
            <a:schemeClr val="accent6"/>
          </a:fillRef>
          <a:effectRef idx="2">
            <a:schemeClr val="accent6"/>
          </a:effectRef>
          <a:fontRef idx="minor">
            <a:schemeClr val="lt1"/>
          </a:fontRef>
        </p:style>
        <p:txBody>
          <a:bodyPr lIns="68580" tIns="34290" rIns="68580" bIns="34290" anchor="ctr"/>
          <a:lstStyle/>
          <a:p>
            <a:pPr algn="ctr"/>
            <a:r>
              <a:rPr lang="zh-CN" altLang="zh-CN" b="1" noProof="1">
                <a:latin typeface="微软雅黑" panose="020B0503020204020204" pitchFamily="34" charset="-122"/>
              </a:rPr>
              <a:t>有</a:t>
            </a:r>
            <a:r>
              <a:rPr lang="zh-CN" altLang="en-US" b="1" noProof="1">
                <a:latin typeface="微软雅黑" panose="020B0503020204020204" pitchFamily="34" charset="-122"/>
              </a:rPr>
              <a:t>细节</a:t>
            </a:r>
            <a:endParaRPr lang="zh-CN" altLang="zh-CN" b="1" noProof="1">
              <a:latin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2815829" y="735807"/>
            <a:ext cx="3426619" cy="445294"/>
          </a:xfrm>
          <a:prstGeom prst="roundRect">
            <a:avLst>
              <a:gd name="adj" fmla="val 50000"/>
            </a:avLst>
          </a:pr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r>
              <a:rPr lang="zh-CN" altLang="en-US" sz="2100" noProof="1">
                <a:solidFill>
                  <a:schemeClr val="bg1"/>
                </a:solidFill>
                <a:latin typeface="微软雅黑" panose="020B0503020204020204" pitchFamily="34" charset="-122"/>
                <a:sym typeface="+mn-ea"/>
              </a:rPr>
              <a:t>点评</a:t>
            </a:r>
            <a:endParaRPr lang="zh-CN" altLang="en-US" sz="2100" noProof="1">
              <a:solidFill>
                <a:schemeClr val="bg1"/>
              </a:solidFill>
              <a:latin typeface="微软雅黑" panose="020B0503020204020204" pitchFamily="34" charset="-122"/>
              <a:sym typeface="+mn-ea"/>
            </a:endParaRPr>
          </a:p>
        </p:txBody>
      </p:sp>
      <p:sp>
        <p:nvSpPr>
          <p:cNvPr id="5" name="文本框 5"/>
          <p:cNvSpPr txBox="1">
            <a:spLocks noChangeArrowheads="1"/>
          </p:cNvSpPr>
          <p:nvPr/>
        </p:nvSpPr>
        <p:spPr bwMode="auto">
          <a:xfrm>
            <a:off x="1951435" y="1907381"/>
            <a:ext cx="6717506" cy="2491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indent="711200">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2100" dirty="0">
                <a:solidFill>
                  <a:srgbClr val="000000"/>
                </a:solidFill>
                <a:latin typeface="微软雅黑" panose="020B0503020204020204" pitchFamily="34" charset="-122"/>
                <a:ea typeface="微软雅黑" panose="020B0503020204020204" pitchFamily="34" charset="-122"/>
              </a:rPr>
              <a:t>描写手法应用的好，能使人物、事件和景物栩栩如生，使文章更加形象、生动。对于同学们来说，由于受经历和年龄的限制，大家遇到的多是平凡、普通的事，少有惊天动地、感人肺腑的大事。这时，作文细致描写就是格外重要， 就是必须的。</a:t>
            </a:r>
            <a:endParaRPr lang="zh-CN" altLang="en-US" sz="2100" dirty="0">
              <a:solidFill>
                <a:srgbClr val="000000"/>
              </a:solidFill>
              <a:latin typeface="微软雅黑" panose="020B0503020204020204" pitchFamily="34" charset="-122"/>
              <a:ea typeface="微软雅黑" panose="020B0503020204020204" pitchFamily="34" charset="-122"/>
            </a:endParaRPr>
          </a:p>
        </p:txBody>
      </p:sp>
      <p:sp>
        <p:nvSpPr>
          <p:cNvPr id="12" name="圆角矩形 11"/>
          <p:cNvSpPr/>
          <p:nvPr/>
        </p:nvSpPr>
        <p:spPr bwMode="auto">
          <a:xfrm>
            <a:off x="1699023" y="1584722"/>
            <a:ext cx="6897290" cy="3318272"/>
          </a:xfrm>
          <a:prstGeom prst="roundRect">
            <a:avLst/>
          </a:prstGeom>
          <a:noFill/>
          <a:ln w="38100" cmpd="thickThin">
            <a:solidFill>
              <a:srgbClr val="A1C450"/>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anchor="ctr"/>
          <a:lstStyle/>
          <a:p>
            <a:pPr algn="ctr">
              <a:defRPr/>
            </a:pPr>
            <a:endParaRPr lang="zh-CN" altLang="en-US" b="1" noProof="1">
              <a:solidFill>
                <a:schemeClr val="tx1"/>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0.xml><?xml version="1.0" encoding="utf-8"?>
<p:tagLst xmlns:p="http://schemas.openxmlformats.org/presentationml/2006/main">
  <p:tag name="KSO_WM_BEAUTIFY_FLAG" val="#wm#"/>
  <p:tag name="KSO_WM_TEMPLATE_CATEGORY" val="custom"/>
  <p:tag name="KSO_WM_TEMPLATE_INDEX" val="160394"/>
</p:tagLst>
</file>

<file path=ppt/tags/tag11.xml><?xml version="1.0" encoding="utf-8"?>
<p:tagLst xmlns:p="http://schemas.openxmlformats.org/presentationml/2006/main">
  <p:tag name="KSO_WPP_MARK_KEY" val="44590bed-eb30-4699-ad7b-e774408550c1"/>
  <p:tag name="COMMONDATA" val="eyJoZGlkIjoiNTEwZDYwYjA4ODUyYzA2MmI0M2EzZjhhMWY0NWI4YWEifQ=="/>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xml><?xml version="1.0" encoding="utf-8"?>
<p:tagLst xmlns:p="http://schemas.openxmlformats.org/presentationml/2006/main">
  <p:tag name="KSO_WM_TEMPLATE_THUMBS_INDEX" val="1"/>
  <p:tag name="KSO_WM_TEMPLATE_SUBCATEGORY" val="0"/>
  <p:tag name="KSO_WM_TAG_VERSION" val="1.0"/>
  <p:tag name="KSO_WM_BEAUTIFY_FLAG" val="#wm#"/>
  <p:tag name="KSO_WM_TEMPLATE_CATEGORY" val="custom"/>
  <p:tag name="KSO_WM_TEMPLATE_INDEX" val="20187308"/>
</p:tagLst>
</file>

<file path=ppt/theme/theme1.xml><?xml version="1.0" encoding="utf-8"?>
<a:theme xmlns:a="http://schemas.openxmlformats.org/drawingml/2006/main" name="第一PPT模板网-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2358</Words>
  <Application>WPS 演示</Application>
  <PresentationFormat>全屏显示(16:9)</PresentationFormat>
  <Paragraphs>133</Paragraphs>
  <Slides>19</Slides>
  <Notes>1</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19</vt:i4>
      </vt:variant>
    </vt:vector>
  </HeadingPairs>
  <TitlesOfParts>
    <vt:vector size="33" baseType="lpstr">
      <vt:lpstr>Arial</vt:lpstr>
      <vt:lpstr>宋体</vt:lpstr>
      <vt:lpstr>Wingdings</vt:lpstr>
      <vt:lpstr>Calibri</vt:lpstr>
      <vt:lpstr>微软雅黑</vt:lpstr>
      <vt:lpstr>Calibri</vt:lpstr>
      <vt:lpstr>华文楷体</vt:lpstr>
      <vt:lpstr>仿宋</vt:lpstr>
      <vt:lpstr>楷体</vt:lpstr>
      <vt:lpstr>Wingdings</vt:lpstr>
      <vt:lpstr>Arial Unicode MS</vt:lpstr>
      <vt:lpstr>黑体</vt:lpstr>
      <vt:lpstr>Arial</vt:lpstr>
      <vt:lpstr>第一PPT模板网-WWW.1PPT.COM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第一PPT模板网-WWW.1PPT.COM</dc:title>
  <dc:creator>第一PPT模板网-WWW.1PPT.COM</dc:creator>
  <cp:keywords>第一PPT模板网-WWW.1PPT.COM</cp:keywords>
  <dc:subject>第一PPT模板网-WWW.1PPT.COM</dc:subject>
  <cp:lastModifiedBy>小树</cp:lastModifiedBy>
  <cp:revision>237</cp:revision>
  <dcterms:created xsi:type="dcterms:W3CDTF">2017-11-13T08:28:00Z</dcterms:created>
  <dcterms:modified xsi:type="dcterms:W3CDTF">2023-01-18T05:47:32Z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2052-11.1.0.13703</vt:lpwstr>
  </property>
  <property fmtid="{D5CDD505-2E9C-101B-9397-08002B2CF9AE}" pid="3" name="ICV">
    <vt:lpwstr>45F2749AADD344458313E5881BCAB82E</vt:lpwstr>
  </property>
</Properties>
</file>