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</p:sldMasterIdLst>
  <p:notesMasterIdLst>
    <p:notesMasterId r:id="rId15"/>
  </p:notesMasterIdLst>
  <p:sldIdLst>
    <p:sldId id="348" r:id="rId5"/>
    <p:sldId id="338" r:id="rId6"/>
    <p:sldId id="339" r:id="rId7"/>
    <p:sldId id="323" r:id="rId8"/>
    <p:sldId id="333" r:id="rId9"/>
    <p:sldId id="332" r:id="rId10"/>
    <p:sldId id="335" r:id="rId11"/>
    <p:sldId id="330" r:id="rId12"/>
    <p:sldId id="340" r:id="rId13"/>
    <p:sldId id="341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2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0BD"/>
    <a:srgbClr val="BBE1F4"/>
    <a:srgbClr val="4E70A8"/>
    <a:srgbClr val="CC00CC"/>
    <a:srgbClr val="009900"/>
    <a:srgbClr val="FF6600"/>
    <a:srgbClr val="9966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/>
    <p:restoredTop sz="94660"/>
  </p:normalViewPr>
  <p:slideViewPr>
    <p:cSldViewPr>
      <p:cViewPr>
        <p:scale>
          <a:sx n="100" d="100"/>
          <a:sy n="100" d="100"/>
        </p:scale>
        <p:origin x="-1944" y="-432"/>
      </p:cViewPr>
      <p:guideLst>
        <p:guide orient="horz" pos="2132"/>
        <p:guide pos="293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99" d="100"/>
        <a:sy n="99" d="100"/>
      </p:scale>
      <p:origin x="0" y="193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1788C6D-13EA-462C-B5CB-4D8A0FF30E2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8050" y="1016000"/>
            <a:ext cx="2306638" cy="5524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ctr"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语文五年级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4688" y="1108075"/>
            <a:ext cx="646112" cy="369888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670050" y="1951038"/>
            <a:ext cx="5842000" cy="3214687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57625" y="2276475"/>
            <a:ext cx="16049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8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 descr="44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4550" y="3032125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153444" y="3074988"/>
            <a:ext cx="5127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987890" y="2884229"/>
            <a:ext cx="35353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人物描写一组</a:t>
            </a:r>
            <a:endParaRPr lang="zh-CN" altLang="en-US" sz="4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241675" y="3775075"/>
            <a:ext cx="2879725" cy="36513"/>
            <a:chOff x="5045" y="5946"/>
            <a:chExt cx="4536" cy="56"/>
          </a:xfrm>
        </p:grpSpPr>
        <p:sp>
          <p:nvSpPr>
            <p:cNvPr id="8203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204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106996" y="4293060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26463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四、课外拓展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41338" y="1498600"/>
            <a:ext cx="7486650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这节课我们通过这个小片段走进了一场如此精彩的摔跤比赛，实际上徐光耀爷爷的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小兵张嘎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这篇小说里还有很多关于小嘎子的故事，例如“堵烟囱”“烧炮楼”等，都特别精彩，希望你们课后走进这本小说，更全面的去了解嘎子这个人物。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49037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 紧扣主题，谈话导入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03350" y="1557338"/>
            <a:ext cx="6697663" cy="397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谈谈你对小嘎子的印象。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今天就让我们来学习徐光耀的小说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小兵张嘎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中的一个片段描写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摔跤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，进一步了解小嘎子。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读读题，说说题目的关键词是什么？根据这个题目，你觉得重点会写什么内容？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07950" y="388938"/>
            <a:ext cx="4967288" cy="649287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39713" y="431800"/>
            <a:ext cx="46990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二、初读课文，感知形象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226954" y="1145416"/>
            <a:ext cx="3024210" cy="1080000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自读要求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38313" y="2133600"/>
            <a:ext cx="6642100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）选择喜欢的方式读课文，画出直接描写摔跤过程的语句，思考一下摔跤的步骤。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）边读边找出句中的动词，打上着重符号，仔细品味，想想通过这些词语你们看到了一个什么样的嘎子和胖墩儿。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107689" y="692810"/>
            <a:ext cx="3528245" cy="1080000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抓人物形象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79613" y="1749425"/>
            <a:ext cx="6121400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）首先，小嘎子和胖墩儿做了什么赛前准备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俩人把“枪”和“鞭”放在门墩儿上，各自虎势儿一站，公鸡鹐架似的对起阵来。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你们觉得这句话里哪个词语用得最好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71488" y="857250"/>
            <a:ext cx="843915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）摆好阵势之后，第一回合的较量马上就开始了，小嘎子和胖墩各自采取了什么战术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1488" y="2357438"/>
            <a:ext cx="843915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起初，小嘎子精神抖擞，欺负对手傻大黑粗，动转不灵，围着他猴儿似的蹦来蹦去，总想使巧招，下冷绊子，仿佛很占了上风。可是小胖墩儿也是个摔跤的惯手，塌着腰，合了裆，鼓着眼珠子，不露一点儿破绽。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5263" y="549275"/>
            <a:ext cx="8929687" cy="5262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）第一个回合小嘎子一心想找时机给小胖墩下冷绊子，他找到了没有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在走马灯似的转了三四圈之后，终于进入了第二回合。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这一来，小嘎子可上了当：小胖墩儿膀大腰粗，一身牛劲儿，任你怎样推拉拽顶，硬是扳他不动。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为什么说小嘎子上了当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嘎子面对这样一个膀大腰粗的小胖墩，使出了哪些招数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由此你们可以看出了嘎子的什么特点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3188" y="823913"/>
            <a:ext cx="8469312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）最后，小嘎子有些（沉不住气）了，使用了最后一招（钩）。这也是这场摔跤比赛的决胜回合。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这一钩钩出了什么样的小嘎子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好胜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8450" y="730250"/>
            <a:ext cx="8016875" cy="3968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）摔跤比赛以小嘎子摔了个仰面朝天而结束。让我们再来回顾一下这场精彩的比赛吧。</a:t>
            </a:r>
            <a:endParaRPr lang="zh-CN" altLang="en-US" sz="280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注意动词。</a:t>
            </a:r>
            <a:endParaRPr lang="en-US" altLang="zh-CN" sz="280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动作描写的好处</a:t>
            </a:r>
            <a:r>
              <a:rPr lang="en-US" altLang="zh-CN" sz="280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既准确的体现出了摔跤过程，又表现了人物的个性和心理活动。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4968875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469741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三、出示影片，课堂练笔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81000" y="1466850"/>
            <a:ext cx="8007350" cy="4616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以你们对小嘎子的了解，他会认输吗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他会怎么说呢</a:t>
            </a: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出示第二次摔跤的影片，观看时引导学生注意推、顶、扛、滚、抱、咬等动作。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出示写作要求，用三五句话写出第二次摔跤过程中你认为最精彩的片段。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dirty="0">
                <a:solidFill>
                  <a:srgbClr val="4F80B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课堂展示写作成果。</a:t>
            </a:r>
            <a:endParaRPr lang="zh-CN" altLang="en-US" sz="2800" dirty="0">
              <a:solidFill>
                <a:srgbClr val="4F80B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tags/tag1.xml><?xml version="1.0" encoding="utf-8"?>
<p:tagLst xmlns:p="http://schemas.openxmlformats.org/presentationml/2006/main">
  <p:tag name="KSO_WPP_MARK_KEY" val="28c07722-e418-42c8-bc76-d69b484f42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WPS 演示</Application>
  <PresentationFormat>全屏显示(4:3)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</vt:lpstr>
      <vt:lpstr>黑体</vt:lpstr>
      <vt:lpstr>经典粗圆简</vt:lpstr>
      <vt:lpstr>微软雅黑</vt:lpstr>
      <vt:lpstr>楷体</vt:lpstr>
      <vt:lpstr>Arial</vt:lpstr>
      <vt:lpstr>Arial Unicode MS</vt:lpstr>
      <vt:lpstr>第一PPT模板网-WWW.1PPT.COM</vt:lpstr>
      <vt:lpstr>第一PPT模板网-WWW.1PPT.COM </vt:lpstr>
      <vt:lpstr>第一PPT模板网-WWW.1PPT.COM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137</cp:revision>
  <dcterms:created xsi:type="dcterms:W3CDTF">2009-04-21T00:44:00Z</dcterms:created>
  <dcterms:modified xsi:type="dcterms:W3CDTF">2023-01-18T05:49:22Z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9449E82B40BF416F807CC2D2E81B44D2</vt:lpwstr>
  </property>
</Properties>
</file>