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16"/>
  </p:notesMasterIdLst>
  <p:sldIdLst>
    <p:sldId id="360" r:id="rId5"/>
    <p:sldId id="338" r:id="rId6"/>
    <p:sldId id="351" r:id="rId7"/>
    <p:sldId id="343" r:id="rId8"/>
    <p:sldId id="339" r:id="rId9"/>
    <p:sldId id="323" r:id="rId10"/>
    <p:sldId id="333" r:id="rId11"/>
    <p:sldId id="340" r:id="rId12"/>
    <p:sldId id="332" r:id="rId13"/>
    <p:sldId id="341" r:id="rId14"/>
    <p:sldId id="344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0BD"/>
    <a:srgbClr val="BBE1F4"/>
    <a:srgbClr val="4E70A8"/>
    <a:srgbClr val="CC00CC"/>
    <a:srgbClr val="009900"/>
    <a:srgbClr val="FF6600"/>
    <a:srgbClr val="9966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32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D6DC96E-2732-4271-84D2-2F365F9097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"/>
          <p:cNvSpPr txBox="1"/>
          <p:nvPr/>
        </p:nvSpPr>
        <p:spPr>
          <a:xfrm>
            <a:off x="3448050" y="1016000"/>
            <a:ext cx="2306638" cy="5524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ctr"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语文五年级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5754688" y="1108075"/>
            <a:ext cx="646112" cy="369888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流程图: 卡片 16"/>
          <p:cNvSpPr/>
          <p:nvPr/>
        </p:nvSpPr>
        <p:spPr>
          <a:xfrm>
            <a:off x="1670050" y="1951038"/>
            <a:ext cx="5842000" cy="3214687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3857625" y="2276475"/>
            <a:ext cx="16049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8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 descr="4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550" y="30321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14"/>
          <p:cNvSpPr txBox="1">
            <a:spLocks noChangeArrowheads="1"/>
          </p:cNvSpPr>
          <p:nvPr/>
        </p:nvSpPr>
        <p:spPr bwMode="auto">
          <a:xfrm>
            <a:off x="2153444" y="3074988"/>
            <a:ext cx="5127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2987890" y="2884229"/>
            <a:ext cx="35353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人物描写一组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3241675" y="3775075"/>
            <a:ext cx="2879725" cy="36513"/>
            <a:chOff x="5045" y="5946"/>
            <a:chExt cx="4536" cy="56"/>
          </a:xfrm>
        </p:grpSpPr>
        <p:sp>
          <p:nvSpPr>
            <p:cNvPr id="24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106996" y="429306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463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四、总结拓展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1844675"/>
            <a:ext cx="8137525" cy="324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本篇课文在形式上不同于一般的课文，由三个片段组成，这三个片段从不同的侧重点来刻画人物。因此，本文的教学宜采用如下步骤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回顾交流，即畅谈印象最深的人物形象，或交流有关读写经验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或提出有关写人的种种困惑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1628775"/>
            <a:ext cx="8135938" cy="3222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阅读片段，即分别阅读各个片段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感受各个人物形象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体会作家描写人物的方法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整合拓展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将三个片段合起来进行比较阅读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看看三个片段同是写人，写人的方法有哪些相同之处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有哪些不同之处，自己有何感悟或体会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并开展课外读写实践</a:t>
            </a:r>
            <a:r>
              <a:rPr lang="zh-CN" altLang="en-US" sz="2800" dirty="0" smtClean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4762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95288" y="557213"/>
            <a:ext cx="2647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一、话题导入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62000" y="1743075"/>
            <a:ext cx="7050225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有人说，如果你想欣赏一幅旧社会风情画，你可以去看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》;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如果你想品一杯人生百味酒，你也可以去看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》;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如果你想听一折老北京方言戏，你还是可以去看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。那么</a:t>
            </a:r>
            <a:r>
              <a:rPr lang="zh-CN" altLang="en-US" sz="2800" dirty="0" smtClean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dirty="0" smtClean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究竟是一本怎样的书呢</a:t>
            </a:r>
            <a:r>
              <a:rPr lang="en-US" altLang="zh-CN" sz="2800" dirty="0" smtClean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 smtClean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83730" y="1196845"/>
            <a:ext cx="7697788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前段时间，怀着对老舍的敬意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怀着对祥子的好奇，我们一起阅读了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，今天就让我们一起走进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的片段，与祥子来个亲密接触。</a:t>
            </a:r>
            <a:endParaRPr lang="zh-CN" altLang="en-US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43213" y="2565400"/>
            <a:ext cx="30575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他像一棵挺脱的树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463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二、教学过程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216455" y="1309364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课前小品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86000" y="3105150"/>
            <a:ext cx="4572000" cy="193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骆驼祥子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一书中，让你印象最深刻的人物或情节是什么呢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4" grpId="1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323705" y="548800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课堂主体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3300" y="2109788"/>
            <a:ext cx="6196013" cy="2446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这里准备了一篇人物描写段落，同学们来猜一猜，他是谁呢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0250" y="798513"/>
            <a:ext cx="6926263" cy="1382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回忆生活中印象深刻的人物，设想一个具体的生活情境，描写一个人物活动的片段。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463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三、感悟写法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63034" y="1329873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提问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94038" y="3244850"/>
            <a:ext cx="44942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怎样运用恰当的描写方法？</a:t>
            </a:r>
            <a:endParaRPr lang="zh-CN" altLang="en-US" sz="280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21865" y="620805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7363" y="2022475"/>
            <a:ext cx="8421687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）人物外貌描写要符合人物的身份。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）要和特定的语境相结合，突出人物形象。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</p:bldLst>
  </p:timing>
</p:sld>
</file>

<file path=ppt/tags/tag1.xml><?xml version="1.0" encoding="utf-8"?>
<p:tagLst xmlns:p="http://schemas.openxmlformats.org/presentationml/2006/main">
  <p:tag name="KSO_WPP_MARK_KEY" val="710fc8ed-c3b4-4fb8-8474-6b3adc1f1f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全屏显示(4:3)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第一PPT模板网-WWW.1PPT.COM 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135</cp:revision>
  <dcterms:created xsi:type="dcterms:W3CDTF">2009-04-21T00:44:00Z</dcterms:created>
  <dcterms:modified xsi:type="dcterms:W3CDTF">2023-01-18T05:50:30Z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EECC0B458C7142218B2D386317C4415F</vt:lpwstr>
  </property>
</Properties>
</file>