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1" r:id="rId3"/>
    <p:sldId id="262" r:id="rId4"/>
    <p:sldId id="263" r:id="rId5"/>
    <p:sldId id="266" r:id="rId6"/>
    <p:sldId id="265" r:id="rId7"/>
    <p:sldId id="273" r:id="rId8"/>
    <p:sldId id="268" r:id="rId9"/>
    <p:sldId id="272" r:id="rId10"/>
    <p:sldId id="279" r:id="rId11"/>
    <p:sldId id="281" r:id="rId12"/>
    <p:sldId id="283" r:id="rId13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-936" y="-4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98.xml"/><Relationship Id="rId17" Type="http://schemas.openxmlformats.org/officeDocument/2006/relationships/commentAuthors" Target="commentAuthors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7" Type="http://schemas.openxmlformats.org/officeDocument/2006/relationships/tags" Target="../tags/tag66.xml"/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7" Type="http://schemas.openxmlformats.org/officeDocument/2006/relationships/tags" Target="../tags/tag71.xml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77.xml"/><Relationship Id="rId8" Type="http://schemas.openxmlformats.org/officeDocument/2006/relationships/tags" Target="../tags/tag76.xml"/><Relationship Id="rId7" Type="http://schemas.openxmlformats.org/officeDocument/2006/relationships/tags" Target="../tags/tag75.xml"/><Relationship Id="rId6" Type="http://schemas.openxmlformats.org/officeDocument/2006/relationships/tags" Target="../tags/tag74.xml"/><Relationship Id="rId5" Type="http://schemas.openxmlformats.org/officeDocument/2006/relationships/image" Target="../media/image3.png"/><Relationship Id="rId4" Type="http://schemas.openxmlformats.org/officeDocument/2006/relationships/tags" Target="../tags/tag73.xml"/><Relationship Id="rId3" Type="http://schemas.openxmlformats.org/officeDocument/2006/relationships/image" Target="../media/image2.png"/><Relationship Id="rId2" Type="http://schemas.openxmlformats.org/officeDocument/2006/relationships/tags" Target="../tags/tag72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tags" Target="../tags/tag83.xml"/><Relationship Id="rId7" Type="http://schemas.openxmlformats.org/officeDocument/2006/relationships/tags" Target="../tags/tag82.xml"/><Relationship Id="rId6" Type="http://schemas.openxmlformats.org/officeDocument/2006/relationships/tags" Target="../tags/tag81.xml"/><Relationship Id="rId5" Type="http://schemas.openxmlformats.org/officeDocument/2006/relationships/tags" Target="../tags/tag80.xml"/><Relationship Id="rId4" Type="http://schemas.openxmlformats.org/officeDocument/2006/relationships/tags" Target="../tags/tag79.xml"/><Relationship Id="rId3" Type="http://schemas.openxmlformats.org/officeDocument/2006/relationships/tags" Target="../tags/tag78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90.xml"/><Relationship Id="rId8" Type="http://schemas.openxmlformats.org/officeDocument/2006/relationships/tags" Target="../tags/tag89.xml"/><Relationship Id="rId7" Type="http://schemas.openxmlformats.org/officeDocument/2006/relationships/tags" Target="../tags/tag88.xml"/><Relationship Id="rId6" Type="http://schemas.openxmlformats.org/officeDocument/2006/relationships/tags" Target="../tags/tag87.xml"/><Relationship Id="rId5" Type="http://schemas.openxmlformats.org/officeDocument/2006/relationships/tags" Target="../tags/tag86.xml"/><Relationship Id="rId4" Type="http://schemas.openxmlformats.org/officeDocument/2006/relationships/tags" Target="../tags/tag85.xml"/><Relationship Id="rId3" Type="http://schemas.openxmlformats.org/officeDocument/2006/relationships/image" Target="../media/image3.png"/><Relationship Id="rId2" Type="http://schemas.openxmlformats.org/officeDocument/2006/relationships/tags" Target="../tags/tag84.xml"/><Relationship Id="rId10" Type="http://schemas.openxmlformats.org/officeDocument/2006/relationships/tags" Target="../tags/tag91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98.xml"/><Relationship Id="rId8" Type="http://schemas.openxmlformats.org/officeDocument/2006/relationships/tags" Target="../tags/tag97.xml"/><Relationship Id="rId7" Type="http://schemas.openxmlformats.org/officeDocument/2006/relationships/tags" Target="../tags/tag96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3" Type="http://schemas.openxmlformats.org/officeDocument/2006/relationships/image" Target="../media/image6.png"/><Relationship Id="rId2" Type="http://schemas.openxmlformats.org/officeDocument/2006/relationships/tags" Target="../tags/tag92.xml"/><Relationship Id="rId10" Type="http://schemas.openxmlformats.org/officeDocument/2006/relationships/tags" Target="../tags/tag99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06.xml"/><Relationship Id="rId8" Type="http://schemas.openxmlformats.org/officeDocument/2006/relationships/tags" Target="../tags/tag105.xml"/><Relationship Id="rId7" Type="http://schemas.openxmlformats.org/officeDocument/2006/relationships/tags" Target="../tags/tag104.xml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4" Type="http://schemas.openxmlformats.org/officeDocument/2006/relationships/tags" Target="../tags/tag101.xml"/><Relationship Id="rId3" Type="http://schemas.openxmlformats.org/officeDocument/2006/relationships/image" Target="../media/image7.png"/><Relationship Id="rId2" Type="http://schemas.openxmlformats.org/officeDocument/2006/relationships/tags" Target="../tags/tag100.xml"/><Relationship Id="rId10" Type="http://schemas.openxmlformats.org/officeDocument/2006/relationships/tags" Target="../tags/tag107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14.xml"/><Relationship Id="rId8" Type="http://schemas.openxmlformats.org/officeDocument/2006/relationships/tags" Target="../tags/tag113.xml"/><Relationship Id="rId7" Type="http://schemas.openxmlformats.org/officeDocument/2006/relationships/tags" Target="../tags/tag112.xml"/><Relationship Id="rId6" Type="http://schemas.openxmlformats.org/officeDocument/2006/relationships/tags" Target="../tags/tag111.xml"/><Relationship Id="rId5" Type="http://schemas.openxmlformats.org/officeDocument/2006/relationships/tags" Target="../tags/tag110.xml"/><Relationship Id="rId4" Type="http://schemas.openxmlformats.org/officeDocument/2006/relationships/tags" Target="../tags/tag109.xml"/><Relationship Id="rId3" Type="http://schemas.openxmlformats.org/officeDocument/2006/relationships/image" Target="../media/image6.png"/><Relationship Id="rId2" Type="http://schemas.openxmlformats.org/officeDocument/2006/relationships/tags" Target="../tags/tag108.xml"/><Relationship Id="rId12" Type="http://schemas.openxmlformats.org/officeDocument/2006/relationships/tags" Target="../tags/tag117.xml"/><Relationship Id="rId11" Type="http://schemas.openxmlformats.org/officeDocument/2006/relationships/tags" Target="../tags/tag116.xml"/><Relationship Id="rId10" Type="http://schemas.openxmlformats.org/officeDocument/2006/relationships/tags" Target="../tags/tag115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tags" Target="../tags/tag123.xml"/><Relationship Id="rId7" Type="http://schemas.openxmlformats.org/officeDocument/2006/relationships/tags" Target="../tags/tag122.xml"/><Relationship Id="rId6" Type="http://schemas.openxmlformats.org/officeDocument/2006/relationships/tags" Target="../tags/tag121.xml"/><Relationship Id="rId5" Type="http://schemas.openxmlformats.org/officeDocument/2006/relationships/tags" Target="../tags/tag120.xml"/><Relationship Id="rId4" Type="http://schemas.openxmlformats.org/officeDocument/2006/relationships/tags" Target="../tags/tag119.xml"/><Relationship Id="rId3" Type="http://schemas.openxmlformats.org/officeDocument/2006/relationships/tags" Target="../tags/tag118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image" Target="../media/image3.png"/><Relationship Id="rId5" Type="http://schemas.openxmlformats.org/officeDocument/2006/relationships/tags" Target="../tags/tag9.xml"/><Relationship Id="rId4" Type="http://schemas.openxmlformats.org/officeDocument/2006/relationships/image" Target="../media/image2.png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1" Type="http://schemas.openxmlformats.org/officeDocument/2006/relationships/tags" Target="../tags/tag14.xml"/><Relationship Id="rId10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tags" Target="../tags/tag24.xml"/><Relationship Id="rId7" Type="http://schemas.openxmlformats.org/officeDocument/2006/relationships/tags" Target="../tags/tag23.xml"/><Relationship Id="rId6" Type="http://schemas.openxmlformats.org/officeDocument/2006/relationships/image" Target="../media/image3.png"/><Relationship Id="rId5" Type="http://schemas.openxmlformats.org/officeDocument/2006/relationships/tags" Target="../tags/tag22.xml"/><Relationship Id="rId4" Type="http://schemas.openxmlformats.org/officeDocument/2006/relationships/image" Target="../media/image2.png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2" Type="http://schemas.openxmlformats.org/officeDocument/2006/relationships/tags" Target="../tags/tag28.xml"/><Relationship Id="rId11" Type="http://schemas.openxmlformats.org/officeDocument/2006/relationships/tags" Target="../tags/tag27.xml"/><Relationship Id="rId10" Type="http://schemas.openxmlformats.org/officeDocument/2006/relationships/tags" Target="../tags/tag2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34.xml"/><Relationship Id="rId8" Type="http://schemas.openxmlformats.org/officeDocument/2006/relationships/tags" Target="../tags/tag33.xml"/><Relationship Id="rId7" Type="http://schemas.openxmlformats.org/officeDocument/2006/relationships/tags" Target="../tags/tag32.xml"/><Relationship Id="rId6" Type="http://schemas.openxmlformats.org/officeDocument/2006/relationships/image" Target="../media/image3.png"/><Relationship Id="rId5" Type="http://schemas.openxmlformats.org/officeDocument/2006/relationships/tags" Target="../tags/tag31.xml"/><Relationship Id="rId4" Type="http://schemas.openxmlformats.org/officeDocument/2006/relationships/image" Target="../media/image2.png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4" Type="http://schemas.openxmlformats.org/officeDocument/2006/relationships/tags" Target="../tags/tag39.xml"/><Relationship Id="rId13" Type="http://schemas.openxmlformats.org/officeDocument/2006/relationships/tags" Target="../tags/tag38.xml"/><Relationship Id="rId12" Type="http://schemas.openxmlformats.org/officeDocument/2006/relationships/tags" Target="../tags/tag37.xml"/><Relationship Id="rId11" Type="http://schemas.openxmlformats.org/officeDocument/2006/relationships/tags" Target="../tags/tag36.xml"/><Relationship Id="rId10" Type="http://schemas.openxmlformats.org/officeDocument/2006/relationships/tags" Target="../tags/tag35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tags" Target="../tags/tag52.xml"/><Relationship Id="rId8" Type="http://schemas.openxmlformats.org/officeDocument/2006/relationships/tags" Target="../tags/tag51.xml"/><Relationship Id="rId7" Type="http://schemas.openxmlformats.org/officeDocument/2006/relationships/tags" Target="../tags/tag50.xml"/><Relationship Id="rId6" Type="http://schemas.openxmlformats.org/officeDocument/2006/relationships/image" Target="../media/image3.png"/><Relationship Id="rId5" Type="http://schemas.openxmlformats.org/officeDocument/2006/relationships/tags" Target="../tags/tag49.xml"/><Relationship Id="rId4" Type="http://schemas.openxmlformats.org/officeDocument/2006/relationships/image" Target="../media/image2.png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2" Type="http://schemas.openxmlformats.org/officeDocument/2006/relationships/tags" Target="../tags/tag55.xml"/><Relationship Id="rId11" Type="http://schemas.openxmlformats.org/officeDocument/2006/relationships/tags" Target="../tags/tag54.xml"/><Relationship Id="rId10" Type="http://schemas.openxmlformats.org/officeDocument/2006/relationships/tags" Target="../tags/tag53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tags" Target="../tags/tag61.xml"/><Relationship Id="rId7" Type="http://schemas.openxmlformats.org/officeDocument/2006/relationships/tags" Target="../tags/tag60.xml"/><Relationship Id="rId6" Type="http://schemas.openxmlformats.org/officeDocument/2006/relationships/tags" Target="../tags/tag59.xml"/><Relationship Id="rId5" Type="http://schemas.openxmlformats.org/officeDocument/2006/relationships/tags" Target="../tags/tag58.xml"/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50" y="-3810"/>
            <a:ext cx="12206605" cy="68529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1203960" y="2670810"/>
            <a:ext cx="9784080" cy="1223010"/>
          </a:xfrm>
        </p:spPr>
        <p:txBody>
          <a:bodyPr lIns="90170" tIns="46990" rIns="90170" bIns="46990" anchor="b" anchorCtr="0">
            <a:normAutofit/>
          </a:bodyPr>
          <a:lstStyle>
            <a:lvl1pPr algn="ctr">
              <a:defRPr sz="7200" spc="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5"/>
            </p:custDataLst>
          </p:nvPr>
        </p:nvSpPr>
        <p:spPr>
          <a:xfrm>
            <a:off x="1203960" y="3972560"/>
            <a:ext cx="9784080" cy="570230"/>
          </a:xfrm>
        </p:spPr>
        <p:txBody>
          <a:bodyPr lIns="90170" tIns="46990" rIns="90170" bIns="4699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8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blipFill dpi="0" rotWithShape="1">
          <a:blip r:embed="rId2" cstate="email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249873" y="273050"/>
            <a:ext cx="11692255" cy="63119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blipFill dpi="0" rotWithShape="1">
          <a:blip r:embed="rId2" cstate="email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2840990" y="2489200"/>
            <a:ext cx="6509385" cy="1435100"/>
          </a:xfrm>
        </p:spPr>
        <p:txBody>
          <a:bodyPr vert="horz" lIns="90170" tIns="46990" rIns="90170" bIns="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9600" b="1" i="0" u="none" strike="noStrike" kern="12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3" hasCustomPrompt="1"/>
            <p:custDataLst>
              <p:tags r:id="rId7"/>
            </p:custDataLst>
          </p:nvPr>
        </p:nvSpPr>
        <p:spPr>
          <a:xfrm>
            <a:off x="2840341" y="4013200"/>
            <a:ext cx="6511318" cy="596900"/>
          </a:xfrm>
        </p:spPr>
        <p:txBody>
          <a:bodyPr lIns="90170" tIns="46990" rIns="90170" bIns="46990">
            <a:normAutofit/>
          </a:bodyPr>
          <a:lstStyle>
            <a:lvl1pPr marL="0" indent="0" algn="ctr">
              <a:buNone/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rcRect l="-1694"/>
          <a:stretch>
            <a:fillRect/>
          </a:stretch>
        </p:blipFill>
        <p:spPr>
          <a:xfrm>
            <a:off x="-14605" y="-3810"/>
            <a:ext cx="381000" cy="6852920"/>
          </a:xfrm>
          <a:prstGeom prst="rect">
            <a:avLst/>
          </a:prstGeom>
        </p:spPr>
      </p:pic>
      <p:pic>
        <p:nvPicPr>
          <p:cNvPr id="9" name="图片 8" descr="图片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811000" y="5080"/>
            <a:ext cx="381000" cy="68529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838200" y="365126"/>
            <a:ext cx="10515600" cy="46355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blipFill rotWithShape="1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249873" y="273050"/>
            <a:ext cx="11692255" cy="63119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1281113" y="2163600"/>
            <a:ext cx="9626600" cy="3445200"/>
          </a:xfrm>
        </p:spPr>
        <p:txBody>
          <a:bodyPr>
            <a:normAutofit/>
          </a:bodyPr>
          <a:lstStyle>
            <a:lvl1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811001" y="5080"/>
            <a:ext cx="380999" cy="685292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-7620" y="-3810"/>
            <a:ext cx="4823460" cy="6865620"/>
          </a:xfrm>
          <a:prstGeom prst="rect">
            <a:avLst/>
          </a:prstGeom>
          <a:solidFill>
            <a:schemeClr val="tx2">
              <a:alpha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>
            <a:normAutofit/>
          </a:bodyPr>
          <a:lstStyle>
            <a:lvl1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>
            <a:normAutofit/>
          </a:bodyPr>
          <a:lstStyle>
            <a:lvl1pPr>
              <a:defRPr sz="14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14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4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4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4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50" y="6592571"/>
            <a:ext cx="12206605" cy="265429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-19685"/>
            <a:ext cx="12191365" cy="2663825"/>
          </a:xfrm>
          <a:prstGeom prst="rect">
            <a:avLst/>
          </a:prstGeom>
          <a:solidFill>
            <a:schemeClr val="tx2">
              <a:alpha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612000" y="1659600"/>
            <a:ext cx="10975975" cy="828000"/>
          </a:xfrm>
        </p:spPr>
        <p:txBody>
          <a:bodyPr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12775" y="2808000"/>
            <a:ext cx="10965600" cy="3430800"/>
          </a:xfrm>
        </p:spPr>
        <p:txBody>
          <a:bodyPr>
            <a:normAutofit/>
          </a:bodyPr>
          <a:lstStyle>
            <a:lvl1pPr>
              <a:defRPr sz="14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14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4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4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4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50" y="0"/>
            <a:ext cx="12206605" cy="265429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4445" y="5029200"/>
            <a:ext cx="12191365" cy="1828800"/>
          </a:xfrm>
          <a:prstGeom prst="rect">
            <a:avLst/>
          </a:prstGeom>
          <a:solidFill>
            <a:schemeClr val="tx2">
              <a:alpha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04837" y="1681200"/>
            <a:ext cx="10990800" cy="3211200"/>
          </a:xfrm>
        </p:spPr>
        <p:txBody>
          <a:bodyPr>
            <a:normAutofit/>
          </a:bodyPr>
          <a:lstStyle>
            <a:lvl1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594000" y="5180400"/>
            <a:ext cx="11001600" cy="10116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50" y="6592571"/>
            <a:ext cx="12206605" cy="265429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-8890"/>
            <a:ext cx="12191365" cy="914400"/>
          </a:xfrm>
          <a:prstGeom prst="rect">
            <a:avLst/>
          </a:prstGeom>
          <a:solidFill>
            <a:schemeClr val="tx2">
              <a:alpha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79600" y="1663200"/>
            <a:ext cx="5342400" cy="2894400"/>
          </a:xfrm>
        </p:spPr>
        <p:txBody>
          <a:bodyPr>
            <a:normAutofit/>
          </a:bodyPr>
          <a:lstStyle>
            <a:lvl1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242400" y="1663200"/>
            <a:ext cx="5367600" cy="2894400"/>
          </a:xfrm>
        </p:spPr>
        <p:txBody>
          <a:bodyPr>
            <a:normAutofit/>
          </a:bodyPr>
          <a:lstStyle>
            <a:lvl1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572400" y="4816800"/>
            <a:ext cx="5342400" cy="781200"/>
          </a:xfrm>
        </p:spPr>
        <p:txBody>
          <a:bodyPr>
            <a:normAutofit/>
          </a:bodyPr>
          <a:lstStyle>
            <a:lvl1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6253200" y="4813200"/>
            <a:ext cx="5367600" cy="781200"/>
          </a:xfrm>
        </p:spPr>
        <p:txBody>
          <a:bodyPr>
            <a:normAutofit/>
          </a:bodyPr>
          <a:lstStyle>
            <a:lvl1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blipFill dpi="0" rotWithShape="1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-1905" y="959485"/>
            <a:ext cx="12192635" cy="493903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1522413" y="3862800"/>
            <a:ext cx="9144000" cy="1656000"/>
          </a:xfrm>
        </p:spPr>
        <p:txBody>
          <a:bodyPr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2"/>
            </p:custDataLst>
          </p:nvPr>
        </p:nvGrpSpPr>
        <p:grpSpPr>
          <a:xfrm>
            <a:off x="-14513" y="-3810"/>
            <a:ext cx="12206513" cy="6861810"/>
            <a:chOff x="-14513" y="-3810"/>
            <a:chExt cx="12206513" cy="6861810"/>
          </a:xfrm>
        </p:grpSpPr>
        <p:pic>
          <p:nvPicPr>
            <p:cNvPr id="8" name="图片 7" descr="图片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email"/>
            <a:srcRect l="-1694"/>
            <a:stretch>
              <a:fillRect/>
            </a:stretch>
          </p:blipFill>
          <p:spPr>
            <a:xfrm>
              <a:off x="-14513" y="-3810"/>
              <a:ext cx="380999" cy="6852920"/>
            </a:xfrm>
            <a:prstGeom prst="rect">
              <a:avLst/>
            </a:prstGeom>
          </p:spPr>
        </p:pic>
        <p:pic>
          <p:nvPicPr>
            <p:cNvPr id="9" name="图片 8" descr="图片1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11811001" y="5080"/>
              <a:ext cx="380999" cy="685292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8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dpi="0" rotWithShape="1">
          <a:blip r:embed="rId2" cstate="email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3084515" y="3336124"/>
            <a:ext cx="6022970" cy="796279"/>
          </a:xfrm>
        </p:spPr>
        <p:txBody>
          <a:bodyPr lIns="90170" tIns="46990" rIns="90170" bIns="46990" anchor="b" anchorCtr="0">
            <a:normAutofit/>
          </a:bodyPr>
          <a:lstStyle>
            <a:lvl1pPr algn="ctr">
              <a:defRPr sz="440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3084515" y="4193672"/>
            <a:ext cx="6022970" cy="962528"/>
          </a:xfrm>
        </p:spPr>
        <p:txBody>
          <a:bodyPr lIns="90170" tIns="46990" rIns="90170" bIns="4699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20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-14513" y="-3810"/>
            <a:ext cx="12206513" cy="6861810"/>
            <a:chOff x="-14513" y="-3810"/>
            <a:chExt cx="12206513" cy="6861810"/>
          </a:xfrm>
        </p:grpSpPr>
        <p:pic>
          <p:nvPicPr>
            <p:cNvPr id="9" name="图片 8" descr="图片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email"/>
            <a:srcRect l="-1694"/>
            <a:stretch>
              <a:fillRect/>
            </a:stretch>
          </p:blipFill>
          <p:spPr>
            <a:xfrm>
              <a:off x="-14513" y="-3810"/>
              <a:ext cx="380999" cy="6852920"/>
            </a:xfrm>
            <a:prstGeom prst="rect">
              <a:avLst/>
            </a:prstGeom>
          </p:spPr>
        </p:pic>
        <p:pic>
          <p:nvPicPr>
            <p:cNvPr id="10" name="图片 9" descr="图片1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11811001" y="5080"/>
              <a:ext cx="380999" cy="685292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8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>
            <p:custDataLst>
              <p:tags r:id="rId2"/>
            </p:custDataLst>
          </p:nvPr>
        </p:nvGrpSpPr>
        <p:grpSpPr>
          <a:xfrm>
            <a:off x="-14513" y="-3810"/>
            <a:ext cx="12206513" cy="6861810"/>
            <a:chOff x="-14513" y="-3810"/>
            <a:chExt cx="12206513" cy="6861810"/>
          </a:xfrm>
        </p:grpSpPr>
        <p:pic>
          <p:nvPicPr>
            <p:cNvPr id="11" name="图片 10" descr="图片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email"/>
            <a:srcRect l="-1694"/>
            <a:stretch>
              <a:fillRect/>
            </a:stretch>
          </p:blipFill>
          <p:spPr>
            <a:xfrm>
              <a:off x="-14513" y="-3810"/>
              <a:ext cx="380999" cy="6852920"/>
            </a:xfrm>
            <a:prstGeom prst="rect">
              <a:avLst/>
            </a:prstGeom>
          </p:spPr>
        </p:pic>
        <p:pic>
          <p:nvPicPr>
            <p:cNvPr id="12" name="图片 11" descr="图片1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11811001" y="5080"/>
              <a:ext cx="380999" cy="685292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8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0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1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dpi="0" rotWithShape="1">
          <a:blip r:embed="rId2" cstate="email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-14513" y="-3810"/>
            <a:ext cx="12206513" cy="6861810"/>
            <a:chOff x="-14513" y="-3810"/>
            <a:chExt cx="12206513" cy="6861810"/>
          </a:xfrm>
        </p:grpSpPr>
        <p:pic>
          <p:nvPicPr>
            <p:cNvPr id="9" name="图片 8" descr="图片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email"/>
            <a:srcRect l="-1694"/>
            <a:stretch>
              <a:fillRect/>
            </a:stretch>
          </p:blipFill>
          <p:spPr>
            <a:xfrm>
              <a:off x="-14513" y="-3810"/>
              <a:ext cx="380999" cy="6852920"/>
            </a:xfrm>
            <a:prstGeom prst="rect">
              <a:avLst/>
            </a:prstGeom>
          </p:spPr>
        </p:pic>
        <p:pic>
          <p:nvPicPr>
            <p:cNvPr id="10" name="图片 9" descr="图片1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11811001" y="5080"/>
              <a:ext cx="380999" cy="685292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8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9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blipFill dpi="0" rotWithShape="1">
          <a:blip r:embed="rId2" cstate="email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249873" y="273050"/>
            <a:ext cx="11692255" cy="63119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4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5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lIns="90170" tIns="46990" rIns="90170" bIns="46990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file:///D:\qq&#25991;&#20214;\712321467\Image\C2C\Image2\%7b75232B38-A165-1FB7-499C-2E1C792CACB5%7d.png" TargetMode="External"/><Relationship Id="rId26" Type="http://schemas.openxmlformats.org/officeDocument/2006/relationships/image" Target="../media/image8.png"/><Relationship Id="rId25" Type="http://schemas.openxmlformats.org/officeDocument/2006/relationships/tags" Target="../tags/tag129.xml"/><Relationship Id="rId24" Type="http://schemas.openxmlformats.org/officeDocument/2006/relationships/tags" Target="../tags/tag128.xml"/><Relationship Id="rId23" Type="http://schemas.openxmlformats.org/officeDocument/2006/relationships/tags" Target="../tags/tag127.xml"/><Relationship Id="rId22" Type="http://schemas.openxmlformats.org/officeDocument/2006/relationships/tags" Target="../tags/tag126.xml"/><Relationship Id="rId21" Type="http://schemas.openxmlformats.org/officeDocument/2006/relationships/tags" Target="../tags/tag125.xml"/><Relationship Id="rId20" Type="http://schemas.openxmlformats.org/officeDocument/2006/relationships/tags" Target="../tags/tag124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1073743875" descr="学科网 zxxk.com"/>
          <p:cNvPicPr>
            <a:picLocks noChangeAspect="1"/>
          </p:cNvPicPr>
          <p:nvPr/>
        </p:nvPicPr>
        <p:blipFill>
          <a:blip r:embed="rId26" r:link="rId2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91.xml"/><Relationship Id="rId8" Type="http://schemas.openxmlformats.org/officeDocument/2006/relationships/tags" Target="../tags/tag190.xml"/><Relationship Id="rId7" Type="http://schemas.openxmlformats.org/officeDocument/2006/relationships/image" Target="../media/image20.png"/><Relationship Id="rId6" Type="http://schemas.openxmlformats.org/officeDocument/2006/relationships/tags" Target="../tags/tag189.xml"/><Relationship Id="rId5" Type="http://schemas.openxmlformats.org/officeDocument/2006/relationships/image" Target="../media/image19.png"/><Relationship Id="rId4" Type="http://schemas.openxmlformats.org/officeDocument/2006/relationships/tags" Target="../tags/tag188.xml"/><Relationship Id="rId3" Type="http://schemas.openxmlformats.org/officeDocument/2006/relationships/tags" Target="../tags/tag187.xml"/><Relationship Id="rId2" Type="http://schemas.openxmlformats.org/officeDocument/2006/relationships/tags" Target="../tags/tag186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97.xml"/><Relationship Id="rId8" Type="http://schemas.openxmlformats.org/officeDocument/2006/relationships/image" Target="../media/image21.png"/><Relationship Id="rId7" Type="http://schemas.openxmlformats.org/officeDocument/2006/relationships/tags" Target="../tags/tag196.xml"/><Relationship Id="rId6" Type="http://schemas.openxmlformats.org/officeDocument/2006/relationships/tags" Target="../tags/tag195.xml"/><Relationship Id="rId5" Type="http://schemas.openxmlformats.org/officeDocument/2006/relationships/tags" Target="../tags/tag194.xml"/><Relationship Id="rId4" Type="http://schemas.openxmlformats.org/officeDocument/2006/relationships/image" Target="../media/image3.png"/><Relationship Id="rId3" Type="http://schemas.openxmlformats.org/officeDocument/2006/relationships/tags" Target="../tags/tag193.xml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192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35.xml"/><Relationship Id="rId8" Type="http://schemas.openxmlformats.org/officeDocument/2006/relationships/image" Target="../media/image11.png"/><Relationship Id="rId7" Type="http://schemas.openxmlformats.org/officeDocument/2006/relationships/image" Target="../media/image10.jpeg"/><Relationship Id="rId6" Type="http://schemas.openxmlformats.org/officeDocument/2006/relationships/tags" Target="../tags/tag134.xml"/><Relationship Id="rId5" Type="http://schemas.openxmlformats.org/officeDocument/2006/relationships/tags" Target="../tags/tag133.xml"/><Relationship Id="rId4" Type="http://schemas.openxmlformats.org/officeDocument/2006/relationships/tags" Target="../tags/tag132.xml"/><Relationship Id="rId3" Type="http://schemas.openxmlformats.org/officeDocument/2006/relationships/tags" Target="../tags/tag131.xml"/><Relationship Id="rId2" Type="http://schemas.openxmlformats.org/officeDocument/2006/relationships/image" Target="../media/image3.png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136.xml"/><Relationship Id="rId11" Type="http://schemas.openxmlformats.org/officeDocument/2006/relationships/image" Target="../media/image13.png"/><Relationship Id="rId10" Type="http://schemas.openxmlformats.org/officeDocument/2006/relationships/image" Target="../media/image12.png"/><Relationship Id="rId1" Type="http://schemas.openxmlformats.org/officeDocument/2006/relationships/tags" Target="../tags/tag130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43.xml"/><Relationship Id="rId8" Type="http://schemas.openxmlformats.org/officeDocument/2006/relationships/tags" Target="../tags/tag142.xml"/><Relationship Id="rId7" Type="http://schemas.openxmlformats.org/officeDocument/2006/relationships/tags" Target="../tags/tag141.xml"/><Relationship Id="rId6" Type="http://schemas.openxmlformats.org/officeDocument/2006/relationships/tags" Target="../tags/tag140.xml"/><Relationship Id="rId5" Type="http://schemas.openxmlformats.org/officeDocument/2006/relationships/tags" Target="../tags/tag139.xml"/><Relationship Id="rId4" Type="http://schemas.openxmlformats.org/officeDocument/2006/relationships/image" Target="../media/image3.png"/><Relationship Id="rId3" Type="http://schemas.openxmlformats.org/officeDocument/2006/relationships/tags" Target="../tags/tag138.xml"/><Relationship Id="rId2" Type="http://schemas.openxmlformats.org/officeDocument/2006/relationships/image" Target="../media/image2.png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145.xml"/><Relationship Id="rId10" Type="http://schemas.openxmlformats.org/officeDocument/2006/relationships/tags" Target="../tags/tag144.xml"/><Relationship Id="rId1" Type="http://schemas.openxmlformats.org/officeDocument/2006/relationships/tags" Target="../tags/tag137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52.xml"/><Relationship Id="rId8" Type="http://schemas.openxmlformats.org/officeDocument/2006/relationships/tags" Target="../tags/tag151.xml"/><Relationship Id="rId7" Type="http://schemas.openxmlformats.org/officeDocument/2006/relationships/tags" Target="../tags/tag150.xml"/><Relationship Id="rId6" Type="http://schemas.openxmlformats.org/officeDocument/2006/relationships/tags" Target="../tags/tag149.xml"/><Relationship Id="rId5" Type="http://schemas.openxmlformats.org/officeDocument/2006/relationships/tags" Target="../tags/tag148.xml"/><Relationship Id="rId4" Type="http://schemas.openxmlformats.org/officeDocument/2006/relationships/image" Target="../media/image3.png"/><Relationship Id="rId3" Type="http://schemas.openxmlformats.org/officeDocument/2006/relationships/tags" Target="../tags/tag147.xml"/><Relationship Id="rId21" Type="http://schemas.openxmlformats.org/officeDocument/2006/relationships/slideLayout" Target="../slideLayouts/slideLayout7.xml"/><Relationship Id="rId20" Type="http://schemas.openxmlformats.org/officeDocument/2006/relationships/tags" Target="../tags/tag159.xml"/><Relationship Id="rId2" Type="http://schemas.openxmlformats.org/officeDocument/2006/relationships/image" Target="../media/image2.png"/><Relationship Id="rId19" Type="http://schemas.openxmlformats.org/officeDocument/2006/relationships/image" Target="../media/image17.png"/><Relationship Id="rId18" Type="http://schemas.openxmlformats.org/officeDocument/2006/relationships/tags" Target="../tags/tag158.xml"/><Relationship Id="rId17" Type="http://schemas.openxmlformats.org/officeDocument/2006/relationships/image" Target="../media/image16.png"/><Relationship Id="rId16" Type="http://schemas.openxmlformats.org/officeDocument/2006/relationships/tags" Target="../tags/tag157.xml"/><Relationship Id="rId15" Type="http://schemas.openxmlformats.org/officeDocument/2006/relationships/image" Target="../media/image15.png"/><Relationship Id="rId14" Type="http://schemas.openxmlformats.org/officeDocument/2006/relationships/tags" Target="../tags/tag156.xml"/><Relationship Id="rId13" Type="http://schemas.openxmlformats.org/officeDocument/2006/relationships/image" Target="../media/image14.jpeg"/><Relationship Id="rId12" Type="http://schemas.openxmlformats.org/officeDocument/2006/relationships/tags" Target="../tags/tag155.xml"/><Relationship Id="rId11" Type="http://schemas.openxmlformats.org/officeDocument/2006/relationships/tags" Target="../tags/tag154.xml"/><Relationship Id="rId10" Type="http://schemas.openxmlformats.org/officeDocument/2006/relationships/tags" Target="../tags/tag153.xml"/><Relationship Id="rId1" Type="http://schemas.openxmlformats.org/officeDocument/2006/relationships/tags" Target="../tags/tag14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61.xml"/><Relationship Id="rId1" Type="http://schemas.openxmlformats.org/officeDocument/2006/relationships/tags" Target="../tags/tag16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63.xml"/><Relationship Id="rId1" Type="http://schemas.openxmlformats.org/officeDocument/2006/relationships/tags" Target="../tags/tag162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70.xml"/><Relationship Id="rId8" Type="http://schemas.openxmlformats.org/officeDocument/2006/relationships/tags" Target="../tags/tag169.xml"/><Relationship Id="rId7" Type="http://schemas.openxmlformats.org/officeDocument/2006/relationships/tags" Target="../tags/tag168.xml"/><Relationship Id="rId6" Type="http://schemas.openxmlformats.org/officeDocument/2006/relationships/tags" Target="../tags/tag167.xml"/><Relationship Id="rId5" Type="http://schemas.openxmlformats.org/officeDocument/2006/relationships/tags" Target="../tags/tag166.xml"/><Relationship Id="rId4" Type="http://schemas.openxmlformats.org/officeDocument/2006/relationships/image" Target="../media/image3.png"/><Relationship Id="rId3" Type="http://schemas.openxmlformats.org/officeDocument/2006/relationships/tags" Target="../tags/tag165.xml"/><Relationship Id="rId2" Type="http://schemas.openxmlformats.org/officeDocument/2006/relationships/image" Target="../media/image2.png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172.xml"/><Relationship Id="rId10" Type="http://schemas.openxmlformats.org/officeDocument/2006/relationships/tags" Target="../tags/tag171.xml"/><Relationship Id="rId1" Type="http://schemas.openxmlformats.org/officeDocument/2006/relationships/tags" Target="../tags/tag164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png"/><Relationship Id="rId8" Type="http://schemas.openxmlformats.org/officeDocument/2006/relationships/tags" Target="../tags/tag178.xml"/><Relationship Id="rId7" Type="http://schemas.openxmlformats.org/officeDocument/2006/relationships/tags" Target="../tags/tag177.xml"/><Relationship Id="rId6" Type="http://schemas.openxmlformats.org/officeDocument/2006/relationships/tags" Target="../tags/tag176.xml"/><Relationship Id="rId5" Type="http://schemas.openxmlformats.org/officeDocument/2006/relationships/tags" Target="../tags/tag175.xml"/><Relationship Id="rId4" Type="http://schemas.openxmlformats.org/officeDocument/2006/relationships/image" Target="../media/image3.png"/><Relationship Id="rId3" Type="http://schemas.openxmlformats.org/officeDocument/2006/relationships/tags" Target="../tags/tag174.xml"/><Relationship Id="rId2" Type="http://schemas.openxmlformats.org/officeDocument/2006/relationships/image" Target="../media/image2.png"/><Relationship Id="rId11" Type="http://schemas.openxmlformats.org/officeDocument/2006/relationships/slideLayout" Target="../slideLayouts/slideLayout7.xml"/><Relationship Id="rId10" Type="http://schemas.openxmlformats.org/officeDocument/2006/relationships/tags" Target="../tags/tag179.xml"/><Relationship Id="rId1" Type="http://schemas.openxmlformats.org/officeDocument/2006/relationships/tags" Target="../tags/tag173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185.xml"/><Relationship Id="rId7" Type="http://schemas.openxmlformats.org/officeDocument/2006/relationships/tags" Target="../tags/tag184.xml"/><Relationship Id="rId6" Type="http://schemas.openxmlformats.org/officeDocument/2006/relationships/tags" Target="../tags/tag183.xml"/><Relationship Id="rId5" Type="http://schemas.openxmlformats.org/officeDocument/2006/relationships/tags" Target="../tags/tag182.xml"/><Relationship Id="rId4" Type="http://schemas.openxmlformats.org/officeDocument/2006/relationships/image" Target="../media/image3.png"/><Relationship Id="rId3" Type="http://schemas.openxmlformats.org/officeDocument/2006/relationships/tags" Target="../tags/tag181.xml"/><Relationship Id="rId2" Type="http://schemas.openxmlformats.org/officeDocument/2006/relationships/image" Target="../media/image2.png"/><Relationship Id="rId1" Type="http://schemas.openxmlformats.org/officeDocument/2006/relationships/tags" Target="../tags/tag18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39349" y="260648"/>
            <a:ext cx="11713301" cy="63367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1007435" y="1892829"/>
            <a:ext cx="5449993" cy="1897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735" smtClean="0">
                <a:solidFill>
                  <a:schemeClr val="accent3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rPr>
              <a:t>跳 </a:t>
            </a:r>
            <a:r>
              <a:rPr lang="zh-CN" altLang="en-US" sz="11735">
                <a:solidFill>
                  <a:schemeClr val="accent3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rPr>
              <a:t>水</a:t>
            </a:r>
            <a:endParaRPr lang="zh-CN" altLang="en-US" sz="11735">
              <a:solidFill>
                <a:schemeClr val="accent3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00270" y="3961602"/>
            <a:ext cx="4284980" cy="50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EBD2">
                    <a:alpha val="53000"/>
                  </a:srgbClr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665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列夫</a:t>
            </a:r>
            <a:r>
              <a:rPr lang="en-US" altLang="zh-CN" sz="2665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·</a:t>
            </a:r>
            <a:r>
              <a:rPr lang="zh-CN" altLang="en-US" sz="2665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托尔斯泰</a:t>
            </a:r>
            <a:endParaRPr lang="zh-CN" altLang="en-US" sz="2665" b="1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5407490" y="804997"/>
            <a:ext cx="6674545" cy="487208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3" name="矩形 10"/>
          <p:cNvSpPr/>
          <p:nvPr>
            <p:custDataLst>
              <p:tags r:id="rId3"/>
            </p:custDataLst>
          </p:nvPr>
        </p:nvSpPr>
        <p:spPr>
          <a:xfrm>
            <a:off x="0" y="1142982"/>
            <a:ext cx="12192098" cy="4572036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image 140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81050" y="1525270"/>
            <a:ext cx="5184140" cy="4074795"/>
          </a:xfrm>
          <a:prstGeom prst="rect">
            <a:avLst/>
          </a:prstGeom>
          <a:ln>
            <a:noFill/>
          </a:ln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371611" y="1828787"/>
            <a:ext cx="3962425" cy="32004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240" h="5040">
                <a:moveTo>
                  <a:pt x="0" y="0"/>
                </a:moveTo>
                <a:lnTo>
                  <a:pt x="6240" y="0"/>
                </a:lnTo>
                <a:lnTo>
                  <a:pt x="6240" y="5040"/>
                </a:lnTo>
                <a:lnTo>
                  <a:pt x="0" y="504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6400800" y="1828800"/>
            <a:ext cx="5360670" cy="27432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 fontScale="85000" lnSpcReduction="20000"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 spc="20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思考：</a:t>
            </a:r>
            <a:endParaRPr lang="zh-CN" altLang="en-US" sz="3600" b="1" spc="20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endParaRPr lang="zh-CN" altLang="en-US" sz="3600" b="1" spc="20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 marL="457200" indent="-4572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</a:pPr>
            <a:r>
              <a:rPr lang="zh-CN" altLang="en-US" sz="3600" b="1" spc="20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面对这样千钧一发的危机时刻，他是怎么说、怎么做的？</a:t>
            </a:r>
            <a:endParaRPr lang="zh-CN" altLang="en-US" sz="3600" b="1" spc="20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</a:pPr>
            <a:endParaRPr lang="zh-CN" altLang="en-US" sz="3600" b="1" spc="20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 marL="457200" indent="-4572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</a:pPr>
            <a:r>
              <a:rPr lang="zh-CN" altLang="en-US" sz="3600" b="1" spc="20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船长的做法合理吗？</a:t>
            </a:r>
            <a:endParaRPr lang="zh-CN" altLang="en-US" sz="3600" b="1" spc="20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</p:spTree>
    <p:custDataLst>
      <p:tags r:id="rId9"/>
    </p:custData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1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 cstate="email"/>
          <a:srcRect l="-1694"/>
          <a:stretch>
            <a:fillRect/>
          </a:stretch>
        </p:blipFill>
        <p:spPr>
          <a:xfrm>
            <a:off x="-14605" y="-3810"/>
            <a:ext cx="381000" cy="6852920"/>
          </a:xfrm>
          <a:prstGeom prst="rect">
            <a:avLst/>
          </a:prstGeom>
        </p:spPr>
      </p:pic>
      <p:pic>
        <p:nvPicPr>
          <p:cNvPr id="9" name="图片 8" descr="图片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811000" y="5080"/>
            <a:ext cx="381000" cy="6852920"/>
          </a:xfrm>
          <a:prstGeom prst="rect">
            <a:avLst/>
          </a:prstGeom>
        </p:spPr>
      </p:pic>
      <p:sp>
        <p:nvSpPr>
          <p:cNvPr id="4" name="任意多边形 31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1293955" y="1323220"/>
            <a:ext cx="815283" cy="639829"/>
          </a:xfrm>
          <a:custGeom>
            <a:avLst/>
            <a:gdLst/>
            <a:ahLst/>
            <a:cxnLst/>
            <a:rect l="l" t="t" r="r" b="b"/>
            <a:pathLst>
              <a:path w="346472" h="271909">
                <a:moveTo>
                  <a:pt x="321916" y="0"/>
                </a:moveTo>
                <a:lnTo>
                  <a:pt x="346472" y="52238"/>
                </a:lnTo>
                <a:cubicBezTo>
                  <a:pt x="321171" y="60573"/>
                  <a:pt x="303163" y="72181"/>
                  <a:pt x="292448" y="87064"/>
                </a:cubicBezTo>
                <a:cubicBezTo>
                  <a:pt x="281732" y="101947"/>
                  <a:pt x="276077" y="121741"/>
                  <a:pt x="275481" y="146447"/>
                </a:cubicBezTo>
                <a:lnTo>
                  <a:pt x="336203" y="146447"/>
                </a:lnTo>
                <a:lnTo>
                  <a:pt x="336203" y="271909"/>
                </a:lnTo>
                <a:lnTo>
                  <a:pt x="210741" y="271909"/>
                </a:lnTo>
                <a:lnTo>
                  <a:pt x="210741" y="181719"/>
                </a:lnTo>
                <a:cubicBezTo>
                  <a:pt x="210741" y="145405"/>
                  <a:pt x="213866" y="116830"/>
                  <a:pt x="220117" y="95994"/>
                </a:cubicBezTo>
                <a:cubicBezTo>
                  <a:pt x="226368" y="75158"/>
                  <a:pt x="238200" y="56331"/>
                  <a:pt x="255613" y="39514"/>
                </a:cubicBezTo>
                <a:cubicBezTo>
                  <a:pt x="273026" y="22696"/>
                  <a:pt x="295126" y="9525"/>
                  <a:pt x="321916" y="0"/>
                </a:cubicBezTo>
                <a:close/>
                <a:moveTo>
                  <a:pt x="111175" y="0"/>
                </a:moveTo>
                <a:lnTo>
                  <a:pt x="135732" y="52238"/>
                </a:lnTo>
                <a:cubicBezTo>
                  <a:pt x="110728" y="60573"/>
                  <a:pt x="92795" y="72181"/>
                  <a:pt x="81930" y="87064"/>
                </a:cubicBezTo>
                <a:cubicBezTo>
                  <a:pt x="71066" y="101947"/>
                  <a:pt x="65485" y="121741"/>
                  <a:pt x="65187" y="146447"/>
                </a:cubicBezTo>
                <a:lnTo>
                  <a:pt x="125462" y="146447"/>
                </a:lnTo>
                <a:lnTo>
                  <a:pt x="125462" y="271909"/>
                </a:lnTo>
                <a:lnTo>
                  <a:pt x="0" y="271909"/>
                </a:lnTo>
                <a:lnTo>
                  <a:pt x="0" y="181719"/>
                </a:lnTo>
                <a:cubicBezTo>
                  <a:pt x="0" y="145405"/>
                  <a:pt x="3200" y="116830"/>
                  <a:pt x="9600" y="95994"/>
                </a:cubicBezTo>
                <a:cubicBezTo>
                  <a:pt x="15999" y="75158"/>
                  <a:pt x="27906" y="56331"/>
                  <a:pt x="45319" y="39514"/>
                </a:cubicBezTo>
                <a:cubicBezTo>
                  <a:pt x="62731" y="22696"/>
                  <a:pt x="84684" y="9525"/>
                  <a:pt x="11117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任意多边形 31"/>
          <p:cNvSpPr>
            <a:spLocks noChangeAspect="1"/>
          </p:cNvSpPr>
          <p:nvPr>
            <p:custDataLst>
              <p:tags r:id="rId6"/>
            </p:custDataLst>
          </p:nvPr>
        </p:nvSpPr>
        <p:spPr>
          <a:xfrm rot="10800000">
            <a:off x="10038961" y="4860578"/>
            <a:ext cx="859084" cy="674203"/>
          </a:xfrm>
          <a:custGeom>
            <a:avLst/>
            <a:gdLst/>
            <a:ahLst/>
            <a:cxnLst/>
            <a:rect l="l" t="t" r="r" b="b"/>
            <a:pathLst>
              <a:path w="346472" h="271909">
                <a:moveTo>
                  <a:pt x="321916" y="0"/>
                </a:moveTo>
                <a:lnTo>
                  <a:pt x="346472" y="52238"/>
                </a:lnTo>
                <a:cubicBezTo>
                  <a:pt x="321171" y="60573"/>
                  <a:pt x="303163" y="72181"/>
                  <a:pt x="292448" y="87064"/>
                </a:cubicBezTo>
                <a:cubicBezTo>
                  <a:pt x="281732" y="101947"/>
                  <a:pt x="276077" y="121741"/>
                  <a:pt x="275481" y="146447"/>
                </a:cubicBezTo>
                <a:lnTo>
                  <a:pt x="336203" y="146447"/>
                </a:lnTo>
                <a:lnTo>
                  <a:pt x="336203" y="271909"/>
                </a:lnTo>
                <a:lnTo>
                  <a:pt x="210741" y="271909"/>
                </a:lnTo>
                <a:lnTo>
                  <a:pt x="210741" y="181719"/>
                </a:lnTo>
                <a:cubicBezTo>
                  <a:pt x="210741" y="145405"/>
                  <a:pt x="213866" y="116830"/>
                  <a:pt x="220117" y="95994"/>
                </a:cubicBezTo>
                <a:cubicBezTo>
                  <a:pt x="226368" y="75158"/>
                  <a:pt x="238200" y="56331"/>
                  <a:pt x="255613" y="39514"/>
                </a:cubicBezTo>
                <a:cubicBezTo>
                  <a:pt x="273026" y="22696"/>
                  <a:pt x="295126" y="9525"/>
                  <a:pt x="321916" y="0"/>
                </a:cubicBezTo>
                <a:close/>
                <a:moveTo>
                  <a:pt x="111175" y="0"/>
                </a:moveTo>
                <a:lnTo>
                  <a:pt x="135732" y="52238"/>
                </a:lnTo>
                <a:cubicBezTo>
                  <a:pt x="110728" y="60573"/>
                  <a:pt x="92795" y="72181"/>
                  <a:pt x="81930" y="87064"/>
                </a:cubicBezTo>
                <a:cubicBezTo>
                  <a:pt x="71066" y="101947"/>
                  <a:pt x="65485" y="121741"/>
                  <a:pt x="65187" y="146447"/>
                </a:cubicBezTo>
                <a:lnTo>
                  <a:pt x="125462" y="146447"/>
                </a:lnTo>
                <a:lnTo>
                  <a:pt x="125462" y="271909"/>
                </a:lnTo>
                <a:lnTo>
                  <a:pt x="0" y="271909"/>
                </a:lnTo>
                <a:lnTo>
                  <a:pt x="0" y="181719"/>
                </a:lnTo>
                <a:cubicBezTo>
                  <a:pt x="0" y="145405"/>
                  <a:pt x="3200" y="116830"/>
                  <a:pt x="9600" y="95994"/>
                </a:cubicBezTo>
                <a:cubicBezTo>
                  <a:pt x="15999" y="75158"/>
                  <a:pt x="27906" y="56331"/>
                  <a:pt x="45319" y="39514"/>
                </a:cubicBezTo>
                <a:cubicBezTo>
                  <a:pt x="62731" y="22696"/>
                  <a:pt x="84684" y="9525"/>
                  <a:pt x="11117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1524000" y="2895600"/>
            <a:ext cx="9144064" cy="10668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en-US" altLang="zh-CN" sz="3200" b="1" spc="160">
                <a:solidFill>
                  <a:schemeClr val="accent1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如果......</a:t>
            </a:r>
            <a:endParaRPr lang="en-US" altLang="zh-CN" sz="3200" b="1" spc="160">
              <a:solidFill>
                <a:schemeClr val="accent1">
                  <a:lumMod val="7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pic>
        <p:nvPicPr>
          <p:cNvPr id="10" name="New picture"/>
          <p:cNvPicPr/>
          <p:nvPr/>
        </p:nvPicPr>
        <p:blipFill>
          <a:blip r:embed="rId8"/>
          <a:stretch>
            <a:fillRect/>
          </a:stretch>
        </p:blipFill>
        <p:spPr>
          <a:xfrm>
            <a:off x="12306300" y="11099800"/>
            <a:ext cx="304800" cy="228600"/>
          </a:xfrm>
          <a:prstGeom prst="cube">
            <a:avLst/>
          </a:prstGeom>
        </p:spPr>
      </p:pic>
    </p:spTree>
    <p:custDataLst>
      <p:tags r:id="rId9"/>
    </p:custData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图片1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811001" y="5080"/>
            <a:ext cx="380999" cy="6852920"/>
          </a:xfrm>
          <a:prstGeom prst="rect">
            <a:avLst/>
          </a:prstGeom>
        </p:spPr>
      </p:pic>
      <p:sp>
        <p:nvSpPr>
          <p:cNvPr id="15" name="矩形 14"/>
          <p:cNvSpPr/>
          <p:nvPr userDrawn="1">
            <p:custDataLst>
              <p:tags r:id="rId3"/>
            </p:custDataLst>
          </p:nvPr>
        </p:nvSpPr>
        <p:spPr>
          <a:xfrm>
            <a:off x="6547104" y="0"/>
            <a:ext cx="5644896" cy="6858000"/>
          </a:xfrm>
          <a:prstGeom prst="rect">
            <a:avLst/>
          </a:prstGeom>
          <a:solidFill>
            <a:schemeClr val="dk2">
              <a:alpha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609605" y="609584"/>
            <a:ext cx="5334038" cy="112776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22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幼圆" panose="02010509060101010101" pitchFamily="49" charset="-122"/>
              </a:rPr>
              <a:t>作者介绍</a:t>
            </a:r>
            <a:endParaRPr lang="zh-CN" altLang="en-US" sz="4000" b="1" spc="220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幼圆" panose="02010509060101010101" pitchFamily="49" charset="-122"/>
            </a:endParaRPr>
          </a:p>
        </p:txBody>
      </p:sp>
      <p:sp>
        <p:nvSpPr>
          <p:cNvPr id="12" name="Title 6"/>
          <p:cNvSpPr txBox="1"/>
          <p:nvPr>
            <p:custDataLst>
              <p:tags r:id="rId5"/>
            </p:custDataLst>
          </p:nvPr>
        </p:nvSpPr>
        <p:spPr>
          <a:xfrm>
            <a:off x="609600" y="2042152"/>
            <a:ext cx="5334000" cy="42062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zh-CN" altLang="en-US" sz="2400" spc="16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列夫·托尔斯泰，19世纪中期</a:t>
            </a:r>
            <a:r>
              <a:rPr lang="zh-CN" altLang="en-US" sz="2400" b="1" spc="16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俄国</a:t>
            </a:r>
            <a:r>
              <a:rPr lang="zh-CN" altLang="en-US" sz="2400" spc="16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批判现实主义作家、政治思想家 、哲学家。</a:t>
            </a:r>
            <a:endParaRPr lang="zh-CN" altLang="en-US" sz="2400" spc="16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zh-CN" altLang="en-US" sz="2400" spc="16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出生于贵族家庭，晚年力求过简朴的平民生活，1910年10月从家中出走，11月7日病逝于一个小站，享年82岁。</a:t>
            </a:r>
            <a:endParaRPr lang="zh-CN" altLang="en-US" sz="2400" spc="16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zh-CN" altLang="en-US" sz="2400" b="1" spc="16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代表作</a:t>
            </a:r>
            <a:r>
              <a:rPr lang="zh-CN" altLang="en-US" sz="2400" spc="16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</a:t>
            </a:r>
            <a:r>
              <a:rPr lang="zh-CN" altLang="en-US" sz="2400" b="1" spc="16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《战争与和平》《安娜·卡列尼娜》《复活》</a:t>
            </a:r>
            <a:r>
              <a:rPr lang="zh-CN" altLang="en-US" sz="2400" spc="16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等。</a:t>
            </a:r>
            <a:endParaRPr lang="zh-CN" altLang="en-US" sz="2400" spc="16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3" name="图片 12"/>
          <p:cNvPicPr preferRelativeResize="0"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rcRect l="-62500" r="-62500"/>
          <a:stretch>
            <a:fillRect/>
          </a:stretch>
        </p:blipFill>
        <p:spPr>
          <a:xfrm>
            <a:off x="6858055" y="304781"/>
            <a:ext cx="5029238" cy="30480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20" h="4800">
                <a:moveTo>
                  <a:pt x="0" y="0"/>
                </a:moveTo>
                <a:lnTo>
                  <a:pt x="7920" y="0"/>
                </a:lnTo>
                <a:lnTo>
                  <a:pt x="7920" y="4800"/>
                </a:lnTo>
                <a:lnTo>
                  <a:pt x="0" y="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/>
            <a:stretch>
              <a:fillRect/>
            </a:stretch>
          </a:blipFill>
        </p:spPr>
      </p:pic>
      <p:pic>
        <p:nvPicPr>
          <p:cNvPr id="14" name="图片 13"/>
          <p:cNvPicPr preferRelativeResize="0"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rcRect l="-66738" r="-66738"/>
          <a:stretch>
            <a:fillRect/>
          </a:stretch>
        </p:blipFill>
        <p:spPr>
          <a:xfrm>
            <a:off x="6858055" y="3505207"/>
            <a:ext cx="5029238" cy="30480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20" h="4800">
                <a:moveTo>
                  <a:pt x="0" y="0"/>
                </a:moveTo>
                <a:lnTo>
                  <a:pt x="7920" y="0"/>
                </a:lnTo>
                <a:lnTo>
                  <a:pt x="7920" y="4800"/>
                </a:lnTo>
                <a:lnTo>
                  <a:pt x="0" y="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1"/>
            <a:stretch>
              <a:fillRect/>
            </a:stretch>
          </a:blipFill>
        </p:spPr>
      </p:pic>
    </p:spTree>
    <p:custDataLst>
      <p:tags r:id="rId12"/>
    </p:custData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图片1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 cstate="email"/>
          <a:srcRect l="-1694"/>
          <a:stretch>
            <a:fillRect/>
          </a:stretch>
        </p:blipFill>
        <p:spPr>
          <a:xfrm>
            <a:off x="-14605" y="-3810"/>
            <a:ext cx="381000" cy="6852920"/>
          </a:xfrm>
          <a:prstGeom prst="rect">
            <a:avLst/>
          </a:prstGeom>
        </p:spPr>
      </p:pic>
      <p:pic>
        <p:nvPicPr>
          <p:cNvPr id="13" name="图片 12" descr="图片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811000" y="5080"/>
            <a:ext cx="381000" cy="6852920"/>
          </a:xfrm>
          <a:prstGeom prst="rect">
            <a:avLst/>
          </a:prstGeom>
        </p:spPr>
      </p:pic>
      <p:sp>
        <p:nvSpPr>
          <p:cNvPr id="4" name="直角三角形 3"/>
          <p:cNvSpPr/>
          <p:nvPr>
            <p:custDataLst>
              <p:tags r:id="rId5"/>
            </p:custDataLst>
          </p:nvPr>
        </p:nvSpPr>
        <p:spPr>
          <a:xfrm>
            <a:off x="0" y="4513006"/>
            <a:ext cx="2344994" cy="2344994"/>
          </a:xfrm>
          <a:prstGeom prst="rt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直角三角形 6"/>
          <p:cNvSpPr/>
          <p:nvPr>
            <p:custDataLst>
              <p:tags r:id="rId6"/>
            </p:custDataLst>
          </p:nvPr>
        </p:nvSpPr>
        <p:spPr>
          <a:xfrm flipH="1">
            <a:off x="6784258" y="3519948"/>
            <a:ext cx="5407742" cy="3338052"/>
          </a:xfrm>
          <a:prstGeom prst="rt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8" name="Freeform 5"/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>
            <a:off x="601350" y="631314"/>
            <a:ext cx="780415" cy="610870"/>
          </a:xfrm>
          <a:custGeom>
            <a:avLst/>
            <a:gdLst>
              <a:gd name="T0" fmla="*/ 87 w 234"/>
              <a:gd name="T1" fmla="*/ 122 h 217"/>
              <a:gd name="T2" fmla="*/ 87 w 234"/>
              <a:gd name="T3" fmla="*/ 217 h 217"/>
              <a:gd name="T4" fmla="*/ 0 w 234"/>
              <a:gd name="T5" fmla="*/ 217 h 217"/>
              <a:gd name="T6" fmla="*/ 0 w 234"/>
              <a:gd name="T7" fmla="*/ 142 h 217"/>
              <a:gd name="T8" fmla="*/ 14 w 234"/>
              <a:gd name="T9" fmla="*/ 55 h 217"/>
              <a:gd name="T10" fmla="*/ 74 w 234"/>
              <a:gd name="T11" fmla="*/ 0 h 217"/>
              <a:gd name="T12" fmla="*/ 94 w 234"/>
              <a:gd name="T13" fmla="*/ 32 h 217"/>
              <a:gd name="T14" fmla="*/ 58 w 234"/>
              <a:gd name="T15" fmla="*/ 63 h 217"/>
              <a:gd name="T16" fmla="*/ 44 w 234"/>
              <a:gd name="T17" fmla="*/ 122 h 217"/>
              <a:gd name="T18" fmla="*/ 87 w 234"/>
              <a:gd name="T19" fmla="*/ 122 h 217"/>
              <a:gd name="T20" fmla="*/ 227 w 234"/>
              <a:gd name="T21" fmla="*/ 122 h 217"/>
              <a:gd name="T22" fmla="*/ 227 w 234"/>
              <a:gd name="T23" fmla="*/ 217 h 217"/>
              <a:gd name="T24" fmla="*/ 140 w 234"/>
              <a:gd name="T25" fmla="*/ 217 h 217"/>
              <a:gd name="T26" fmla="*/ 140 w 234"/>
              <a:gd name="T27" fmla="*/ 142 h 217"/>
              <a:gd name="T28" fmla="*/ 154 w 234"/>
              <a:gd name="T29" fmla="*/ 55 h 217"/>
              <a:gd name="T30" fmla="*/ 214 w 234"/>
              <a:gd name="T31" fmla="*/ 0 h 217"/>
              <a:gd name="T32" fmla="*/ 234 w 234"/>
              <a:gd name="T33" fmla="*/ 32 h 217"/>
              <a:gd name="T34" fmla="*/ 198 w 234"/>
              <a:gd name="T35" fmla="*/ 63 h 217"/>
              <a:gd name="T36" fmla="*/ 185 w 234"/>
              <a:gd name="T37" fmla="*/ 122 h 217"/>
              <a:gd name="T38" fmla="*/ 227 w 234"/>
              <a:gd name="T39" fmla="*/ 122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4" h="216">
                <a:moveTo>
                  <a:pt x="87" y="122"/>
                </a:moveTo>
                <a:cubicBezTo>
                  <a:pt x="87" y="217"/>
                  <a:pt x="87" y="217"/>
                  <a:pt x="87" y="217"/>
                </a:cubicBezTo>
                <a:cubicBezTo>
                  <a:pt x="0" y="217"/>
                  <a:pt x="0" y="217"/>
                  <a:pt x="0" y="217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02"/>
                  <a:pt x="5" y="73"/>
                  <a:pt x="14" y="55"/>
                </a:cubicBezTo>
                <a:cubicBezTo>
                  <a:pt x="27" y="30"/>
                  <a:pt x="47" y="12"/>
                  <a:pt x="74" y="0"/>
                </a:cubicBezTo>
                <a:cubicBezTo>
                  <a:pt x="94" y="32"/>
                  <a:pt x="94" y="32"/>
                  <a:pt x="94" y="32"/>
                </a:cubicBezTo>
                <a:cubicBezTo>
                  <a:pt x="78" y="38"/>
                  <a:pt x="65" y="49"/>
                  <a:pt x="58" y="63"/>
                </a:cubicBezTo>
                <a:cubicBezTo>
                  <a:pt x="50" y="76"/>
                  <a:pt x="45" y="96"/>
                  <a:pt x="44" y="122"/>
                </a:cubicBezTo>
                <a:lnTo>
                  <a:pt x="87" y="122"/>
                </a:lnTo>
                <a:close/>
                <a:moveTo>
                  <a:pt x="227" y="122"/>
                </a:moveTo>
                <a:cubicBezTo>
                  <a:pt x="227" y="217"/>
                  <a:pt x="227" y="217"/>
                  <a:pt x="227" y="217"/>
                </a:cubicBezTo>
                <a:cubicBezTo>
                  <a:pt x="140" y="217"/>
                  <a:pt x="140" y="217"/>
                  <a:pt x="140" y="217"/>
                </a:cubicBezTo>
                <a:cubicBezTo>
                  <a:pt x="140" y="142"/>
                  <a:pt x="140" y="142"/>
                  <a:pt x="140" y="142"/>
                </a:cubicBezTo>
                <a:cubicBezTo>
                  <a:pt x="140" y="102"/>
                  <a:pt x="145" y="73"/>
                  <a:pt x="154" y="55"/>
                </a:cubicBezTo>
                <a:cubicBezTo>
                  <a:pt x="167" y="30"/>
                  <a:pt x="187" y="12"/>
                  <a:pt x="214" y="0"/>
                </a:cubicBezTo>
                <a:cubicBezTo>
                  <a:pt x="234" y="32"/>
                  <a:pt x="234" y="32"/>
                  <a:pt x="234" y="32"/>
                </a:cubicBezTo>
                <a:cubicBezTo>
                  <a:pt x="218" y="38"/>
                  <a:pt x="206" y="49"/>
                  <a:pt x="198" y="63"/>
                </a:cubicBezTo>
                <a:cubicBezTo>
                  <a:pt x="190" y="76"/>
                  <a:pt x="185" y="96"/>
                  <a:pt x="185" y="122"/>
                </a:cubicBezTo>
                <a:lnTo>
                  <a:pt x="227" y="122"/>
                </a:lnTo>
                <a:close/>
              </a:path>
            </a:pathLst>
          </a:custGeom>
          <a:solidFill>
            <a:schemeClr val="lt1">
              <a:lumMod val="85000"/>
              <a:alpha val="99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0" name="Freeform 5"/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 rot="10800000">
            <a:off x="8229666" y="4572036"/>
            <a:ext cx="780415" cy="610870"/>
          </a:xfrm>
          <a:custGeom>
            <a:avLst/>
            <a:gdLst>
              <a:gd name="T0" fmla="*/ 87 w 234"/>
              <a:gd name="T1" fmla="*/ 122 h 217"/>
              <a:gd name="T2" fmla="*/ 87 w 234"/>
              <a:gd name="T3" fmla="*/ 217 h 217"/>
              <a:gd name="T4" fmla="*/ 0 w 234"/>
              <a:gd name="T5" fmla="*/ 217 h 217"/>
              <a:gd name="T6" fmla="*/ 0 w 234"/>
              <a:gd name="T7" fmla="*/ 142 h 217"/>
              <a:gd name="T8" fmla="*/ 14 w 234"/>
              <a:gd name="T9" fmla="*/ 55 h 217"/>
              <a:gd name="T10" fmla="*/ 74 w 234"/>
              <a:gd name="T11" fmla="*/ 0 h 217"/>
              <a:gd name="T12" fmla="*/ 94 w 234"/>
              <a:gd name="T13" fmla="*/ 32 h 217"/>
              <a:gd name="T14" fmla="*/ 58 w 234"/>
              <a:gd name="T15" fmla="*/ 63 h 217"/>
              <a:gd name="T16" fmla="*/ 44 w 234"/>
              <a:gd name="T17" fmla="*/ 122 h 217"/>
              <a:gd name="T18" fmla="*/ 87 w 234"/>
              <a:gd name="T19" fmla="*/ 122 h 217"/>
              <a:gd name="T20" fmla="*/ 227 w 234"/>
              <a:gd name="T21" fmla="*/ 122 h 217"/>
              <a:gd name="T22" fmla="*/ 227 w 234"/>
              <a:gd name="T23" fmla="*/ 217 h 217"/>
              <a:gd name="T24" fmla="*/ 140 w 234"/>
              <a:gd name="T25" fmla="*/ 217 h 217"/>
              <a:gd name="T26" fmla="*/ 140 w 234"/>
              <a:gd name="T27" fmla="*/ 142 h 217"/>
              <a:gd name="T28" fmla="*/ 154 w 234"/>
              <a:gd name="T29" fmla="*/ 55 h 217"/>
              <a:gd name="T30" fmla="*/ 214 w 234"/>
              <a:gd name="T31" fmla="*/ 0 h 217"/>
              <a:gd name="T32" fmla="*/ 234 w 234"/>
              <a:gd name="T33" fmla="*/ 32 h 217"/>
              <a:gd name="T34" fmla="*/ 198 w 234"/>
              <a:gd name="T35" fmla="*/ 63 h 217"/>
              <a:gd name="T36" fmla="*/ 185 w 234"/>
              <a:gd name="T37" fmla="*/ 122 h 217"/>
              <a:gd name="T38" fmla="*/ 227 w 234"/>
              <a:gd name="T39" fmla="*/ 122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4" h="216">
                <a:moveTo>
                  <a:pt x="87" y="122"/>
                </a:moveTo>
                <a:cubicBezTo>
                  <a:pt x="87" y="217"/>
                  <a:pt x="87" y="217"/>
                  <a:pt x="87" y="217"/>
                </a:cubicBezTo>
                <a:cubicBezTo>
                  <a:pt x="0" y="217"/>
                  <a:pt x="0" y="217"/>
                  <a:pt x="0" y="217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02"/>
                  <a:pt x="5" y="73"/>
                  <a:pt x="14" y="55"/>
                </a:cubicBezTo>
                <a:cubicBezTo>
                  <a:pt x="27" y="30"/>
                  <a:pt x="47" y="12"/>
                  <a:pt x="74" y="0"/>
                </a:cubicBezTo>
                <a:cubicBezTo>
                  <a:pt x="94" y="32"/>
                  <a:pt x="94" y="32"/>
                  <a:pt x="94" y="32"/>
                </a:cubicBezTo>
                <a:cubicBezTo>
                  <a:pt x="78" y="38"/>
                  <a:pt x="65" y="49"/>
                  <a:pt x="58" y="63"/>
                </a:cubicBezTo>
                <a:cubicBezTo>
                  <a:pt x="50" y="76"/>
                  <a:pt x="45" y="96"/>
                  <a:pt x="44" y="122"/>
                </a:cubicBezTo>
                <a:lnTo>
                  <a:pt x="87" y="122"/>
                </a:lnTo>
                <a:close/>
                <a:moveTo>
                  <a:pt x="227" y="122"/>
                </a:moveTo>
                <a:cubicBezTo>
                  <a:pt x="227" y="217"/>
                  <a:pt x="227" y="217"/>
                  <a:pt x="227" y="217"/>
                </a:cubicBezTo>
                <a:cubicBezTo>
                  <a:pt x="140" y="217"/>
                  <a:pt x="140" y="217"/>
                  <a:pt x="140" y="217"/>
                </a:cubicBezTo>
                <a:cubicBezTo>
                  <a:pt x="140" y="142"/>
                  <a:pt x="140" y="142"/>
                  <a:pt x="140" y="142"/>
                </a:cubicBezTo>
                <a:cubicBezTo>
                  <a:pt x="140" y="102"/>
                  <a:pt x="145" y="73"/>
                  <a:pt x="154" y="55"/>
                </a:cubicBezTo>
                <a:cubicBezTo>
                  <a:pt x="167" y="30"/>
                  <a:pt x="187" y="12"/>
                  <a:pt x="214" y="0"/>
                </a:cubicBezTo>
                <a:cubicBezTo>
                  <a:pt x="234" y="32"/>
                  <a:pt x="234" y="32"/>
                  <a:pt x="234" y="32"/>
                </a:cubicBezTo>
                <a:cubicBezTo>
                  <a:pt x="218" y="38"/>
                  <a:pt x="206" y="49"/>
                  <a:pt x="198" y="63"/>
                </a:cubicBezTo>
                <a:cubicBezTo>
                  <a:pt x="190" y="76"/>
                  <a:pt x="185" y="96"/>
                  <a:pt x="185" y="122"/>
                </a:cubicBezTo>
                <a:lnTo>
                  <a:pt x="227" y="122"/>
                </a:lnTo>
                <a:close/>
              </a:path>
            </a:pathLst>
          </a:custGeom>
          <a:solidFill>
            <a:schemeClr val="lt1">
              <a:lumMod val="85000"/>
              <a:alpha val="99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1526540" y="1380604"/>
            <a:ext cx="6553251" cy="1668691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5200" b="1" spc="36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整体感知，了解故事</a:t>
            </a:r>
            <a:endParaRPr lang="zh-CN" altLang="en-US" sz="5200" b="1" spc="360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Title 6"/>
          <p:cNvSpPr txBox="1"/>
          <p:nvPr>
            <p:custDataLst>
              <p:tags r:id="rId10"/>
            </p:custDataLst>
          </p:nvPr>
        </p:nvSpPr>
        <p:spPr>
          <a:xfrm>
            <a:off x="1524012" y="3204220"/>
            <a:ext cx="6553251" cy="121540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406400" lvl="0" indent="-4064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Char char="l"/>
            </a:pPr>
            <a:r>
              <a:rPr sz="2400" spc="160" dirty="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快速浏览课文，故事里出现了哪些角色</a:t>
            </a:r>
            <a:r>
              <a:rPr sz="2400" spc="16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？</a:t>
            </a:r>
            <a:endParaRPr sz="2400" spc="16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06400" lvl="0" indent="-4064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Char char="l"/>
            </a:pPr>
            <a:r>
              <a:rPr sz="2400" spc="160" dirty="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默读课文，人物之间发生了什么事</a:t>
            </a:r>
            <a:r>
              <a:rPr sz="2400" spc="16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？</a:t>
            </a:r>
            <a:endParaRPr sz="2400" spc="16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图片1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 cstate="email"/>
          <a:srcRect l="-1694"/>
          <a:stretch>
            <a:fillRect/>
          </a:stretch>
        </p:blipFill>
        <p:spPr>
          <a:xfrm>
            <a:off x="-14605" y="-3810"/>
            <a:ext cx="381000" cy="6852920"/>
          </a:xfrm>
          <a:prstGeom prst="rect">
            <a:avLst/>
          </a:prstGeom>
        </p:spPr>
      </p:pic>
      <p:pic>
        <p:nvPicPr>
          <p:cNvPr id="14" name="图片 13" descr="图片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811000" y="5080"/>
            <a:ext cx="381000" cy="6852920"/>
          </a:xfrm>
          <a:prstGeom prst="rect">
            <a:avLst/>
          </a:prstGeom>
        </p:spPr>
      </p:pic>
      <p:sp>
        <p:nvSpPr>
          <p:cNvPr id="22" name="椭圆 21"/>
          <p:cNvSpPr/>
          <p:nvPr>
            <p:custDataLst>
              <p:tags r:id="rId5"/>
            </p:custDataLst>
          </p:nvPr>
        </p:nvSpPr>
        <p:spPr>
          <a:xfrm>
            <a:off x="10363200" y="609605"/>
            <a:ext cx="304802" cy="304802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3" name="椭圆 22"/>
          <p:cNvSpPr/>
          <p:nvPr>
            <p:custDataLst>
              <p:tags r:id="rId6"/>
            </p:custDataLst>
          </p:nvPr>
        </p:nvSpPr>
        <p:spPr>
          <a:xfrm>
            <a:off x="10819130" y="609605"/>
            <a:ext cx="304802" cy="304802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4" name="椭圆 23"/>
          <p:cNvSpPr/>
          <p:nvPr>
            <p:custDataLst>
              <p:tags r:id="rId7"/>
            </p:custDataLst>
          </p:nvPr>
        </p:nvSpPr>
        <p:spPr>
          <a:xfrm>
            <a:off x="11277600" y="609605"/>
            <a:ext cx="304802" cy="304802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8"/>
            </p:custDataLst>
          </p:nvPr>
        </p:nvSpPr>
        <p:spPr>
          <a:xfrm>
            <a:off x="-1270" y="5223510"/>
            <a:ext cx="1847215" cy="16224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858" h="2510">
                <a:moveTo>
                  <a:pt x="780" y="0"/>
                </a:moveTo>
                <a:cubicBezTo>
                  <a:pt x="1927" y="0"/>
                  <a:pt x="2858" y="931"/>
                  <a:pt x="2858" y="2079"/>
                </a:cubicBezTo>
                <a:cubicBezTo>
                  <a:pt x="2858" y="2222"/>
                  <a:pt x="2843" y="2362"/>
                  <a:pt x="2816" y="2497"/>
                </a:cubicBezTo>
                <a:lnTo>
                  <a:pt x="2813" y="2510"/>
                </a:lnTo>
                <a:lnTo>
                  <a:pt x="0" y="2510"/>
                </a:lnTo>
                <a:lnTo>
                  <a:pt x="0" y="151"/>
                </a:lnTo>
                <a:lnTo>
                  <a:pt x="17" y="144"/>
                </a:lnTo>
                <a:cubicBezTo>
                  <a:pt x="253" y="51"/>
                  <a:pt x="510" y="0"/>
                  <a:pt x="780" y="0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6" name="AutoShape 3"/>
          <p:cNvSpPr>
            <a:spLocks noChangeAspect="1" noChangeArrowheads="1" noTextEdit="1"/>
          </p:cNvSpPr>
          <p:nvPr>
            <p:custDataLst>
              <p:tags r:id="rId9"/>
            </p:custDataLst>
          </p:nvPr>
        </p:nvSpPr>
        <p:spPr bwMode="auto">
          <a:xfrm>
            <a:off x="765810" y="1511300"/>
            <a:ext cx="673735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7" name="Freeform 5"/>
          <p:cNvSpPr>
            <a:spLocks noEditPoints="1"/>
          </p:cNvSpPr>
          <p:nvPr>
            <p:custDataLst>
              <p:tags r:id="rId10"/>
            </p:custDataLst>
          </p:nvPr>
        </p:nvSpPr>
        <p:spPr bwMode="auto">
          <a:xfrm>
            <a:off x="609605" y="1219210"/>
            <a:ext cx="780415" cy="610870"/>
          </a:xfrm>
          <a:custGeom>
            <a:avLst/>
            <a:gdLst>
              <a:gd name="T0" fmla="*/ 87 w 234"/>
              <a:gd name="T1" fmla="*/ 122 h 217"/>
              <a:gd name="T2" fmla="*/ 87 w 234"/>
              <a:gd name="T3" fmla="*/ 217 h 217"/>
              <a:gd name="T4" fmla="*/ 0 w 234"/>
              <a:gd name="T5" fmla="*/ 217 h 217"/>
              <a:gd name="T6" fmla="*/ 0 w 234"/>
              <a:gd name="T7" fmla="*/ 142 h 217"/>
              <a:gd name="T8" fmla="*/ 14 w 234"/>
              <a:gd name="T9" fmla="*/ 55 h 217"/>
              <a:gd name="T10" fmla="*/ 74 w 234"/>
              <a:gd name="T11" fmla="*/ 0 h 217"/>
              <a:gd name="T12" fmla="*/ 94 w 234"/>
              <a:gd name="T13" fmla="*/ 32 h 217"/>
              <a:gd name="T14" fmla="*/ 58 w 234"/>
              <a:gd name="T15" fmla="*/ 63 h 217"/>
              <a:gd name="T16" fmla="*/ 44 w 234"/>
              <a:gd name="T17" fmla="*/ 122 h 217"/>
              <a:gd name="T18" fmla="*/ 87 w 234"/>
              <a:gd name="T19" fmla="*/ 122 h 217"/>
              <a:gd name="T20" fmla="*/ 227 w 234"/>
              <a:gd name="T21" fmla="*/ 122 h 217"/>
              <a:gd name="T22" fmla="*/ 227 w 234"/>
              <a:gd name="T23" fmla="*/ 217 h 217"/>
              <a:gd name="T24" fmla="*/ 140 w 234"/>
              <a:gd name="T25" fmla="*/ 217 h 217"/>
              <a:gd name="T26" fmla="*/ 140 w 234"/>
              <a:gd name="T27" fmla="*/ 142 h 217"/>
              <a:gd name="T28" fmla="*/ 154 w 234"/>
              <a:gd name="T29" fmla="*/ 55 h 217"/>
              <a:gd name="T30" fmla="*/ 214 w 234"/>
              <a:gd name="T31" fmla="*/ 0 h 217"/>
              <a:gd name="T32" fmla="*/ 234 w 234"/>
              <a:gd name="T33" fmla="*/ 32 h 217"/>
              <a:gd name="T34" fmla="*/ 198 w 234"/>
              <a:gd name="T35" fmla="*/ 63 h 217"/>
              <a:gd name="T36" fmla="*/ 185 w 234"/>
              <a:gd name="T37" fmla="*/ 122 h 217"/>
              <a:gd name="T38" fmla="*/ 227 w 234"/>
              <a:gd name="T39" fmla="*/ 122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4" h="216">
                <a:moveTo>
                  <a:pt x="87" y="122"/>
                </a:moveTo>
                <a:cubicBezTo>
                  <a:pt x="87" y="217"/>
                  <a:pt x="87" y="217"/>
                  <a:pt x="87" y="217"/>
                </a:cubicBezTo>
                <a:cubicBezTo>
                  <a:pt x="0" y="217"/>
                  <a:pt x="0" y="217"/>
                  <a:pt x="0" y="217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02"/>
                  <a:pt x="5" y="73"/>
                  <a:pt x="14" y="55"/>
                </a:cubicBezTo>
                <a:cubicBezTo>
                  <a:pt x="27" y="30"/>
                  <a:pt x="47" y="12"/>
                  <a:pt x="74" y="0"/>
                </a:cubicBezTo>
                <a:cubicBezTo>
                  <a:pt x="94" y="32"/>
                  <a:pt x="94" y="32"/>
                  <a:pt x="94" y="32"/>
                </a:cubicBezTo>
                <a:cubicBezTo>
                  <a:pt x="78" y="38"/>
                  <a:pt x="65" y="49"/>
                  <a:pt x="58" y="63"/>
                </a:cubicBezTo>
                <a:cubicBezTo>
                  <a:pt x="50" y="76"/>
                  <a:pt x="45" y="96"/>
                  <a:pt x="44" y="122"/>
                </a:cubicBezTo>
                <a:lnTo>
                  <a:pt x="87" y="122"/>
                </a:lnTo>
                <a:close/>
                <a:moveTo>
                  <a:pt x="227" y="122"/>
                </a:moveTo>
                <a:cubicBezTo>
                  <a:pt x="227" y="217"/>
                  <a:pt x="227" y="217"/>
                  <a:pt x="227" y="217"/>
                </a:cubicBezTo>
                <a:cubicBezTo>
                  <a:pt x="140" y="217"/>
                  <a:pt x="140" y="217"/>
                  <a:pt x="140" y="217"/>
                </a:cubicBezTo>
                <a:cubicBezTo>
                  <a:pt x="140" y="142"/>
                  <a:pt x="140" y="142"/>
                  <a:pt x="140" y="142"/>
                </a:cubicBezTo>
                <a:cubicBezTo>
                  <a:pt x="140" y="102"/>
                  <a:pt x="145" y="73"/>
                  <a:pt x="154" y="55"/>
                </a:cubicBezTo>
                <a:cubicBezTo>
                  <a:pt x="167" y="30"/>
                  <a:pt x="187" y="12"/>
                  <a:pt x="214" y="0"/>
                </a:cubicBezTo>
                <a:cubicBezTo>
                  <a:pt x="234" y="32"/>
                  <a:pt x="234" y="32"/>
                  <a:pt x="234" y="32"/>
                </a:cubicBezTo>
                <a:cubicBezTo>
                  <a:pt x="218" y="38"/>
                  <a:pt x="206" y="49"/>
                  <a:pt x="198" y="63"/>
                </a:cubicBezTo>
                <a:cubicBezTo>
                  <a:pt x="190" y="76"/>
                  <a:pt x="185" y="96"/>
                  <a:pt x="185" y="122"/>
                </a:cubicBezTo>
                <a:lnTo>
                  <a:pt x="227" y="122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609558" y="2381270"/>
            <a:ext cx="3898925" cy="13716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-28575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None/>
            </a:pPr>
            <a:r>
              <a:rPr sz="3600" b="1" spc="220" dirty="0" err="1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水手</a:t>
            </a:r>
            <a:r>
              <a:rPr sz="3600" spc="220" dirty="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拿</a:t>
            </a:r>
            <a:r>
              <a:rPr sz="3600" b="1" spc="220" dirty="0" err="1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猴子</a:t>
            </a:r>
            <a:r>
              <a:rPr sz="3600" b="1" spc="220" dirty="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取乐</a:t>
            </a:r>
            <a:r>
              <a:rPr lang="zh-CN" altLang="en-US" sz="3600" b="1" spc="22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3600" b="1" spc="22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7" name="图片 6" descr="placingpictureplaceholder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 cstate="email"/>
          <a:srcRect/>
          <a:stretch>
            <a:fillRect/>
          </a:stretch>
        </p:blipFill>
        <p:spPr>
          <a:xfrm>
            <a:off x="8397892" y="3752873"/>
            <a:ext cx="3184551" cy="2438413"/>
          </a:xfrm>
          <a:prstGeom prst="rect">
            <a:avLst/>
          </a:prstGeom>
        </p:spPr>
      </p:pic>
      <p:pic>
        <p:nvPicPr>
          <p:cNvPr id="8" name="图片 7" descr="placingpictureplaceholder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 cstate="email"/>
          <a:srcRect/>
          <a:stretch>
            <a:fillRect/>
          </a:stretch>
        </p:blipFill>
        <p:spPr>
          <a:xfrm>
            <a:off x="8397892" y="1219210"/>
            <a:ext cx="3184551" cy="2438413"/>
          </a:xfrm>
          <a:prstGeom prst="rect">
            <a:avLst/>
          </a:prstGeom>
        </p:spPr>
      </p:pic>
      <p:pic>
        <p:nvPicPr>
          <p:cNvPr id="12" name="图片 11" descr="placingpictureplaceholder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 cstate="email"/>
          <a:srcRect/>
          <a:stretch>
            <a:fillRect/>
          </a:stretch>
        </p:blipFill>
        <p:spPr>
          <a:xfrm>
            <a:off x="5118092" y="1219210"/>
            <a:ext cx="3184551" cy="2438413"/>
          </a:xfrm>
          <a:prstGeom prst="rect">
            <a:avLst/>
          </a:prstGeom>
        </p:spPr>
      </p:pic>
      <p:pic>
        <p:nvPicPr>
          <p:cNvPr id="13" name="图片 12" descr="placingpictureplaceholder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 cstate="email"/>
          <a:srcRect/>
          <a:stretch>
            <a:fillRect/>
          </a:stretch>
        </p:blipFill>
        <p:spPr>
          <a:xfrm>
            <a:off x="5118092" y="3752873"/>
            <a:ext cx="3184551" cy="2438413"/>
          </a:xfrm>
          <a:prstGeom prst="rect">
            <a:avLst/>
          </a:prstGeom>
        </p:spPr>
      </p:pic>
    </p:spTree>
    <p:custDataLst>
      <p:tags r:id="rId2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</a:p>
          <a:p/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719455" y="827405"/>
          <a:ext cx="10677525" cy="52025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1015"/>
                <a:gridCol w="2689860"/>
                <a:gridCol w="2430145"/>
                <a:gridCol w="2516505"/>
              </a:tblGrid>
              <a:tr h="132397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/>
                        <a:t>起因</a:t>
                      </a:r>
                      <a:endParaRPr lang="zh-CN" altLang="en-US" sz="320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/>
                        <a:t>经过</a:t>
                      </a:r>
                      <a:endParaRPr lang="zh-CN" altLang="en-US" sz="3200"/>
                    </a:p>
                  </a:txBody>
                  <a:tcPr anchor="ctr"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/>
                        <a:t>结果</a:t>
                      </a:r>
                      <a:endParaRPr lang="zh-CN" altLang="en-US" sz="3200"/>
                    </a:p>
                  </a:txBody>
                  <a:tcPr anchor="ctr"/>
                </a:tc>
              </a:tr>
              <a:tr h="38785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endParaRPr lang="zh-CN" altLang="en-US" sz="2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 anchor="ctr"/>
                </a:tc>
              </a:tr>
            </a:tbl>
          </a:graphicData>
        </a:graphic>
      </p:graphicFrame>
    </p:spTree>
    <p:custDataLst>
      <p:tags r:id="rId2"/>
    </p:custData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</a:p>
          <a:p/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719455" y="827405"/>
          <a:ext cx="10677525" cy="52025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1015"/>
                <a:gridCol w="2689860"/>
                <a:gridCol w="2376170"/>
                <a:gridCol w="2570480"/>
              </a:tblGrid>
              <a:tr h="132397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 dirty="0"/>
                        <a:t>起因</a:t>
                      </a:r>
                      <a:endParaRPr lang="zh-CN" altLang="en-US" sz="3200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/>
                        <a:t>经过</a:t>
                      </a:r>
                      <a:endParaRPr lang="zh-CN" altLang="en-US" sz="3200"/>
                    </a:p>
                  </a:txBody>
                  <a:tcPr anchor="ctr"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/>
                        <a:t>结果</a:t>
                      </a:r>
                      <a:endParaRPr lang="zh-CN" altLang="en-US" sz="3200"/>
                    </a:p>
                  </a:txBody>
                  <a:tcPr anchor="ctr"/>
                </a:tc>
              </a:tr>
              <a:tr h="38785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dirty="0"/>
                        <a:t>水手拿猴子取乐</a:t>
                      </a:r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猴子逗弄孩子，孩子追赶猴子。</a:t>
                      </a:r>
                      <a:endParaRPr lang="zh-CN" altLang="en-US" sz="2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800"/>
                        <a:t>猴子把帽子放在横木上，孩子爬上横木取帽子。</a:t>
                      </a:r>
                      <a:endParaRPr lang="zh-CN" altLang="en-US" sz="2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船长救了孩子。</a:t>
                      </a:r>
                      <a:endParaRPr lang="zh-CN" altLang="en-US" sz="280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3463925" y="233680"/>
            <a:ext cx="62553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记叙顺序：事情的发展顺序</a:t>
            </a:r>
            <a:endParaRPr lang="zh-CN" altLang="en-US" sz="2800" b="1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图片1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 cstate="email"/>
          <a:srcRect l="-1694"/>
          <a:stretch>
            <a:fillRect/>
          </a:stretch>
        </p:blipFill>
        <p:spPr>
          <a:xfrm>
            <a:off x="-14605" y="-3810"/>
            <a:ext cx="381000" cy="6852920"/>
          </a:xfrm>
          <a:prstGeom prst="rect">
            <a:avLst/>
          </a:prstGeom>
        </p:spPr>
      </p:pic>
      <p:pic>
        <p:nvPicPr>
          <p:cNvPr id="13" name="图片 12" descr="图片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811000" y="5080"/>
            <a:ext cx="381000" cy="6852920"/>
          </a:xfrm>
          <a:prstGeom prst="rect">
            <a:avLst/>
          </a:prstGeom>
        </p:spPr>
      </p:pic>
      <p:sp>
        <p:nvSpPr>
          <p:cNvPr id="4" name="直角三角形 3"/>
          <p:cNvSpPr/>
          <p:nvPr>
            <p:custDataLst>
              <p:tags r:id="rId5"/>
            </p:custDataLst>
          </p:nvPr>
        </p:nvSpPr>
        <p:spPr>
          <a:xfrm>
            <a:off x="0" y="4513006"/>
            <a:ext cx="2344994" cy="2344994"/>
          </a:xfrm>
          <a:prstGeom prst="rt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直角三角形 6"/>
          <p:cNvSpPr/>
          <p:nvPr>
            <p:custDataLst>
              <p:tags r:id="rId6"/>
            </p:custDataLst>
          </p:nvPr>
        </p:nvSpPr>
        <p:spPr>
          <a:xfrm flipH="1">
            <a:off x="6784258" y="3519948"/>
            <a:ext cx="5407742" cy="3338052"/>
          </a:xfrm>
          <a:prstGeom prst="rt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8" name="Freeform 5"/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>
            <a:off x="601350" y="631314"/>
            <a:ext cx="780415" cy="610870"/>
          </a:xfrm>
          <a:custGeom>
            <a:avLst/>
            <a:gdLst>
              <a:gd name="T0" fmla="*/ 87 w 234"/>
              <a:gd name="T1" fmla="*/ 122 h 217"/>
              <a:gd name="T2" fmla="*/ 87 w 234"/>
              <a:gd name="T3" fmla="*/ 217 h 217"/>
              <a:gd name="T4" fmla="*/ 0 w 234"/>
              <a:gd name="T5" fmla="*/ 217 h 217"/>
              <a:gd name="T6" fmla="*/ 0 w 234"/>
              <a:gd name="T7" fmla="*/ 142 h 217"/>
              <a:gd name="T8" fmla="*/ 14 w 234"/>
              <a:gd name="T9" fmla="*/ 55 h 217"/>
              <a:gd name="T10" fmla="*/ 74 w 234"/>
              <a:gd name="T11" fmla="*/ 0 h 217"/>
              <a:gd name="T12" fmla="*/ 94 w 234"/>
              <a:gd name="T13" fmla="*/ 32 h 217"/>
              <a:gd name="T14" fmla="*/ 58 w 234"/>
              <a:gd name="T15" fmla="*/ 63 h 217"/>
              <a:gd name="T16" fmla="*/ 44 w 234"/>
              <a:gd name="T17" fmla="*/ 122 h 217"/>
              <a:gd name="T18" fmla="*/ 87 w 234"/>
              <a:gd name="T19" fmla="*/ 122 h 217"/>
              <a:gd name="T20" fmla="*/ 227 w 234"/>
              <a:gd name="T21" fmla="*/ 122 h 217"/>
              <a:gd name="T22" fmla="*/ 227 w 234"/>
              <a:gd name="T23" fmla="*/ 217 h 217"/>
              <a:gd name="T24" fmla="*/ 140 w 234"/>
              <a:gd name="T25" fmla="*/ 217 h 217"/>
              <a:gd name="T26" fmla="*/ 140 w 234"/>
              <a:gd name="T27" fmla="*/ 142 h 217"/>
              <a:gd name="T28" fmla="*/ 154 w 234"/>
              <a:gd name="T29" fmla="*/ 55 h 217"/>
              <a:gd name="T30" fmla="*/ 214 w 234"/>
              <a:gd name="T31" fmla="*/ 0 h 217"/>
              <a:gd name="T32" fmla="*/ 234 w 234"/>
              <a:gd name="T33" fmla="*/ 32 h 217"/>
              <a:gd name="T34" fmla="*/ 198 w 234"/>
              <a:gd name="T35" fmla="*/ 63 h 217"/>
              <a:gd name="T36" fmla="*/ 185 w 234"/>
              <a:gd name="T37" fmla="*/ 122 h 217"/>
              <a:gd name="T38" fmla="*/ 227 w 234"/>
              <a:gd name="T39" fmla="*/ 122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4" h="216">
                <a:moveTo>
                  <a:pt x="87" y="122"/>
                </a:moveTo>
                <a:cubicBezTo>
                  <a:pt x="87" y="217"/>
                  <a:pt x="87" y="217"/>
                  <a:pt x="87" y="217"/>
                </a:cubicBezTo>
                <a:cubicBezTo>
                  <a:pt x="0" y="217"/>
                  <a:pt x="0" y="217"/>
                  <a:pt x="0" y="217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02"/>
                  <a:pt x="5" y="73"/>
                  <a:pt x="14" y="55"/>
                </a:cubicBezTo>
                <a:cubicBezTo>
                  <a:pt x="27" y="30"/>
                  <a:pt x="47" y="12"/>
                  <a:pt x="74" y="0"/>
                </a:cubicBezTo>
                <a:cubicBezTo>
                  <a:pt x="94" y="32"/>
                  <a:pt x="94" y="32"/>
                  <a:pt x="94" y="32"/>
                </a:cubicBezTo>
                <a:cubicBezTo>
                  <a:pt x="78" y="38"/>
                  <a:pt x="65" y="49"/>
                  <a:pt x="58" y="63"/>
                </a:cubicBezTo>
                <a:cubicBezTo>
                  <a:pt x="50" y="76"/>
                  <a:pt x="45" y="96"/>
                  <a:pt x="44" y="122"/>
                </a:cubicBezTo>
                <a:lnTo>
                  <a:pt x="87" y="122"/>
                </a:lnTo>
                <a:close/>
                <a:moveTo>
                  <a:pt x="227" y="122"/>
                </a:moveTo>
                <a:cubicBezTo>
                  <a:pt x="227" y="217"/>
                  <a:pt x="227" y="217"/>
                  <a:pt x="227" y="217"/>
                </a:cubicBezTo>
                <a:cubicBezTo>
                  <a:pt x="140" y="217"/>
                  <a:pt x="140" y="217"/>
                  <a:pt x="140" y="217"/>
                </a:cubicBezTo>
                <a:cubicBezTo>
                  <a:pt x="140" y="142"/>
                  <a:pt x="140" y="142"/>
                  <a:pt x="140" y="142"/>
                </a:cubicBezTo>
                <a:cubicBezTo>
                  <a:pt x="140" y="102"/>
                  <a:pt x="145" y="73"/>
                  <a:pt x="154" y="55"/>
                </a:cubicBezTo>
                <a:cubicBezTo>
                  <a:pt x="167" y="30"/>
                  <a:pt x="187" y="12"/>
                  <a:pt x="214" y="0"/>
                </a:cubicBezTo>
                <a:cubicBezTo>
                  <a:pt x="234" y="32"/>
                  <a:pt x="234" y="32"/>
                  <a:pt x="234" y="32"/>
                </a:cubicBezTo>
                <a:cubicBezTo>
                  <a:pt x="218" y="38"/>
                  <a:pt x="206" y="49"/>
                  <a:pt x="198" y="63"/>
                </a:cubicBezTo>
                <a:cubicBezTo>
                  <a:pt x="190" y="76"/>
                  <a:pt x="185" y="96"/>
                  <a:pt x="185" y="122"/>
                </a:cubicBezTo>
                <a:lnTo>
                  <a:pt x="227" y="122"/>
                </a:lnTo>
                <a:close/>
              </a:path>
            </a:pathLst>
          </a:custGeom>
          <a:solidFill>
            <a:schemeClr val="lt1">
              <a:lumMod val="85000"/>
              <a:alpha val="99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0" name="Freeform 5"/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 rot="10800000">
            <a:off x="8229666" y="4572036"/>
            <a:ext cx="780415" cy="610870"/>
          </a:xfrm>
          <a:custGeom>
            <a:avLst/>
            <a:gdLst>
              <a:gd name="T0" fmla="*/ 87 w 234"/>
              <a:gd name="T1" fmla="*/ 122 h 217"/>
              <a:gd name="T2" fmla="*/ 87 w 234"/>
              <a:gd name="T3" fmla="*/ 217 h 217"/>
              <a:gd name="T4" fmla="*/ 0 w 234"/>
              <a:gd name="T5" fmla="*/ 217 h 217"/>
              <a:gd name="T6" fmla="*/ 0 w 234"/>
              <a:gd name="T7" fmla="*/ 142 h 217"/>
              <a:gd name="T8" fmla="*/ 14 w 234"/>
              <a:gd name="T9" fmla="*/ 55 h 217"/>
              <a:gd name="T10" fmla="*/ 74 w 234"/>
              <a:gd name="T11" fmla="*/ 0 h 217"/>
              <a:gd name="T12" fmla="*/ 94 w 234"/>
              <a:gd name="T13" fmla="*/ 32 h 217"/>
              <a:gd name="T14" fmla="*/ 58 w 234"/>
              <a:gd name="T15" fmla="*/ 63 h 217"/>
              <a:gd name="T16" fmla="*/ 44 w 234"/>
              <a:gd name="T17" fmla="*/ 122 h 217"/>
              <a:gd name="T18" fmla="*/ 87 w 234"/>
              <a:gd name="T19" fmla="*/ 122 h 217"/>
              <a:gd name="T20" fmla="*/ 227 w 234"/>
              <a:gd name="T21" fmla="*/ 122 h 217"/>
              <a:gd name="T22" fmla="*/ 227 w 234"/>
              <a:gd name="T23" fmla="*/ 217 h 217"/>
              <a:gd name="T24" fmla="*/ 140 w 234"/>
              <a:gd name="T25" fmla="*/ 217 h 217"/>
              <a:gd name="T26" fmla="*/ 140 w 234"/>
              <a:gd name="T27" fmla="*/ 142 h 217"/>
              <a:gd name="T28" fmla="*/ 154 w 234"/>
              <a:gd name="T29" fmla="*/ 55 h 217"/>
              <a:gd name="T30" fmla="*/ 214 w 234"/>
              <a:gd name="T31" fmla="*/ 0 h 217"/>
              <a:gd name="T32" fmla="*/ 234 w 234"/>
              <a:gd name="T33" fmla="*/ 32 h 217"/>
              <a:gd name="T34" fmla="*/ 198 w 234"/>
              <a:gd name="T35" fmla="*/ 63 h 217"/>
              <a:gd name="T36" fmla="*/ 185 w 234"/>
              <a:gd name="T37" fmla="*/ 122 h 217"/>
              <a:gd name="T38" fmla="*/ 227 w 234"/>
              <a:gd name="T39" fmla="*/ 122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4" h="216">
                <a:moveTo>
                  <a:pt x="87" y="122"/>
                </a:moveTo>
                <a:cubicBezTo>
                  <a:pt x="87" y="217"/>
                  <a:pt x="87" y="217"/>
                  <a:pt x="87" y="217"/>
                </a:cubicBezTo>
                <a:cubicBezTo>
                  <a:pt x="0" y="217"/>
                  <a:pt x="0" y="217"/>
                  <a:pt x="0" y="217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02"/>
                  <a:pt x="5" y="73"/>
                  <a:pt x="14" y="55"/>
                </a:cubicBezTo>
                <a:cubicBezTo>
                  <a:pt x="27" y="30"/>
                  <a:pt x="47" y="12"/>
                  <a:pt x="74" y="0"/>
                </a:cubicBezTo>
                <a:cubicBezTo>
                  <a:pt x="94" y="32"/>
                  <a:pt x="94" y="32"/>
                  <a:pt x="94" y="32"/>
                </a:cubicBezTo>
                <a:cubicBezTo>
                  <a:pt x="78" y="38"/>
                  <a:pt x="65" y="49"/>
                  <a:pt x="58" y="63"/>
                </a:cubicBezTo>
                <a:cubicBezTo>
                  <a:pt x="50" y="76"/>
                  <a:pt x="45" y="96"/>
                  <a:pt x="44" y="122"/>
                </a:cubicBezTo>
                <a:lnTo>
                  <a:pt x="87" y="122"/>
                </a:lnTo>
                <a:close/>
                <a:moveTo>
                  <a:pt x="227" y="122"/>
                </a:moveTo>
                <a:cubicBezTo>
                  <a:pt x="227" y="217"/>
                  <a:pt x="227" y="217"/>
                  <a:pt x="227" y="217"/>
                </a:cubicBezTo>
                <a:cubicBezTo>
                  <a:pt x="140" y="217"/>
                  <a:pt x="140" y="217"/>
                  <a:pt x="140" y="217"/>
                </a:cubicBezTo>
                <a:cubicBezTo>
                  <a:pt x="140" y="142"/>
                  <a:pt x="140" y="142"/>
                  <a:pt x="140" y="142"/>
                </a:cubicBezTo>
                <a:cubicBezTo>
                  <a:pt x="140" y="102"/>
                  <a:pt x="145" y="73"/>
                  <a:pt x="154" y="55"/>
                </a:cubicBezTo>
                <a:cubicBezTo>
                  <a:pt x="167" y="30"/>
                  <a:pt x="187" y="12"/>
                  <a:pt x="214" y="0"/>
                </a:cubicBezTo>
                <a:cubicBezTo>
                  <a:pt x="234" y="32"/>
                  <a:pt x="234" y="32"/>
                  <a:pt x="234" y="32"/>
                </a:cubicBezTo>
                <a:cubicBezTo>
                  <a:pt x="218" y="38"/>
                  <a:pt x="206" y="49"/>
                  <a:pt x="198" y="63"/>
                </a:cubicBezTo>
                <a:cubicBezTo>
                  <a:pt x="190" y="76"/>
                  <a:pt x="185" y="96"/>
                  <a:pt x="185" y="122"/>
                </a:cubicBezTo>
                <a:lnTo>
                  <a:pt x="227" y="122"/>
                </a:lnTo>
                <a:close/>
              </a:path>
            </a:pathLst>
          </a:custGeom>
          <a:solidFill>
            <a:schemeClr val="lt1">
              <a:lumMod val="85000"/>
              <a:alpha val="99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1526540" y="1380604"/>
            <a:ext cx="6553251" cy="1668691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5200" b="1" spc="36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再读文章，深入思考</a:t>
            </a:r>
            <a:endParaRPr lang="zh-CN" altLang="en-US" sz="5200" b="1" spc="360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Title 6"/>
          <p:cNvSpPr txBox="1"/>
          <p:nvPr>
            <p:custDataLst>
              <p:tags r:id="rId10"/>
            </p:custDataLst>
          </p:nvPr>
        </p:nvSpPr>
        <p:spPr>
          <a:xfrm>
            <a:off x="1524012" y="3204220"/>
            <a:ext cx="6553251" cy="121540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406400" lvl="0" indent="-4064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Char char="l"/>
            </a:pPr>
            <a:r>
              <a:rPr lang="zh-CN" altLang="en-US" sz="2400" spc="16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孩子的心情发生了怎样的变化？</a:t>
            </a:r>
            <a:endParaRPr lang="zh-CN" altLang="en-US" sz="2400" spc="16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06400" lvl="0" indent="-4064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Char char="l"/>
            </a:pPr>
            <a:r>
              <a:rPr lang="zh-CN" altLang="en-US" sz="2400" spc="16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为什么会发生这样的变化？</a:t>
            </a:r>
            <a:endParaRPr sz="2400" spc="16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1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 cstate="email"/>
          <a:srcRect l="-1694"/>
          <a:stretch>
            <a:fillRect/>
          </a:stretch>
        </p:blipFill>
        <p:spPr>
          <a:xfrm>
            <a:off x="-14605" y="-3810"/>
            <a:ext cx="381000" cy="6852920"/>
          </a:xfrm>
          <a:prstGeom prst="rect">
            <a:avLst/>
          </a:prstGeom>
        </p:spPr>
      </p:pic>
      <p:pic>
        <p:nvPicPr>
          <p:cNvPr id="9" name="图片 8" descr="图片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811000" y="5080"/>
            <a:ext cx="381000" cy="6852920"/>
          </a:xfrm>
          <a:prstGeom prst="rect">
            <a:avLst/>
          </a:prstGeom>
        </p:spPr>
      </p:pic>
      <p:sp>
        <p:nvSpPr>
          <p:cNvPr id="2" name="矩形 12"/>
          <p:cNvSpPr/>
          <p:nvPr>
            <p:custDataLst>
              <p:tags r:id="rId5"/>
            </p:custDataLst>
          </p:nvPr>
        </p:nvSpPr>
        <p:spPr>
          <a:xfrm>
            <a:off x="0" y="2895623"/>
            <a:ext cx="12192098" cy="2590821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1066766" y="1268120"/>
            <a:ext cx="4876838" cy="117029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zh-CN" altLang="en-US" sz="3000" b="1" spc="22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思考：</a:t>
            </a:r>
            <a:r>
              <a:rPr lang="zh-CN" altLang="en-US" sz="3000" spc="22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水手的笑与情节发展之间有什么联系？</a:t>
            </a:r>
            <a:endParaRPr lang="zh-CN" altLang="en-US" sz="3000" spc="22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itle 6"/>
          <p:cNvSpPr txBox="1"/>
          <p:nvPr>
            <p:custDataLst>
              <p:tags r:id="rId7"/>
            </p:custDataLst>
          </p:nvPr>
        </p:nvSpPr>
        <p:spPr>
          <a:xfrm>
            <a:off x="1066766" y="3351276"/>
            <a:ext cx="4876838" cy="1677924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zh-CN" altLang="en-US" sz="3000" spc="2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</a:rPr>
              <a:t>找出描写水手笑的句子</a:t>
            </a:r>
            <a:endParaRPr lang="zh-CN" altLang="en-US" sz="3000" spc="28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email"/>
          <a:srcRect l="7628" r="7628"/>
          <a:stretch>
            <a:fillRect/>
          </a:stretch>
        </p:blipFill>
        <p:spPr>
          <a:xfrm>
            <a:off x="6705610" y="762006"/>
            <a:ext cx="4419625" cy="54864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960" h="8640">
                <a:moveTo>
                  <a:pt x="0" y="0"/>
                </a:moveTo>
                <a:lnTo>
                  <a:pt x="6960" y="0"/>
                </a:lnTo>
                <a:lnTo>
                  <a:pt x="6960" y="8640"/>
                </a:lnTo>
                <a:lnTo>
                  <a:pt x="0" y="864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4" name="文本框 3"/>
          <p:cNvSpPr txBox="1"/>
          <p:nvPr/>
        </p:nvSpPr>
        <p:spPr>
          <a:xfrm>
            <a:off x="366395" y="5868670"/>
            <a:ext cx="67341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提示：水手笑了之后，男孩有什么行为？猴子呢？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1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 cstate="email"/>
          <a:srcRect l="-1694"/>
          <a:stretch>
            <a:fillRect/>
          </a:stretch>
        </p:blipFill>
        <p:spPr>
          <a:xfrm>
            <a:off x="-14605" y="-3810"/>
            <a:ext cx="381000" cy="6852920"/>
          </a:xfrm>
          <a:prstGeom prst="rect">
            <a:avLst/>
          </a:prstGeom>
        </p:spPr>
      </p:pic>
      <p:pic>
        <p:nvPicPr>
          <p:cNvPr id="9" name="图片 8" descr="图片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811000" y="5080"/>
            <a:ext cx="381000" cy="6852920"/>
          </a:xfrm>
          <a:prstGeom prst="rect">
            <a:avLst/>
          </a:prstGeom>
        </p:spPr>
      </p:pic>
      <p:sp>
        <p:nvSpPr>
          <p:cNvPr id="4" name="任意多边形 31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1293955" y="1323220"/>
            <a:ext cx="815283" cy="639829"/>
          </a:xfrm>
          <a:custGeom>
            <a:avLst/>
            <a:gdLst/>
            <a:ahLst/>
            <a:cxnLst/>
            <a:rect l="l" t="t" r="r" b="b"/>
            <a:pathLst>
              <a:path w="346472" h="271909">
                <a:moveTo>
                  <a:pt x="321916" y="0"/>
                </a:moveTo>
                <a:lnTo>
                  <a:pt x="346472" y="52238"/>
                </a:lnTo>
                <a:cubicBezTo>
                  <a:pt x="321171" y="60573"/>
                  <a:pt x="303163" y="72181"/>
                  <a:pt x="292448" y="87064"/>
                </a:cubicBezTo>
                <a:cubicBezTo>
                  <a:pt x="281732" y="101947"/>
                  <a:pt x="276077" y="121741"/>
                  <a:pt x="275481" y="146447"/>
                </a:cubicBezTo>
                <a:lnTo>
                  <a:pt x="336203" y="146447"/>
                </a:lnTo>
                <a:lnTo>
                  <a:pt x="336203" y="271909"/>
                </a:lnTo>
                <a:lnTo>
                  <a:pt x="210741" y="271909"/>
                </a:lnTo>
                <a:lnTo>
                  <a:pt x="210741" y="181719"/>
                </a:lnTo>
                <a:cubicBezTo>
                  <a:pt x="210741" y="145405"/>
                  <a:pt x="213866" y="116830"/>
                  <a:pt x="220117" y="95994"/>
                </a:cubicBezTo>
                <a:cubicBezTo>
                  <a:pt x="226368" y="75158"/>
                  <a:pt x="238200" y="56331"/>
                  <a:pt x="255613" y="39514"/>
                </a:cubicBezTo>
                <a:cubicBezTo>
                  <a:pt x="273026" y="22696"/>
                  <a:pt x="295126" y="9525"/>
                  <a:pt x="321916" y="0"/>
                </a:cubicBezTo>
                <a:close/>
                <a:moveTo>
                  <a:pt x="111175" y="0"/>
                </a:moveTo>
                <a:lnTo>
                  <a:pt x="135732" y="52238"/>
                </a:lnTo>
                <a:cubicBezTo>
                  <a:pt x="110728" y="60573"/>
                  <a:pt x="92795" y="72181"/>
                  <a:pt x="81930" y="87064"/>
                </a:cubicBezTo>
                <a:cubicBezTo>
                  <a:pt x="71066" y="101947"/>
                  <a:pt x="65485" y="121741"/>
                  <a:pt x="65187" y="146447"/>
                </a:cubicBezTo>
                <a:lnTo>
                  <a:pt x="125462" y="146447"/>
                </a:lnTo>
                <a:lnTo>
                  <a:pt x="125462" y="271909"/>
                </a:lnTo>
                <a:lnTo>
                  <a:pt x="0" y="271909"/>
                </a:lnTo>
                <a:lnTo>
                  <a:pt x="0" y="181719"/>
                </a:lnTo>
                <a:cubicBezTo>
                  <a:pt x="0" y="145405"/>
                  <a:pt x="3200" y="116830"/>
                  <a:pt x="9600" y="95994"/>
                </a:cubicBezTo>
                <a:cubicBezTo>
                  <a:pt x="15999" y="75158"/>
                  <a:pt x="27906" y="56331"/>
                  <a:pt x="45319" y="39514"/>
                </a:cubicBezTo>
                <a:cubicBezTo>
                  <a:pt x="62731" y="22696"/>
                  <a:pt x="84684" y="9525"/>
                  <a:pt x="11117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任意多边形 31"/>
          <p:cNvSpPr>
            <a:spLocks noChangeAspect="1"/>
          </p:cNvSpPr>
          <p:nvPr>
            <p:custDataLst>
              <p:tags r:id="rId6"/>
            </p:custDataLst>
          </p:nvPr>
        </p:nvSpPr>
        <p:spPr>
          <a:xfrm rot="10800000">
            <a:off x="10038961" y="4860578"/>
            <a:ext cx="859084" cy="674203"/>
          </a:xfrm>
          <a:custGeom>
            <a:avLst/>
            <a:gdLst/>
            <a:ahLst/>
            <a:cxnLst/>
            <a:rect l="l" t="t" r="r" b="b"/>
            <a:pathLst>
              <a:path w="346472" h="271909">
                <a:moveTo>
                  <a:pt x="321916" y="0"/>
                </a:moveTo>
                <a:lnTo>
                  <a:pt x="346472" y="52238"/>
                </a:lnTo>
                <a:cubicBezTo>
                  <a:pt x="321171" y="60573"/>
                  <a:pt x="303163" y="72181"/>
                  <a:pt x="292448" y="87064"/>
                </a:cubicBezTo>
                <a:cubicBezTo>
                  <a:pt x="281732" y="101947"/>
                  <a:pt x="276077" y="121741"/>
                  <a:pt x="275481" y="146447"/>
                </a:cubicBezTo>
                <a:lnTo>
                  <a:pt x="336203" y="146447"/>
                </a:lnTo>
                <a:lnTo>
                  <a:pt x="336203" y="271909"/>
                </a:lnTo>
                <a:lnTo>
                  <a:pt x="210741" y="271909"/>
                </a:lnTo>
                <a:lnTo>
                  <a:pt x="210741" y="181719"/>
                </a:lnTo>
                <a:cubicBezTo>
                  <a:pt x="210741" y="145405"/>
                  <a:pt x="213866" y="116830"/>
                  <a:pt x="220117" y="95994"/>
                </a:cubicBezTo>
                <a:cubicBezTo>
                  <a:pt x="226368" y="75158"/>
                  <a:pt x="238200" y="56331"/>
                  <a:pt x="255613" y="39514"/>
                </a:cubicBezTo>
                <a:cubicBezTo>
                  <a:pt x="273026" y="22696"/>
                  <a:pt x="295126" y="9525"/>
                  <a:pt x="321916" y="0"/>
                </a:cubicBezTo>
                <a:close/>
                <a:moveTo>
                  <a:pt x="111175" y="0"/>
                </a:moveTo>
                <a:lnTo>
                  <a:pt x="135732" y="52238"/>
                </a:lnTo>
                <a:cubicBezTo>
                  <a:pt x="110728" y="60573"/>
                  <a:pt x="92795" y="72181"/>
                  <a:pt x="81930" y="87064"/>
                </a:cubicBezTo>
                <a:cubicBezTo>
                  <a:pt x="71066" y="101947"/>
                  <a:pt x="65485" y="121741"/>
                  <a:pt x="65187" y="146447"/>
                </a:cubicBezTo>
                <a:lnTo>
                  <a:pt x="125462" y="146447"/>
                </a:lnTo>
                <a:lnTo>
                  <a:pt x="125462" y="271909"/>
                </a:lnTo>
                <a:lnTo>
                  <a:pt x="0" y="271909"/>
                </a:lnTo>
                <a:lnTo>
                  <a:pt x="0" y="181719"/>
                </a:lnTo>
                <a:cubicBezTo>
                  <a:pt x="0" y="145405"/>
                  <a:pt x="3200" y="116830"/>
                  <a:pt x="9600" y="95994"/>
                </a:cubicBezTo>
                <a:cubicBezTo>
                  <a:pt x="15999" y="75158"/>
                  <a:pt x="27906" y="56331"/>
                  <a:pt x="45319" y="39514"/>
                </a:cubicBezTo>
                <a:cubicBezTo>
                  <a:pt x="62731" y="22696"/>
                  <a:pt x="84684" y="9525"/>
                  <a:pt x="11117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1535430" y="2895600"/>
            <a:ext cx="9144064" cy="10668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 spc="160">
                <a:solidFill>
                  <a:schemeClr val="accent1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只</a:t>
            </a:r>
            <a:r>
              <a:rPr lang="en-US" altLang="zh-CN" sz="3200" b="1" spc="160">
                <a:solidFill>
                  <a:schemeClr val="accent1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要.....就......</a:t>
            </a:r>
            <a:br>
              <a:rPr lang="en-US" altLang="zh-CN" sz="3200" b="1" spc="160">
                <a:solidFill>
                  <a:schemeClr val="accent1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</a:br>
            <a:r>
              <a:rPr lang="en-US" altLang="zh-CN" sz="3200" b="1" spc="160">
                <a:solidFill>
                  <a:schemeClr val="accent1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即使......也......</a:t>
            </a:r>
            <a:endParaRPr lang="en-US" altLang="zh-CN" sz="3200" b="1" spc="160">
              <a:solidFill>
                <a:schemeClr val="accent1">
                  <a:lumMod val="7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</p:spTree>
    <p:custDataLst>
      <p:tags r:id="rId8"/>
    </p:custDataLst>
  </p:cSld>
  <p:clrMapOvr>
    <a:masterClrMapping/>
  </p:clrMapOvr>
  <p:transition/>
</p:sld>
</file>

<file path=ppt/tags/tag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0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1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64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64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2648"/>
  <p:tag name="KSO_WM_TEMPLATE_MASTER_THUMB_INDEX" val="12"/>
  <p:tag name="KSO_WM_TEMPLATE_MASTER_TYPE" val="1"/>
  <p:tag name="KSO_WM_TEMPLATE_SUBCATEGORY" val="0"/>
  <p:tag name="KSO_WM_TEMPLATE_THUMBS_INDEX" val="1、4、6、7、8、9、10、11、12、13、14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  <p:tag name="KSO_WM_UNIT_TYPE" val="i"/>
</p:tagLst>
</file>

<file path=ppt/tags/tag13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4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32.xml><?xml version="1.0" encoding="utf-8"?>
<p:tagLst xmlns:p="http://schemas.openxmlformats.org/presentationml/2006/main">
  <p:tag name="KSO_WM_ASSEMBLE_CHIP_INDEX" val="c33253fe8b5b4754ac1f196c1453392a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e3c41fa9d42129dd9ef4"/>
  <p:tag name="KSO_WM_TEMPLATE_ASSEMBLE_XID" val="5fd0e3c41fa9d42129dd9ef4"/>
  <p:tag name="KSO_WM_TEMPLATE_CATEGORY" val="diagram"/>
  <p:tag name="KSO_WM_TEMPLATE_INDEX" val="20214364"/>
  <p:tag name="KSO_WM_UNIT_BLOCK" val="0"/>
  <p:tag name="KSO_WM_UNIT_COMPATIBLE" val="0"/>
  <p:tag name="KSO_WM_UNIT_DEC_AREA_ID" val="d624d38673b94e49aaf26d3d20ae386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436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133.xml><?xml version="1.0" encoding="utf-8"?>
<p:tagLst xmlns:p="http://schemas.openxmlformats.org/presentationml/2006/main">
  <p:tag name="KSO_WM_ASSEMBLE_CHIP_INDEX" val="be52677d26f247ee95c200ef773e4f28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e3c41fa9d42129dd9ef4"/>
  <p:tag name="KSO_WM_TEMPLATE_ASSEMBLE_XID" val="5fd0e3c41fa9d42129dd9ef4"/>
  <p:tag name="KSO_WM_TEMPLATE_CATEGORY" val="diagram"/>
  <p:tag name="KSO_WM_TEMPLATE_INDEX" val="20214364"/>
  <p:tag name="KSO_WM_UNIT_BLOCK" val="0"/>
  <p:tag name="KSO_WM_UNIT_COMPATIBLE" val="0"/>
  <p:tag name="KSO_WM_UNIT_DEC_AREA_ID" val="5ed6f2028f7a48e3a10104658a87846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4364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。"/>
  <p:tag name="KSO_WM_UNIT_SHOW_EDIT_AREA_INDICATION" val="1"/>
  <p:tag name="KSO_WM_UNIT_SM_LIMIT_TYPE" val="2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52"/>
</p:tagLst>
</file>

<file path=ppt/tags/tag134.xml><?xml version="1.0" encoding="utf-8"?>
<p:tagLst xmlns:p="http://schemas.openxmlformats.org/presentationml/2006/main">
  <p:tag name="KSO_WM_ASSEMBLE_CHIP_INDEX" val="5ebc3f98cfb1429aa2239840c9f8c40f"/>
  <p:tag name="KSO_WM_BEAUTIFY_FLAG" val="#wm#"/>
  <p:tag name="KSO_WM_CHIP_FILLAREA_FILL_RULE" val="{&quot;fill_align&quot;:&quot;lb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e3c41fa9d42129dd9ef4"/>
  <p:tag name="KSO_WM_TEMPLATE_ASSEMBLE_XID" val="5fd0e3c41fa9d42129dd9ef4"/>
  <p:tag name="KSO_WM_TEMPLATE_CATEGORY" val="diagram"/>
  <p:tag name="KSO_WM_TEMPLATE_INDEX" val="20214364"/>
  <p:tag name="KSO_WM_UNIT_COMPATIBLE" val="0"/>
  <p:tag name="KSO_WM_UNIT_DEC_AREA_ID" val="57a0003ac3ca420c9804d5d3ab840f4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4364_1*d*2"/>
  <p:tag name="KSO_WM_UNIT_INDEX" val="2"/>
  <p:tag name="KSO_WM_UNIT_LAYERLEVEL" val="1"/>
  <p:tag name="KSO_WM_UNIT_PICTURE_CLIP_FLAG" val="0"/>
  <p:tag name="KSO_WM_UNIT_PLACING_PICTURE" val="5ebc3f98cfb1429aa2239840c9f8c40f"/>
  <p:tag name="KSO_WM_UNIT_SM_LIMIT_TYPE" val="2"/>
  <p:tag name="KSO_WM_UNIT_TYPE" val="d"/>
  <p:tag name="KSO_WM_UNIT_VALUE" val="846*1396"/>
</p:tagLst>
</file>

<file path=ppt/tags/tag135.xml><?xml version="1.0" encoding="utf-8"?>
<p:tagLst xmlns:p="http://schemas.openxmlformats.org/presentationml/2006/main">
  <p:tag name="KSO_WM_ASSEMBLE_CHIP_INDEX" val="29a872651ae443979b873d44f3edb2b2"/>
  <p:tag name="KSO_WM_BEAUTIFY_FLAG" val="#wm#"/>
  <p:tag name="KSO_WM_CHIP_FILLAREA_FILL_RULE" val="{&quot;fill_align&quot;:&quot;lt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e3c41fa9d42129dd9ef4"/>
  <p:tag name="KSO_WM_TEMPLATE_ASSEMBLE_XID" val="5fd0e3c41fa9d42129dd9ef4"/>
  <p:tag name="KSO_WM_TEMPLATE_CATEGORY" val="diagram"/>
  <p:tag name="KSO_WM_TEMPLATE_INDEX" val="20214364"/>
  <p:tag name="KSO_WM_UNIT_COMPATIBLE" val="0"/>
  <p:tag name="KSO_WM_UNIT_DEC_AREA_ID" val="7d06f2a3206043a8a566c7f460a5542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4364_1*d*1"/>
  <p:tag name="KSO_WM_UNIT_INDEX" val="1"/>
  <p:tag name="KSO_WM_UNIT_LAYERLEVEL" val="1"/>
  <p:tag name="KSO_WM_UNIT_PICTURE_CLIP_FLAG" val="0"/>
  <p:tag name="KSO_WM_UNIT_PLACING_PICTURE" val="29a872651ae443979b873d44f3edb2b2"/>
  <p:tag name="KSO_WM_UNIT_SM_LIMIT_TYPE" val="2"/>
  <p:tag name="KSO_WM_UNIT_TYPE" val="d"/>
  <p:tag name="KSO_WM_UNIT_VALUE" val="846*1396"/>
</p:tagLst>
</file>

<file path=ppt/tags/tag136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b&quot;,&quot;text_direction&quot;:&quot;horizontal&quot;,&quot;support_big_font&quot;:false,&quot;fill_id&quot;:&quot;8b38b306c0a34531b024043091844dca&quot;,&quot;fill_align&quot;:&quot;lb&quot;,&quot;chip_types&quot;:[&quot;header&quot;]},{&quot;text_align&quot;:&quot;lt&quot;,&quot;text_direction&quot;:&quot;horizontal&quot;,&quot;support_features&quot;:[&quot;collage&quot;,&quot;carousel&quot;],&quot;support_big_font&quot;:false,&quot;fill_id&quot;:&quot;56d28697e0c14a7baed8c4423051d81a&quot;,&quot;fill_align&quot;:&quot;lt&quot;,&quot;chip_types&quot;:[&quot;diagram&quot;,&quot;pictext&quot;,&quot;text&quot;,&quot;picture&quot;,&quot;chart&quot;,&quot;table&quot;]},{&quot;text_align&quot;:&quot;lb&quot;,&quot;text_direction&quot;:&quot;horizontal&quot;,&quot;support_big_font&quot;:false,&quot;fill_id&quot;:&quot;99936fb45b7341739624990d837457cb&quot;,&quot;fill_align&quot;:&quot;lb&quot;,&quot;chip_types&quot;:[&quot;picture&quot;]},{&quot;text_align&quot;:&quot;lt&quot;,&quot;text_direction&quot;:&quot;horizontal&quot;,&quot;support_big_font&quot;:false,&quot;fill_id&quot;:&quot;478e5b436668402c8d1b8b9de673549b&quot;,&quot;fill_align&quot;:&quot;lt&quot;,&quot;chip_types&quot;:[&quot;picture&quot;]}]]"/>
  <p:tag name="KSO_WM_CHIP_GROUPID" val="5ef094fb04715a2107802696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8e522f67ec5bfe25c15bda"/>
  <p:tag name="KSO_WM_SLIDE_BACKGROUND" val="[&quot;leftRight&quot;]"/>
  <p:tag name="KSO_WM_SLIDE_BACKGROUND_TYPE" val="leftRight"/>
  <p:tag name="KSO_WM_SLIDE_BK_DARK_LIGHT" val="2"/>
  <p:tag name="KSO_WM_SLIDE_ID" val="diagram20214364_1"/>
  <p:tag name="KSO_WM_SLIDE_INDEX" val="1"/>
  <p:tag name="KSO_WM_SLIDE_ITEM_CNT" val="0"/>
  <p:tag name="KSO_WM_SLIDE_LAYOUT" val="a_d_f"/>
  <p:tag name="KSO_WM_SLIDE_LAYOUT_CNT" val="1_2_1"/>
  <p:tag name="KSO_WM_SLIDE_LAYOUT_INFO" val="{&quot;direction&quot;:1,&quot;id&quot;:&quot;2020-12-09T22:48:37&quot;,&quot;maxSize&quot;:{&quot;size1&quot;:66.200000000000003},&quot;minSize&quot;:{&quot;size1&quot;:50},&quot;normalSize&quot;:{&quot;size1&quot;:53.700000000000003},&quot;subLayout&quot;:[{&quot;id&quot;:&quot;2020-12-09T22:48:37&quot;,&quot;maxSize&quot;:{&quot;size1&quot;:37.799686500738822},&quot;minSize&quot;:{&quot;size1&quot;:20.099686500738823},&quot;normalSize&quot;:{&quot;size1&quot;:25.433019834072155},&quot;subLayout&quot;:[{&quot;id&quot;:&quot;2020-12-09T22:48:37&quot;,&quot;margin&quot;:{&quot;bottom&quot;:0.026000002399086952,&quot;left&quot;:1.6929999589920044,&quot;right&quot;:1.6670000553131104,&quot;top&quot;:1.6929999589920044},&quot;type&quot;:0},{&quot;id&quot;:&quot;2020-12-09T22:48:37&quot;,&quot;margin&quot;:{&quot;bottom&quot;:1.6929999589920044,&quot;left&quot;:1.6929999589920044,&quot;right&quot;:1.6670000553131104,&quot;top&quot;:0.81999999284744263},&quot;type&quot;:0}],&quot;type&quot;:0},{&quot;backgroundInfo&quot;:[{&quot;bottom&quot;:0,&quot;bottomAbs&quot;:false,&quot;left&quot;:0,&quot;leftAbs&quot;:false,&quot;right&quot;:0,&quot;rightAbs&quot;:false,&quot;top&quot;:0,&quot;topAbs&quot;:false,&quot;type&quot;:&quot;leftRight&quot;}],&quot;id&quot;:&quot;2020-12-09T22:48:37&quot;,&quot;maxSize&quot;:{&quot;size1&quot;:48.999686500738825},&quot;minSize&quot;:{&quot;size1&quot;:37.799686500738822},&quot;normalSize&quot;:{&quot;size1&quot;:48.999686500738825},&quot;subLayout&quot;:[{&quot;id&quot;:&quot;2020-12-09T22:48:37&quot;,&quot;margin&quot;:{&quot;bottom&quot;:0.026000002399086952,&quot;left&quot;:0.87300002574920654,&quot;right&quot;:0.84600001573562622,&quot;top&quot;:0.84700000286102295},&quot;type&quot;:0},{&quot;id&quot;:&quot;2020-12-09T22:48:37&quot;,&quot;margin&quot;:{&quot;bottom&quot;:0.84700000286102295,&quot;left&quot;:0.87300002574920654,&quot;right&quot;:0.84600001573562622,&quot;top&quot;:0.3970000147819519},&quot;type&quot;:0}],&quot;type&quot;:0}],&quot;type&quot;:0}"/>
  <p:tag name="KSO_WM_SLIDE_POSITION" val="48*0"/>
  <p:tag name="KSO_WM_SLIDE_RATIO" val="1.777778"/>
  <p:tag name="KSO_WM_SLIDE_SIZE" val="912*540"/>
  <p:tag name="KSO_WM_SLIDE_SUBTYPE" val="picTxt"/>
  <p:tag name="KSO_WM_SLIDE_SUPPORT_FEATURE_TYPE" val="0"/>
  <p:tag name="KSO_WM_SLIDE_TYPE" val="text"/>
  <p:tag name="KSO_WM_TAG_VERSION" val="1.0"/>
  <p:tag name="KSO_WM_TEMPLATE_ASSEMBLE_GROUPID" val="5fd0e3c41fa9d42129dd9ef4"/>
  <p:tag name="KSO_WM_TEMPLATE_ASSEMBLE_XID" val="5fd0e3c41fa9d42129dd9ef4"/>
  <p:tag name="KSO_WM_TEMPLATE_CATEGORY" val="diagram"/>
  <p:tag name="KSO_WM_TEMPLATE_COLOR_TYPE" val="1"/>
  <p:tag name="KSO_WM_TEMPLATE_INDEX" val="20214364"/>
  <p:tag name="KSO_WM_TEMPLATE_MASTER_TYPE" val="0"/>
  <p:tag name="KSO_WM_TEMPLATE_SUBCATEGORY" val="21"/>
</p:tagLst>
</file>

<file path=ppt/tags/tag13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13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139.xml><?xml version="1.0" encoding="utf-8"?>
<p:tagLst xmlns:p="http://schemas.openxmlformats.org/presentationml/2006/main">
  <p:tag name="KSO_WM_BEAUTIFY_FLAG" val="#wm#"/>
  <p:tag name="KSO_WM_CHIP_GROUPID" val="5fd07df24d383dce3416670d"/>
  <p:tag name="KSO_WM_CHIP_XID" val="5fd07df24d383dce3416670e"/>
  <p:tag name="KSO_WM_TAG_VERSION" val="1.0"/>
  <p:tag name="KSO_WM_TEMPLATE_ASSEMBLE_GROUPID" val="5fd189be1fa9d42129ddffd2"/>
  <p:tag name="KSO_WM_TEMPLATE_ASSEMBLE_XID" val="5fd189be1fa9d42129ddffd2"/>
  <p:tag name="KSO_WM_TEMPLATE_CATEGORY" val="diagram"/>
  <p:tag name="KSO_WM_TEMPLATE_INDEX" val="20217382"/>
  <p:tag name="KSO_WM_UNIT_BLOCK" val="0"/>
  <p:tag name="KSO_WM_UNIT_COMPATIBLE" val="0"/>
  <p:tag name="KSO_WM_UNIT_DEC_AREA_ID" val="aaf6b701c13942a0be18fc7d6ce00d9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7382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80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CHIP_GROUPID" val="5fd07df24d383dce3416670d"/>
  <p:tag name="KSO_WM_CHIP_XID" val="5fd07df24d383dce3416670e"/>
  <p:tag name="KSO_WM_TAG_VERSION" val="1.0"/>
  <p:tag name="KSO_WM_TEMPLATE_ASSEMBLE_GROUPID" val="5fd189be1fa9d42129ddffd2"/>
  <p:tag name="KSO_WM_TEMPLATE_ASSEMBLE_XID" val="5fd189be1fa9d42129ddffd2"/>
  <p:tag name="KSO_WM_TEMPLATE_CATEGORY" val="diagram"/>
  <p:tag name="KSO_WM_TEMPLATE_INDEX" val="20217382"/>
  <p:tag name="KSO_WM_UNIT_BLOCK" val="0"/>
  <p:tag name="KSO_WM_UNIT_COMPATIBLE" val="0"/>
  <p:tag name="KSO_WM_UNIT_DEC_AREA_ID" val="a05e1f67f72f4edea86156bc373bc78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7382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76"/>
</p:tagLst>
</file>

<file path=ppt/tags/tag141.xml><?xml version="1.0" encoding="utf-8"?>
<p:tagLst xmlns:p="http://schemas.openxmlformats.org/presentationml/2006/main">
  <p:tag name="KSO_WM_BEAUTIFY_FLAG" val="#wm#"/>
  <p:tag name="KSO_WM_CHIP_GROUPID" val="5fd07df24d383dce3416670d"/>
  <p:tag name="KSO_WM_CHIP_XID" val="5fd07df24d383dce3416670e"/>
  <p:tag name="KSO_WM_TAG_VERSION" val="1.0"/>
  <p:tag name="KSO_WM_TEMPLATE_ASSEMBLE_GROUPID" val="5fd189be1fa9d42129ddffd2"/>
  <p:tag name="KSO_WM_TEMPLATE_ASSEMBLE_XID" val="5fd189be1fa9d42129ddffd2"/>
  <p:tag name="KSO_WM_TEMPLATE_CATEGORY" val="diagram"/>
  <p:tag name="KSO_WM_TEMPLATE_INDEX" val="20217382"/>
  <p:tag name="KSO_WM_UNIT_BLOCK" val="0"/>
  <p:tag name="KSO_WM_UNIT_COMPATIBLE" val="0"/>
  <p:tag name="KSO_WM_UNIT_DEC_AREA_ID" val="71554f30a14d44c3aac1805503db2ac7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bcfa01585d4373a2f8fad82d141a07&quot;,&quot;X&quot;:{&quot;Pos&quot;:0},&quot;Y&quot;:{&quot;Pos&quot;:0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-0.15"/>
  <p:tag name="KSO_WM_UNIT_FILL_TYPE" val="1"/>
  <p:tag name="KSO_WM_UNIT_HIGHLIGHT" val="0"/>
  <p:tag name="KSO_WM_UNIT_ID" val="diagram20217382_1*i*3"/>
  <p:tag name="KSO_WM_UNIT_INDEX" val="3"/>
  <p:tag name="KSO_WM_UNIT_LAYERLEVEL" val="1"/>
  <p:tag name="KSO_WM_UNIT_SM_LIMIT_TYPE" val="0"/>
  <p:tag name="KSO_WM_UNIT_TEXT_FILL_FORE_SCHEMECOLOR_INDEX" val="13"/>
  <p:tag name="KSO_WM_UNIT_TEXT_FILL_FORE_SCHEMECOLOR_INDEX_BRIGHTNESS" val="0"/>
  <p:tag name="KSO_WM_UNIT_TEXT_FILL_TYPE" val="1"/>
  <p:tag name="KSO_WM_UNIT_TYPE" val="i"/>
  <p:tag name="KSO_WM_UNIT_VALUE" val="6"/>
</p:tagLst>
</file>

<file path=ppt/tags/tag142.xml><?xml version="1.0" encoding="utf-8"?>
<p:tagLst xmlns:p="http://schemas.openxmlformats.org/presentationml/2006/main">
  <p:tag name="KSO_WM_BEAUTIFY_FLAG" val="#wm#"/>
  <p:tag name="KSO_WM_CHIP_GROUPID" val="5fd07df24d383dce3416670d"/>
  <p:tag name="KSO_WM_CHIP_XID" val="5fd07df24d383dce3416670e"/>
  <p:tag name="KSO_WM_TAG_VERSION" val="1.0"/>
  <p:tag name="KSO_WM_TEMPLATE_ASSEMBLE_GROUPID" val="5fd189be1fa9d42129ddffd2"/>
  <p:tag name="KSO_WM_TEMPLATE_ASSEMBLE_XID" val="5fd189be1fa9d42129ddffd2"/>
  <p:tag name="KSO_WM_TEMPLATE_CATEGORY" val="diagram"/>
  <p:tag name="KSO_WM_TEMPLATE_INDEX" val="20217382"/>
  <p:tag name="KSO_WM_UNIT_BLOCK" val="0"/>
  <p:tag name="KSO_WM_UNIT_COMPATIBLE" val="0"/>
  <p:tag name="KSO_WM_UNIT_DEC_AREA_ID" val="32742e36b8d144a1ace84b72ee0e5a5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-0.15"/>
  <p:tag name="KSO_WM_UNIT_FILL_TYPE" val="1"/>
  <p:tag name="KSO_WM_UNIT_HIGHLIGHT" val="0"/>
  <p:tag name="KSO_WM_UNIT_ID" val="diagram20217382_1*i*4"/>
  <p:tag name="KSO_WM_UNIT_INDEX" val="4"/>
  <p:tag name="KSO_WM_UNIT_LAYERLEVEL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i"/>
  <p:tag name="KSO_WM_UNIT_VALUE" val="6"/>
</p:tagLst>
</file>

<file path=ppt/tags/tag143.xml><?xml version="1.0" encoding="utf-8"?>
<p:tagLst xmlns:p="http://schemas.openxmlformats.org/presentationml/2006/main">
  <p:tag name="KSO_WM_ASSEMBLE_CHIP_INDEX" val="9c64e19679594627a55e9de17050510a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189be1fa9d42129ddffd2"/>
  <p:tag name="KSO_WM_TEMPLATE_ASSEMBLE_XID" val="5fd189be1fa9d42129ddffd2"/>
  <p:tag name="KSO_WM_TEMPLATE_CATEGORY" val="diagram"/>
  <p:tag name="KSO_WM_TEMPLATE_INDEX" val="20217382"/>
  <p:tag name="KSO_WM_UNIT_BLOCK" val="0"/>
  <p:tag name="KSO_WM_UNIT_COMPATIBLE" val="0"/>
  <p:tag name="KSO_WM_UNIT_DEC_AREA_ID" val="a2bcfa01585d4373a2f8fad82d141a0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738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2"/>
</p:tagLst>
</file>

<file path=ppt/tags/tag144.xml><?xml version="1.0" encoding="utf-8"?>
<p:tagLst xmlns:p="http://schemas.openxmlformats.org/presentationml/2006/main">
  <p:tag name="KSO_WM_ASSEMBLE_CHIP_INDEX" val="8fed58b3833b4b74a219b7d4bff8f4f7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189be1fa9d42129ddffd2"/>
  <p:tag name="KSO_WM_TEMPLATE_ASSEMBLE_XID" val="5fd189be1fa9d42129ddffd2"/>
  <p:tag name="KSO_WM_TEMPLATE_CATEGORY" val="diagram"/>
  <p:tag name="KSO_WM_TEMPLATE_INDEX" val="20217382"/>
  <p:tag name="KSO_WM_UNIT_BLOCK" val="0"/>
  <p:tag name="KSO_WM_UNIT_COMPATIBLE" val="0"/>
  <p:tag name="KSO_WM_UNIT_DEC_AREA_ID" val="8b48b53f76764bebbadf8dd32760448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7382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00"/>
</p:tagLst>
</file>

<file path=ppt/tags/tag145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b&quot;,&quot;text_direction&quot;:&quot;horizontal&quot;,&quot;support_big_font&quot;:true,&quot;picture_toward&quot;:0,&quot;picture_dockside&quot;:[],&quot;fill_id&quot;:&quot;15b43c831d3845b4a81422180b59a628&quot;,&quot;fill_align&quot;:&quot;lb&quot;,&quot;chip_types&quot;:[&quot;header&quot;]},{&quot;text_align&quot;:&quot;lt&quot;,&quot;text_direction&quot;:&quot;horizontal&quot;,&quot;support_big_font&quot;:false,&quot;picture_toward&quot;:0,&quot;picture_dockside&quot;:[],&quot;fill_id&quot;:&quot;6ac040f5c2324d5ba578f2aee964b670&quot;,&quot;fill_align&quot;:&quot;lt&quot;,&quot;chip_types&quot;:[&quot;text&quot;]}],[{&quot;text_align&quot;:&quot;lm&quot;,&quot;text_direction&quot;:&quot;horizontal&quot;,&quot;support_big_font&quot;:false,&quot;picture_toward&quot;:0,&quot;picture_dockside&quot;:[],&quot;fill_id&quot;:&quot;15b43c831d3845b4a81422180b59a628&quot;,&quot;fill_align&quot;:&quot;lm&quot;,&quot;chip_types&quot;:[&quot;text&quot;]},{&quot;text_align&quot;:&quot;lm&quot;,&quot;text_direction&quot;:&quot;horizontal&quot;,&quot;support_big_font&quot;:false,&quot;picture_toward&quot;:0,&quot;picture_dockside&quot;:[],&quot;fill_id&quot;:&quot;6ac040f5c2324d5ba578f2aee964b670&quot;,&quot;fill_align&quot;:&quot;lm&quot;,&quot;chip_types&quot;:[&quot;text&quot;]}]]"/>
  <p:tag name="KSO_WM_CHIP_GROUPID" val="5fd07df24d383dce3416670d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d07df24d383dce3416670e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7382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10T10:36:47&quot;,&quot;maxSize&quot;:{&quot;size1&quot;:44.600000000000001},&quot;minSize&quot;:{&quot;size1&quot;:31.199999999999999},&quot;normalSize&quot;:{&quot;size1&quot;:44.59981481481482},&quot;subLayout&quot;:[{&quot;id&quot;:&quot;2020-12-10T10:36:47&quot;,&quot;margin&quot;:{&quot;bottom&quot;:0.026000002399086952,&quot;left&quot;:4.2399997711181641,&quot;right&quot;:11.423000335693359,&quot;top&quot;:3.8350000381469727},&quot;type&quot;:0},{&quot;id&quot;:&quot;2020-12-10T10:36:47&quot;,&quot;margin&quot;:{&quot;bottom&quot;:6.7729997634887695,&quot;left&quot;:4.2329998016357422,&quot;right&quot;:11.430000305175781,&quot;top&quot;:0.40700000524520874},&quot;type&quot;:0}],&quot;type&quot;:0}"/>
  <p:tag name="KSO_WM_SLIDE_POSITION" val="0*0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d189be1fa9d42129ddffd2"/>
  <p:tag name="KSO_WM_TEMPLATE_ASSEMBLE_XID" val="5fd189be1fa9d42129ddffd2"/>
  <p:tag name="KSO_WM_TEMPLATE_CATEGORY" val="diagram"/>
  <p:tag name="KSO_WM_TEMPLATE_COLOR_TYPE" val="1"/>
  <p:tag name="KSO_WM_TEMPLATE_INDEX" val="20217382"/>
  <p:tag name="KSO_WM_TEMPLATE_MASTER_TYPE" val="0"/>
  <p:tag name="KSO_WM_TEMPLATE_SUBCATEGORY" val="21"/>
</p:tagLst>
</file>

<file path=ppt/tags/tag14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14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148.xml><?xml version="1.0" encoding="utf-8"?>
<p:tagLst xmlns:p="http://schemas.openxmlformats.org/presentationml/2006/main">
  <p:tag name="KSO_WM_BEAUTIFY_FLAG" val="#wm#"/>
  <p:tag name="KSO_WM_CHIP_GROUPID" val="5f71a4e3747e3ea6e293b256"/>
  <p:tag name="KSO_WM_CHIP_XID" val="5f71a4e3747e3ea6e293b257"/>
  <p:tag name="KSO_WM_TAG_VERSION" val="1.0"/>
  <p:tag name="KSO_WM_TEMPLATE_ASSEMBLE_GROUPID" val="5fd0df1e1fa9d42129dd9332"/>
  <p:tag name="KSO_WM_TEMPLATE_ASSEMBLE_XID" val="5fd0df1e1fa9d42129dd9332"/>
  <p:tag name="KSO_WM_TEMPLATE_CATEGORY" val="diagram"/>
  <p:tag name="KSO_WM_TEMPLATE_INDEX" val="20212687"/>
  <p:tag name="KSO_WM_UNIT_BLOCK" val="0"/>
  <p:tag name="KSO_WM_UNIT_COMPATIBLE" val="0"/>
  <p:tag name="KSO_WM_UNIT_DEC_AREA_ID" val="3c4afa0b5caa43f38b74808b5513ba5f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2687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"/>
</p:tagLst>
</file>

<file path=ppt/tags/tag149.xml><?xml version="1.0" encoding="utf-8"?>
<p:tagLst xmlns:p="http://schemas.openxmlformats.org/presentationml/2006/main">
  <p:tag name="KSO_WM_BEAUTIFY_FLAG" val="#wm#"/>
  <p:tag name="KSO_WM_CHIP_GROUPID" val="5f71a4e3747e3ea6e293b256"/>
  <p:tag name="KSO_WM_CHIP_XID" val="5f71a4e3747e3ea6e293b257"/>
  <p:tag name="KSO_WM_TAG_VERSION" val="1.0"/>
  <p:tag name="KSO_WM_TEMPLATE_ASSEMBLE_GROUPID" val="5fd0df1e1fa9d42129dd9332"/>
  <p:tag name="KSO_WM_TEMPLATE_ASSEMBLE_XID" val="5fd0df1e1fa9d42129dd9332"/>
  <p:tag name="KSO_WM_TEMPLATE_CATEGORY" val="diagram"/>
  <p:tag name="KSO_WM_TEMPLATE_INDEX" val="20212687"/>
  <p:tag name="KSO_WM_UNIT_BLOCK" val="0"/>
  <p:tag name="KSO_WM_UNIT_COMPATIBLE" val="0"/>
  <p:tag name="KSO_WM_UNIT_DEC_AREA_ID" val="15e80c0773834399a13599e79356248b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2687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CHIP_GROUPID" val="5f71a4e3747e3ea6e293b256"/>
  <p:tag name="KSO_WM_CHIP_XID" val="5f71a4e3747e3ea6e293b257"/>
  <p:tag name="KSO_WM_TAG_VERSION" val="1.0"/>
  <p:tag name="KSO_WM_TEMPLATE_ASSEMBLE_GROUPID" val="5fd0df1e1fa9d42129dd9332"/>
  <p:tag name="KSO_WM_TEMPLATE_ASSEMBLE_XID" val="5fd0df1e1fa9d42129dd9332"/>
  <p:tag name="KSO_WM_TEMPLATE_CATEGORY" val="diagram"/>
  <p:tag name="KSO_WM_TEMPLATE_INDEX" val="20212687"/>
  <p:tag name="KSO_WM_UNIT_BLOCK" val="0"/>
  <p:tag name="KSO_WM_UNIT_COMPATIBLE" val="0"/>
  <p:tag name="KSO_WM_UNIT_DEC_AREA_ID" val="e2649454f1f349029e6f455142f4ee7e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2687_1*i*3"/>
  <p:tag name="KSO_WM_UNIT_INDEX" val="3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"/>
</p:tagLst>
</file>

<file path=ppt/tags/tag151.xml><?xml version="1.0" encoding="utf-8"?>
<p:tagLst xmlns:p="http://schemas.openxmlformats.org/presentationml/2006/main">
  <p:tag name="KSO_WM_BEAUTIFY_FLAG" val="#wm#"/>
  <p:tag name="KSO_WM_CHIP_GROUPID" val="5f71a4e3747e3ea6e293b256"/>
  <p:tag name="KSO_WM_CHIP_XID" val="5f71a4e3747e3ea6e293b257"/>
  <p:tag name="KSO_WM_TAG_VERSION" val="1.0"/>
  <p:tag name="KSO_WM_TEMPLATE_ASSEMBLE_GROUPID" val="5fd0df1e1fa9d42129dd9332"/>
  <p:tag name="KSO_WM_TEMPLATE_ASSEMBLE_XID" val="5fd0df1e1fa9d42129dd9332"/>
  <p:tag name="KSO_WM_TEMPLATE_CATEGORY" val="diagram"/>
  <p:tag name="KSO_WM_TEMPLATE_INDEX" val="20212687"/>
  <p:tag name="KSO_WM_UNIT_BLOCK" val="0"/>
  <p:tag name="KSO_WM_UNIT_COMPATIBLE" val="0"/>
  <p:tag name="KSO_WM_UNIT_DEC_AREA_ID" val="eb7849fb6e2d4740bbea23af99150873"/>
  <p:tag name="KSO_WM_UNIT_DECORATE_INFO" val="{&quot;ReferentInfo&quot;:{&quot;Id&quot;:&quot;slide&quot;,&quot;X&quot;:{&quot;Pos&quot;:0},&quot;Y&quot;:{&quot;Pos&quot;:2}},&quot;DecorateInfoX&quot;:{&quot;Pos&quot;:0,&quot;IsAbs&quot;:false},&quot;DecorateInfoY&quot;:{&quot;Pos&quot;:2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2687_1*i*4"/>
  <p:tag name="KSO_WM_UNIT_INDEX" val="4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8"/>
</p:tagLst>
</file>

<file path=ppt/tags/tag152.xml><?xml version="1.0" encoding="utf-8"?>
<p:tagLst xmlns:p="http://schemas.openxmlformats.org/presentationml/2006/main">
  <p:tag name="KSO_WM_BEAUTIFY_FLAG" val="#wm#"/>
  <p:tag name="KSO_WM_CHIP_GROUPID" val="5f71a4e3747e3ea6e293b256"/>
  <p:tag name="KSO_WM_CHIP_XID" val="5f71a4e3747e3ea6e293b257"/>
  <p:tag name="KSO_WM_TAG_VERSION" val="1.0"/>
  <p:tag name="KSO_WM_TEMPLATE_ASSEMBLE_GROUPID" val="5fd0df1e1fa9d42129dd9332"/>
  <p:tag name="KSO_WM_TEMPLATE_ASSEMBLE_XID" val="5fd0df1e1fa9d42129dd9332"/>
  <p:tag name="KSO_WM_TEMPLATE_CATEGORY" val="diagram"/>
  <p:tag name="KSO_WM_TEMPLATE_INDEX" val="20212687"/>
  <p:tag name="KSO_WM_UNIT_BLOCK" val="0"/>
  <p:tag name="KSO_WM_UNIT_COMPATIBLE" val="0"/>
  <p:tag name="KSO_WM_UNIT_DEC_AREA_ID" val="1db9c723d5a24b58ab96c856c0cd4e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2687_1*i*5"/>
  <p:tag name="KSO_WM_UNIT_INDEX" val="5"/>
  <p:tag name="KSO_WM_UNIT_LAYERLEVEL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i"/>
  <p:tag name="KSO_WM_UNIT_VALUE" val="4"/>
</p:tagLst>
</file>

<file path=ppt/tags/tag153.xml><?xml version="1.0" encoding="utf-8"?>
<p:tagLst xmlns:p="http://schemas.openxmlformats.org/presentationml/2006/main">
  <p:tag name="KSO_WM_BEAUTIFY_FLAG" val="#wm#"/>
  <p:tag name="KSO_WM_CHIP_GROUPID" val="5f71a4e3747e3ea6e293b256"/>
  <p:tag name="KSO_WM_CHIP_XID" val="5f71a4e3747e3ea6e293b257"/>
  <p:tag name="KSO_WM_TAG_VERSION" val="1.0"/>
  <p:tag name="KSO_WM_TEMPLATE_ASSEMBLE_GROUPID" val="5fd0df1e1fa9d42129dd9332"/>
  <p:tag name="KSO_WM_TEMPLATE_ASSEMBLE_XID" val="5fd0df1e1fa9d42129dd9332"/>
  <p:tag name="KSO_WM_TEMPLATE_CATEGORY" val="diagram"/>
  <p:tag name="KSO_WM_TEMPLATE_INDEX" val="20212687"/>
  <p:tag name="KSO_WM_UNIT_BLOCK" val="0"/>
  <p:tag name="KSO_WM_UNIT_COMPATIBLE" val="0"/>
  <p:tag name="KSO_WM_UNIT_DEC_AREA_ID" val="17a9342137704ba59401a0f97caba8f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2687_1*i*6"/>
  <p:tag name="KSO_WM_UNIT_INDEX" val="6"/>
  <p:tag name="KSO_WM_UNIT_LAYERLEVEL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i"/>
  <p:tag name="KSO_WM_UNIT_VALUE" val="6"/>
</p:tagLst>
</file>

<file path=ppt/tags/tag154.xml><?xml version="1.0" encoding="utf-8"?>
<p:tagLst xmlns:p="http://schemas.openxmlformats.org/presentationml/2006/main">
  <p:tag name="KSO_WM_ASSEMBLE_CHIP_INDEX" val="1a3fe57708aa4b8bbc03e064dd139213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df1e1fa9d42129dd9332"/>
  <p:tag name="KSO_WM_TEMPLATE_ASSEMBLE_XID" val="5fd0df1e1fa9d42129dd9332"/>
  <p:tag name="KSO_WM_TEMPLATE_CATEGORY" val="diagram"/>
  <p:tag name="KSO_WM_TEMPLATE_INDEX" val="20212687"/>
  <p:tag name="KSO_WM_UNIT_BLOCK" val="0"/>
  <p:tag name="KSO_WM_UNIT_COMPATIBLE" val="0"/>
  <p:tag name="KSO_WM_UNIT_DEC_AREA_ID" val="1d30bdf90ca04ec8bb1c12866e3caab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687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64"/>
</p:tagLst>
</file>

<file path=ppt/tags/tag155.xml><?xml version="1.0" encoding="utf-8"?>
<p:tagLst xmlns:p="http://schemas.openxmlformats.org/presentationml/2006/main">
  <p:tag name="KSO_WM_ASSEMBLE_CHIP_INDEX" val="1f00bcee187b4a5db548af5bc9639602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df1e1fa9d42129dd9332"/>
  <p:tag name="KSO_WM_TEMPLATE_ASSEMBLE_XID" val="5fd0df1e1fa9d42129dd9332"/>
  <p:tag name="KSO_WM_TEMPLATE_CATEGORY" val="diagram"/>
  <p:tag name="KSO_WM_TEMPLATE_INDEX" val="20212687"/>
  <p:tag name="KSO_WM_UNIT_DEC_AREA_ID" val="d9e330c7247f4f69a8edee12d77a30a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2687_1*d*1"/>
  <p:tag name="KSO_WM_UNIT_INDEX" val="1"/>
  <p:tag name="KSO_WM_UNIT_LAYERLEVEL" val="1"/>
  <p:tag name="KSO_WM_UNIT_PLACING_PICTURE" val="1f00bcee187b4a5db548af5bc9639602"/>
  <p:tag name="KSO_WM_UNIT_PLACING_PICTURE_INFO" val="{&quot;code&quot;:&quot;&quot;,&quot;full_picture&quot;:false,&quot;scheme&quot;:&quot;4-0&quot;,&quot;spacing&quot;:5}"/>
  <p:tag name="KSO_WM_UNIT_PLACING_PICTURE_USER_RELATIVERECTANGLE_SMARTMENU" val="{&quot;bottom&quot;:0.11714965188942149,&quot;left&quot;:0,&quot;right&quot;:0,&quot;top&quot;:0.11714965188942149}"/>
  <p:tag name="KSO_WM_UNIT_PLACING_PICTURE_USER_VIEWPORT" val="{&quot;height&quot;:4950,&quot;width&quot;:4950}"/>
  <p:tag name="KSO_WM_UNIT_PLACING_PICTURE_USER_VIEWPORT_SMARTMENU" val="{&quot;height&quot;:3840.0198364257812,&quot;width&quot;:5015.040283203125}"/>
  <p:tag name="KSO_WM_UNIT_SM_LIMIT_TYPE" val="2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YPE" val="d"/>
  <p:tag name="KSO_WM_UNIT_VALUE" val="1269*1861"/>
</p:tagLst>
</file>

<file path=ppt/tags/tag156.xml><?xml version="1.0" encoding="utf-8"?>
<p:tagLst xmlns:p="http://schemas.openxmlformats.org/presentationml/2006/main">
  <p:tag name="KSO_WM_ASSEMBLE_CHIP_INDEX" val="1f00bcee187b4a5db548af5bc9639602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df1e1fa9d42129dd9332"/>
  <p:tag name="KSO_WM_TEMPLATE_ASSEMBLE_XID" val="5fd0df1e1fa9d42129dd9332"/>
  <p:tag name="KSO_WM_TEMPLATE_CATEGORY" val="diagram"/>
  <p:tag name="KSO_WM_TEMPLATE_INDEX" val="20212687"/>
  <p:tag name="KSO_WM_UNIT_DEC_AREA_ID" val="d9e330c7247f4f69a8edee12d77a30a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2687_1*d*1"/>
  <p:tag name="KSO_WM_UNIT_INDEX" val="1"/>
  <p:tag name="KSO_WM_UNIT_LAYERLEVEL" val="1"/>
  <p:tag name="KSO_WM_UNIT_PLACING_PICTURE" val="1f00bcee187b4a5db548af5bc9639602"/>
  <p:tag name="KSO_WM_UNIT_PLACING_PICTURE_INFO" val="{&quot;code&quot;:&quot;&quot;,&quot;full_picture&quot;:false,&quot;scheme&quot;:&quot;4-0&quot;,&quot;spacing&quot;:5}"/>
  <p:tag name="KSO_WM_UNIT_PLACING_PICTURE_USER_RELATIVERECTANGLE_SMARTMENU" val="{&quot;bottom&quot;:0.11791382424093957,&quot;left&quot;:0,&quot;right&quot;:0,&quot;top&quot;:0.11791382424093957}"/>
  <p:tag name="KSO_WM_UNIT_PLACING_PICTURE_USER_VIEWPORT" val="{&quot;height&quot;:7502,&quot;width&quot;:7487}"/>
  <p:tag name="KSO_WM_UNIT_PLACING_PICTURE_USER_VIEWPORT_SMARTMENU" val="{&quot;height&quot;:3840.0198364257812,&quot;width&quot;:5015.040283203125}"/>
  <p:tag name="KSO_WM_UNIT_SM_LIMIT_TYPE" val="2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YPE" val="d"/>
  <p:tag name="KSO_WM_UNIT_VALUE" val="1269*1861"/>
</p:tagLst>
</file>

<file path=ppt/tags/tag157.xml><?xml version="1.0" encoding="utf-8"?>
<p:tagLst xmlns:p="http://schemas.openxmlformats.org/presentationml/2006/main">
  <p:tag name="KSO_WM_ASSEMBLE_CHIP_INDEX" val="1f00bcee187b4a5db548af5bc9639602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df1e1fa9d42129dd9332"/>
  <p:tag name="KSO_WM_TEMPLATE_ASSEMBLE_XID" val="5fd0df1e1fa9d42129dd9332"/>
  <p:tag name="KSO_WM_TEMPLATE_CATEGORY" val="diagram"/>
  <p:tag name="KSO_WM_TEMPLATE_INDEX" val="20212687"/>
  <p:tag name="KSO_WM_UNIT_DEC_AREA_ID" val="d9e330c7247f4f69a8edee12d77a30a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2687_1*d*1"/>
  <p:tag name="KSO_WM_UNIT_INDEX" val="1"/>
  <p:tag name="KSO_WM_UNIT_LAYERLEVEL" val="1"/>
  <p:tag name="KSO_WM_UNIT_PLACING_PICTURE" val="1f00bcee187b4a5db548af5bc9639602"/>
  <p:tag name="KSO_WM_UNIT_PLACING_PICTURE_INFO" val="{&quot;code&quot;:&quot;&quot;,&quot;full_picture&quot;:false,&quot;scheme&quot;:&quot;4-0&quot;,&quot;spacing&quot;:5}"/>
  <p:tag name="KSO_WM_UNIT_PLACING_PICTURE_USER_RELATIVERECTANGLE_SMARTMENU" val="{&quot;bottom&quot;:0.11714965188942149,&quot;left&quot;:0,&quot;right&quot;:0,&quot;top&quot;:0.11714965188942149}"/>
  <p:tag name="KSO_WM_UNIT_PLACING_PICTURE_USER_VIEWPORT" val="{&quot;height&quot;:7591,&quot;width&quot;:7591}"/>
  <p:tag name="KSO_WM_UNIT_PLACING_PICTURE_USER_VIEWPORT_SMARTMENU" val="{&quot;height&quot;:3840.0198364257812,&quot;width&quot;:5015.040283203125}"/>
  <p:tag name="KSO_WM_UNIT_SM_LIMIT_TYPE" val="2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YPE" val="d"/>
  <p:tag name="KSO_WM_UNIT_VALUE" val="1269*1861"/>
</p:tagLst>
</file>

<file path=ppt/tags/tag158.xml><?xml version="1.0" encoding="utf-8"?>
<p:tagLst xmlns:p="http://schemas.openxmlformats.org/presentationml/2006/main">
  <p:tag name="KSO_WM_ASSEMBLE_CHIP_INDEX" val="1f00bcee187b4a5db548af5bc9639602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df1e1fa9d42129dd9332"/>
  <p:tag name="KSO_WM_TEMPLATE_ASSEMBLE_XID" val="5fd0df1e1fa9d42129dd9332"/>
  <p:tag name="KSO_WM_TEMPLATE_CATEGORY" val="diagram"/>
  <p:tag name="KSO_WM_TEMPLATE_INDEX" val="20212687"/>
  <p:tag name="KSO_WM_UNIT_DEC_AREA_ID" val="d9e330c7247f4f69a8edee12d77a30a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2687_1*d*1"/>
  <p:tag name="KSO_WM_UNIT_INDEX" val="1"/>
  <p:tag name="KSO_WM_UNIT_LAYERLEVEL" val="1"/>
  <p:tag name="KSO_WM_UNIT_PLACING_PICTURE" val="1f00bcee187b4a5db548af5bc9639602"/>
  <p:tag name="KSO_WM_UNIT_PLACING_PICTURE_INFO" val="{&quot;code&quot;:&quot;&quot;,&quot;full_picture&quot;:false,&quot;scheme&quot;:&quot;4-0&quot;,&quot;spacing&quot;:5}"/>
  <p:tag name="KSO_WM_UNIT_PLACING_PICTURE_USER_RELATIVERECTANGLE_SMARTMENU" val="{&quot;bottom&quot;:0.13607381358310025,&quot;left&quot;:0,&quot;right&quot;:0,&quot;top&quot;:0.13607381358310025}"/>
  <p:tag name="KSO_WM_UNIT_PLACING_PICTURE_USER_VIEWPORT" val="{&quot;height&quot;:5260,&quot;width&quot;:5000}"/>
  <p:tag name="KSO_WM_UNIT_PLACING_PICTURE_USER_VIEWPORT_SMARTMENU" val="{&quot;height&quot;:3840.0198364257812,&quot;width&quot;:5015.040283203125}"/>
  <p:tag name="KSO_WM_UNIT_SM_LIMIT_TYPE" val="2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YPE" val="d"/>
  <p:tag name="KSO_WM_UNIT_VALUE" val="1269*1861"/>
</p:tagLst>
</file>

<file path=ppt/tags/tag159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picture_toward&quot;:0,&quot;picture_dockside&quot;:[],&quot;fill_id&quot;:&quot;a53971bed3924079ab3e4b00b6b6cbeb&quot;,&quot;fill_align&quot;:&quot;lm&quot;,&quot;chip_types&quot;:[&quot;text&quot;,&quot;header&quot;]},{&quot;text_align&quot;:&quot;cm&quot;,&quot;text_direction&quot;:&quot;horizontal&quot;,&quot;support_features&quot;:[&quot;collage&quot;,&quot;carousel&quot;],&quot;support_big_font&quot;:false,&quot;picture_toward&quot;:0,&quot;picture_dockside&quot;:[],&quot;fill_id&quot;:&quot;c7046210fc6c4d52a930c2f23713b1af&quot;,&quot;fill_align&quot;:&quot;cm&quot;,&quot;chip_types&quot;:[&quot;diagram&quot;,&quot;picture&quot;,&quot;chart&quot;,&quot;table&quot;,&quot;video&quot;]}]]"/>
  <p:tag name="KSO_WM_CHIP_GROUPID" val="5f71a4e3747e3ea6e293b256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71a4e3747e3ea6e293b257"/>
  <p:tag name="KSO_WM_SLIDE_BACKGROUND_TYPE" val="general"/>
  <p:tag name="KSO_WM_SLIDE_BK_DARK_LIGHT" val="2"/>
  <p:tag name="KSO_WM_SLIDE_CAN_ADD_NAVIGATION" val="1"/>
  <p:tag name="KSO_WM_SLIDE_ID" val="diagram20212687_1"/>
  <p:tag name="KSO_WM_SLIDE_INDEX" val="1"/>
  <p:tag name="KSO_WM_SLIDE_ITEM_CNT" val="0"/>
  <p:tag name="KSO_WM_SLIDE_LAYOUT" val="d_f"/>
  <p:tag name="KSO_WM_SLIDE_LAYOUT_CNT" val="1_1"/>
  <p:tag name="KSO_WM_SLIDE_LAYOUT_INFO" val="{&quot;direction&quot;:1,&quot;id&quot;:&quot;2020-12-09T22:28:46&quot;,&quot;maxSize&quot;:{&quot;size1&quot;:46.299610501011678},&quot;minSize&quot;:{&quot;size1&quot;:35.099610501011682},&quot;normalSize&quot;:{&quot;size1&quot;:37.078777167678346},&quot;subLayout&quot;:[{&quot;id&quot;:&quot;2020-12-09T22:28:46&quot;,&quot;margin&quot;:{&quot;bottom&quot;:5.1150002479553223,&quot;left&quot;:1.6929999589920044,&quot;right&quot;:0.026000002399086952,&quot;top&quot;:5.9270000457763672},&quot;type&quot;:0},{&quot;id&quot;:&quot;2020-12-09T22:28:46&quot;,&quot;margin&quot;:{&quot;bottom&quot;:1.6929999589920044,&quot;left&quot;:1.6670000553131104,&quot;right&quot;:1.6929999589920044,&quot;top&quot;:3.3870000839233398},&quot;type&quot;:0}],&quot;type&quot;:0}"/>
  <p:tag name="KSO_WM_SLIDE_POSITION" val="0*48"/>
  <p:tag name="KSO_WM_SLIDE_RATIO" val="1.777778"/>
  <p:tag name="KSO_WM_SLIDE_SIZE" val="912*490"/>
  <p:tag name="KSO_WM_SLIDE_SUBTYPE" val="picTxt"/>
  <p:tag name="KSO_WM_SLIDE_SUPPORT_FEATURE_TYPE" val="3"/>
  <p:tag name="KSO_WM_SLIDE_TYPE" val="text"/>
  <p:tag name="KSO_WM_TAG_VERSION" val="1.0"/>
  <p:tag name="KSO_WM_TEMPLATE_ASSEMBLE_GROUPID" val="5fd0df1e1fa9d42129dd9332"/>
  <p:tag name="KSO_WM_TEMPLATE_ASSEMBLE_XID" val="5fd0df1e1fa9d42129dd9332"/>
  <p:tag name="KSO_WM_TEMPLATE_CATEGORY" val="diagram"/>
  <p:tag name="KSO_WM_TEMPLATE_COLOR_TYPE" val="1"/>
  <p:tag name="KSO_WM_TEMPLATE_INDEX" val="20212687"/>
  <p:tag name="KSO_WM_TEMPLATE_MASTER_TYPE" val="0"/>
  <p:tag name="KSO_WM_TEMPLATE_SUBCATEGORY" val="2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.xml><?xml version="1.0" encoding="utf-8"?>
<p:tagLst xmlns:p="http://schemas.openxmlformats.org/presentationml/2006/main">
  <p:tag name="KSO_WM_UNIT_TABLE_BEAUTIFY" val="smartTable{f9d4ab60-89be-45e2-9cdb-ee093c572e58}"/>
</p:tagLst>
</file>

<file path=ppt/tags/tag161.xml><?xml version="1.0" encoding="utf-8"?>
<p:tagLst xmlns:p="http://schemas.openxmlformats.org/presentationml/2006/main">
  <p:tag name="KSO_WM_BEAUTIFY_FLAG" val="#wm#"/>
  <p:tag name="KSO_WM_TEMPLATE_CATEGORY" val="diagram"/>
  <p:tag name="KSO_WM_TEMPLATE_INDEX" val="20217382"/>
</p:tagLst>
</file>

<file path=ppt/tags/tag162.xml><?xml version="1.0" encoding="utf-8"?>
<p:tagLst xmlns:p="http://schemas.openxmlformats.org/presentationml/2006/main">
  <p:tag name="KSO_WM_UNIT_TABLE_BEAUTIFY" val="smartTable{f9d4ab60-89be-45e2-9cdb-ee093c572e58}"/>
</p:tagLst>
</file>

<file path=ppt/tags/tag163.xml><?xml version="1.0" encoding="utf-8"?>
<p:tagLst xmlns:p="http://schemas.openxmlformats.org/presentationml/2006/main">
  <p:tag name="KSO_WM_BEAUTIFY_FLAG" val="#wm#"/>
  <p:tag name="KSO_WM_TEMPLATE_CATEGORY" val="diagram"/>
  <p:tag name="KSO_WM_TEMPLATE_INDEX" val="20217382"/>
</p:tagLst>
</file>

<file path=ppt/tags/tag16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16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166.xml><?xml version="1.0" encoding="utf-8"?>
<p:tagLst xmlns:p="http://schemas.openxmlformats.org/presentationml/2006/main">
  <p:tag name="KSO_WM_BEAUTIFY_FLAG" val="#wm#"/>
  <p:tag name="KSO_WM_CHIP_GROUPID" val="5fd07df24d383dce3416670d"/>
  <p:tag name="KSO_WM_CHIP_XID" val="5fd07df24d383dce3416670e"/>
  <p:tag name="KSO_WM_TAG_VERSION" val="1.0"/>
  <p:tag name="KSO_WM_TEMPLATE_ASSEMBLE_GROUPID" val="5fd189be1fa9d42129ddffd2"/>
  <p:tag name="KSO_WM_TEMPLATE_ASSEMBLE_XID" val="5fd189be1fa9d42129ddffd2"/>
  <p:tag name="KSO_WM_TEMPLATE_CATEGORY" val="diagram"/>
  <p:tag name="KSO_WM_TEMPLATE_INDEX" val="20217382"/>
  <p:tag name="KSO_WM_UNIT_BLOCK" val="0"/>
  <p:tag name="KSO_WM_UNIT_COMPATIBLE" val="0"/>
  <p:tag name="KSO_WM_UNIT_DEC_AREA_ID" val="aaf6b701c13942a0be18fc7d6ce00d9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7382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80"/>
</p:tagLst>
</file>

<file path=ppt/tags/tag167.xml><?xml version="1.0" encoding="utf-8"?>
<p:tagLst xmlns:p="http://schemas.openxmlformats.org/presentationml/2006/main">
  <p:tag name="KSO_WM_BEAUTIFY_FLAG" val="#wm#"/>
  <p:tag name="KSO_WM_CHIP_GROUPID" val="5fd07df24d383dce3416670d"/>
  <p:tag name="KSO_WM_CHIP_XID" val="5fd07df24d383dce3416670e"/>
  <p:tag name="KSO_WM_TAG_VERSION" val="1.0"/>
  <p:tag name="KSO_WM_TEMPLATE_ASSEMBLE_GROUPID" val="5fd189be1fa9d42129ddffd2"/>
  <p:tag name="KSO_WM_TEMPLATE_ASSEMBLE_XID" val="5fd189be1fa9d42129ddffd2"/>
  <p:tag name="KSO_WM_TEMPLATE_CATEGORY" val="diagram"/>
  <p:tag name="KSO_WM_TEMPLATE_INDEX" val="20217382"/>
  <p:tag name="KSO_WM_UNIT_BLOCK" val="0"/>
  <p:tag name="KSO_WM_UNIT_COMPATIBLE" val="0"/>
  <p:tag name="KSO_WM_UNIT_DEC_AREA_ID" val="a05e1f67f72f4edea86156bc373bc78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7382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76"/>
</p:tagLst>
</file>

<file path=ppt/tags/tag168.xml><?xml version="1.0" encoding="utf-8"?>
<p:tagLst xmlns:p="http://schemas.openxmlformats.org/presentationml/2006/main">
  <p:tag name="KSO_WM_BEAUTIFY_FLAG" val="#wm#"/>
  <p:tag name="KSO_WM_CHIP_GROUPID" val="5fd07df24d383dce3416670d"/>
  <p:tag name="KSO_WM_CHIP_XID" val="5fd07df24d383dce3416670e"/>
  <p:tag name="KSO_WM_TAG_VERSION" val="1.0"/>
  <p:tag name="KSO_WM_TEMPLATE_ASSEMBLE_GROUPID" val="5fd189be1fa9d42129ddffd2"/>
  <p:tag name="KSO_WM_TEMPLATE_ASSEMBLE_XID" val="5fd189be1fa9d42129ddffd2"/>
  <p:tag name="KSO_WM_TEMPLATE_CATEGORY" val="diagram"/>
  <p:tag name="KSO_WM_TEMPLATE_INDEX" val="20217382"/>
  <p:tag name="KSO_WM_UNIT_BLOCK" val="0"/>
  <p:tag name="KSO_WM_UNIT_COMPATIBLE" val="0"/>
  <p:tag name="KSO_WM_UNIT_DEC_AREA_ID" val="71554f30a14d44c3aac1805503db2ac7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bcfa01585d4373a2f8fad82d141a07&quot;,&quot;X&quot;:{&quot;Pos&quot;:0},&quot;Y&quot;:{&quot;Pos&quot;:0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-0.15"/>
  <p:tag name="KSO_WM_UNIT_FILL_TYPE" val="1"/>
  <p:tag name="KSO_WM_UNIT_HIGHLIGHT" val="0"/>
  <p:tag name="KSO_WM_UNIT_ID" val="diagram20217382_1*i*3"/>
  <p:tag name="KSO_WM_UNIT_INDEX" val="3"/>
  <p:tag name="KSO_WM_UNIT_LAYERLEVEL" val="1"/>
  <p:tag name="KSO_WM_UNIT_SM_LIMIT_TYPE" val="0"/>
  <p:tag name="KSO_WM_UNIT_TEXT_FILL_FORE_SCHEMECOLOR_INDEX" val="13"/>
  <p:tag name="KSO_WM_UNIT_TEXT_FILL_FORE_SCHEMECOLOR_INDEX_BRIGHTNESS" val="0"/>
  <p:tag name="KSO_WM_UNIT_TEXT_FILL_TYPE" val="1"/>
  <p:tag name="KSO_WM_UNIT_TYPE" val="i"/>
  <p:tag name="KSO_WM_UNIT_VALUE" val="6"/>
</p:tagLst>
</file>

<file path=ppt/tags/tag169.xml><?xml version="1.0" encoding="utf-8"?>
<p:tagLst xmlns:p="http://schemas.openxmlformats.org/presentationml/2006/main">
  <p:tag name="KSO_WM_BEAUTIFY_FLAG" val="#wm#"/>
  <p:tag name="KSO_WM_CHIP_GROUPID" val="5fd07df24d383dce3416670d"/>
  <p:tag name="KSO_WM_CHIP_XID" val="5fd07df24d383dce3416670e"/>
  <p:tag name="KSO_WM_TAG_VERSION" val="1.0"/>
  <p:tag name="KSO_WM_TEMPLATE_ASSEMBLE_GROUPID" val="5fd189be1fa9d42129ddffd2"/>
  <p:tag name="KSO_WM_TEMPLATE_ASSEMBLE_XID" val="5fd189be1fa9d42129ddffd2"/>
  <p:tag name="KSO_WM_TEMPLATE_CATEGORY" val="diagram"/>
  <p:tag name="KSO_WM_TEMPLATE_INDEX" val="20217382"/>
  <p:tag name="KSO_WM_UNIT_BLOCK" val="0"/>
  <p:tag name="KSO_WM_UNIT_COMPATIBLE" val="0"/>
  <p:tag name="KSO_WM_UNIT_DEC_AREA_ID" val="32742e36b8d144a1ace84b72ee0e5a5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-0.15"/>
  <p:tag name="KSO_WM_UNIT_FILL_TYPE" val="1"/>
  <p:tag name="KSO_WM_UNIT_HIGHLIGHT" val="0"/>
  <p:tag name="KSO_WM_UNIT_ID" val="diagram20217382_1*i*4"/>
  <p:tag name="KSO_WM_UNIT_INDEX" val="4"/>
  <p:tag name="KSO_WM_UNIT_LAYERLEVEL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i"/>
  <p:tag name="KSO_WM_UNIT_VALUE" val="6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0.xml><?xml version="1.0" encoding="utf-8"?>
<p:tagLst xmlns:p="http://schemas.openxmlformats.org/presentationml/2006/main">
  <p:tag name="KSO_WM_ASSEMBLE_CHIP_INDEX" val="9c64e19679594627a55e9de17050510a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189be1fa9d42129ddffd2"/>
  <p:tag name="KSO_WM_TEMPLATE_ASSEMBLE_XID" val="5fd189be1fa9d42129ddffd2"/>
  <p:tag name="KSO_WM_TEMPLATE_CATEGORY" val="diagram"/>
  <p:tag name="KSO_WM_TEMPLATE_INDEX" val="20217382"/>
  <p:tag name="KSO_WM_UNIT_BLOCK" val="0"/>
  <p:tag name="KSO_WM_UNIT_COMPATIBLE" val="0"/>
  <p:tag name="KSO_WM_UNIT_DEC_AREA_ID" val="a2bcfa01585d4373a2f8fad82d141a0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738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2"/>
</p:tagLst>
</file>

<file path=ppt/tags/tag171.xml><?xml version="1.0" encoding="utf-8"?>
<p:tagLst xmlns:p="http://schemas.openxmlformats.org/presentationml/2006/main">
  <p:tag name="KSO_WM_ASSEMBLE_CHIP_INDEX" val="8fed58b3833b4b74a219b7d4bff8f4f7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189be1fa9d42129ddffd2"/>
  <p:tag name="KSO_WM_TEMPLATE_ASSEMBLE_XID" val="5fd189be1fa9d42129ddffd2"/>
  <p:tag name="KSO_WM_TEMPLATE_CATEGORY" val="diagram"/>
  <p:tag name="KSO_WM_TEMPLATE_INDEX" val="20217382"/>
  <p:tag name="KSO_WM_UNIT_BLOCK" val="0"/>
  <p:tag name="KSO_WM_UNIT_COMPATIBLE" val="0"/>
  <p:tag name="KSO_WM_UNIT_DEC_AREA_ID" val="8b48b53f76764bebbadf8dd32760448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7382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00"/>
</p:tagLst>
</file>

<file path=ppt/tags/tag172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b&quot;,&quot;text_direction&quot;:&quot;horizontal&quot;,&quot;support_big_font&quot;:true,&quot;picture_toward&quot;:0,&quot;picture_dockside&quot;:[],&quot;fill_id&quot;:&quot;15b43c831d3845b4a81422180b59a628&quot;,&quot;fill_align&quot;:&quot;lb&quot;,&quot;chip_types&quot;:[&quot;header&quot;]},{&quot;text_align&quot;:&quot;lt&quot;,&quot;text_direction&quot;:&quot;horizontal&quot;,&quot;support_big_font&quot;:false,&quot;picture_toward&quot;:0,&quot;picture_dockside&quot;:[],&quot;fill_id&quot;:&quot;6ac040f5c2324d5ba578f2aee964b670&quot;,&quot;fill_align&quot;:&quot;lt&quot;,&quot;chip_types&quot;:[&quot;text&quot;]}],[{&quot;text_align&quot;:&quot;lm&quot;,&quot;text_direction&quot;:&quot;horizontal&quot;,&quot;support_big_font&quot;:false,&quot;picture_toward&quot;:0,&quot;picture_dockside&quot;:[],&quot;fill_id&quot;:&quot;15b43c831d3845b4a81422180b59a628&quot;,&quot;fill_align&quot;:&quot;lm&quot;,&quot;chip_types&quot;:[&quot;text&quot;]},{&quot;text_align&quot;:&quot;lm&quot;,&quot;text_direction&quot;:&quot;horizontal&quot;,&quot;support_big_font&quot;:false,&quot;picture_toward&quot;:0,&quot;picture_dockside&quot;:[],&quot;fill_id&quot;:&quot;6ac040f5c2324d5ba578f2aee964b670&quot;,&quot;fill_align&quot;:&quot;lm&quot;,&quot;chip_types&quot;:[&quot;text&quot;]}]]"/>
  <p:tag name="KSO_WM_CHIP_GROUPID" val="5fd07df24d383dce3416670d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d07df24d383dce3416670e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7382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10T10:36:47&quot;,&quot;maxSize&quot;:{&quot;size1&quot;:44.600000000000001},&quot;minSize&quot;:{&quot;size1&quot;:31.199999999999999},&quot;normalSize&quot;:{&quot;size1&quot;:44.59981481481482},&quot;subLayout&quot;:[{&quot;id&quot;:&quot;2020-12-10T10:36:47&quot;,&quot;margin&quot;:{&quot;bottom&quot;:0.026000002399086952,&quot;left&quot;:4.2399997711181641,&quot;right&quot;:11.423000335693359,&quot;top&quot;:3.8350000381469727},&quot;type&quot;:0},{&quot;id&quot;:&quot;2020-12-10T10:36:47&quot;,&quot;margin&quot;:{&quot;bottom&quot;:6.7729997634887695,&quot;left&quot;:4.2329998016357422,&quot;right&quot;:11.430000305175781,&quot;top&quot;:0.40700000524520874},&quot;type&quot;:0}],&quot;type&quot;:0}"/>
  <p:tag name="KSO_WM_SLIDE_POSITION" val="0*0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d189be1fa9d42129ddffd2"/>
  <p:tag name="KSO_WM_TEMPLATE_ASSEMBLE_XID" val="5fd189be1fa9d42129ddffd2"/>
  <p:tag name="KSO_WM_TEMPLATE_CATEGORY" val="diagram"/>
  <p:tag name="KSO_WM_TEMPLATE_COLOR_TYPE" val="1"/>
  <p:tag name="KSO_WM_TEMPLATE_INDEX" val="20217382"/>
  <p:tag name="KSO_WM_TEMPLATE_MASTER_TYPE" val="0"/>
  <p:tag name="KSO_WM_TEMPLATE_SUBCATEGORY" val="21"/>
</p:tagLst>
</file>

<file path=ppt/tags/tag17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17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175.xml><?xml version="1.0" encoding="utf-8"?>
<p:tagLst xmlns:p="http://schemas.openxmlformats.org/presentationml/2006/main">
  <p:tag name="KSO_WM_BEAUTIFY_FLAG" val="#wm#"/>
  <p:tag name="KSO_WM_CHIP_GROUPID" val="5f2125c3c4814ce96fb136a2"/>
  <p:tag name="KSO_WM_CHIP_XID" val="5f2125c3c4814ce96fb136a3"/>
  <p:tag name="KSO_WM_TAG_VERSION" val="1.0"/>
  <p:tag name="KSO_WM_TEMPLATE_ASSEMBLE_GROUPID" val="5fd0d85f1fa9d42129dd87d6"/>
  <p:tag name="KSO_WM_TEMPLATE_ASSEMBLE_XID" val="5fd0d85f1fa9d42129dd87d6"/>
  <p:tag name="KSO_WM_TEMPLATE_CATEGORY" val="diagram"/>
  <p:tag name="KSO_WM_TEMPLATE_INDEX" val="20212457"/>
  <p:tag name="KSO_WM_UNIT_BLOCK" val="0"/>
  <p:tag name="KSO_WM_UNIT_COMPATIBLE" val="0"/>
  <p:tag name="KSO_WM_UNIT_DEC_AREA_ID" val="7a9b7dd859bd4243bed393bfcfe4a4d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2457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77"/>
</p:tagLst>
</file>

<file path=ppt/tags/tag176.xml><?xml version="1.0" encoding="utf-8"?>
<p:tagLst xmlns:p="http://schemas.openxmlformats.org/presentationml/2006/main">
  <p:tag name="KSO_WM_ASSEMBLE_CHIP_INDEX" val="c82e009b30ef455e964792cb41dd50fd"/>
  <p:tag name="KSO_WM_BEAUTIFY_FLAG" val="#wm#"/>
  <p:tag name="KSO_WM_CHIP_FILLAREA_FILL_RULE" val="{&quot;fill_align&quot;:&quot;lb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d85f1fa9d42129dd87d6"/>
  <p:tag name="KSO_WM_TEMPLATE_ASSEMBLE_XID" val="5fd0d85f1fa9d42129dd87d6"/>
  <p:tag name="KSO_WM_TEMPLATE_CATEGORY" val="diagram"/>
  <p:tag name="KSO_WM_TEMPLATE_INDEX" val="20212457"/>
  <p:tag name="KSO_WM_UNIT_BLOCK" val="0"/>
  <p:tag name="KSO_WM_UNIT_COMPATIBLE" val="0"/>
  <p:tag name="KSO_WM_UNIT_DEC_AREA_ID" val="b43c100cbf6c45d99f1f0d7997effdc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457_1*f*2"/>
  <p:tag name="KSO_WM_UNIT_INDEX" val="2"/>
  <p:tag name="KSO_WM_UNIT_LAYERLEVEL" val="1"/>
  <p:tag name="KSO_WM_UNIT_NOCLEAR" val="0"/>
  <p:tag name="KSO_WM_UNIT_PRESET_TEXT" val="单击此处添加正文，文字是您思想的提炼，请尽量言简意赅的阐述观点。"/>
  <p:tag name="KSO_WM_UNIT_SHOW_EDIT_AREA_INDICATION" val="1"/>
  <p:tag name="KSO_WM_UNIT_SM_LIMIT_TYPE" val="2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42"/>
</p:tagLst>
</file>

<file path=ppt/tags/tag177.xml><?xml version="1.0" encoding="utf-8"?>
<p:tagLst xmlns:p="http://schemas.openxmlformats.org/presentationml/2006/main">
  <p:tag name="KSO_WM_ASSEMBLE_CHIP_INDEX" val="39ae3f58830a4374b38f7ee4683bddb2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d85f1fa9d42129dd87d6"/>
  <p:tag name="KSO_WM_TEMPLATE_ASSEMBLE_XID" val="5fd0d85f1fa9d42129dd87d6"/>
  <p:tag name="KSO_WM_TEMPLATE_CATEGORY" val="diagram"/>
  <p:tag name="KSO_WM_TEMPLATE_INDEX" val="20212457"/>
  <p:tag name="KSO_WM_UNIT_BLOCK" val="0"/>
  <p:tag name="KSO_WM_UNIT_COMPATIBLE" val="0"/>
  <p:tag name="KSO_WM_UNIT_DEC_AREA_ID" val="80207455b01b445caca3918a6dc6825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457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。"/>
  <p:tag name="KSO_WM_UNIT_SHOW_EDIT_AREA_INDICATION" val="1"/>
  <p:tag name="KSO_WM_UNIT_SM_LIMIT_TYPE" val="2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84"/>
</p:tagLst>
</file>

<file path=ppt/tags/tag178.xml><?xml version="1.0" encoding="utf-8"?>
<p:tagLst xmlns:p="http://schemas.openxmlformats.org/presentationml/2006/main">
  <p:tag name="KSO_WM_ASSEMBLE_CHIP_INDEX" val="dc5fda48b3ea475bbacb431eccbc7ec8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d85f1fa9d42129dd87d6"/>
  <p:tag name="KSO_WM_TEMPLATE_ASSEMBLE_XID" val="5fd0d85f1fa9d42129dd87d6"/>
  <p:tag name="KSO_WM_TEMPLATE_CATEGORY" val="diagram"/>
  <p:tag name="KSO_WM_TEMPLATE_INDEX" val="20212457"/>
  <p:tag name="KSO_WM_UNIT_COMPATIBLE" val="1"/>
  <p:tag name="KSO_WM_UNIT_DEC_AREA_ID" val="109c84f9e20c4451b5faa13d002ab8e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2457_1*d*1"/>
  <p:tag name="KSO_WM_UNIT_INDEX" val="1"/>
  <p:tag name="KSO_WM_UNIT_LAYERLEVEL" val="1"/>
  <p:tag name="KSO_WM_UNIT_PICTURE_CLIP_FLAG" val="0"/>
  <p:tag name="KSO_WM_UNIT_PLACING_PICTURE" val="dc5fda48b3ea475bbacb431eccbc7ec8"/>
  <p:tag name="KSO_WM_UNIT_SM_LIMIT_TYPE" val="2"/>
  <p:tag name="KSO_WM_UNIT_TYPE" val="d"/>
  <p:tag name="KSO_WM_UNIT_VALUE" val="1523*1227"/>
</p:tagLst>
</file>

<file path=ppt/tags/tag179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b&quot;,&quot;text_direction&quot;:&quot;horizontal&quot;,&quot;support_big_font&quot;:true,&quot;picture_toward&quot;:0,&quot;picture_dockside&quot;:[],&quot;fill_id&quot;:&quot;6733425f73cb47c89bec9e063555a15e&quot;,&quot;fill_align&quot;:&quot;lb&quot;,&quot;chip_types&quot;:[&quot;text&quot;,&quot;header&quot;]},{&quot;text_align&quot;:&quot;lm&quot;,&quot;text_direction&quot;:&quot;horizontal&quot;,&quot;support_big_font&quot;:true,&quot;picture_toward&quot;:0,&quot;picture_dockside&quot;:[],&quot;fill_id&quot;:&quot;105922bca85f458585bf48d634778bef&quot;,&quot;fill_align&quot;:&quot;lm&quot;,&quot;chip_types&quot;:[&quot;text&quot;]},{&quot;text_align&quot;:&quot;cm&quot;,&quot;text_direction&quot;:&quot;horizontal&quot;,&quot;support_big_font&quot;:false,&quot;picture_toward&quot;:0,&quot;picture_dockside&quot;:[],&quot;fill_id&quot;:&quot;1da56288f82a4e9a88f019c3c70b8b9b&quot;,&quot;fill_align&quot;:&quot;cm&quot;,&quot;chip_types&quot;:[&quot;picture&quot;]}]]"/>
  <p:tag name="KSO_WM_CHIP_GROUPID" val="5f2125c3c4814ce96fb136a2"/>
  <p:tag name="KSO_WM_CHIP_INFOS" val="{&quot;type&quot;:0,&quot;layout_type&quot;:&quot;leftright&quot;,&quot;layout_feature&quot;:2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2125c3c4814ce96fb136a3"/>
  <p:tag name="KSO_WM_SLIDE_BACKGROUND_TYPE" val="general"/>
  <p:tag name="KSO_WM_SLIDE_BK_DARK_LIGHT" val="2"/>
  <p:tag name="KSO_WM_SLIDE_CAN_ADD_NAVIGATION" val="1"/>
  <p:tag name="KSO_WM_SLIDE_ID" val="diagram20212457_1"/>
  <p:tag name="KSO_WM_SLIDE_INDEX" val="1"/>
  <p:tag name="KSO_WM_SLIDE_ITEM_CNT" val="0"/>
  <p:tag name="KSO_WM_SLIDE_LAYOUT" val="d_f"/>
  <p:tag name="KSO_WM_SLIDE_LAYOUT_CNT" val="1_2"/>
  <p:tag name="KSO_WM_SLIDE_LAYOUT_INFO" val="{&quot;direction&quot;:1,&quot;id&quot;:&quot;2020-12-09T21:59:59&quot;,&quot;maxSize&quot;:{&quot;size1&quot;:54.899643257712398},&quot;minSize&quot;:{&quot;size1&quot;:54.899643257712398},&quot;normalSize&quot;:{&quot;size1&quot;:54.899643257712398},&quot;subLayout&quot;:[{&quot;id&quot;:&quot;2020-12-09T21:59:59&quot;,&quot;maxSize&quot;:{&quot;size1&quot;:42.200000000000003},&quot;minSize&quot;:{&quot;size1&quot;:42.200000000000003},&quot;normalSize&quot;:{&quot;size1&quot;:42.200000000000003},&quot;subLayout&quot;:[{&quot;id&quot;:&quot;2020-12-09T21:59:59&quot;,&quot;margin&quot;:{&quot;bottom&quot;:1.2699999809265137,&quot;left&quot;:2.9630000591278076,&quot;right&quot;:2.0899999141693115,&quot;top&quot;:2.1170001029968262},&quot;type&quot;:0},{&quot;id&quot;:&quot;2020-12-09T21:59:59&quot;,&quot;margin&quot;:{&quot;bottom&quot;:5.0799999237060547,&quot;left&quot;:2.9630000591278076,&quot;right&quot;:2.0899999141693115,&quot;top&quot;:1.2699999809265137},&quot;type&quot;:0}],&quot;type&quot;:0},{&quot;id&quot;:&quot;2020-12-09T21:59:59&quot;,&quot;margin&quot;:{&quot;bottom&quot;:1.6929999589920044,&quot;left&quot;:0.026000002399086952,&quot;right&quot;:2.9630000591278076,&quot;top&quot;:2.1170001029968262},&quot;type&quot;:0}],&quot;type&quot;:0}"/>
  <p:tag name="KSO_WM_SLIDE_POSITION" val="0*60"/>
  <p:tag name="KSO_WM_SLIDE_RATIO" val="1.777778"/>
  <p:tag name="KSO_WM_SLIDE_SIZE" val="960*432"/>
  <p:tag name="KSO_WM_SLIDE_SUBTYPE" val="picTxt"/>
  <p:tag name="KSO_WM_SLIDE_SUPPORT_FEATURE_TYPE" val="0"/>
  <p:tag name="KSO_WM_SLIDE_TYPE" val="text"/>
  <p:tag name="KSO_WM_TAG_VERSION" val="1.0"/>
  <p:tag name="KSO_WM_TEMPLATE_ASSEMBLE_GROUPID" val="5fd0d85f1fa9d42129dd87d6"/>
  <p:tag name="KSO_WM_TEMPLATE_ASSEMBLE_XID" val="5fd0d85f1fa9d42129dd87d6"/>
  <p:tag name="KSO_WM_TEMPLATE_CATEGORY" val="diagram"/>
  <p:tag name="KSO_WM_TEMPLATE_COLOR_TYPE" val="1"/>
  <p:tag name="KSO_WM_TEMPLATE_INDEX" val="20212457"/>
  <p:tag name="KSO_WM_TEMPLATE_MASTER_TYPE" val="0"/>
  <p:tag name="KSO_WM_TEMPLATE_SUBCATEGORY" val="2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18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182.xml><?xml version="1.0" encoding="utf-8"?>
<p:tagLst xmlns:p="http://schemas.openxmlformats.org/presentationml/2006/main">
  <p:tag name="KSO_WM_BEAUTIFY_FLAG" val="#wm#"/>
  <p:tag name="KSO_WM_CHIP_GROUPID" val="5eecbcf1a758c1ec0b708d3e"/>
  <p:tag name="KSO_WM_CHIP_XID" val="5eecbcf1a758c1ec0b708d3f"/>
  <p:tag name="KSO_WM_TAG_VERSION" val="1.0"/>
  <p:tag name="KSO_WM_TEMPLATE_ASSEMBLE_GROUPID" val="60656e8c4054ed1e2fb7fb36"/>
  <p:tag name="KSO_WM_TEMPLATE_ASSEMBLE_XID" val="60656e8c4054ed1e2fb7fb36"/>
  <p:tag name="KSO_WM_TEMPLATE_CATEGORY" val="diagram"/>
  <p:tag name="KSO_WM_TEMPLATE_INDEX" val="20209344"/>
  <p:tag name="KSO_WM_UNIT_BLOCK" val="0"/>
  <p:tag name="KSO_WM_UNIT_COMPATIBLE" val="0"/>
  <p:tag name="KSO_WM_UNIT_DEC_AREA_ID" val="21332f97fbba4e12806446ed40358a3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44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"/>
</p:tagLst>
</file>

<file path=ppt/tags/tag183.xml><?xml version="1.0" encoding="utf-8"?>
<p:tagLst xmlns:p="http://schemas.openxmlformats.org/presentationml/2006/main">
  <p:tag name="KSO_WM_BEAUTIFY_FLAG" val="#wm#"/>
  <p:tag name="KSO_WM_CHIP_GROUPID" val="5eecbcf1a758c1ec0b708d3e"/>
  <p:tag name="KSO_WM_CHIP_XID" val="5eecbcf1a758c1ec0b708d3f"/>
  <p:tag name="KSO_WM_TAG_VERSION" val="1.0"/>
  <p:tag name="KSO_WM_TEMPLATE_ASSEMBLE_GROUPID" val="60656e8c4054ed1e2fb7fb36"/>
  <p:tag name="KSO_WM_TEMPLATE_ASSEMBLE_XID" val="60656e8c4054ed1e2fb7fb36"/>
  <p:tag name="KSO_WM_TEMPLATE_CATEGORY" val="diagram"/>
  <p:tag name="KSO_WM_TEMPLATE_INDEX" val="20209344"/>
  <p:tag name="KSO_WM_UNIT_BLOCK" val="0"/>
  <p:tag name="KSO_WM_UNIT_COMPATIBLE" val="0"/>
  <p:tag name="KSO_WM_UNIT_DEC_AREA_ID" val="7449436611fd4da6bb61f062c2f41787"/>
  <p:tag name="KSO_WM_UNIT_DECORATE_INFO" val="{&quot;ReferentInfo&quot;:{&quot;Id&quot;:&quot;slide&quot;,&quot;X&quot;:{&quot;Pos&quot;:2},&quot;Y&quot;:{&quot;Pos&quot;:2}},&quot;DecorateInfoX&quot;:{&quot;Pos&quot;:2,&quot;IsAbs&quot;:false},&quot;DecorateInfoY&quot;:{&quot;Pos&quot;:2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44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"/>
</p:tagLst>
</file>

<file path=ppt/tags/tag184.xml><?xml version="1.0" encoding="utf-8"?>
<p:tagLst xmlns:p="http://schemas.openxmlformats.org/presentationml/2006/main">
  <p:tag name="KSO_WM_ASSEMBLE_CHIP_INDEX" val="de6dad4a757343d7aa64699e3d0701ef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e8c4054ed1e2fb7fb36"/>
  <p:tag name="KSO_WM_TEMPLATE_ASSEMBLE_XID" val="60656e8c4054ed1e2fb7fb36"/>
  <p:tag name="KSO_WM_TEMPLATE_CATEGORY" val="diagram"/>
  <p:tag name="KSO_WM_TEMPLATE_INDEX" val="20209344"/>
  <p:tag name="KSO_WM_UNIT_BLOCK" val="0"/>
  <p:tag name="KSO_WM_UNIT_COMPATIBLE" val="0"/>
  <p:tag name="KSO_WM_UNIT_DEC_AREA_ID" val="2f46c4de933f497d95145ba4e4c28a5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934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8"/>
</p:tagLst>
</file>

<file path=ppt/tags/tag185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true,&quot;picture_toward&quot;:0,&quot;picture_dockside&quot;:[],&quot;fill_id&quot;:&quot;c78fec7d9f4d442ca0ed700ee78be74c&quot;,&quot;fill_align&quot;:&quot;cm&quot;,&quot;chip_types&quot;:[&quot;header&quot;]}],[{&quot;text_align&quot;:&quot;lm&quot;,&quot;text_direction&quot;:&quot;horizontal&quot;,&quot;support_big_font&quot;:true,&quot;picture_toward&quot;:0,&quot;picture_dockside&quot;:[],&quot;fill_id&quot;:&quot;c78fec7d9f4d442ca0ed700ee78be74c&quot;,&quot;fill_align&quot;:&quot;cm&quot;,&quot;chip_types&quot;:[&quot;text&quot;]}]]"/>
  <p:tag name="KSO_WM_CHIP_GROUPID" val="5eecbcf1a758c1ec0b708d3e"/>
  <p:tag name="KSO_WM_CHIP_INFOS" val="{&quot;type&quot;:0,&quot;layout_type&quot;:&quot;full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ecbcf1a758c1ec0b708d3f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344_1"/>
  <p:tag name="KSO_WM_SLIDE_INDEX" val="1"/>
  <p:tag name="KSO_WM_SLIDE_ITEM_CNT" val="0"/>
  <p:tag name="KSO_WM_SLIDE_LAYOUT" val="a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4-01T15:05:47&quot;,&quot;maxSize&quot;:{&quot;size1&quot;:0},&quot;minSize&quot;:{&quot;size1&quot;:0},&quot;normalSize&quot;:{&quot;size1&quot;:0},&quot;subLayout&quot;:[{&quot;id&quot;:&quot;2021-04-01T15:05:47&quot;,&quot;type&quot;:0},{&quot;id&quot;:&quot;2021-04-01T15:05:47&quot;,&quot;margin&quot;:{&quot;bottom&quot;:6.3499999046325684,&quot;left&quot;:4.2329998016357422,&quot;right&quot;:4.2329998016357422,&quot;top&quot;:6.3499999046325684},&quot;type&quot;:0}],&quot;type&quot;:0}"/>
  <p:tag name="KSO_WM_SLIDE_POSITION" val="101*104"/>
  <p:tag name="KSO_WM_SLIDE_RATIO" val="1.777778"/>
  <p:tag name="KSO_WM_SLIDE_SIZE" val="756*331"/>
  <p:tag name="KSO_WM_SLIDE_SUBTYPE" val="pureTxt"/>
  <p:tag name="KSO_WM_SLIDE_SUPPORT_FEATURE_TYPE" val="0"/>
  <p:tag name="KSO_WM_SLIDE_TYPE" val="text"/>
  <p:tag name="KSO_WM_TAG_VERSION" val="1.0"/>
  <p:tag name="KSO_WM_TEMPLATE_ASSEMBLE_GROUPID" val="60656e8c4054ed1e2fb7fb36"/>
  <p:tag name="KSO_WM_TEMPLATE_ASSEMBLE_XID" val="60656e8c4054ed1e2fb7fb36"/>
  <p:tag name="KSO_WM_TEMPLATE_CATEGORY" val="diagram"/>
  <p:tag name="KSO_WM_TEMPLATE_COLOR_TYPE" val="1"/>
  <p:tag name="KSO_WM_TEMPLATE_INDEX" val="20209344"/>
  <p:tag name="KSO_WM_TEMPLATE_MASTER_TYPE" val="0"/>
  <p:tag name="KSO_WM_TEMPLATE_SUBCATEGORY" val="21"/>
</p:tagLst>
</file>

<file path=ppt/tags/tag18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8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87.xml><?xml version="1.0" encoding="utf-8"?>
<p:tagLst xmlns:p="http://schemas.openxmlformats.org/presentationml/2006/main">
  <p:tag name="KSO_WM_BEAUTIFY_FLAG" val="#wm#"/>
  <p:tag name="KSO_WM_CHIP_GROUPID" val="5f22b9b4dda340fd2c9b7ba4"/>
  <p:tag name="KSO_WM_CHIP_XID" val="5f22b9b4dda340fd2c9b7ba5"/>
  <p:tag name="KSO_WM_TAG_VERSION" val="1.0"/>
  <p:tag name="KSO_WM_TEMPLATE_ASSEMBLE_GROUPID" val="60656fbd4054ed1e2fb80f93"/>
  <p:tag name="KSO_WM_TEMPLATE_ASSEMBLE_XID" val="60656fbd4054ed1e2fb80f93"/>
  <p:tag name="KSO_WM_TEMPLATE_CATEGORY" val="diagram"/>
  <p:tag name="KSO_WM_TEMPLATE_INDEX" val="20215800"/>
  <p:tag name="KSO_WM_UNIT_BLOCK" val="0"/>
  <p:tag name="KSO_WM_UNIT_COMPATIBLE" val="0"/>
  <p:tag name="KSO_WM_UNIT_DEC_AREA_ID" val="75e473c879e04c36a5893b8f23b3543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5800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848"/>
</p:tagLst>
</file>

<file path=ppt/tags/tag188.xml><?xml version="1.0" encoding="utf-8"?>
<p:tagLst xmlns:p="http://schemas.openxmlformats.org/presentationml/2006/main">
  <p:tag name="KSO_WM_BEAUTIFY_FLAG" val="#wm#"/>
  <p:tag name="KSO_WM_CHIP_GROUPID" val="5f22b9b4dda340fd2c9b7ba4"/>
  <p:tag name="KSO_WM_CHIP_XID" val="5f22b9b4dda340fd2c9b7ba5"/>
  <p:tag name="KSO_WM_TAG_VERSION" val="1.0"/>
  <p:tag name="KSO_WM_TEMPLATE_ASSEMBLE_GROUPID" val="60656fbd4054ed1e2fb80f93"/>
  <p:tag name="KSO_WM_TEMPLATE_ASSEMBLE_XID" val="60656fbd4054ed1e2fb80f93"/>
  <p:tag name="KSO_WM_TEMPLATE_CATEGORY" val="diagram"/>
  <p:tag name="KSO_WM_TEMPLATE_INDEX" val="20215800"/>
  <p:tag name="KSO_WM_UNIT_BLOCK" val="0"/>
  <p:tag name="KSO_WM_UNIT_COMPATIBLE" val="0"/>
  <p:tag name="KSO_WM_UNIT_DEC_AREA_ID" val="2145177a6a074d9b9fa3c66e226672f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5800_1*i*3"/>
  <p:tag name="KSO_WM_UNIT_INDEX" val="3"/>
  <p:tag name="KSO_WM_UNIT_LAYERLEVEL" val="1"/>
  <p:tag name="KSO_WM_UNIT_SM_LIMIT_TYPE" val="2"/>
  <p:tag name="KSO_WM_UNIT_TYPE" val="i"/>
</p:tagLst>
</file>

<file path=ppt/tags/tag189.xml><?xml version="1.0" encoding="utf-8"?>
<p:tagLst xmlns:p="http://schemas.openxmlformats.org/presentationml/2006/main">
  <p:tag name="KSO_WM_ASSEMBLE_CHIP_INDEX" val="f0c95ccc47a542d6a731698d63db3680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60656fbd4054ed1e2fb80f93"/>
  <p:tag name="KSO_WM_TEMPLATE_ASSEMBLE_XID" val="60656fbd4054ed1e2fb80f93"/>
  <p:tag name="KSO_WM_TEMPLATE_CATEGORY" val="diagram"/>
  <p:tag name="KSO_WM_TEMPLATE_INDEX" val="20215800"/>
  <p:tag name="KSO_WM_UNIT_COMPATIBLE" val="0"/>
  <p:tag name="KSO_WM_UNIT_DEC_AREA_ID" val="320cb4ce57a54bb3952c7df907ab524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5800_1*d*1"/>
  <p:tag name="KSO_WM_UNIT_INDEX" val="1"/>
  <p:tag name="KSO_WM_UNIT_LAYERLEVEL" val="1"/>
  <p:tag name="KSO_WM_UNIT_PICTURE_CLIP_FLAG" val="0"/>
  <p:tag name="KSO_WM_UNIT_PLACING_PICTURE" val="f0c95ccc47a542d6a731698d63db3680"/>
  <p:tag name="KSO_WM_UNIT_SM_LIMIT_TYPE" val="2"/>
  <p:tag name="KSO_WM_UNIT_SUPPORT_UNIT_TYPE" val="[&quot;d&quot;,&quot;θ&quot;]"/>
  <p:tag name="KSO_WM_UNIT_TYPE" val="d"/>
  <p:tag name="KSO_WM_UNIT_VALUE" val="888*1100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0.xml><?xml version="1.0" encoding="utf-8"?>
<p:tagLst xmlns:p="http://schemas.openxmlformats.org/presentationml/2006/main">
  <p:tag name="KSO_WM_ASSEMBLE_CHIP_INDEX" val="201e9ec915f34f28b525ddfdaeb37f57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fbd4054ed1e2fb80f93"/>
  <p:tag name="KSO_WM_TEMPLATE_ASSEMBLE_XID" val="60656fbd4054ed1e2fb80f93"/>
  <p:tag name="KSO_WM_TEMPLATE_CATEGORY" val="diagram"/>
  <p:tag name="KSO_WM_TEMPLATE_INDEX" val="20215800"/>
  <p:tag name="KSO_WM_UNIT_BLOCK" val="0"/>
  <p:tag name="KSO_WM_UNIT_COMPATIBLE" val="0"/>
  <p:tag name="KSO_WM_UNIT_DEC_AREA_ID" val="055d9de3a9574af5b36fe42a4fdac3a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580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191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false,&quot;picture_toward&quot;:0,&quot;picture_dockside&quot;:[],&quot;fill_id&quot;:&quot;2f9dd3847451410792ee71469eaff39d&quot;,&quot;fill_align&quot;:&quot;cm&quot;,&quot;chip_types&quot;:[&quot;picture&quot;,&quot;video&quot;]},{&quot;text_align&quot;:&quot;cm&quot;,&quot;text_direction&quot;:&quot;horizontal&quot;,&quot;support_big_font&quot;:true,&quot;picture_toward&quot;:0,&quot;picture_dockside&quot;:[],&quot;fill_id&quot;:&quot;0a12f687e38f443e9b0897e3d2ba135c&quot;,&quot;fill_align&quot;:&quot;cm&quot;,&quot;chip_types&quot;:[&quot;text&quot;,&quot;header&quot;]}]]"/>
  <p:tag name="KSO_WM_CHIP_GROUPID" val="5f22b9b4dda340fd2c9b7ba4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22b9b4dda340fd2c9b7ba5"/>
  <p:tag name="KSO_WM_SLIDE_BACKGROUND" val="[&quot;belt&quot;]"/>
  <p:tag name="KSO_WM_SLIDE_BACKGROUND_TYPE" val="belt"/>
  <p:tag name="KSO_WM_SLIDE_BK_DARK_LIGHT" val="2"/>
  <p:tag name="KSO_WM_SLIDE_CAN_ADD_NAVIGATION" val="1"/>
  <p:tag name="KSO_WM_SLIDE_ID" val="diagram20215800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belt&quot;}],&quot;direction&quot;:1,&quot;id&quot;:&quot;2021-04-01T16:01:44&quot;,&quot;maxSize&quot;:{&quot;size1&quot;:43.799999999999997},&quot;minSize&quot;:{&quot;size1&quot;:43.799999999999997},&quot;normalSize&quot;:{&quot;size1&quot;:43.799999999999997},&quot;subLayout&quot;:[{&quot;id&quot;:&quot;2021-04-01T16:01:44&quot;,&quot;margin&quot;:{&quot;bottom&quot;:5.0799999237060547,&quot;left&quot;:3.809999942779541,&quot;right&quot;:0.026000002399086952,&quot;top&quot;:5.0799999237060547},&quot;type&quot;:0},{&quot;id&quot;:&quot;2021-04-01T16:01:44&quot;,&quot;margin&quot;:{&quot;bottom&quot;:6.3499999046325684,&quot;left&quot;:2.937000036239624,&quot;right&quot;:1.6929999589920044,&quot;top&quot;:6.3499999046325684},&quot;type&quot;:0}],&quot;type&quot;:0}"/>
  <p:tag name="KSO_WM_SLIDE_POSITION" val="0*89"/>
  <p:tag name="KSO_WM_SLIDE_RATIO" val="1.777778"/>
  <p:tag name="KSO_WM_SLIDE_SIZE" val="960*360"/>
  <p:tag name="KSO_WM_SLIDE_SUBTYPE" val="picTxt"/>
  <p:tag name="KSO_WM_SLIDE_SUPPORT_FEATURE_TYPE" val="0"/>
  <p:tag name="KSO_WM_SLIDE_TYPE" val="text"/>
  <p:tag name="KSO_WM_TAG_VERSION" val="1.0"/>
  <p:tag name="KSO_WM_TEMPLATE_ASSEMBLE_GROUPID" val="60656fbd4054ed1e2fb80f93"/>
  <p:tag name="KSO_WM_TEMPLATE_ASSEMBLE_XID" val="60656fbd4054ed1e2fb80f93"/>
  <p:tag name="KSO_WM_TEMPLATE_CATEGORY" val="diagram"/>
  <p:tag name="KSO_WM_TEMPLATE_COLOR_TYPE" val="1"/>
  <p:tag name="KSO_WM_TEMPLATE_INDEX" val="20215800"/>
  <p:tag name="KSO_WM_TEMPLATE_MASTER_TYPE" val="0"/>
  <p:tag name="KSO_WM_TEMPLATE_SUBCATEGORY" val="21"/>
</p:tagLst>
</file>

<file path=ppt/tags/tag19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19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194.xml><?xml version="1.0" encoding="utf-8"?>
<p:tagLst xmlns:p="http://schemas.openxmlformats.org/presentationml/2006/main">
  <p:tag name="KSO_WM_BEAUTIFY_FLAG" val="#wm#"/>
  <p:tag name="KSO_WM_CHIP_GROUPID" val="5eecbcf1a758c1ec0b708d3e"/>
  <p:tag name="KSO_WM_CHIP_XID" val="5eecbcf1a758c1ec0b708d3f"/>
  <p:tag name="KSO_WM_TAG_VERSION" val="1.0"/>
  <p:tag name="KSO_WM_TEMPLATE_ASSEMBLE_GROUPID" val="60656e8c4054ed1e2fb7fb36"/>
  <p:tag name="KSO_WM_TEMPLATE_ASSEMBLE_XID" val="60656e8c4054ed1e2fb7fb36"/>
  <p:tag name="KSO_WM_TEMPLATE_CATEGORY" val="diagram"/>
  <p:tag name="KSO_WM_TEMPLATE_INDEX" val="20209344"/>
  <p:tag name="KSO_WM_UNIT_BLOCK" val="0"/>
  <p:tag name="KSO_WM_UNIT_COMPATIBLE" val="0"/>
  <p:tag name="KSO_WM_UNIT_DEC_AREA_ID" val="21332f97fbba4e12806446ed40358a3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44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"/>
</p:tagLst>
</file>

<file path=ppt/tags/tag195.xml><?xml version="1.0" encoding="utf-8"?>
<p:tagLst xmlns:p="http://schemas.openxmlformats.org/presentationml/2006/main">
  <p:tag name="KSO_WM_BEAUTIFY_FLAG" val="#wm#"/>
  <p:tag name="KSO_WM_CHIP_GROUPID" val="5eecbcf1a758c1ec0b708d3e"/>
  <p:tag name="KSO_WM_CHIP_XID" val="5eecbcf1a758c1ec0b708d3f"/>
  <p:tag name="KSO_WM_TAG_VERSION" val="1.0"/>
  <p:tag name="KSO_WM_TEMPLATE_ASSEMBLE_GROUPID" val="60656e8c4054ed1e2fb7fb36"/>
  <p:tag name="KSO_WM_TEMPLATE_ASSEMBLE_XID" val="60656e8c4054ed1e2fb7fb36"/>
  <p:tag name="KSO_WM_TEMPLATE_CATEGORY" val="diagram"/>
  <p:tag name="KSO_WM_TEMPLATE_INDEX" val="20209344"/>
  <p:tag name="KSO_WM_UNIT_BLOCK" val="0"/>
  <p:tag name="KSO_WM_UNIT_COMPATIBLE" val="0"/>
  <p:tag name="KSO_WM_UNIT_DEC_AREA_ID" val="7449436611fd4da6bb61f062c2f41787"/>
  <p:tag name="KSO_WM_UNIT_DECORATE_INFO" val="{&quot;ReferentInfo&quot;:{&quot;Id&quot;:&quot;slide&quot;,&quot;X&quot;:{&quot;Pos&quot;:2},&quot;Y&quot;:{&quot;Pos&quot;:2}},&quot;DecorateInfoX&quot;:{&quot;Pos&quot;:2,&quot;IsAbs&quot;:false},&quot;DecorateInfoY&quot;:{&quot;Pos&quot;:2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44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"/>
</p:tagLst>
</file>

<file path=ppt/tags/tag196.xml><?xml version="1.0" encoding="utf-8"?>
<p:tagLst xmlns:p="http://schemas.openxmlformats.org/presentationml/2006/main">
  <p:tag name="KSO_WM_ASSEMBLE_CHIP_INDEX" val="de6dad4a757343d7aa64699e3d0701ef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e8c4054ed1e2fb7fb36"/>
  <p:tag name="KSO_WM_TEMPLATE_ASSEMBLE_XID" val="60656e8c4054ed1e2fb7fb36"/>
  <p:tag name="KSO_WM_TEMPLATE_CATEGORY" val="diagram"/>
  <p:tag name="KSO_WM_TEMPLATE_INDEX" val="20209344"/>
  <p:tag name="KSO_WM_UNIT_BLOCK" val="0"/>
  <p:tag name="KSO_WM_UNIT_COMPATIBLE" val="0"/>
  <p:tag name="KSO_WM_UNIT_DEC_AREA_ID" val="2f46c4de933f497d95145ba4e4c28a5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934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8"/>
</p:tagLst>
</file>

<file path=ppt/tags/tag197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true,&quot;picture_toward&quot;:0,&quot;picture_dockside&quot;:[],&quot;fill_id&quot;:&quot;c78fec7d9f4d442ca0ed700ee78be74c&quot;,&quot;fill_align&quot;:&quot;cm&quot;,&quot;chip_types&quot;:[&quot;header&quot;]}],[{&quot;text_align&quot;:&quot;lm&quot;,&quot;text_direction&quot;:&quot;horizontal&quot;,&quot;support_big_font&quot;:true,&quot;picture_toward&quot;:0,&quot;picture_dockside&quot;:[],&quot;fill_id&quot;:&quot;c78fec7d9f4d442ca0ed700ee78be74c&quot;,&quot;fill_align&quot;:&quot;cm&quot;,&quot;chip_types&quot;:[&quot;text&quot;]}]]"/>
  <p:tag name="KSO_WM_CHIP_GROUPID" val="5eecbcf1a758c1ec0b708d3e"/>
  <p:tag name="KSO_WM_CHIP_INFOS" val="{&quot;type&quot;:0,&quot;layout_type&quot;:&quot;full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ecbcf1a758c1ec0b708d3f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344_1"/>
  <p:tag name="KSO_WM_SLIDE_INDEX" val="1"/>
  <p:tag name="KSO_WM_SLIDE_ITEM_CNT" val="0"/>
  <p:tag name="KSO_WM_SLIDE_LAYOUT" val="a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4-01T15:05:47&quot;,&quot;maxSize&quot;:{&quot;size1&quot;:0},&quot;minSize&quot;:{&quot;size1&quot;:0},&quot;normalSize&quot;:{&quot;size1&quot;:0},&quot;subLayout&quot;:[{&quot;id&quot;:&quot;2021-04-01T15:05:47&quot;,&quot;type&quot;:0},{&quot;id&quot;:&quot;2021-04-01T15:05:47&quot;,&quot;margin&quot;:{&quot;bottom&quot;:6.3499999046325684,&quot;left&quot;:4.2329998016357422,&quot;right&quot;:4.2329998016357422,&quot;top&quot;:6.3499999046325684},&quot;type&quot;:0}],&quot;type&quot;:0}"/>
  <p:tag name="KSO_WM_SLIDE_POSITION" val="101*104"/>
  <p:tag name="KSO_WM_SLIDE_RATIO" val="1.777778"/>
  <p:tag name="KSO_WM_SLIDE_SIZE" val="756*331"/>
  <p:tag name="KSO_WM_SLIDE_SUBTYPE" val="pureTxt"/>
  <p:tag name="KSO_WM_SLIDE_SUPPORT_FEATURE_TYPE" val="0"/>
  <p:tag name="KSO_WM_SLIDE_TYPE" val="text"/>
  <p:tag name="KSO_WM_TAG_VERSION" val="1.0"/>
  <p:tag name="KSO_WM_TEMPLATE_ASSEMBLE_GROUPID" val="60656e8c4054ed1e2fb7fb36"/>
  <p:tag name="KSO_WM_TEMPLATE_ASSEMBLE_XID" val="60656e8c4054ed1e2fb7fb36"/>
  <p:tag name="KSO_WM_TEMPLATE_CATEGORY" val="diagram"/>
  <p:tag name="KSO_WM_TEMPLATE_COLOR_TYPE" val="1"/>
  <p:tag name="KSO_WM_TEMPLATE_INDEX" val="20209344"/>
  <p:tag name="KSO_WM_TEMPLATE_MASTER_TYPE" val="0"/>
  <p:tag name="KSO_WM_TEMPLATE_SUBCATEGORY" val="21"/>
</p:tagLst>
</file>

<file path=ppt/tags/tag198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KSO_WPP_MARK_KEY" val="7c35d482-8a5c-4e2c-8238-849b91ab4adb"/>
</p:tagLst>
</file>

<file path=ppt/tags/tag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SUBTYPE" val="h"/>
  <p:tag name="KSO_WM_UNIT_TYPE" val="i"/>
</p:tagLst>
</file>

<file path=ppt/tags/tag5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SUBTYPE" val="h"/>
  <p:tag name="KSO_WM_UNIT_TYPE" val="i"/>
</p:tagLst>
</file>

<file path=ppt/tags/tag6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7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8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9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heme/theme1.xml><?xml version="1.0" encoding="utf-8"?>
<a:theme xmlns:a="http://schemas.openxmlformats.org/drawingml/2006/main" name="第一PPT模板网-WWW.1PPT.COM">
  <a:themeElements>
    <a:clrScheme name="自定义 50">
      <a:dk1>
        <a:srgbClr val="000000"/>
      </a:dk1>
      <a:lt1>
        <a:srgbClr val="FFFFFF"/>
      </a:lt1>
      <a:dk2>
        <a:srgbClr val="F2F2F2"/>
      </a:dk2>
      <a:lt2>
        <a:srgbClr val="FFFFFF"/>
      </a:lt2>
      <a:accent1>
        <a:srgbClr val="FAC406"/>
      </a:accent1>
      <a:accent2>
        <a:srgbClr val="F9B726"/>
      </a:accent2>
      <a:accent3>
        <a:srgbClr val="F5A231"/>
      </a:accent3>
      <a:accent4>
        <a:srgbClr val="F5903F"/>
      </a:accent4>
      <a:accent5>
        <a:srgbClr val="F27949"/>
      </a:accent5>
      <a:accent6>
        <a:srgbClr val="F05B51"/>
      </a:accent6>
      <a:hlink>
        <a:srgbClr val="BFBFBF"/>
      </a:hlink>
      <a:folHlink>
        <a:srgbClr val="BFBFBF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422</Words>
  <Application>WPS 演示</Application>
  <PresentationFormat>自定义</PresentationFormat>
  <Paragraphs>68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汉仪乐喵体W</vt:lpstr>
      <vt:lpstr>幼圆</vt:lpstr>
      <vt:lpstr>方正粗黑宋简体</vt:lpstr>
      <vt:lpstr>楷体_GB2312</vt:lpstr>
      <vt:lpstr>Segoe UI</vt:lpstr>
      <vt:lpstr>Wingdings</vt:lpstr>
      <vt:lpstr>Arial</vt:lpstr>
      <vt:lpstr>新宋体</vt:lpstr>
      <vt:lpstr>Arial Unicode MS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2022-08-27T23:43:00Z</cp:lastPrinted>
  <dcterms:created xsi:type="dcterms:W3CDTF">2022-08-27T23:43:00Z</dcterms:created>
  <dcterms:modified xsi:type="dcterms:W3CDTF">2023-01-18T05:58:22Z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247EB26F84F54DA88ACB36D534438472</vt:lpwstr>
  </property>
  <property fmtid="{D5CDD505-2E9C-101B-9397-08002B2CF9AE}" pid="3" name="KSOProductBuildVer">
    <vt:lpwstr>2052-11.1.0.13703</vt:lpwstr>
  </property>
</Properties>
</file>