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66" r:id="rId6"/>
    <p:sldId id="286" r:id="rId7"/>
    <p:sldId id="285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7" r:id="rId17"/>
    <p:sldId id="298" r:id="rId18"/>
    <p:sldId id="299" r:id="rId19"/>
    <p:sldId id="271" r:id="rId20"/>
    <p:sldId id="300" r:id="rId21"/>
    <p:sldId id="301" r:id="rId22"/>
    <p:sldId id="262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0E9"/>
    <a:srgbClr val="D01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40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0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529841"/>
            <a:ext cx="9144000" cy="36455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8478" y="514267"/>
            <a:ext cx="4626908" cy="20697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神奇的探险之旅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65820" y="2565732"/>
            <a:ext cx="401227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9"/>
          <p:cNvSpPr txBox="1">
            <a:spLocks noChangeArrowheads="1"/>
          </p:cNvSpPr>
          <p:nvPr/>
        </p:nvSpPr>
        <p:spPr bwMode="auto">
          <a:xfrm>
            <a:off x="3220334" y="2730200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1900" b="1" dirty="0">
              <a:ln>
                <a:solidFill>
                  <a:schemeClr val="bg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7251382" y="2229525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装 备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3403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你可能会带些什么东西？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指南针、地图、饮用水、食物、</a:t>
            </a:r>
            <a:endParaRPr lang="zh-CN" altLang="en-US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药品、帐篷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险 境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9571" y="1106329"/>
            <a:ext cx="8391525" cy="3784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在探险过程中，可能会遇到什么样的险情？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遭遇猛兽、暴雨来袭、断水断粮、落石雪崩、突发疾病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发挥想象，初编故事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21192" y="1407795"/>
            <a:ext cx="3365659" cy="2936558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8076724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0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整合所选内容，想象接下来可能会发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生什么，寻找求生的方法，和同学探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讨，选择最精彩的过程，列出故事提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纲，组织语言，全班汇报你初编的故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事。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59267" y="1376839"/>
            <a:ext cx="3527584" cy="3092768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7673340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师生点评，提出改进意见，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让故事更曲折生动。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根据意见，进行适当修改。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34965" y="1335881"/>
            <a:ext cx="3651885" cy="3174683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7673340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70000"/>
              </a:lnSpc>
              <a:defRPr/>
            </a:pP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努力把心情的变化表现出来。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5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小组内展示，推荐出最精彩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的故事，给大家读一读。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0868" y="3410427"/>
            <a:ext cx="2882741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2"/>
          <p:cNvSpPr/>
          <p:nvPr>
            <p:custDataLst>
              <p:tags r:id="rId1"/>
            </p:custDataLst>
          </p:nvPr>
        </p:nvSpPr>
        <p:spPr>
          <a:xfrm>
            <a:off x="421720" y="1347311"/>
            <a:ext cx="228600" cy="2286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MH_Number_1"/>
          <p:cNvSpPr/>
          <p:nvPr>
            <p:custDataLst>
              <p:tags r:id="rId2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3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7910" y="1412904"/>
            <a:ext cx="8300561" cy="3263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精彩的故事离不开同学们丰富的想象力，这节课同学们都开动脑筋，把我们的探险故事剧本编了出来，下节课我们继续去探险，把探险故事落到实处。</a:t>
            </a:r>
            <a:endParaRPr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MH_Other_2"/>
          <p:cNvSpPr/>
          <p:nvPr>
            <p:custDataLst>
              <p:tags r:id="rId4"/>
            </p:custDataLst>
          </p:nvPr>
        </p:nvSpPr>
        <p:spPr>
          <a:xfrm>
            <a:off x="516970" y="1442561"/>
            <a:ext cx="228600" cy="2286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" name="MH_Other_2"/>
          <p:cNvSpPr/>
          <p:nvPr>
            <p:custDataLst>
              <p:tags r:id="rId5"/>
            </p:custDataLst>
          </p:nvPr>
        </p:nvSpPr>
        <p:spPr>
          <a:xfrm flipH="1" flipV="1">
            <a:off x="8475346" y="4397692"/>
            <a:ext cx="295751" cy="366713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MH_Other_2"/>
          <p:cNvSpPr/>
          <p:nvPr>
            <p:custDataLst>
              <p:tags r:id="rId6"/>
            </p:custDataLst>
          </p:nvPr>
        </p:nvSpPr>
        <p:spPr>
          <a:xfrm flipH="1" flipV="1">
            <a:off x="8570596" y="4492942"/>
            <a:ext cx="295751" cy="366713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18022" y="3410427"/>
            <a:ext cx="2954179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布置习作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7709" y="1347311"/>
            <a:ext cx="7705249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理顺头脑中的探险故事，讲给家长听听，然后让他们提出意见，针对意见，再次进行修改。</a:t>
            </a:r>
            <a:endParaRPr lang="zh-CN" altLang="en-US" sz="4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MH_Other_6"/>
          <p:cNvSpPr txBox="1"/>
          <p:nvPr>
            <p:custDataLst>
              <p:tags r:id="rId3"/>
            </p:custDataLst>
          </p:nvPr>
        </p:nvSpPr>
        <p:spPr>
          <a:xfrm>
            <a:off x="717709" y="1511141"/>
            <a:ext cx="503396" cy="378143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5000" b="1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Other_6"/>
          <p:cNvSpPr txBox="1"/>
          <p:nvPr>
            <p:custDataLst>
              <p:tags r:id="rId4"/>
            </p:custDataLst>
          </p:nvPr>
        </p:nvSpPr>
        <p:spPr>
          <a:xfrm flipH="1" flipV="1">
            <a:off x="8267701" y="4177665"/>
            <a:ext cx="503396" cy="378143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5000" b="1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激发兴趣，导入课题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0428" y="957466"/>
            <a:ext cx="1123145" cy="19851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30000"/>
          </a:blip>
          <a:srcRect t="-3"/>
          <a:stretch>
            <a:fillRect/>
          </a:stretch>
        </p:blipFill>
        <p:spPr>
          <a:xfrm>
            <a:off x="0" y="2571751"/>
            <a:ext cx="914400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lum bright="30000"/>
          </a:blip>
          <a:srcRect t="-3"/>
          <a:stretch>
            <a:fillRect/>
          </a:stretch>
        </p:blipFill>
        <p:spPr>
          <a:xfrm rot="10800000">
            <a:off x="0" y="0"/>
            <a:ext cx="9144000" cy="257175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17458" y="1880235"/>
            <a:ext cx="418528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1220" y="3062692"/>
            <a:ext cx="4260790" cy="34289"/>
          </a:xfrm>
          <a:prstGeom prst="rect">
            <a:avLst/>
          </a:prstGeom>
          <a:solidFill>
            <a:srgbClr val="D01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44932" y="1621547"/>
            <a:ext cx="4678667" cy="1917869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激发兴趣，导入课题</a:t>
            </a:r>
            <a:endParaRPr lang="en-US" altLang="zh-CN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268254"/>
            <a:ext cx="8391525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同学们，你们喜欢探险吗？你们读过有关探险的书吗？这次习作就让我们编一个惊险刺激的探险故事吧，看看谁编的故事最有趣。</a:t>
            </a:r>
            <a:endParaRPr lang="zh-CN" altLang="en-US"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根据喜好，确定内容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你希望和谁一同去探险？从下面两列人物中各选一个，和你一起组成一个探险小队。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917734"/>
            <a:ext cx="8391525" cy="40428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000" b="1" dirty="0">
                <a:solidFill>
                  <a:srgbClr val="0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第一组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经验丰富的探险爱好者；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知识渊博的生物学家；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见多识广向导。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917734"/>
            <a:ext cx="8391525" cy="40428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000" b="1" dirty="0">
                <a:solidFill>
                  <a:srgbClr val="0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第二组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好奇心强，性格活泼的同学；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胆子大但行事鲁莽的表哥；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心细而胆小的表姐。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1929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分析每组中人物的优缺点，结合自身特点及喜好，从每组中各选择一个人物组成探险小队。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地 点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3403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你想去哪儿探险？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茫茫大漠、热带雨林、海中荒岛、幽深洞穴、南极冰川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8.xml><?xml version="1.0" encoding="utf-8"?>
<p:tagLst xmlns:p="http://schemas.openxmlformats.org/presentationml/2006/main">
  <p:tag name="MH" val="20160301145510"/>
  <p:tag name="MH_LIBRARY" val="GRAPHIC"/>
  <p:tag name="MH_TYPE" val="Other"/>
  <p:tag name="MH_ORDER" val="3"/>
</p:tagLst>
</file>

<file path=ppt/tags/tag19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0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2.xml><?xml version="1.0" encoding="utf-8"?>
<p:tagLst xmlns:p="http://schemas.openxmlformats.org/presentationml/2006/main">
  <p:tag name="MH" val="20160301145510"/>
  <p:tag name="MH_LIBRARY" val="GRAPHIC"/>
  <p:tag name="MH_TYPE" val="Other"/>
  <p:tag name="MH_ORDER" val="2"/>
</p:tagLst>
</file>

<file path=ppt/tags/tag23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6.xml><?xml version="1.0" encoding="utf-8"?>
<p:tagLst xmlns:p="http://schemas.openxmlformats.org/presentationml/2006/main">
  <p:tag name="MH" val="20160301145510"/>
  <p:tag name="MH_LIBRARY" val="GRAPHIC"/>
  <p:tag name="MH_TYPE" val="Other"/>
  <p:tag name="MH_ORDER" val="5"/>
</p:tagLst>
</file>

<file path=ppt/tags/tag27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8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9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0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3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4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5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8.xml><?xml version="1.0" encoding="utf-8"?>
<p:tagLst xmlns:p="http://schemas.openxmlformats.org/presentationml/2006/main">
  <p:tag name="MH" val="20160301134313"/>
  <p:tag name="MH_LIBRARY" val="GRAPHIC"/>
  <p:tag name="MH_TYPE" val="Other"/>
  <p:tag name="MH_ORDER" val="6"/>
</p:tagLst>
</file>

<file path=ppt/tags/tag39.xml><?xml version="1.0" encoding="utf-8"?>
<p:tagLst xmlns:p="http://schemas.openxmlformats.org/presentationml/2006/main">
  <p:tag name="MH" val="20160301134313"/>
  <p:tag name="MH_LIBRARY" val="GRAPHIC"/>
  <p:tag name="MH_TYPE" val="Other"/>
  <p:tag name="MH_ORDER" val="6"/>
</p:tagLst>
</file>

<file path=ppt/tags/tag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0.xml><?xml version="1.0" encoding="utf-8"?>
<p:tagLst xmlns:p="http://schemas.openxmlformats.org/presentationml/2006/main">
  <p:tag name="KSO_WPP_MARK_KEY" val="aa9245fe-1afc-4588-a31e-092022fa4ee2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9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第一PPT模板网-WWW.1PPT.COM​">
  <a:themeElements>
    <a:clrScheme name="实用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01204"/>
      </a:accent1>
      <a:accent2>
        <a:srgbClr val="FF8704"/>
      </a:accent2>
      <a:accent3>
        <a:srgbClr val="3C221C"/>
      </a:accent3>
      <a:accent4>
        <a:srgbClr val="C7838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实用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01204"/>
      </a:accent1>
      <a:accent2>
        <a:srgbClr val="FF8704"/>
      </a:accent2>
      <a:accent3>
        <a:srgbClr val="3C221C"/>
      </a:accent3>
      <a:accent4>
        <a:srgbClr val="C7838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WPS 演示</Application>
  <PresentationFormat>全屏显示(16:9)</PresentationFormat>
  <Paragraphs>125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隶书</vt:lpstr>
      <vt:lpstr>楷体</vt:lpstr>
      <vt:lpstr>Arial Unicode MS</vt:lpstr>
      <vt:lpstr>等线 Light</vt:lpstr>
      <vt:lpstr>等线</vt:lpstr>
      <vt:lpstr>Calibri</vt:lpstr>
      <vt:lpstr>Arial</vt:lpstr>
      <vt:lpstr>第一PPT模板网-WWW.1PPT.COM​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5</cp:revision>
  <dcterms:created xsi:type="dcterms:W3CDTF">2020-01-26T12:53:00Z</dcterms:created>
  <dcterms:modified xsi:type="dcterms:W3CDTF">2023-01-18T05:59:18Z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A9312175FA754C0FAE27A8638D0F6F49</vt:lpwstr>
  </property>
</Properties>
</file>