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0" r:id="rId3"/>
    <p:sldId id="271" r:id="rId4"/>
    <p:sldId id="272" r:id="rId5"/>
    <p:sldId id="273" r:id="rId6"/>
    <p:sldId id="274" r:id="rId7"/>
    <p:sldId id="275" r:id="rId8"/>
    <p:sldId id="276" r:id="rId9"/>
    <p:sldId id="283" r:id="rId10"/>
    <p:sldId id="277" r:id="rId11"/>
    <p:sldId id="278" r:id="rId12"/>
    <p:sldId id="279" r:id="rId13"/>
    <p:sldId id="280" r:id="rId14"/>
    <p:sldId id="281" r:id="rId15"/>
    <p:sldId id="282" r:id="rId16"/>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43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225.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3" Type="http://schemas.openxmlformats.org/officeDocument/2006/relationships/tags" Target="../tags/tag19.xml"/><Relationship Id="rId32" Type="http://schemas.openxmlformats.org/officeDocument/2006/relationships/tags" Target="../tags/tag18.xml"/><Relationship Id="rId31" Type="http://schemas.openxmlformats.org/officeDocument/2006/relationships/tags" Target="../tags/tag17.xml"/><Relationship Id="rId30" Type="http://schemas.openxmlformats.org/officeDocument/2006/relationships/tags" Target="../tags/tag16.xml"/><Relationship Id="rId3" Type="http://schemas.openxmlformats.org/officeDocument/2006/relationships/tags" Target="../tags/tag2.xml"/><Relationship Id="rId29" Type="http://schemas.openxmlformats.org/officeDocument/2006/relationships/tags" Target="../tags/tag15.xml"/><Relationship Id="rId28" Type="http://schemas.openxmlformats.org/officeDocument/2006/relationships/tags" Target="../tags/tag14.xml"/><Relationship Id="rId27" Type="http://schemas.openxmlformats.org/officeDocument/2006/relationships/tags" Target="../tags/tag13.xml"/><Relationship Id="rId26" Type="http://schemas.openxmlformats.org/officeDocument/2006/relationships/image" Target="../media/image13.png"/><Relationship Id="rId25" Type="http://schemas.openxmlformats.org/officeDocument/2006/relationships/tags" Target="../tags/tag12.xml"/><Relationship Id="rId24" Type="http://schemas.openxmlformats.org/officeDocument/2006/relationships/image" Target="../media/image12.png"/><Relationship Id="rId23" Type="http://schemas.openxmlformats.org/officeDocument/2006/relationships/tags" Target="../tags/tag11.xml"/><Relationship Id="rId22" Type="http://schemas.openxmlformats.org/officeDocument/2006/relationships/image" Target="../media/image11.png"/><Relationship Id="rId21" Type="http://schemas.openxmlformats.org/officeDocument/2006/relationships/tags" Target="../tags/tag10.xml"/><Relationship Id="rId20" Type="http://schemas.openxmlformats.org/officeDocument/2006/relationships/image" Target="../media/image10.png"/><Relationship Id="rId2" Type="http://schemas.openxmlformats.org/officeDocument/2006/relationships/tags" Target="../tags/tag1.xml"/><Relationship Id="rId19" Type="http://schemas.openxmlformats.org/officeDocument/2006/relationships/tags" Target="../tags/tag9.xml"/><Relationship Id="rId18" Type="http://schemas.openxmlformats.org/officeDocument/2006/relationships/image" Target="../media/image9.png"/><Relationship Id="rId17" Type="http://schemas.openxmlformats.org/officeDocument/2006/relationships/tags" Target="../tags/tag8.xml"/><Relationship Id="rId16" Type="http://schemas.microsoft.com/office/2007/relationships/hdphoto" Target="../media/image8.wdp"/><Relationship Id="rId15" Type="http://schemas.openxmlformats.org/officeDocument/2006/relationships/image" Target="../media/image7.png"/><Relationship Id="rId14" Type="http://schemas.openxmlformats.org/officeDocument/2006/relationships/tags" Target="../tags/tag7.xml"/><Relationship Id="rId13" Type="http://schemas.openxmlformats.org/officeDocument/2006/relationships/image" Target="../media/image6.png"/><Relationship Id="rId12" Type="http://schemas.openxmlformats.org/officeDocument/2006/relationships/tags" Target="../tags/tag6.xml"/><Relationship Id="rId11" Type="http://schemas.microsoft.com/office/2007/relationships/hdphoto" Target="../media/image5.wdp"/><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86.xml"/><Relationship Id="rId8" Type="http://schemas.microsoft.com/office/2007/relationships/hdphoto" Target="../media/image8.wdp"/><Relationship Id="rId7" Type="http://schemas.openxmlformats.org/officeDocument/2006/relationships/image" Target="../media/image7.png"/><Relationship Id="rId6" Type="http://schemas.openxmlformats.org/officeDocument/2006/relationships/tags" Target="../tags/tag85.xml"/><Relationship Id="rId5" Type="http://schemas.openxmlformats.org/officeDocument/2006/relationships/image" Target="../media/image19.png"/><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tags" Target="../tags/tag92.xml"/><Relationship Id="rId4" Type="http://schemas.openxmlformats.org/officeDocument/2006/relationships/image" Target="../media/image1.png"/><Relationship Id="rId31" Type="http://schemas.openxmlformats.org/officeDocument/2006/relationships/tags" Target="../tags/tag106.xml"/><Relationship Id="rId30" Type="http://schemas.openxmlformats.org/officeDocument/2006/relationships/tags" Target="../tags/tag105.xml"/><Relationship Id="rId3" Type="http://schemas.openxmlformats.org/officeDocument/2006/relationships/tags" Target="../tags/tag91.xml"/><Relationship Id="rId29" Type="http://schemas.openxmlformats.org/officeDocument/2006/relationships/tags" Target="../tags/tag104.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image" Target="../media/image13.png"/><Relationship Id="rId25" Type="http://schemas.openxmlformats.org/officeDocument/2006/relationships/tags" Target="../tags/tag101.xml"/><Relationship Id="rId24" Type="http://schemas.openxmlformats.org/officeDocument/2006/relationships/image" Target="../media/image12.png"/><Relationship Id="rId23" Type="http://schemas.openxmlformats.org/officeDocument/2006/relationships/tags" Target="../tags/tag100.xml"/><Relationship Id="rId22" Type="http://schemas.openxmlformats.org/officeDocument/2006/relationships/image" Target="../media/image11.png"/><Relationship Id="rId21" Type="http://schemas.openxmlformats.org/officeDocument/2006/relationships/tags" Target="../tags/tag99.xml"/><Relationship Id="rId20" Type="http://schemas.openxmlformats.org/officeDocument/2006/relationships/image" Target="../media/image10.png"/><Relationship Id="rId2" Type="http://schemas.openxmlformats.org/officeDocument/2006/relationships/tags" Target="../tags/tag90.xml"/><Relationship Id="rId19" Type="http://schemas.openxmlformats.org/officeDocument/2006/relationships/tags" Target="../tags/tag98.xml"/><Relationship Id="rId18" Type="http://schemas.openxmlformats.org/officeDocument/2006/relationships/image" Target="../media/image9.png"/><Relationship Id="rId17" Type="http://schemas.openxmlformats.org/officeDocument/2006/relationships/tags" Target="../tags/tag97.xml"/><Relationship Id="rId16" Type="http://schemas.microsoft.com/office/2007/relationships/hdphoto" Target="../media/image8.wdp"/><Relationship Id="rId15" Type="http://schemas.openxmlformats.org/officeDocument/2006/relationships/image" Target="../media/image7.png"/><Relationship Id="rId14" Type="http://schemas.openxmlformats.org/officeDocument/2006/relationships/tags" Target="../tags/tag96.xml"/><Relationship Id="rId13" Type="http://schemas.openxmlformats.org/officeDocument/2006/relationships/image" Target="../media/image6.png"/><Relationship Id="rId12" Type="http://schemas.openxmlformats.org/officeDocument/2006/relationships/tags" Target="../tags/tag95.xml"/><Relationship Id="rId11" Type="http://schemas.microsoft.com/office/2007/relationships/hdphoto" Target="../media/image5.wdp"/><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image" Target="../media/image10.png"/><Relationship Id="rId4" Type="http://schemas.openxmlformats.org/officeDocument/2006/relationships/tags" Target="../tags/tag108.xml"/><Relationship Id="rId3" Type="http://schemas.openxmlformats.org/officeDocument/2006/relationships/image" Target="../media/image14.png"/><Relationship Id="rId2" Type="http://schemas.openxmlformats.org/officeDocument/2006/relationships/tags" Target="../tags/tag10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microsoft.com/office/2007/relationships/hdphoto" Target="../media/image8.wdp"/><Relationship Id="rId6" Type="http://schemas.openxmlformats.org/officeDocument/2006/relationships/image" Target="../media/image7.png"/><Relationship Id="rId5" Type="http://schemas.openxmlformats.org/officeDocument/2006/relationships/tags" Target="../tags/tag115.xml"/><Relationship Id="rId4" Type="http://schemas.openxmlformats.org/officeDocument/2006/relationships/image" Target="../media/image19.png"/><Relationship Id="rId3" Type="http://schemas.openxmlformats.org/officeDocument/2006/relationships/tags" Target="../tags/tag114.xml"/><Relationship Id="rId2" Type="http://schemas.openxmlformats.org/officeDocument/2006/relationships/tags" Target="../tags/tag113.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image" Target="../media/image20.jpeg"/><Relationship Id="rId2" Type="http://schemas.openxmlformats.org/officeDocument/2006/relationships/tags" Target="../tags/tag121.xml"/><Relationship Id="rId12" Type="http://schemas.openxmlformats.org/officeDocument/2006/relationships/image" Target="../media/image14.png"/><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image" Target="../media/image14.png"/><Relationship Id="rId5" Type="http://schemas.openxmlformats.org/officeDocument/2006/relationships/tags" Target="../tags/tag132.xml"/><Relationship Id="rId4" Type="http://schemas.openxmlformats.org/officeDocument/2006/relationships/image" Target="../media/image21.jpeg"/><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image" Target="../media/image10.png"/><Relationship Id="rId5" Type="http://schemas.openxmlformats.org/officeDocument/2006/relationships/tags" Target="../tags/tag141.xml"/><Relationship Id="rId4" Type="http://schemas.openxmlformats.org/officeDocument/2006/relationships/image" Target="../media/image14.png"/><Relationship Id="rId3" Type="http://schemas.openxmlformats.org/officeDocument/2006/relationships/tags" Target="../tags/tag140.xml"/><Relationship Id="rId2" Type="http://schemas.openxmlformats.org/officeDocument/2006/relationships/tags" Target="../tags/tag139.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152.xml"/><Relationship Id="rId7" Type="http://schemas.openxmlformats.org/officeDocument/2006/relationships/image" Target="../media/image22.png"/><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image" Target="../media/image14.png"/><Relationship Id="rId3" Type="http://schemas.openxmlformats.org/officeDocument/2006/relationships/tags" Target="../tags/tag149.xml"/><Relationship Id="rId2" Type="http://schemas.openxmlformats.org/officeDocument/2006/relationships/tags" Target="../tags/tag148.xml"/><Relationship Id="rId17" Type="http://schemas.openxmlformats.org/officeDocument/2006/relationships/tags" Target="../tags/tag160.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image" Target="../media/image24.png"/><Relationship Id="rId6" Type="http://schemas.openxmlformats.org/officeDocument/2006/relationships/tags" Target="../tags/tag163.xml"/><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tags" Target="../tags/tag162.xml"/><Relationship Id="rId2" Type="http://schemas.openxmlformats.org/officeDocument/2006/relationships/tags" Target="../tags/tag161.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image" Target="../media/image10.png"/><Relationship Id="rId5" Type="http://schemas.openxmlformats.org/officeDocument/2006/relationships/tags" Target="../tags/tag22.xml"/><Relationship Id="rId4" Type="http://schemas.openxmlformats.org/officeDocument/2006/relationships/image" Target="../media/image14.png"/><Relationship Id="rId3" Type="http://schemas.openxmlformats.org/officeDocument/2006/relationships/tags" Target="../tags/tag21.xml"/><Relationship Id="rId2" Type="http://schemas.openxmlformats.org/officeDocument/2006/relationships/tags" Target="../tags/tag20.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31.xml"/><Relationship Id="rId7" Type="http://schemas.microsoft.com/office/2007/relationships/hdphoto" Target="../media/image17.wdp"/><Relationship Id="rId6" Type="http://schemas.openxmlformats.org/officeDocument/2006/relationships/image" Target="../media/image16.png"/><Relationship Id="rId5" Type="http://schemas.openxmlformats.org/officeDocument/2006/relationships/tags" Target="../tags/tag30.xml"/><Relationship Id="rId4" Type="http://schemas.openxmlformats.org/officeDocument/2006/relationships/image" Target="../media/image15.jpeg"/><Relationship Id="rId3" Type="http://schemas.openxmlformats.org/officeDocument/2006/relationships/tags" Target="../tags/tag29.xml"/><Relationship Id="rId2" Type="http://schemas.openxmlformats.org/officeDocument/2006/relationships/tags" Target="../tags/tag28.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microsoft.com/office/2007/relationships/hdphoto" Target="../media/image8.wdp"/><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image" Target="../media/image10.png"/><Relationship Id="rId5" Type="http://schemas.openxmlformats.org/officeDocument/2006/relationships/tags" Target="../tags/tag38.xml"/><Relationship Id="rId4" Type="http://schemas.openxmlformats.org/officeDocument/2006/relationships/image" Target="../media/image14.png"/><Relationship Id="rId3" Type="http://schemas.openxmlformats.org/officeDocument/2006/relationships/tags" Target="../tags/tag37.xml"/><Relationship Id="rId2" Type="http://schemas.openxmlformats.org/officeDocument/2006/relationships/tags" Target="../tags/tag36.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image" Target="../media/image10.png"/><Relationship Id="rId5" Type="http://schemas.openxmlformats.org/officeDocument/2006/relationships/tags" Target="../tags/tag47.xml"/><Relationship Id="rId4" Type="http://schemas.openxmlformats.org/officeDocument/2006/relationships/image" Target="../media/image14.png"/><Relationship Id="rId3" Type="http://schemas.openxmlformats.org/officeDocument/2006/relationships/tags" Target="../tags/tag46.xml"/><Relationship Id="rId2" Type="http://schemas.openxmlformats.org/officeDocument/2006/relationships/tags" Target="../tags/tag45.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image" Target="../media/image18.jpeg"/><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image" Target="../media/image10.png"/><Relationship Id="rId5" Type="http://schemas.openxmlformats.org/officeDocument/2006/relationships/tags" Target="../tags/tag66.xml"/><Relationship Id="rId4" Type="http://schemas.openxmlformats.org/officeDocument/2006/relationships/image" Target="../media/image14.png"/><Relationship Id="rId3" Type="http://schemas.openxmlformats.org/officeDocument/2006/relationships/tags" Target="../tags/tag65.xml"/><Relationship Id="rId2" Type="http://schemas.openxmlformats.org/officeDocument/2006/relationships/tags" Target="../tags/tag64.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77.xml"/><Relationship Id="rId8" Type="http://schemas.microsoft.com/office/2007/relationships/hdphoto" Target="../media/image8.wdp"/><Relationship Id="rId7" Type="http://schemas.openxmlformats.org/officeDocument/2006/relationships/image" Target="../media/image7.png"/><Relationship Id="rId6" Type="http://schemas.openxmlformats.org/officeDocument/2006/relationships/tags" Target="../tags/tag76.xml"/><Relationship Id="rId5" Type="http://schemas.openxmlformats.org/officeDocument/2006/relationships/image" Target="../media/image19.pn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4" name="组合 3"/>
          <p:cNvGrpSpPr/>
          <p:nvPr userDrawn="1">
            <p:custDataLst>
              <p:tags r:id="rId2"/>
            </p:custDataLst>
          </p:nvPr>
        </p:nvGrpSpPr>
        <p:grpSpPr>
          <a:xfrm>
            <a:off x="220980" y="277495"/>
            <a:ext cx="11965305" cy="6595110"/>
            <a:chOff x="348" y="437"/>
            <a:chExt cx="18843" cy="10386"/>
          </a:xfrm>
        </p:grpSpPr>
        <p:pic>
          <p:nvPicPr>
            <p:cNvPr id="7" name="图片 6"/>
            <p:cNvPicPr>
              <a:picLocks noChangeAspect="1"/>
            </p:cNvPicPr>
            <p:nvPr userDrawn="1">
              <p:custDataLst>
                <p:tags r:id="rId3"/>
              </p:custDataLst>
            </p:nvPr>
          </p:nvPicPr>
          <p:blipFill>
            <a:blip r:embed="rId4"/>
            <a:stretch>
              <a:fillRect/>
            </a:stretch>
          </p:blipFill>
          <p:spPr>
            <a:xfrm>
              <a:off x="6033" y="1935"/>
              <a:ext cx="13158" cy="7839"/>
            </a:xfrm>
            <a:prstGeom prst="rect">
              <a:avLst/>
            </a:prstGeom>
          </p:spPr>
        </p:pic>
        <p:pic>
          <p:nvPicPr>
            <p:cNvPr id="9" name="图片 8"/>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WatercolorSponge/>
                      </a14:imgEffect>
                    </a14:imgLayer>
                  </a14:imgProps>
                </a:ext>
              </a:extLst>
            </a:blip>
            <a:stretch>
              <a:fillRect/>
            </a:stretch>
          </p:blipFill>
          <p:spPr>
            <a:xfrm>
              <a:off x="13672" y="3359"/>
              <a:ext cx="3869" cy="1594"/>
            </a:xfrm>
            <a:prstGeom prst="rect">
              <a:avLst/>
            </a:prstGeom>
          </p:spPr>
        </p:pic>
        <p:grpSp>
          <p:nvGrpSpPr>
            <p:cNvPr id="10" name="组合 9"/>
            <p:cNvGrpSpPr/>
            <p:nvPr userDrawn="1">
              <p:custDataLst>
                <p:tags r:id="rId8"/>
              </p:custDataLst>
            </p:nvPr>
          </p:nvGrpSpPr>
          <p:grpSpPr>
            <a:xfrm>
              <a:off x="348" y="3561"/>
              <a:ext cx="10061" cy="7263"/>
              <a:chOff x="-66801" y="1236943"/>
              <a:chExt cx="6825947" cy="4428143"/>
            </a:xfrm>
          </p:grpSpPr>
          <p:pic>
            <p:nvPicPr>
              <p:cNvPr id="11" name="图片 10"/>
              <p:cNvPicPr>
                <a:picLocks noChangeAspect="1"/>
              </p:cNvPicPr>
              <p:nvPr>
                <p:custDataLst>
                  <p:tags r:id="rId9"/>
                </p:custDataLst>
              </p:nvPr>
            </p:nvPicPr>
            <p:blipFill>
              <a:blip r:embed="rId10">
                <a:extLst>
                  <a:ext uri="{BEBA8EAE-BF5A-486C-A8C5-ECC9F3942E4B}">
                    <a14:imgProps xmlns:a14="http://schemas.microsoft.com/office/drawing/2010/main">
                      <a14:imgLayer r:embed="rId11">
                        <a14:imgEffect>
                          <a14:backgroundRemoval t="0" b="100000" l="0" r="100000"/>
                        </a14:imgEffect>
                        <a14:imgEffect>
                          <a14:colorTemperature colorTemp="8800"/>
                        </a14:imgEffect>
                        <a14:imgEffect>
                          <a14:saturation sat="200000"/>
                        </a14:imgEffect>
                      </a14:imgLayer>
                    </a14:imgProps>
                  </a:ext>
                </a:extLst>
              </a:blip>
              <a:stretch>
                <a:fillRect/>
              </a:stretch>
            </p:blipFill>
            <p:spPr>
              <a:xfrm>
                <a:off x="-66801" y="1236943"/>
                <a:ext cx="6825947" cy="4428143"/>
              </a:xfrm>
              <a:prstGeom prst="rect">
                <a:avLst/>
              </a:prstGeom>
            </p:spPr>
          </p:pic>
          <p:pic>
            <p:nvPicPr>
              <p:cNvPr id="12" name="Picture 2" descr="卡通蘑菇图片画册免费下载-千图网www...."/>
              <p:cNvPicPr>
                <a:picLocks noChangeAspect="1" noChangeArrowheads="1"/>
              </p:cNvPicPr>
              <p:nvPr>
                <p:custDataLst>
                  <p:tags r:id="rId12"/>
                </p:custDataLst>
              </p:nvPr>
            </p:nvPicPr>
            <p:blipFill>
              <a:blip r:embed="rId13"/>
              <a:stretch>
                <a:fillRect/>
              </a:stretch>
            </p:blipFill>
            <p:spPr bwMode="auto">
              <a:xfrm>
                <a:off x="2525013" y="4525416"/>
                <a:ext cx="946590" cy="815547"/>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图片 12"/>
            <p:cNvPicPr>
              <a:picLocks noChangeAspect="1"/>
            </p:cNvPicPr>
            <p:nvPr userDrawn="1">
              <p:custDataLst>
                <p:tags r:id="rId14"/>
              </p:custDataLst>
            </p:nvPr>
          </p:nvPicPr>
          <p:blipFill>
            <a:blip r:embed="rId15">
              <a:extLst>
                <a:ext uri="{BEBA8EAE-BF5A-486C-A8C5-ECC9F3942E4B}">
                  <a14:imgProps xmlns:a14="http://schemas.microsoft.com/office/drawing/2010/main">
                    <a14:imgLayer r:embed="rId16">
                      <a14:imgEffect>
                        <a14:artisticFilmGrain/>
                      </a14:imgEffect>
                    </a14:imgLayer>
                  </a14:imgProps>
                </a:ext>
              </a:extLst>
            </a:blip>
            <a:stretch>
              <a:fillRect/>
            </a:stretch>
          </p:blipFill>
          <p:spPr>
            <a:xfrm>
              <a:off x="675" y="437"/>
              <a:ext cx="1903" cy="2538"/>
            </a:xfrm>
            <a:prstGeom prst="rect">
              <a:avLst/>
            </a:prstGeom>
          </p:spPr>
        </p:pic>
        <p:pic>
          <p:nvPicPr>
            <p:cNvPr id="14" name="图片 13"/>
            <p:cNvPicPr>
              <a:picLocks noChangeAspect="1"/>
            </p:cNvPicPr>
            <p:nvPr userDrawn="1">
              <p:custDataLst>
                <p:tags r:id="rId17"/>
              </p:custDataLst>
            </p:nvPr>
          </p:nvPicPr>
          <p:blipFill>
            <a:blip r:embed="rId18"/>
            <a:stretch>
              <a:fillRect/>
            </a:stretch>
          </p:blipFill>
          <p:spPr>
            <a:xfrm>
              <a:off x="2229" y="1329"/>
              <a:ext cx="3211" cy="3757"/>
            </a:xfrm>
            <a:prstGeom prst="rect">
              <a:avLst/>
            </a:prstGeom>
          </p:spPr>
        </p:pic>
        <p:pic>
          <p:nvPicPr>
            <p:cNvPr id="15" name="图片 14"/>
            <p:cNvPicPr>
              <a:picLocks noChangeAspect="1"/>
            </p:cNvPicPr>
            <p:nvPr userDrawn="1">
              <p:custDataLst>
                <p:tags r:id="rId19"/>
              </p:custDataLst>
            </p:nvPr>
          </p:nvPicPr>
          <p:blipFill>
            <a:blip r:embed="rId20"/>
            <a:stretch>
              <a:fillRect/>
            </a:stretch>
          </p:blipFill>
          <p:spPr>
            <a:xfrm>
              <a:off x="15779" y="659"/>
              <a:ext cx="3158" cy="2438"/>
            </a:xfrm>
            <a:prstGeom prst="rect">
              <a:avLst/>
            </a:prstGeom>
          </p:spPr>
        </p:pic>
        <p:pic>
          <p:nvPicPr>
            <p:cNvPr id="19" name="Picture 2" descr="卡通蘑菇图片画册免费下载-千图网www...."/>
            <p:cNvPicPr>
              <a:picLocks noChangeAspect="1" noChangeArrowheads="1"/>
            </p:cNvPicPr>
            <p:nvPr userDrawn="1">
              <p:custDataLst>
                <p:tags r:id="rId21"/>
              </p:custDataLst>
            </p:nvPr>
          </p:nvPicPr>
          <p:blipFill>
            <a:blip r:embed="rId22" cstate="email"/>
            <a:srcRect r="-11756"/>
            <a:stretch>
              <a:fillRect/>
            </a:stretch>
          </p:blipFill>
          <p:spPr bwMode="auto">
            <a:xfrm>
              <a:off x="15324" y="1027"/>
              <a:ext cx="1847" cy="146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卡通蘑菇图片画册免费下载-千图网www...."/>
            <p:cNvPicPr>
              <a:picLocks noChangeAspect="1" noChangeArrowheads="1"/>
            </p:cNvPicPr>
            <p:nvPr userDrawn="1">
              <p:custDataLst>
                <p:tags r:id="rId23"/>
              </p:custDataLst>
            </p:nvPr>
          </p:nvPicPr>
          <p:blipFill>
            <a:blip r:embed="rId24"/>
            <a:stretch>
              <a:fillRect/>
            </a:stretch>
          </p:blipFill>
          <p:spPr bwMode="auto">
            <a:xfrm>
              <a:off x="14214" y="1118"/>
              <a:ext cx="1491" cy="128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卡通蘑菇图片画册免费下载-千图网www...."/>
            <p:cNvPicPr>
              <a:picLocks noChangeAspect="1" noChangeArrowheads="1"/>
            </p:cNvPicPr>
            <p:nvPr userDrawn="1">
              <p:custDataLst>
                <p:tags r:id="rId25"/>
              </p:custDataLst>
            </p:nvPr>
          </p:nvPicPr>
          <p:blipFill>
            <a:blip r:embed="rId26"/>
            <a:stretch>
              <a:fillRect/>
            </a:stretch>
          </p:blipFill>
          <p:spPr bwMode="auto">
            <a:xfrm>
              <a:off x="13229" y="1429"/>
              <a:ext cx="1369" cy="1155"/>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日期占位符 15"/>
          <p:cNvSpPr>
            <a:spLocks noGrp="1"/>
          </p:cNvSpPr>
          <p:nvPr>
            <p:ph type="dt" sz="half" idx="10"/>
            <p:custDataLst>
              <p:tags r:id="rId2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28"/>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29"/>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2" name="标题 1"/>
          <p:cNvSpPr>
            <a:spLocks noGrp="1"/>
          </p:cNvSpPr>
          <p:nvPr>
            <p:ph type="ctrTitle" hasCustomPrompt="1"/>
            <p:custDataLst>
              <p:tags r:id="rId30"/>
            </p:custDataLst>
          </p:nvPr>
        </p:nvSpPr>
        <p:spPr>
          <a:xfrm>
            <a:off x="5951623" y="2834481"/>
            <a:ext cx="5317954" cy="1477328"/>
          </a:xfrm>
        </p:spPr>
        <p:txBody>
          <a:bodyPr lIns="90000" tIns="46800" rIns="90000" bIns="46800" anchor="t" anchorCtr="0">
            <a:noAutofit/>
          </a:bodyPr>
          <a:lstStyle>
            <a:lvl1pPr algn="r" eaLnBrk="1" fontAlgn="auto" latinLnBrk="0" hangingPunct="1">
              <a:lnSpc>
                <a:spcPct val="130000"/>
              </a:lnSpc>
              <a:defRPr sz="8800" spc="600" baseline="0">
                <a:solidFill>
                  <a:schemeClr val="accent1"/>
                </a:solidFill>
                <a:latin typeface="Arial" panose="020B0604020202020204" pitchFamily="34" charset="0"/>
                <a:ea typeface="汉仪乐喵体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31"/>
            </p:custDataLst>
          </p:nvPr>
        </p:nvSpPr>
        <p:spPr>
          <a:xfrm>
            <a:off x="6712924" y="4386273"/>
            <a:ext cx="4553296" cy="457138"/>
          </a:xfrm>
        </p:spPr>
        <p:txBody>
          <a:bodyPr lIns="90000" tIns="46800" rIns="90000" bIns="46800">
            <a:normAutofit/>
          </a:bodyPr>
          <a:lstStyle>
            <a:lvl1pPr marL="0" indent="0" algn="r" eaLnBrk="1" fontAlgn="auto" latinLnBrk="0" hangingPunct="1">
              <a:lnSpc>
                <a:spcPct val="130000"/>
              </a:lnSpc>
              <a:buNone/>
              <a:defRPr sz="180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6" name="文本占位符 5"/>
          <p:cNvSpPr>
            <a:spLocks noGrp="1"/>
          </p:cNvSpPr>
          <p:nvPr>
            <p:ph type="body" sz="quarter" idx="13" hasCustomPrompt="1"/>
            <p:custDataLst>
              <p:tags r:id="rId32"/>
            </p:custDataLst>
          </p:nvPr>
        </p:nvSpPr>
        <p:spPr>
          <a:xfrm>
            <a:off x="7000557" y="4893073"/>
            <a:ext cx="2268538" cy="444500"/>
          </a:xfrm>
        </p:spPr>
        <p:txBody>
          <a:bodyPr/>
          <a:lstStyle>
            <a:lvl1pPr marL="0" indent="0" eaLnBrk="1" fontAlgn="auto" latinLnBrk="0" hangingPunct="1">
              <a:buNone/>
              <a:defRPr/>
            </a:lvl1pPr>
          </a:lstStyle>
          <a:p>
            <a:pPr lvl="0"/>
            <a:r>
              <a:rPr lang="zh-CN" altLang="en-US"/>
              <a:t>编辑文本</a:t>
            </a:r>
            <a:endParaRPr lang="zh-CN" altLang="en-US"/>
          </a:p>
        </p:txBody>
      </p:sp>
      <p:sp>
        <p:nvSpPr>
          <p:cNvPr id="30" name="文本占位符 29"/>
          <p:cNvSpPr>
            <a:spLocks noGrp="1"/>
          </p:cNvSpPr>
          <p:nvPr>
            <p:ph type="body" sz="quarter" idx="14" hasCustomPrompt="1"/>
            <p:custDataLst>
              <p:tags r:id="rId33"/>
            </p:custDataLst>
          </p:nvPr>
        </p:nvSpPr>
        <p:spPr>
          <a:xfrm>
            <a:off x="9805988" y="4892675"/>
            <a:ext cx="1465200" cy="457200"/>
          </a:xfrm>
        </p:spPr>
        <p:txBody>
          <a:bodyPr/>
          <a:lstStyle>
            <a:lvl1pPr marL="0" indent="0" eaLnBrk="1" fontAlgn="auto" latinLnBrk="0" hangingPunct="1">
              <a:buNone/>
              <a:defRPr/>
            </a:lvl1pPr>
          </a:lstStyle>
          <a:p>
            <a:pPr lvl="0"/>
            <a:r>
              <a:rPr lang="zh-CN" altLang="en-US"/>
              <a:t>编辑文本</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0" y="0"/>
            <a:ext cx="12082459" cy="6741129"/>
            <a:chOff x="0" y="0"/>
            <a:chExt cx="12082459" cy="6741129"/>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幼圆" panose="02010509060101010101" pitchFamily="49" charset="-122"/>
              </a:endParaRPr>
            </a:p>
          </p:txBody>
        </p:sp>
        <p:pic>
          <p:nvPicPr>
            <p:cNvPr id="9" name="图片 8"/>
            <p:cNvPicPr>
              <a:picLocks noChangeAspect="1"/>
            </p:cNvPicPr>
            <p:nvPr userDrawn="1">
              <p:custDataLst>
                <p:tags r:id="rId4"/>
              </p:custDataLst>
            </p:nvPr>
          </p:nvPicPr>
          <p:blipFill>
            <a:blip r:embed="rId5"/>
            <a:stretch>
              <a:fillRect/>
            </a:stretch>
          </p:blipFill>
          <p:spPr>
            <a:xfrm>
              <a:off x="10396654" y="4893668"/>
              <a:ext cx="1685805" cy="1847461"/>
            </a:xfrm>
            <a:prstGeom prst="rect">
              <a:avLst/>
            </a:prstGeom>
          </p:spPr>
        </p:pic>
        <p:pic>
          <p:nvPicPr>
            <p:cNvPr id="10" name="图片 9"/>
            <p:cNvPicPr>
              <a:picLocks noChangeAspect="1"/>
            </p:cNvPicPr>
            <p:nvPr userDrawn="1">
              <p:custDataLst>
                <p:tags r:id="rId6"/>
              </p:custDataLst>
            </p:nvPr>
          </p:nvPicPr>
          <p:blipFill>
            <a:blip r:embed="rId7">
              <a:extLst>
                <a:ext uri="{BEBA8EAE-BF5A-486C-A8C5-ECC9F3942E4B}">
                  <a14:imgProps xmlns:a14="http://schemas.microsoft.com/office/drawing/2010/main">
                    <a14:imgLayer r:embed="rId8">
                      <a14:imgEffect>
                        <a14:artisticFilmGrain/>
                      </a14:imgEffect>
                    </a14:imgLayer>
                  </a14:imgProps>
                </a:ext>
              </a:extLst>
            </a:blip>
            <a:stretch>
              <a:fillRect/>
            </a:stretch>
          </p:blipFill>
          <p:spPr>
            <a:xfrm>
              <a:off x="0" y="0"/>
              <a:ext cx="990582" cy="1320776"/>
            </a:xfrm>
            <a:prstGeom prst="rect">
              <a:avLst/>
            </a:prstGeom>
          </p:spPr>
        </p:pic>
      </p:grpSp>
      <p:sp>
        <p:nvSpPr>
          <p:cNvPr id="3" name="日期占位符 2"/>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defRPr>
            </a:lvl1pPr>
            <a:lvl2pPr>
              <a:defRPr baseline="0">
                <a:solidFill>
                  <a:schemeClr val="tx1">
                    <a:lumMod val="85000"/>
                    <a:lumOff val="15000"/>
                  </a:schemeClr>
                </a:solidFill>
                <a:latin typeface="Arial" panose="020B0604020202020204" pitchFamily="34" charset="0"/>
              </a:defRPr>
            </a:lvl2pPr>
            <a:lvl3pPr>
              <a:defRPr baseline="0">
                <a:solidFill>
                  <a:schemeClr val="tx1">
                    <a:lumMod val="85000"/>
                    <a:lumOff val="15000"/>
                  </a:schemeClr>
                </a:solidFill>
                <a:latin typeface="Arial" panose="020B0604020202020204" pitchFamily="34" charset="0"/>
              </a:defRPr>
            </a:lvl3pPr>
            <a:lvl4pPr>
              <a:defRPr baseline="0">
                <a:solidFill>
                  <a:schemeClr val="tx1">
                    <a:lumMod val="85000"/>
                    <a:lumOff val="15000"/>
                  </a:schemeClr>
                </a:solidFill>
                <a:latin typeface="Arial" panose="020B0604020202020204" pitchFamily="34" charset="0"/>
              </a:defRPr>
            </a:lvl4pPr>
            <a:lvl5pPr>
              <a:defRPr baseline="0">
                <a:solidFill>
                  <a:schemeClr val="tx1">
                    <a:lumMod val="85000"/>
                    <a:lumOff val="1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220980" y="277495"/>
            <a:ext cx="11965305" cy="6579870"/>
            <a:chOff x="348" y="437"/>
            <a:chExt cx="18843" cy="10362"/>
          </a:xfrm>
        </p:grpSpPr>
        <p:pic>
          <p:nvPicPr>
            <p:cNvPr id="7" name="图片 6"/>
            <p:cNvPicPr>
              <a:picLocks noChangeAspect="1"/>
            </p:cNvPicPr>
            <p:nvPr userDrawn="1">
              <p:custDataLst>
                <p:tags r:id="rId3"/>
              </p:custDataLst>
            </p:nvPr>
          </p:nvPicPr>
          <p:blipFill>
            <a:blip r:embed="rId4"/>
            <a:stretch>
              <a:fillRect/>
            </a:stretch>
          </p:blipFill>
          <p:spPr>
            <a:xfrm>
              <a:off x="6033" y="1935"/>
              <a:ext cx="13158" cy="7839"/>
            </a:xfrm>
            <a:prstGeom prst="rect">
              <a:avLst/>
            </a:prstGeom>
          </p:spPr>
        </p:pic>
        <p:pic>
          <p:nvPicPr>
            <p:cNvPr id="9" name="图片 8"/>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WatercolorSponge/>
                      </a14:imgEffect>
                    </a14:imgLayer>
                  </a14:imgProps>
                </a:ext>
              </a:extLst>
            </a:blip>
            <a:stretch>
              <a:fillRect/>
            </a:stretch>
          </p:blipFill>
          <p:spPr>
            <a:xfrm>
              <a:off x="11836" y="3587"/>
              <a:ext cx="3869" cy="1594"/>
            </a:xfrm>
            <a:prstGeom prst="rect">
              <a:avLst/>
            </a:prstGeom>
          </p:spPr>
        </p:pic>
        <p:grpSp>
          <p:nvGrpSpPr>
            <p:cNvPr id="10" name="组合 9"/>
            <p:cNvGrpSpPr/>
            <p:nvPr userDrawn="1">
              <p:custDataLst>
                <p:tags r:id="rId8"/>
              </p:custDataLst>
            </p:nvPr>
          </p:nvGrpSpPr>
          <p:grpSpPr>
            <a:xfrm>
              <a:off x="348" y="3537"/>
              <a:ext cx="10061" cy="7263"/>
              <a:chOff x="-66801" y="1236943"/>
              <a:chExt cx="6825947" cy="4428143"/>
            </a:xfrm>
          </p:grpSpPr>
          <p:pic>
            <p:nvPicPr>
              <p:cNvPr id="11" name="图片 10"/>
              <p:cNvPicPr>
                <a:picLocks noChangeAspect="1"/>
              </p:cNvPicPr>
              <p:nvPr>
                <p:custDataLst>
                  <p:tags r:id="rId9"/>
                </p:custDataLst>
              </p:nvPr>
            </p:nvPicPr>
            <p:blipFill>
              <a:blip r:embed="rId10">
                <a:extLst>
                  <a:ext uri="{BEBA8EAE-BF5A-486C-A8C5-ECC9F3942E4B}">
                    <a14:imgProps xmlns:a14="http://schemas.microsoft.com/office/drawing/2010/main">
                      <a14:imgLayer r:embed="rId11">
                        <a14:imgEffect>
                          <a14:backgroundRemoval t="0" b="100000" l="0" r="100000"/>
                        </a14:imgEffect>
                        <a14:imgEffect>
                          <a14:colorTemperature colorTemp="8800"/>
                        </a14:imgEffect>
                        <a14:imgEffect>
                          <a14:saturation sat="200000"/>
                        </a14:imgEffect>
                      </a14:imgLayer>
                    </a14:imgProps>
                  </a:ext>
                </a:extLst>
              </a:blip>
              <a:stretch>
                <a:fillRect/>
              </a:stretch>
            </p:blipFill>
            <p:spPr>
              <a:xfrm>
                <a:off x="-66801" y="1236943"/>
                <a:ext cx="6825947" cy="4428143"/>
              </a:xfrm>
              <a:prstGeom prst="rect">
                <a:avLst/>
              </a:prstGeom>
            </p:spPr>
          </p:pic>
          <p:pic>
            <p:nvPicPr>
              <p:cNvPr id="12" name="Picture 2" descr="卡通蘑菇图片画册免费下载-千图网www...."/>
              <p:cNvPicPr>
                <a:picLocks noChangeAspect="1" noChangeArrowheads="1"/>
              </p:cNvPicPr>
              <p:nvPr>
                <p:custDataLst>
                  <p:tags r:id="rId12"/>
                </p:custDataLst>
              </p:nvPr>
            </p:nvPicPr>
            <p:blipFill>
              <a:blip r:embed="rId13"/>
              <a:stretch>
                <a:fillRect/>
              </a:stretch>
            </p:blipFill>
            <p:spPr bwMode="auto">
              <a:xfrm>
                <a:off x="2525013" y="4525416"/>
                <a:ext cx="946590" cy="815547"/>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图片 12"/>
            <p:cNvPicPr>
              <a:picLocks noChangeAspect="1"/>
            </p:cNvPicPr>
            <p:nvPr userDrawn="1">
              <p:custDataLst>
                <p:tags r:id="rId14"/>
              </p:custDataLst>
            </p:nvPr>
          </p:nvPicPr>
          <p:blipFill>
            <a:blip r:embed="rId15">
              <a:extLst>
                <a:ext uri="{BEBA8EAE-BF5A-486C-A8C5-ECC9F3942E4B}">
                  <a14:imgProps xmlns:a14="http://schemas.microsoft.com/office/drawing/2010/main">
                    <a14:imgLayer r:embed="rId16">
                      <a14:imgEffect>
                        <a14:artisticFilmGrain/>
                      </a14:imgEffect>
                    </a14:imgLayer>
                  </a14:imgProps>
                </a:ext>
              </a:extLst>
            </a:blip>
            <a:stretch>
              <a:fillRect/>
            </a:stretch>
          </p:blipFill>
          <p:spPr>
            <a:xfrm>
              <a:off x="675" y="437"/>
              <a:ext cx="1903" cy="2538"/>
            </a:xfrm>
            <a:prstGeom prst="rect">
              <a:avLst/>
            </a:prstGeom>
          </p:spPr>
        </p:pic>
        <p:pic>
          <p:nvPicPr>
            <p:cNvPr id="14" name="图片 13"/>
            <p:cNvPicPr>
              <a:picLocks noChangeAspect="1"/>
            </p:cNvPicPr>
            <p:nvPr userDrawn="1">
              <p:custDataLst>
                <p:tags r:id="rId17"/>
              </p:custDataLst>
            </p:nvPr>
          </p:nvPicPr>
          <p:blipFill>
            <a:blip r:embed="rId18"/>
            <a:stretch>
              <a:fillRect/>
            </a:stretch>
          </p:blipFill>
          <p:spPr>
            <a:xfrm>
              <a:off x="2229" y="1329"/>
              <a:ext cx="3211" cy="3757"/>
            </a:xfrm>
            <a:prstGeom prst="rect">
              <a:avLst/>
            </a:prstGeom>
          </p:spPr>
        </p:pic>
        <p:pic>
          <p:nvPicPr>
            <p:cNvPr id="15" name="图片 14"/>
            <p:cNvPicPr>
              <a:picLocks noChangeAspect="1"/>
            </p:cNvPicPr>
            <p:nvPr userDrawn="1">
              <p:custDataLst>
                <p:tags r:id="rId19"/>
              </p:custDataLst>
            </p:nvPr>
          </p:nvPicPr>
          <p:blipFill>
            <a:blip r:embed="rId20"/>
            <a:stretch>
              <a:fillRect/>
            </a:stretch>
          </p:blipFill>
          <p:spPr>
            <a:xfrm>
              <a:off x="15779" y="659"/>
              <a:ext cx="3158" cy="2438"/>
            </a:xfrm>
            <a:prstGeom prst="rect">
              <a:avLst/>
            </a:prstGeom>
          </p:spPr>
        </p:pic>
        <p:pic>
          <p:nvPicPr>
            <p:cNvPr id="16" name="Picture 2" descr="卡通蘑菇图片画册免费下载-千图网www...."/>
            <p:cNvPicPr>
              <a:picLocks noChangeAspect="1" noChangeArrowheads="1"/>
            </p:cNvPicPr>
            <p:nvPr userDrawn="1">
              <p:custDataLst>
                <p:tags r:id="rId21"/>
              </p:custDataLst>
            </p:nvPr>
          </p:nvPicPr>
          <p:blipFill>
            <a:blip r:embed="rId22" cstate="email"/>
            <a:srcRect r="-11756"/>
            <a:stretch>
              <a:fillRect/>
            </a:stretch>
          </p:blipFill>
          <p:spPr bwMode="auto">
            <a:xfrm>
              <a:off x="15324" y="1027"/>
              <a:ext cx="1847" cy="14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卡通蘑菇图片画册免费下载-千图网www...."/>
            <p:cNvPicPr>
              <a:picLocks noChangeAspect="1" noChangeArrowheads="1"/>
            </p:cNvPicPr>
            <p:nvPr userDrawn="1">
              <p:custDataLst>
                <p:tags r:id="rId23"/>
              </p:custDataLst>
            </p:nvPr>
          </p:nvPicPr>
          <p:blipFill>
            <a:blip r:embed="rId24"/>
            <a:stretch>
              <a:fillRect/>
            </a:stretch>
          </p:blipFill>
          <p:spPr bwMode="auto">
            <a:xfrm>
              <a:off x="14214" y="1118"/>
              <a:ext cx="1491" cy="128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卡通蘑菇图片画册免费下载-千图网www...."/>
            <p:cNvPicPr>
              <a:picLocks noChangeAspect="1" noChangeArrowheads="1"/>
            </p:cNvPicPr>
            <p:nvPr userDrawn="1">
              <p:custDataLst>
                <p:tags r:id="rId25"/>
              </p:custDataLst>
            </p:nvPr>
          </p:nvPicPr>
          <p:blipFill>
            <a:blip r:embed="rId26"/>
            <a:stretch>
              <a:fillRect/>
            </a:stretch>
          </p:blipFill>
          <p:spPr bwMode="auto">
            <a:xfrm>
              <a:off x="13229" y="1429"/>
              <a:ext cx="1369" cy="1155"/>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日期占位符 2"/>
          <p:cNvSpPr>
            <a:spLocks noGrp="1"/>
          </p:cNvSpPr>
          <p:nvPr>
            <p:ph type="dt" sz="half" idx="10"/>
            <p:custDataLst>
              <p:tags r:id="rId27"/>
            </p:custDataLst>
          </p:nvPr>
        </p:nvSpPr>
        <p:spPr/>
        <p:txBody>
          <a:bodyPr lIns="90000" tIns="46800" rIns="90000" bIns="46800">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8"/>
            </p:custDataLst>
          </p:nvPr>
        </p:nvSpPr>
        <p:spPr/>
        <p:txBody>
          <a:bodyPr lIns="90000" tIns="46800" rIns="90000" bIns="46800">
            <a:normAutofit/>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29"/>
            </p:custDataLst>
          </p:nvPr>
        </p:nvSpPr>
        <p:spPr/>
        <p:txBody>
          <a:bodyPr lIns="90000" tIns="46800" rIns="90000" bIns="46800">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30"/>
            </p:custDataLst>
          </p:nvPr>
        </p:nvSpPr>
        <p:spPr>
          <a:xfrm>
            <a:off x="6343650" y="3368285"/>
            <a:ext cx="4800947" cy="1323439"/>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tx2"/>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19" name="文本占位符 18"/>
          <p:cNvSpPr>
            <a:spLocks noGrp="1"/>
          </p:cNvSpPr>
          <p:nvPr>
            <p:ph type="body" sz="quarter" idx="13" hasCustomPrompt="1"/>
            <p:custDataLst>
              <p:tags r:id="rId31"/>
            </p:custDataLst>
          </p:nvPr>
        </p:nvSpPr>
        <p:spPr>
          <a:xfrm>
            <a:off x="6343650" y="4691380"/>
            <a:ext cx="4800600" cy="482600"/>
          </a:xfrm>
        </p:spPr>
        <p:txBody>
          <a:bodyPr/>
          <a:lstStyle>
            <a:lvl1pPr marL="0" indent="0" algn="ctr">
              <a:buNone/>
              <a:defRPr sz="1800"/>
            </a:lvl1pPr>
          </a:lstStyle>
          <a:p>
            <a:pPr lvl="0"/>
            <a:r>
              <a:rPr lang="zh-CN" altLang="en-US"/>
              <a:t>编辑文本</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224155" y="158115"/>
            <a:ext cx="761365" cy="1015365"/>
          </a:xfrm>
          <a:prstGeom prst="rect">
            <a:avLst/>
          </a:prstGeom>
        </p:spPr>
      </p:pic>
      <p:pic>
        <p:nvPicPr>
          <p:cNvPr id="15" name="图片 14"/>
          <p:cNvPicPr>
            <a:picLocks noChangeAspect="1"/>
          </p:cNvPicPr>
          <p:nvPr userDrawn="1">
            <p:custDataLst>
              <p:tags r:id="rId4"/>
            </p:custDataLst>
          </p:nvPr>
        </p:nvPicPr>
        <p:blipFill>
          <a:blip r:embed="rId5"/>
          <a:stretch>
            <a:fillRect/>
          </a:stretch>
        </p:blipFill>
        <p:spPr>
          <a:xfrm>
            <a:off x="10519410" y="5640705"/>
            <a:ext cx="2005330" cy="1548130"/>
          </a:xfrm>
          <a:prstGeom prst="rect">
            <a:avLst/>
          </a:prstGeom>
        </p:spPr>
      </p:pic>
      <p:sp>
        <p:nvSpPr>
          <p:cNvPr id="2" name="标题 1"/>
          <p:cNvSpPr>
            <a:spLocks noGrp="1"/>
          </p:cNvSpPr>
          <p:nvPr>
            <p:ph type="title"/>
            <p:custDataLst>
              <p:tags r:id="rId6"/>
            </p:custDataLst>
          </p:nvPr>
        </p:nvSpPr>
        <p:spPr/>
        <p:txBody>
          <a:bodyPr/>
          <a:lstStyle>
            <a:lvl1pPr>
              <a:defRPr baseline="0">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幼圆" panose="02010509060101010101" pitchFamily="49" charset="-122"/>
            </a:endParaRPr>
          </a:p>
        </p:txBody>
      </p:sp>
      <p:pic>
        <p:nvPicPr>
          <p:cNvPr id="9" name="图片 8"/>
          <p:cNvPicPr>
            <a:picLocks noChangeAspect="1"/>
          </p:cNvPicPr>
          <p:nvPr userDrawn="1">
            <p:custDataLst>
              <p:tags r:id="rId3"/>
            </p:custDataLst>
          </p:nvPr>
        </p:nvPicPr>
        <p:blipFill>
          <a:blip r:embed="rId4"/>
          <a:stretch>
            <a:fillRect/>
          </a:stretch>
        </p:blipFill>
        <p:spPr>
          <a:xfrm>
            <a:off x="10396855" y="4893945"/>
            <a:ext cx="1685925" cy="1847215"/>
          </a:xfrm>
          <a:prstGeom prst="rect">
            <a:avLst/>
          </a:prstGeom>
        </p:spPr>
      </p:pic>
      <p:pic>
        <p:nvPicPr>
          <p:cNvPr id="11" name="图片 10"/>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artisticFilmGrain/>
                    </a14:imgEffect>
                  </a14:imgLayer>
                </a14:imgProps>
              </a:ext>
            </a:extLst>
          </a:blip>
          <a:stretch>
            <a:fillRect/>
          </a:stretch>
        </p:blipFill>
        <p:spPr>
          <a:xfrm>
            <a:off x="0" y="0"/>
            <a:ext cx="990600" cy="132080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aseline="0">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baseline="0">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baseline="0">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flipH="1">
            <a:off x="11192005" y="2513524"/>
            <a:ext cx="999994" cy="4352731"/>
          </a:xfrm>
          <a:prstGeom prst="rect">
            <a:avLst/>
          </a:prstGeom>
        </p:spPr>
      </p:pic>
      <p:sp>
        <p:nvSpPr>
          <p:cNvPr id="8" name="矩形 7"/>
          <p:cNvSpPr/>
          <p:nvPr userDrawn="1">
            <p:custDataLst>
              <p:tags r:id="rId4"/>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幼圆" panose="02010509060101010101" pitchFamily="49" charset="-122"/>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幼圆"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bg1"/>
                </a:solidFill>
                <a:latin typeface="Arial" panose="020B0604020202020204" pitchFamily="34" charset="0"/>
                <a:ea typeface="幼圆" panose="02010509060101010101" pitchFamily="49" charset="-122"/>
              </a:defRPr>
            </a:lvl1pPr>
            <a:lvl2pPr>
              <a:defRPr baseline="0">
                <a:solidFill>
                  <a:schemeClr val="bg1"/>
                </a:solidFill>
                <a:latin typeface="Arial" panose="020B0604020202020204" pitchFamily="34" charset="0"/>
                <a:ea typeface="幼圆" panose="02010509060101010101" pitchFamily="49" charset="-122"/>
              </a:defRPr>
            </a:lvl2pPr>
            <a:lvl3pPr>
              <a:defRPr baseline="0">
                <a:solidFill>
                  <a:schemeClr val="bg1"/>
                </a:solidFill>
                <a:latin typeface="Arial" panose="020B0604020202020204" pitchFamily="34" charset="0"/>
                <a:ea typeface="幼圆" panose="02010509060101010101" pitchFamily="49" charset="-122"/>
              </a:defRPr>
            </a:lvl3pPr>
            <a:lvl4pPr>
              <a:defRPr baseline="0">
                <a:solidFill>
                  <a:schemeClr val="bg1"/>
                </a:solidFill>
                <a:latin typeface="Arial" panose="020B0604020202020204" pitchFamily="34" charset="0"/>
                <a:ea typeface="幼圆" panose="02010509060101010101" pitchFamily="49" charset="-122"/>
              </a:defRPr>
            </a:lvl4pPr>
            <a:lvl5pPr>
              <a:defRPr baseline="0">
                <a:solidFill>
                  <a:schemeClr val="bg1"/>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1" name="图片 10"/>
          <p:cNvPicPr>
            <a:picLocks noChangeAspect="1"/>
          </p:cNvPicPr>
          <p:nvPr userDrawn="1">
            <p:custDataLst>
              <p:tags r:id="rId11"/>
            </p:custDataLst>
          </p:nvPr>
        </p:nvPicPr>
        <p:blipFill>
          <a:blip r:embed="rId12"/>
          <a:stretch>
            <a:fillRect/>
          </a:stretch>
        </p:blipFill>
        <p:spPr>
          <a:xfrm>
            <a:off x="224100" y="158400"/>
            <a:ext cx="761400" cy="1015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幼圆" panose="02010509060101010101" pitchFamily="49" charset="-122"/>
              <a:sym typeface="+mn-ea"/>
            </a:endParaRPr>
          </a:p>
        </p:txBody>
      </p:sp>
      <p:pic>
        <p:nvPicPr>
          <p:cNvPr id="11" name="图片 10"/>
          <p:cNvPicPr>
            <a:picLocks noChangeAspect="1"/>
          </p:cNvPicPr>
          <p:nvPr userDrawn="1">
            <p:custDataLst>
              <p:tags r:id="rId3"/>
            </p:custDataLst>
          </p:nvPr>
        </p:nvPicPr>
        <p:blipFill>
          <a:blip r:embed="rId4">
            <a:clrChange>
              <a:clrFrom>
                <a:srgbClr val="FFFFFF"/>
              </a:clrFrom>
              <a:clrTo>
                <a:srgbClr val="FFFFFF">
                  <a:alpha val="0"/>
                </a:srgbClr>
              </a:clrTo>
            </a:clrChange>
          </a:blip>
          <a:stretch>
            <a:fillRect/>
          </a:stretch>
        </p:blipFill>
        <p:spPr>
          <a:xfrm>
            <a:off x="10734040" y="5998210"/>
            <a:ext cx="1457960" cy="859790"/>
          </a:xfrm>
          <a:prstGeom prst="rect">
            <a:avLst/>
          </a:prstGeom>
        </p:spPr>
      </p:pic>
      <p:pic>
        <p:nvPicPr>
          <p:cNvPr id="12" name="图片 11"/>
          <p:cNvPicPr>
            <a:picLocks noChangeAspect="1"/>
          </p:cNvPicPr>
          <p:nvPr userDrawn="1">
            <p:custDataLst>
              <p:tags r:id="rId5"/>
            </p:custDataLst>
          </p:nvPr>
        </p:nvPicPr>
        <p:blipFill>
          <a:blip r:embed="rId6"/>
          <a:stretch>
            <a:fillRect/>
          </a:stretch>
        </p:blipFill>
        <p:spPr>
          <a:xfrm>
            <a:off x="224155" y="158115"/>
            <a:ext cx="761365" cy="1015365"/>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幼圆" panose="02010509060101010101" pitchFamily="49" charset="-122"/>
              <a:sym typeface="+mn-ea"/>
            </a:endParaRPr>
          </a:p>
        </p:txBody>
      </p:sp>
      <p:pic>
        <p:nvPicPr>
          <p:cNvPr id="10" name="图片 9"/>
          <p:cNvPicPr>
            <a:picLocks noChangeAspect="1"/>
          </p:cNvPicPr>
          <p:nvPr userDrawn="1">
            <p:custDataLst>
              <p:tags r:id="rId3"/>
            </p:custDataLst>
          </p:nvPr>
        </p:nvPicPr>
        <p:blipFill>
          <a:blip r:embed="rId4"/>
          <a:stretch>
            <a:fillRect/>
          </a:stretch>
        </p:blipFill>
        <p:spPr>
          <a:xfrm>
            <a:off x="224155" y="158115"/>
            <a:ext cx="761365" cy="1015365"/>
          </a:xfrm>
          <a:prstGeom prst="rect">
            <a:avLst/>
          </a:prstGeom>
        </p:spPr>
      </p:pic>
      <p:pic>
        <p:nvPicPr>
          <p:cNvPr id="11" name="图片 10"/>
          <p:cNvPicPr>
            <a:picLocks noChangeAspect="1"/>
          </p:cNvPicPr>
          <p:nvPr userDrawn="1">
            <p:custDataLst>
              <p:tags r:id="rId5"/>
            </p:custDataLst>
          </p:nvPr>
        </p:nvPicPr>
        <p:blipFill>
          <a:blip r:embed="rId6"/>
          <a:stretch>
            <a:fillRect/>
          </a:stretch>
        </p:blipFill>
        <p:spPr>
          <a:xfrm>
            <a:off x="10627360" y="5717540"/>
            <a:ext cx="2005330" cy="154813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baseline="0">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bg1"/>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幼圆" panose="02010509060101010101" pitchFamily="49" charset="-122"/>
              <a:sym typeface="+mn-ea"/>
            </a:endParaRPr>
          </a:p>
        </p:txBody>
      </p:sp>
      <p:pic>
        <p:nvPicPr>
          <p:cNvPr id="16" name="图片 15"/>
          <p:cNvPicPr>
            <a:picLocks noChangeAspect="1"/>
          </p:cNvPicPr>
          <p:nvPr userDrawn="1">
            <p:custDataLst>
              <p:tags r:id="rId3"/>
            </p:custDataLst>
          </p:nvPr>
        </p:nvPicPr>
        <p:blipFill>
          <a:blip r:embed="rId4"/>
          <a:stretch>
            <a:fillRect/>
          </a:stretch>
        </p:blipFill>
        <p:spPr>
          <a:xfrm>
            <a:off x="11349915" y="118940"/>
            <a:ext cx="761400" cy="1015200"/>
          </a:xfrm>
          <a:prstGeom prst="rect">
            <a:avLst/>
          </a:prstGeom>
        </p:spPr>
      </p:pic>
      <p:grpSp>
        <p:nvGrpSpPr>
          <p:cNvPr id="12" name="组合 11"/>
          <p:cNvGrpSpPr/>
          <p:nvPr userDrawn="1">
            <p:custDataLst>
              <p:tags r:id="rId5"/>
            </p:custDataLst>
          </p:nvPr>
        </p:nvGrpSpPr>
        <p:grpSpPr>
          <a:xfrm>
            <a:off x="102247" y="5724144"/>
            <a:ext cx="1483177" cy="1070782"/>
            <a:chOff x="-66801" y="1236943"/>
            <a:chExt cx="6825947" cy="4428143"/>
          </a:xfrm>
        </p:grpSpPr>
        <p:pic>
          <p:nvPicPr>
            <p:cNvPr id="14" name="图片 13"/>
            <p:cNvPicPr>
              <a:picLocks noChangeAspect="1"/>
            </p:cNvPicPr>
            <p:nvPr>
              <p:custDataLst>
                <p:tags r:id="rId6"/>
              </p:custDataLst>
            </p:nvPr>
          </p:nvPicPr>
          <p:blipFill>
            <a:blip r:embed="rId7"/>
            <a:stretch>
              <a:fillRect/>
            </a:stretch>
          </p:blipFill>
          <p:spPr>
            <a:xfrm>
              <a:off x="-66801" y="1236943"/>
              <a:ext cx="6825947" cy="4428143"/>
            </a:xfrm>
            <a:prstGeom prst="rect">
              <a:avLst/>
            </a:prstGeom>
          </p:spPr>
        </p:pic>
        <p:pic>
          <p:nvPicPr>
            <p:cNvPr id="15" name="Picture 2" descr="卡通蘑菇图片画册免费下载-千图网www...."/>
            <p:cNvPicPr>
              <a:picLocks noChangeAspect="1" noChangeArrowheads="1"/>
            </p:cNvPicPr>
            <p:nvPr>
              <p:custDataLst>
                <p:tags r:id="rId8"/>
              </p:custDataLst>
            </p:nvPr>
          </p:nvPicPr>
          <p:blipFill>
            <a:blip r:embed="rId9" cstate="email"/>
            <a:stretch>
              <a:fillRect/>
            </a:stretch>
          </p:blipFill>
          <p:spPr bwMode="auto">
            <a:xfrm>
              <a:off x="2525013" y="4525416"/>
              <a:ext cx="946590" cy="81554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标题 1"/>
          <p:cNvSpPr>
            <a:spLocks noGrp="1"/>
          </p:cNvSpPr>
          <p:nvPr>
            <p:ph type="title"/>
            <p:custDataLst>
              <p:tags r:id="rId10"/>
            </p:custDataLst>
          </p:nvPr>
        </p:nvSpPr>
        <p:spPr>
          <a:xfrm>
            <a:off x="579600" y="237600"/>
            <a:ext cx="11037600" cy="441964"/>
          </a:xfrm>
        </p:spPr>
        <p:txBody>
          <a:bodyPr/>
          <a:lstStyle>
            <a:lvl1pPr>
              <a:defRPr baseline="0">
                <a:solidFill>
                  <a:schemeClr val="bg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1"/>
            </p:custDataLst>
          </p:nvPr>
        </p:nvSpPr>
        <p:spPr/>
        <p:txBody>
          <a:bodyPr/>
          <a:lstStyle>
            <a:lvl1pPr>
              <a:defRPr baseline="0">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baseline="0">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baseline="0">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幼圆" panose="02010509060101010101" pitchFamily="49" charset="-122"/>
              <a:sym typeface="+mn-ea"/>
            </a:endParaRPr>
          </a:p>
        </p:txBody>
      </p:sp>
      <p:pic>
        <p:nvPicPr>
          <p:cNvPr id="11" name="图片 10"/>
          <p:cNvPicPr>
            <a:picLocks noChangeAspect="1"/>
          </p:cNvPicPr>
          <p:nvPr userDrawn="1">
            <p:custDataLst>
              <p:tags r:id="rId3"/>
            </p:custDataLst>
          </p:nvPr>
        </p:nvPicPr>
        <p:blipFill>
          <a:blip r:embed="rId4">
            <a:extLst>
              <a:ext uri="{BEBA8EAE-BF5A-486C-A8C5-ECC9F3942E4B}">
                <a14:imgProps xmlns:a14="http://schemas.microsoft.com/office/drawing/2010/main">
                  <a14:imgLayer r:embed="rId5">
                    <a14:imgEffect>
                      <a14:artisticFilmGrain/>
                    </a14:imgEffect>
                  </a14:imgLayer>
                </a14:imgProps>
              </a:ext>
            </a:extLst>
          </a:blip>
          <a:stretch>
            <a:fillRect/>
          </a:stretch>
        </p:blipFill>
        <p:spPr>
          <a:xfrm>
            <a:off x="224790" y="149860"/>
            <a:ext cx="1407160" cy="1875790"/>
          </a:xfrm>
          <a:prstGeom prst="rect">
            <a:avLst/>
          </a:prstGeom>
        </p:spPr>
      </p:pic>
      <p:pic>
        <p:nvPicPr>
          <p:cNvPr id="12" name="图片 11"/>
          <p:cNvPicPr>
            <a:picLocks noChangeAspect="1"/>
          </p:cNvPicPr>
          <p:nvPr userDrawn="1">
            <p:custDataLst>
              <p:tags r:id="rId6"/>
            </p:custDataLst>
          </p:nvPr>
        </p:nvPicPr>
        <p:blipFill>
          <a:blip r:embed="rId7"/>
          <a:stretch>
            <a:fillRect/>
          </a:stretch>
        </p:blipFill>
        <p:spPr>
          <a:xfrm>
            <a:off x="10205720" y="4742180"/>
            <a:ext cx="1986280" cy="2115820"/>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aseline="0">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baseline="0">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baseline="0">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baseline="0">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224100" y="158400"/>
            <a:ext cx="12300811" cy="7030562"/>
            <a:chOff x="224100" y="158400"/>
            <a:chExt cx="12300811" cy="7030562"/>
          </a:xfrm>
        </p:grpSpPr>
        <p:pic>
          <p:nvPicPr>
            <p:cNvPr id="8" name="图片 7"/>
            <p:cNvPicPr>
              <a:picLocks noChangeAspect="1"/>
            </p:cNvPicPr>
            <p:nvPr userDrawn="1">
              <p:custDataLst>
                <p:tags r:id="rId3"/>
              </p:custDataLst>
            </p:nvPr>
          </p:nvPicPr>
          <p:blipFill>
            <a:blip r:embed="rId4"/>
            <a:stretch>
              <a:fillRect/>
            </a:stretch>
          </p:blipFill>
          <p:spPr>
            <a:xfrm>
              <a:off x="224100" y="158400"/>
              <a:ext cx="761400" cy="1015200"/>
            </a:xfrm>
            <a:prstGeom prst="rect">
              <a:avLst/>
            </a:prstGeom>
          </p:spPr>
        </p:pic>
        <p:pic>
          <p:nvPicPr>
            <p:cNvPr id="9" name="图片 8"/>
            <p:cNvPicPr>
              <a:picLocks noChangeAspect="1"/>
            </p:cNvPicPr>
            <p:nvPr userDrawn="1">
              <p:custDataLst>
                <p:tags r:id="rId5"/>
              </p:custDataLst>
            </p:nvPr>
          </p:nvPicPr>
          <p:blipFill>
            <a:blip r:embed="rId6"/>
            <a:stretch>
              <a:fillRect/>
            </a:stretch>
          </p:blipFill>
          <p:spPr>
            <a:xfrm>
              <a:off x="10519327" y="5640578"/>
              <a:ext cx="2005584" cy="1548384"/>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3" name="组合 2"/>
          <p:cNvGrpSpPr/>
          <p:nvPr userDrawn="1">
            <p:custDataLst>
              <p:tags r:id="rId2"/>
            </p:custDataLst>
          </p:nvPr>
        </p:nvGrpSpPr>
        <p:grpSpPr>
          <a:xfrm>
            <a:off x="264795" y="153035"/>
            <a:ext cx="11954510" cy="6704330"/>
            <a:chOff x="417" y="241"/>
            <a:chExt cx="18826" cy="10558"/>
          </a:xfrm>
        </p:grpSpPr>
        <p:pic>
          <p:nvPicPr>
            <p:cNvPr id="11" name="图片 10"/>
            <p:cNvPicPr>
              <a:picLocks noChangeAspect="1"/>
            </p:cNvPicPr>
            <p:nvPr userDrawn="1">
              <p:custDataLst>
                <p:tags r:id="rId3"/>
              </p:custDataLst>
            </p:nvPr>
          </p:nvPicPr>
          <p:blipFill>
            <a:blip r:embed="rId4">
              <a:clrChange>
                <a:clrFrom>
                  <a:srgbClr val="FFFFFF"/>
                </a:clrFrom>
                <a:clrTo>
                  <a:srgbClr val="FFFFFF">
                    <a:alpha val="0"/>
                  </a:srgbClr>
                </a:clrTo>
              </a:clrChange>
            </a:blip>
            <a:stretch>
              <a:fillRect/>
            </a:stretch>
          </p:blipFill>
          <p:spPr>
            <a:xfrm>
              <a:off x="7807" y="4059"/>
              <a:ext cx="11436" cy="6741"/>
            </a:xfrm>
            <a:prstGeom prst="rect">
              <a:avLst/>
            </a:prstGeom>
          </p:spPr>
        </p:pic>
        <p:pic>
          <p:nvPicPr>
            <p:cNvPr id="8" name="图片 7"/>
            <p:cNvPicPr>
              <a:picLocks noChangeAspect="1"/>
            </p:cNvPicPr>
            <p:nvPr userDrawn="1">
              <p:custDataLst>
                <p:tags r:id="rId5"/>
              </p:custDataLst>
            </p:nvPr>
          </p:nvPicPr>
          <p:blipFill>
            <a:blip r:embed="rId6">
              <a:extLst>
                <a:ext uri="{BEBA8EAE-BF5A-486C-A8C5-ECC9F3942E4B}">
                  <a14:imgProps xmlns:a14="http://schemas.microsoft.com/office/drawing/2010/main">
                    <a14:imgLayer r:embed="rId7">
                      <a14:imgEffect>
                        <a14:colorTemperature colorTemp="8800"/>
                      </a14:imgEffect>
                      <a14:imgEffect>
                        <a14:saturation sat="400000"/>
                      </a14:imgEffect>
                    </a14:imgLayer>
                  </a14:imgProps>
                </a:ext>
              </a:extLst>
            </a:blip>
            <a:stretch>
              <a:fillRect/>
            </a:stretch>
          </p:blipFill>
          <p:spPr>
            <a:xfrm>
              <a:off x="417" y="241"/>
              <a:ext cx="12691" cy="9412"/>
            </a:xfrm>
            <a:prstGeom prst="rect">
              <a:avLst/>
            </a:prstGeom>
          </p:spPr>
        </p:pic>
        <p:pic>
          <p:nvPicPr>
            <p:cNvPr id="10" name="图片 9"/>
            <p:cNvPicPr>
              <a:picLocks noChangeAspect="1"/>
            </p:cNvPicPr>
            <p:nvPr userDrawn="1">
              <p:custDataLst>
                <p:tags r:id="rId8"/>
              </p:custDataLst>
            </p:nvPr>
          </p:nvPicPr>
          <p:blipFill>
            <a:blip r:embed="rId9">
              <a:extLst>
                <a:ext uri="{BEBA8EAE-BF5A-486C-A8C5-ECC9F3942E4B}">
                  <a14:imgProps xmlns:a14="http://schemas.microsoft.com/office/drawing/2010/main">
                    <a14:imgLayer r:embed="rId10">
                      <a14:imgEffect>
                        <a14:artisticFilmGrain/>
                      </a14:imgEffect>
                    </a14:imgLayer>
                  </a14:imgProps>
                </a:ext>
              </a:extLst>
            </a:blip>
            <a:stretch>
              <a:fillRect/>
            </a:stretch>
          </p:blipFill>
          <p:spPr>
            <a:xfrm>
              <a:off x="11600" y="3572"/>
              <a:ext cx="1903" cy="2538"/>
            </a:xfrm>
            <a:prstGeom prst="rect">
              <a:avLst/>
            </a:prstGeom>
          </p:spPr>
        </p:pic>
      </p:grpSp>
      <p:sp>
        <p:nvSpPr>
          <p:cNvPr id="4" name="日期占位符 3"/>
          <p:cNvSpPr>
            <a:spLocks noGrp="1"/>
          </p:cNvSpPr>
          <p:nvPr>
            <p:ph type="dt" sz="half" idx="10"/>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3"/>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
        <p:nvSpPr>
          <p:cNvPr id="19" name="文本占位符 18"/>
          <p:cNvSpPr>
            <a:spLocks noGrp="1"/>
          </p:cNvSpPr>
          <p:nvPr>
            <p:ph type="body" sz="quarter" idx="13" hasCustomPrompt="1"/>
            <p:custDataLst>
              <p:tags r:id="rId14"/>
            </p:custDataLst>
          </p:nvPr>
        </p:nvSpPr>
        <p:spPr>
          <a:xfrm>
            <a:off x="2613025" y="3227388"/>
            <a:ext cx="4454525" cy="584200"/>
          </a:xfrm>
        </p:spPr>
        <p:txBody>
          <a:bodyPr>
            <a:noAutofit/>
          </a:bodyPr>
          <a:lstStyle>
            <a:lvl1pPr marL="0" indent="0" eaLnBrk="1" fontAlgn="auto" latinLnBrk="0" hangingPunct="1">
              <a:buNone/>
              <a:defRPr sz="3000" baseline="0">
                <a:ea typeface="汉仪乐喵体W" panose="00020600040101010101" pitchFamily="18" charset="-122"/>
              </a:defRPr>
            </a:lvl1pPr>
          </a:lstStyle>
          <a:p>
            <a:pPr lvl="0"/>
            <a:r>
              <a:rPr lang="zh-CN" altLang="en-US"/>
              <a:t>单击此处编辑文本</a:t>
            </a: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224100" y="158400"/>
            <a:ext cx="12300811" cy="7030562"/>
            <a:chOff x="224100" y="158400"/>
            <a:chExt cx="12300811" cy="7030562"/>
          </a:xfrm>
        </p:grpSpPr>
        <p:pic>
          <p:nvPicPr>
            <p:cNvPr id="9" name="图片 8"/>
            <p:cNvPicPr>
              <a:picLocks noChangeAspect="1"/>
            </p:cNvPicPr>
            <p:nvPr userDrawn="1">
              <p:custDataLst>
                <p:tags r:id="rId3"/>
              </p:custDataLst>
            </p:nvPr>
          </p:nvPicPr>
          <p:blipFill>
            <a:blip r:embed="rId4"/>
            <a:stretch>
              <a:fillRect/>
            </a:stretch>
          </p:blipFill>
          <p:spPr>
            <a:xfrm>
              <a:off x="224100" y="158400"/>
              <a:ext cx="761400" cy="1015200"/>
            </a:xfrm>
            <a:prstGeom prst="rect">
              <a:avLst/>
            </a:prstGeom>
          </p:spPr>
        </p:pic>
        <p:pic>
          <p:nvPicPr>
            <p:cNvPr id="10" name="图片 9"/>
            <p:cNvPicPr>
              <a:picLocks noChangeAspect="1"/>
            </p:cNvPicPr>
            <p:nvPr userDrawn="1">
              <p:custDataLst>
                <p:tags r:id="rId5"/>
              </p:custDataLst>
            </p:nvPr>
          </p:nvPicPr>
          <p:blipFill>
            <a:blip r:embed="rId6"/>
            <a:stretch>
              <a:fillRect/>
            </a:stretch>
          </p:blipFill>
          <p:spPr>
            <a:xfrm>
              <a:off x="10519327" y="5640578"/>
              <a:ext cx="2005584" cy="1548384"/>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000" tIns="46800" rIns="90000" bIns="46800">
            <a:norm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224100" y="158400"/>
            <a:ext cx="12300811" cy="7030562"/>
            <a:chOff x="224100" y="158400"/>
            <a:chExt cx="12300811" cy="7030562"/>
          </a:xfrm>
        </p:grpSpPr>
        <p:pic>
          <p:nvPicPr>
            <p:cNvPr id="11" name="图片 10"/>
            <p:cNvPicPr>
              <a:picLocks noChangeAspect="1"/>
            </p:cNvPicPr>
            <p:nvPr userDrawn="1">
              <p:custDataLst>
                <p:tags r:id="rId3"/>
              </p:custDataLst>
            </p:nvPr>
          </p:nvPicPr>
          <p:blipFill>
            <a:blip r:embed="rId4"/>
            <a:stretch>
              <a:fillRect/>
            </a:stretch>
          </p:blipFill>
          <p:spPr>
            <a:xfrm>
              <a:off x="224100" y="158400"/>
              <a:ext cx="761400" cy="1015200"/>
            </a:xfrm>
            <a:prstGeom prst="rect">
              <a:avLst/>
            </a:prstGeom>
          </p:spPr>
        </p:pic>
        <p:pic>
          <p:nvPicPr>
            <p:cNvPr id="12" name="图片 11"/>
            <p:cNvPicPr>
              <a:picLocks noChangeAspect="1"/>
            </p:cNvPicPr>
            <p:nvPr userDrawn="1">
              <p:custDataLst>
                <p:tags r:id="rId5"/>
              </p:custDataLst>
            </p:nvPr>
          </p:nvPicPr>
          <p:blipFill>
            <a:blip r:embed="rId6"/>
            <a:stretch>
              <a:fillRect/>
            </a:stretch>
          </p:blipFill>
          <p:spPr>
            <a:xfrm>
              <a:off x="10519327" y="5640578"/>
              <a:ext cx="2005584" cy="1548384"/>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clrChange>
              <a:clrFrom>
                <a:srgbClr val="FFFFFF"/>
              </a:clrFrom>
              <a:clrTo>
                <a:srgbClr val="FFFFFF">
                  <a:alpha val="0"/>
                </a:srgbClr>
              </a:clrTo>
            </a:clrChange>
          </a:blip>
          <a:stretch>
            <a:fillRect/>
          </a:stretch>
        </p:blipFill>
        <p:spPr>
          <a:xfrm>
            <a:off x="0" y="492265"/>
            <a:ext cx="1359689" cy="6365735"/>
          </a:xfrm>
          <a:prstGeom prst="rect">
            <a:avLst/>
          </a:prstGeom>
        </p:spPr>
      </p:pic>
      <p:sp>
        <p:nvSpPr>
          <p:cNvPr id="2" name="标题 1"/>
          <p:cNvSpPr>
            <a:spLocks noGrp="1"/>
          </p:cNvSpPr>
          <p:nvPr>
            <p:ph type="title"/>
            <p:custDataLst>
              <p:tags r:id="rId4"/>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224100" y="158400"/>
            <a:ext cx="12300811" cy="7030562"/>
            <a:chOff x="224100" y="158400"/>
            <a:chExt cx="12300811" cy="7030562"/>
          </a:xfrm>
        </p:grpSpPr>
        <p:pic>
          <p:nvPicPr>
            <p:cNvPr id="9" name="图片 8"/>
            <p:cNvPicPr>
              <a:picLocks noChangeAspect="1"/>
            </p:cNvPicPr>
            <p:nvPr userDrawn="1">
              <p:custDataLst>
                <p:tags r:id="rId3"/>
              </p:custDataLst>
            </p:nvPr>
          </p:nvPicPr>
          <p:blipFill>
            <a:blip r:embed="rId4"/>
            <a:stretch>
              <a:fillRect/>
            </a:stretch>
          </p:blipFill>
          <p:spPr>
            <a:xfrm>
              <a:off x="224100" y="158400"/>
              <a:ext cx="761400" cy="1015200"/>
            </a:xfrm>
            <a:prstGeom prst="rect">
              <a:avLst/>
            </a:prstGeom>
          </p:spPr>
        </p:pic>
        <p:pic>
          <p:nvPicPr>
            <p:cNvPr id="10" name="图片 9"/>
            <p:cNvPicPr>
              <a:picLocks noChangeAspect="1"/>
            </p:cNvPicPr>
            <p:nvPr userDrawn="1">
              <p:custDataLst>
                <p:tags r:id="rId5"/>
              </p:custDataLst>
            </p:nvPr>
          </p:nvPicPr>
          <p:blipFill>
            <a:blip r:embed="rId6"/>
            <a:stretch>
              <a:fillRect/>
            </a:stretch>
          </p:blipFill>
          <p:spPr>
            <a:xfrm>
              <a:off x="10519327" y="5640578"/>
              <a:ext cx="2005584" cy="1548384"/>
            </a:xfrm>
            <a:prstGeom prst="rect">
              <a:avLst/>
            </a:prstGeom>
          </p:spPr>
        </p:pic>
      </p:grpSp>
      <p:sp>
        <p:nvSpPr>
          <p:cNvPr id="2" name="标题 1"/>
          <p:cNvSpPr>
            <a:spLocks noGrp="1"/>
          </p:cNvSpPr>
          <p:nvPr>
            <p:ph type="title"/>
            <p:custDataLst>
              <p:tags r:id="rId7"/>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082459" cy="6741129"/>
            <a:chOff x="0" y="0"/>
            <a:chExt cx="12082459" cy="6741129"/>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幼圆" panose="02010509060101010101" pitchFamily="49" charset="-122"/>
              </a:endParaRPr>
            </a:p>
          </p:txBody>
        </p:sp>
        <p:pic>
          <p:nvPicPr>
            <p:cNvPr id="9" name="图片 8"/>
            <p:cNvPicPr>
              <a:picLocks noChangeAspect="1"/>
            </p:cNvPicPr>
            <p:nvPr userDrawn="1">
              <p:custDataLst>
                <p:tags r:id="rId4"/>
              </p:custDataLst>
            </p:nvPr>
          </p:nvPicPr>
          <p:blipFill>
            <a:blip r:embed="rId5"/>
            <a:stretch>
              <a:fillRect/>
            </a:stretch>
          </p:blipFill>
          <p:spPr>
            <a:xfrm>
              <a:off x="10396654" y="4893668"/>
              <a:ext cx="1685805" cy="1847461"/>
            </a:xfrm>
            <a:prstGeom prst="rect">
              <a:avLst/>
            </a:prstGeom>
          </p:spPr>
        </p:pic>
        <p:pic>
          <p:nvPicPr>
            <p:cNvPr id="10" name="图片 9"/>
            <p:cNvPicPr>
              <a:picLocks noChangeAspect="1"/>
            </p:cNvPicPr>
            <p:nvPr userDrawn="1">
              <p:custDataLst>
                <p:tags r:id="rId6"/>
              </p:custDataLst>
            </p:nvPr>
          </p:nvPicPr>
          <p:blipFill>
            <a:blip r:embed="rId7">
              <a:extLst>
                <a:ext uri="{BEBA8EAE-BF5A-486C-A8C5-ECC9F3942E4B}">
                  <a14:imgProps xmlns:a14="http://schemas.microsoft.com/office/drawing/2010/main">
                    <a14:imgLayer r:embed="rId8">
                      <a14:imgEffect>
                        <a14:artisticFilmGrain/>
                      </a14:imgEffect>
                    </a14:imgLayer>
                  </a14:imgProps>
                </a:ext>
              </a:extLst>
            </a:blip>
            <a:stretch>
              <a:fillRect/>
            </a:stretch>
          </p:blipFill>
          <p:spPr>
            <a:xfrm>
              <a:off x="0" y="0"/>
              <a:ext cx="990582" cy="1320776"/>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image" Target="file:///D:\qq&#25991;&#20214;\712321467\Image\C2C\Image2\%7b75232B38-A165-1FB7-499C-2E1C792CACB5%7d.png" TargetMode="External"/><Relationship Id="rId25" Type="http://schemas.openxmlformats.org/officeDocument/2006/relationships/image" Target="../media/image25.png"/><Relationship Id="rId24" Type="http://schemas.openxmlformats.org/officeDocument/2006/relationships/tags" Target="../tags/tag174.xml"/><Relationship Id="rId23" Type="http://schemas.openxmlformats.org/officeDocument/2006/relationships/tags" Target="../tags/tag173.xml"/><Relationship Id="rId22" Type="http://schemas.openxmlformats.org/officeDocument/2006/relationships/tags" Target="../tags/tag17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slideLayout" Target="../slideLayouts/slideLayout2.xml"/><Relationship Id="rId19" Type="http://schemas.openxmlformats.org/officeDocument/2006/relationships/tags" Target="../tags/tag16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0000" tIns="46800" rIns="90000" bIns="46800" rtlCol="0" anchor="ctr">
            <a:normAutofit/>
          </a:bodyPr>
          <a:lstStyle>
            <a:lvl1pPr algn="l">
              <a:defRPr sz="1200"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0000" tIns="46800" rIns="90000" bIns="46800" rtlCol="0" anchor="ctr">
            <a:normAutofit/>
          </a:bodyPr>
          <a:lstStyle>
            <a:lvl1pPr algn="ctr">
              <a:defRPr sz="1200"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0000" tIns="46800" rIns="90000" bIns="46800" rtlCol="0" anchor="ctr">
            <a:normAutofit/>
          </a:bodyPr>
          <a:lstStyle>
            <a:lvl1pPr algn="r">
              <a:defRPr sz="1200"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p:cNvPicPr>
            <a:picLocks noChangeAspect="1"/>
          </p:cNvPicPr>
          <p:nvPr/>
        </p:nvPicPr>
        <p:blipFill>
          <a:blip r:embed="rId25" r:link="rId26"/>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image" Target="../media/image10.png"/><Relationship Id="rId3" Type="http://schemas.openxmlformats.org/officeDocument/2006/relationships/tags" Target="../tags/tag208.xml"/><Relationship Id="rId2" Type="http://schemas.openxmlformats.org/officeDocument/2006/relationships/image" Target="../media/image14.png"/><Relationship Id="rId1" Type="http://schemas.openxmlformats.org/officeDocument/2006/relationships/tags" Target="../tags/tag207.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image" Target="../media/image10.png"/><Relationship Id="rId3" Type="http://schemas.openxmlformats.org/officeDocument/2006/relationships/tags" Target="../tags/tag212.xml"/><Relationship Id="rId2" Type="http://schemas.openxmlformats.org/officeDocument/2006/relationships/image" Target="../media/image14.png"/><Relationship Id="rId1" Type="http://schemas.openxmlformats.org/officeDocument/2006/relationships/tags" Target="../tags/tag211.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image" Target="../media/image10.png"/><Relationship Id="rId3" Type="http://schemas.openxmlformats.org/officeDocument/2006/relationships/tags" Target="../tags/tag216.xml"/><Relationship Id="rId2" Type="http://schemas.openxmlformats.org/officeDocument/2006/relationships/image" Target="../media/image14.png"/><Relationship Id="rId1" Type="http://schemas.openxmlformats.org/officeDocument/2006/relationships/tags" Target="../tags/tag215.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image" Target="../media/image10.png"/><Relationship Id="rId3" Type="http://schemas.openxmlformats.org/officeDocument/2006/relationships/tags" Target="../tags/tag220.xml"/><Relationship Id="rId2" Type="http://schemas.openxmlformats.org/officeDocument/2006/relationships/image" Target="../media/image14.png"/><Relationship Id="rId1" Type="http://schemas.openxmlformats.org/officeDocument/2006/relationships/tags" Target="../tags/tag219.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224.xml"/><Relationship Id="rId2" Type="http://schemas.openxmlformats.org/officeDocument/2006/relationships/image" Target="../media/image26.png"/><Relationship Id="rId1" Type="http://schemas.openxmlformats.org/officeDocument/2006/relationships/tags" Target="../tags/tag223.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image" Target="../media/image10.png"/><Relationship Id="rId3" Type="http://schemas.openxmlformats.org/officeDocument/2006/relationships/tags" Target="../tags/tag179.xml"/><Relationship Id="rId2" Type="http://schemas.openxmlformats.org/officeDocument/2006/relationships/image" Target="../media/image14.png"/><Relationship Id="rId1" Type="http://schemas.openxmlformats.org/officeDocument/2006/relationships/tags" Target="../tags/tag178.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image" Target="../media/image10.png"/><Relationship Id="rId3" Type="http://schemas.openxmlformats.org/officeDocument/2006/relationships/tags" Target="../tags/tag183.xml"/><Relationship Id="rId2" Type="http://schemas.openxmlformats.org/officeDocument/2006/relationships/image" Target="../media/image14.png"/><Relationship Id="rId1" Type="http://schemas.openxmlformats.org/officeDocument/2006/relationships/tags" Target="../tags/tag182.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image" Target="../media/image10.png"/><Relationship Id="rId3" Type="http://schemas.openxmlformats.org/officeDocument/2006/relationships/tags" Target="../tags/tag187.xml"/><Relationship Id="rId2" Type="http://schemas.openxmlformats.org/officeDocument/2006/relationships/image" Target="../media/image14.png"/><Relationship Id="rId1" Type="http://schemas.openxmlformats.org/officeDocument/2006/relationships/tags" Target="../tags/tag186.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image" Target="../media/image10.png"/><Relationship Id="rId3" Type="http://schemas.openxmlformats.org/officeDocument/2006/relationships/tags" Target="../tags/tag191.xml"/><Relationship Id="rId2" Type="http://schemas.openxmlformats.org/officeDocument/2006/relationships/image" Target="../media/image14.png"/><Relationship Id="rId1" Type="http://schemas.openxmlformats.org/officeDocument/2006/relationships/tags" Target="../tags/tag190.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image" Target="../media/image10.png"/><Relationship Id="rId3" Type="http://schemas.openxmlformats.org/officeDocument/2006/relationships/tags" Target="../tags/tag195.xml"/><Relationship Id="rId2" Type="http://schemas.openxmlformats.org/officeDocument/2006/relationships/image" Target="../media/image14.png"/><Relationship Id="rId1" Type="http://schemas.openxmlformats.org/officeDocument/2006/relationships/tags" Target="../tags/tag19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image" Target="../media/image10.png"/><Relationship Id="rId3" Type="http://schemas.openxmlformats.org/officeDocument/2006/relationships/tags" Target="../tags/tag199.xml"/><Relationship Id="rId2" Type="http://schemas.openxmlformats.org/officeDocument/2006/relationships/image" Target="../media/image14.png"/><Relationship Id="rId1" Type="http://schemas.openxmlformats.org/officeDocument/2006/relationships/tags" Target="../tags/tag19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2.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image" Target="../media/image10.png"/><Relationship Id="rId3" Type="http://schemas.openxmlformats.org/officeDocument/2006/relationships/tags" Target="../tags/tag204.xml"/><Relationship Id="rId2" Type="http://schemas.openxmlformats.org/officeDocument/2006/relationships/image" Target="../media/image14.png"/><Relationship Id="rId1" Type="http://schemas.openxmlformats.org/officeDocument/2006/relationships/tags" Target="../tags/tag2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a:lstStyle/>
          <a:p>
            <a:pPr marL="0" indent="0" algn="r">
              <a:lnSpc>
                <a:spcPct val="130000"/>
              </a:lnSpc>
              <a:spcBef>
                <a:spcPct val="0"/>
              </a:spcBef>
              <a:spcAft>
                <a:spcPct val="0"/>
              </a:spcAft>
              <a:buSzTx/>
              <a:buNone/>
            </a:pPr>
            <a:r>
              <a:rPr lang="zh-CN" altLang="zh-CN" sz="8800" dirty="0">
                <a:solidFill>
                  <a:schemeClr val="accent1"/>
                </a:solidFill>
              </a:rPr>
              <a:t>牧场之国</a:t>
            </a:r>
            <a:endParaRPr lang="zh-CN" altLang="zh-CN" sz="8800" dirty="0">
              <a:solidFill>
                <a:schemeClr val="accent1"/>
              </a:solidFill>
            </a:endParaRPr>
          </a:p>
        </p:txBody>
      </p:sp>
      <p:sp>
        <p:nvSpPr>
          <p:cNvPr id="6" name="副标题 5"/>
          <p:cNvSpPr>
            <a:spLocks noGrp="1"/>
          </p:cNvSpPr>
          <p:nvPr>
            <p:ph type="subTitle" idx="1"/>
            <p:custDataLst>
              <p:tags r:id="rId2"/>
            </p:custDataLst>
          </p:nvPr>
        </p:nvSpPr>
        <p:spPr>
          <a:xfrm>
            <a:off x="6551295" y="4415155"/>
            <a:ext cx="4553585" cy="873760"/>
          </a:xfrm>
        </p:spPr>
        <p:txBody>
          <a:bodyPr>
            <a:noAutofit/>
          </a:bodyPr>
          <a:lstStyle/>
          <a:p>
            <a:pPr marL="0" indent="0" algn="r">
              <a:lnSpc>
                <a:spcPct val="130000"/>
              </a:lnSpc>
              <a:spcBef>
                <a:spcPct val="0"/>
              </a:spcBef>
              <a:spcAft>
                <a:spcPts val="1000"/>
              </a:spcAft>
              <a:buSzTx/>
              <a:buNone/>
            </a:pPr>
            <a:r>
              <a:rPr lang="zh-CN" altLang="en-US" sz="3600" dirty="0">
                <a:solidFill>
                  <a:schemeClr val="dk1">
                    <a:lumMod val="85000"/>
                    <a:lumOff val="15000"/>
                  </a:schemeClr>
                </a:solidFill>
              </a:rPr>
              <a:t>小学语文</a:t>
            </a:r>
            <a:endParaRPr lang="zh-CN" altLang="en-US" sz="3600" dirty="0">
              <a:solidFill>
                <a:schemeClr val="dk1">
                  <a:lumMod val="85000"/>
                  <a:lumOff val="15000"/>
                </a:schemeClr>
              </a:solidFill>
            </a:endParaRPr>
          </a:p>
        </p:txBody>
      </p:sp>
    </p:spTree>
    <p:custDataLst>
      <p:tags r:id="rId3"/>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dirty="0">
                <a:solidFill>
                  <a:schemeClr val="accent1"/>
                </a:solidFill>
                <a:latin typeface="汉仪乐喵体W" charset="0"/>
                <a:ea typeface="汉仪乐喵体W"/>
                <a:sym typeface="+mn-ea"/>
              </a:rPr>
              <a:t>课文主题</a:t>
            </a:r>
            <a:endParaRPr lang="zh-CN" altLang="en-US" sz="4800" dirty="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400" y="1490400"/>
            <a:ext cx="10969200" cy="4759200"/>
          </a:xfr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本文从“牧场之国”的角度描绘了荷兰牧场白日的辽阔无际、宁静和谐和夜晚的祥和寂静、神秘含蓄，展现了荷兰蓝天、白云、牛羊成群的优美迷人、自然和谐的景观，表达了作者对荷兰如画的田园风光的由衷赞美以及对荷兰的无比喜爱之情和对美好大自然的向往之情。</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a:solidFill>
                  <a:schemeClr val="accent1"/>
                </a:solidFill>
                <a:latin typeface="汉仪乐喵体W" charset="0"/>
                <a:ea typeface="汉仪乐喵体W"/>
                <a:sym typeface="+mn-ea"/>
              </a:rPr>
              <a:t>课文拓展</a:t>
            </a:r>
            <a:endParaRPr lang="zh-CN" altLang="en-US" sz="480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400" y="1490400"/>
            <a:ext cx="10969200" cy="4759200"/>
          </a:xfr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600">
                <a:solidFill>
                  <a:schemeClr val="dk1">
                    <a:lumMod val="65000"/>
                    <a:lumOff val="35000"/>
                  </a:schemeClr>
                </a:solidFill>
                <a:latin typeface="幼圆" panose="02010509060101010101" pitchFamily="49" charset="-122"/>
                <a:ea typeface="幼圆" panose="02010509060101010101" pitchFamily="49" charset="-122"/>
                <a:sym typeface="+mn-ea"/>
              </a:rPr>
              <a:t>荷兰四宝：风车、木鞋、奶酪、郁金香号称荷兰四宝。木鞋位于四宝之首。</a:t>
            </a:r>
            <a:endParaRPr lang="zh-CN" altLang="en-US" sz="3600">
              <a:solidFill>
                <a:schemeClr val="dk1">
                  <a:lumMod val="65000"/>
                  <a:lumOff val="35000"/>
                </a:schemeClr>
              </a:solidFill>
              <a:latin typeface="幼圆" panose="02010509060101010101" pitchFamily="49" charset="-122"/>
              <a:ea typeface="幼圆" panose="02010509060101010101" pitchFamily="49" charset="-122"/>
              <a:sym typeface="+mn-ea"/>
            </a:endParaRPr>
          </a:p>
        </p:txBody>
      </p:sp>
    </p:spTree>
    <p:custDataLst>
      <p:tags r:id="rId6"/>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a:solidFill>
                  <a:schemeClr val="accent1"/>
                </a:solidFill>
                <a:latin typeface="汉仪乐喵体W" charset="0"/>
                <a:ea typeface="汉仪乐喵体W"/>
                <a:sym typeface="+mn-ea"/>
              </a:rPr>
              <a:t>课后习题</a:t>
            </a:r>
            <a:endParaRPr lang="zh-CN" altLang="en-US" sz="480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400" y="1490400"/>
            <a:ext cx="10969200" cy="4759200"/>
          </a:xfr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en-US" altLang="zh-CN" sz="40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1.作者眼中真正的荷兰是什么样的？</a:t>
            </a:r>
            <a:endParaRPr lang="en-US" altLang="zh-CN" sz="40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en-US" altLang="zh-CN" sz="40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动物生活自由自在，奶牛的天堂、骏马的世界、猪、羊、鸡各种小动物的乐园，成为牧场之国</a:t>
            </a:r>
            <a:endParaRPr lang="en-US" altLang="zh-CN" sz="40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3" name="内容占位符 2"/>
          <p:cNvSpPr>
            <a:spLocks noGrp="1"/>
          </p:cNvSpPr>
          <p:nvPr>
            <p:ph idx="4294967295"/>
            <p:custDataLst>
              <p:tags r:id="rId5"/>
            </p:custDataLst>
          </p:nvPr>
        </p:nvSpPr>
        <p:spPr>
          <a:xfrm>
            <a:off x="608330" y="874395"/>
            <a:ext cx="10968990" cy="5375275"/>
          </a:xfr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en-US" altLang="zh-CN" sz="40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2.作者为什么反复强调这就是真正的荷兰？</a:t>
            </a:r>
            <a:endParaRPr lang="en-US" altLang="zh-CN" sz="40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en-US" altLang="zh-CN" sz="40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作者反复强调“这就是真正的荷兰”，既是为了让真切地感受到荷兰作为牧场之国，不但拥有独特的自然风光，而且人与动物和谐相处，而且也表达了作者对荷兰强烈的热爱。</a:t>
            </a:r>
            <a:endParaRPr lang="en-US" altLang="zh-CN" sz="40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pPr marL="0" lvl="0" indent="0" algn="ctr">
              <a:lnSpc>
                <a:spcPct val="100000"/>
              </a:lnSpc>
              <a:spcBef>
                <a:spcPct val="0"/>
              </a:spcBef>
              <a:spcAft>
                <a:spcPct val="0"/>
              </a:spcAft>
              <a:buSzTx/>
              <a:buNone/>
            </a:pPr>
            <a:r>
              <a:rPr lang="zh-CN" altLang="en-US" sz="8000">
                <a:solidFill>
                  <a:schemeClr val="accent1"/>
                </a:solidFill>
              </a:rPr>
              <a:t>谢谢观看</a:t>
            </a:r>
            <a:endParaRPr lang="zh-CN" altLang="en-US" sz="8000">
              <a:solidFill>
                <a:schemeClr val="accent1"/>
              </a:solidFill>
            </a:endParaRPr>
          </a:p>
        </p:txBody>
      </p:sp>
      <p:pic>
        <p:nvPicPr>
          <p:cNvPr id="5" name="New picture"/>
          <p:cNvPicPr/>
          <p:nvPr/>
        </p:nvPicPr>
        <p:blipFill>
          <a:blip r:embed="rId2"/>
          <a:stretch>
            <a:fillRect/>
          </a:stretch>
        </p:blipFill>
        <p:spPr>
          <a:xfrm>
            <a:off x="10845800" y="12382500"/>
            <a:ext cx="368300" cy="266700"/>
          </a:xfrm>
          <a:prstGeom prst="cube">
            <a:avLst/>
          </a:prstGeom>
        </p:spPr>
      </p:pic>
    </p:spTree>
    <p:custDataLst>
      <p:tags r:id="rId3"/>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dirty="0">
                <a:solidFill>
                  <a:schemeClr val="accent1"/>
                </a:solidFill>
                <a:latin typeface="汉仪乐喵体W" charset="0"/>
                <a:ea typeface="汉仪乐喵体W"/>
                <a:sym typeface="+mn-ea"/>
              </a:rPr>
              <a:t>形近字</a:t>
            </a:r>
            <a:endParaRPr lang="zh-CN" altLang="en-US" sz="4800" dirty="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400" y="1490400"/>
            <a:ext cx="10969200" cy="4759200"/>
          </a:xfr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镶(镶嵌 ) 膘(肥膘 ) 垠(一望无垠 ) 低( 低头 )</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壤(土壤 ) 漂(漂亮 ) 根( 根本) 底( 湖底 )</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挡(抵挡 ) 骏(骏马 ) 漆(漆黑 ) 驰( 驰骋 )</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铛(铃铛 ) 俊(俊俏 ) 膝(膝盖 ) 池( 池塘 )</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a:solidFill>
                  <a:schemeClr val="accent1"/>
                </a:solidFill>
                <a:latin typeface="汉仪乐喵体W" charset="0"/>
                <a:ea typeface="汉仪乐喵体W"/>
                <a:sym typeface="+mn-ea"/>
              </a:rPr>
              <a:t>多音字</a:t>
            </a:r>
            <a:endParaRPr lang="zh-CN" altLang="en-US" sz="480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400" y="1490400"/>
            <a:ext cx="10969200" cy="4759200"/>
          </a:xfrm>
        </p:spPr>
        <p:txBody>
          <a:bodyPr vert="horz" lIns="90000" tIns="46800" rIns="90000" bIns="46800" rtlCol="0">
            <a:normAutofit lnSpcReduction="10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模mó（模式）mú（模样）</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畜chù（牲畜）xù（畜牧）</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圈quān（圆圈） juàn（羊圈）</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载zài（满载而归）zǎi（记载）</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过了三年五载（ zǎi ），我满载（ zài ）着成功的喜悦回到了家乡。</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a:solidFill>
                  <a:schemeClr val="accent1"/>
                </a:solidFill>
                <a:latin typeface="汉仪乐喵体W" charset="0"/>
                <a:ea typeface="汉仪乐喵体W"/>
                <a:sym typeface="+mn-ea"/>
              </a:rPr>
              <a:t>近义词</a:t>
            </a:r>
            <a:endParaRPr lang="zh-CN" altLang="en-US" sz="480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330" y="1490345"/>
            <a:ext cx="10968990" cy="5118735"/>
          </a:xfr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专注——专心  端庄——稳重</a:t>
            </a:r>
            <a:endPar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遮掩——掩盖  阻挡——阻拦</a:t>
            </a:r>
            <a:endPar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辽阔——广阔  赞许——赞成</a:t>
            </a:r>
            <a:endPar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安闲——悠闲  舒缓——缓慢</a:t>
            </a:r>
            <a:endPar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仪态——仪表  无垠——无边</a:t>
            </a:r>
            <a:endPar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欣赏——观赏  悠悠自得——怡然自得</a:t>
            </a:r>
            <a:endPar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endParaRPr lang="zh-CN" altLang="en-US" sz="360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a:solidFill>
                  <a:schemeClr val="accent1"/>
                </a:solidFill>
                <a:latin typeface="汉仪乐喵体W" charset="0"/>
                <a:ea typeface="汉仪乐喵体W"/>
                <a:sym typeface="+mn-ea"/>
              </a:rPr>
              <a:t>反义词</a:t>
            </a:r>
            <a:endParaRPr lang="zh-CN" altLang="en-US" sz="480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400" y="1490400"/>
            <a:ext cx="10969200" cy="4759200"/>
          </a:xfr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专注——分心  端庄——轻浮</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遮掩——暴露  辽阔——狭窄</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赞许——反对  舒缓——急促</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漆黑——明亮  微弱——强烈</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dirty="0">
                <a:solidFill>
                  <a:schemeClr val="accent1"/>
                </a:solidFill>
                <a:latin typeface="汉仪乐喵体W" charset="0"/>
                <a:ea typeface="汉仪乐喵体W"/>
                <a:sym typeface="+mn-ea"/>
              </a:rPr>
              <a:t>作者介绍</a:t>
            </a:r>
            <a:endParaRPr lang="zh-CN" altLang="en-US" sz="4800" dirty="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224790" y="1226820"/>
            <a:ext cx="11768455" cy="5455285"/>
          </a:xfr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2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卡雷尔·恰佩克：（1890～1938）</a:t>
            </a:r>
            <a:endParaRPr lang="zh-CN" altLang="en-US" sz="32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2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捷克著名作家、剧作家、新闻记者、童话寓言家。1920年恰佩克发表科幻剧本《万能机器人》，发明了“机器人”这个词，此剧本已成为世界科幻文学的经典。卡雷尔·恰佩克既有富于思想深度的严肃作品，如科幻小说《鲵鱼之乱》，也有老少咸宜的感人故事，如《小卡雷尔·恰佩克狗达西卡》《九个童话故事》等。它们不仅是捷克家喻户晓的 经典，也是世界文学的瑰宝</a:t>
            </a:r>
            <a:r>
              <a:rPr lang="zh-CN" altLang="en-US" sz="3200" dirty="0" smtClean="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a:t>
            </a:r>
            <a:endParaRPr lang="zh-CN" altLang="en-US" sz="32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a:solidFill>
                  <a:schemeClr val="accent1"/>
                </a:solidFill>
                <a:latin typeface="汉仪乐喵体W" charset="0"/>
                <a:ea typeface="汉仪乐喵体W"/>
                <a:sym typeface="+mn-ea"/>
              </a:rPr>
              <a:t>背景介绍</a:t>
            </a:r>
            <a:endParaRPr lang="zh-CN" altLang="en-US" sz="480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330" y="1490345"/>
            <a:ext cx="10968990" cy="5151755"/>
          </a:xfr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2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荷兰一向以“花之国”、“风车之国”、“运河之国”、“牧场之国”闻名于世。本文正是从“牧场之国”的角度来展现荷兰的独特风情的。课文为我们描绘了荷兰牧场白日的辽阔无际、宁静和谐和夜晚的祥和寂静、神秘含蓄：白日里，牧场是动物们的天堂，无论是花色多样的牛，还是骏马或羊、猪、鸡，在“见不到一个人影的绿草低地上”是那样的悠然自得、惬意舒畅，广阔无垠的草原无疑就是他们的自由王国，好一幅家禽家畜安闲游憩图。</a:t>
            </a:r>
            <a:endParaRPr lang="zh-CN" altLang="en-US" sz="32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070" y="115570"/>
            <a:ext cx="12139930" cy="6644005"/>
          </a:xfrm>
        </p:spPr>
        <p:txBody>
          <a:bodyPr>
            <a:noAutofit/>
          </a:bodyPr>
          <a:lstStyle/>
          <a:p>
            <a:pPr marL="0" indent="0">
              <a:buNone/>
            </a:pPr>
            <a:r>
              <a:rPr sz="3600" dirty="0">
                <a:solidFill>
                  <a:schemeClr val="dk1">
                    <a:lumMod val="65000"/>
                    <a:lumOff val="35000"/>
                  </a:schemeClr>
                </a:solidFill>
                <a:latin typeface="幼圆" panose="02010509060101010101" pitchFamily="49" charset="-122"/>
                <a:cs typeface="幼圆" panose="02010509060101010101" pitchFamily="49" charset="-122"/>
                <a:sym typeface="+mn-ea"/>
              </a:rPr>
              <a:t>即使是傍晚出现了挤奶的人也并没有打破草原的寂静，奶牛仍是“严肃沉默”，挤奶人更是“默默无语”，连船只行驶也是舒缓平稳的，车船的到来与离去也反衬出了草原的寂静。直到夜幕降临，荷兰更是沉入一片静谧之中，又成了一幅沉沉静夜图。课文的描写让我们看到了荷兰牧场和运河交错的独特地形，看到了畜牧业尤其是奶牛和奶制品在荷兰国计民生中的重要作用，更看到了荷兰蓝天、碧草、牛羊组成的优美迷人、自然和谐的景观，所以作者四次讲到“这就是真正的荷兰”。这既是作者在向人们介绍荷兰的特点，更是对荷兰的美景发出的赞叹。</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indent="0">
              <a:buNone/>
            </a:pP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224155" y="158115"/>
            <a:ext cx="761365" cy="1015365"/>
          </a:xfrm>
          <a:prstGeom prst="rect">
            <a:avLst/>
          </a:prstGeom>
        </p:spPr>
      </p:pic>
      <p:pic>
        <p:nvPicPr>
          <p:cNvPr id="15" name="图片 14"/>
          <p:cNvPicPr>
            <a:picLocks noChangeAspect="1"/>
          </p:cNvPicPr>
          <p:nvPr userDrawn="1">
            <p:custDataLst>
              <p:tags r:id="rId3"/>
            </p:custDataLst>
          </p:nvPr>
        </p:nvPicPr>
        <p:blipFill>
          <a:blip r:embed="rId4"/>
          <a:stretch>
            <a:fillRect/>
          </a:stretch>
        </p:blipFill>
        <p:spPr>
          <a:xfrm>
            <a:off x="10519410" y="5640705"/>
            <a:ext cx="2005330" cy="1548130"/>
          </a:xfrm>
          <a:prstGeom prst="rect">
            <a:avLst/>
          </a:prstGeom>
        </p:spPr>
      </p:pic>
      <p:sp>
        <p:nvSpPr>
          <p:cNvPr id="2" name="标题 1"/>
          <p:cNvSpPr>
            <a:spLocks noGrp="1"/>
          </p:cNvSpPr>
          <p:nvPr>
            <p:ph type="title" idx="4294967295"/>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4800" dirty="0">
                <a:solidFill>
                  <a:schemeClr val="accent1"/>
                </a:solidFill>
                <a:latin typeface="汉仪乐喵体W" charset="0"/>
                <a:ea typeface="汉仪乐喵体W"/>
                <a:sym typeface="+mn-ea"/>
              </a:rPr>
              <a:t>段落大意</a:t>
            </a:r>
            <a:endParaRPr lang="zh-CN" altLang="en-US" sz="4800" dirty="0">
              <a:solidFill>
                <a:schemeClr val="accent1"/>
              </a:solidFill>
              <a:latin typeface="汉仪乐喵体W" charset="0"/>
              <a:ea typeface="汉仪乐喵体W"/>
              <a:sym typeface="+mn-ea"/>
            </a:endParaRPr>
          </a:p>
        </p:txBody>
      </p:sp>
      <p:sp>
        <p:nvSpPr>
          <p:cNvPr id="3" name="内容占位符 2"/>
          <p:cNvSpPr>
            <a:spLocks noGrp="1"/>
          </p:cNvSpPr>
          <p:nvPr>
            <p:ph idx="4294967295"/>
            <p:custDataLst>
              <p:tags r:id="rId5"/>
            </p:custDataLst>
          </p:nvPr>
        </p:nvSpPr>
        <p:spPr>
          <a:xfrm>
            <a:off x="608400" y="1490400"/>
            <a:ext cx="10969200" cy="4759200"/>
          </a:xfr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第一部分：（1）总写荷兰是牧场之国。</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第二部分：（2～4）介绍了白天牧场和草原的景象。</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第三部分：（5）介绍了牧场夜晚来临的景象。</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a:p>
            <a:pPr marL="0" lvl="0" algn="l">
              <a:buClrTx/>
              <a:buSzTx/>
              <a:buNone/>
            </a:pPr>
            <a:r>
              <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rPr>
              <a:t>第四部分：（6）总结真正的荷兰。</a:t>
            </a:r>
            <a:endParaRPr lang="zh-CN" altLang="en-US" sz="3600" dirty="0">
              <a:solidFill>
                <a:schemeClr val="dk1">
                  <a:lumMod val="65000"/>
                  <a:lumOff val="35000"/>
                </a:schemeClr>
              </a:solidFill>
              <a:latin typeface="幼圆" panose="02010509060101010101" pitchFamily="49" charset="-122"/>
              <a:ea typeface="幼圆" panose="02010509060101010101" pitchFamily="49" charset="-122"/>
              <a:cs typeface="幼圆" panose="02010509060101010101" pitchFamily="49" charset="-122"/>
              <a:sym typeface="+mn-ea"/>
            </a:endParaRPr>
          </a:p>
        </p:txBody>
      </p:sp>
    </p:spTree>
    <p:custDataLst>
      <p:tags r:id="rId6"/>
    </p:custDataLst>
  </p:cSld>
  <p:clrMapOvr>
    <a:masterClrMapping/>
  </p:clrMapOvr>
  <p:transition/>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6c088a7a-8f60-46b3-9977-d1ae24383b1a}"/>
</p:tagLst>
</file>

<file path=ppt/tags/tag1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0502e162-ace8-41f8-8607-746b4169a744}"/>
</p:tagLst>
</file>

<file path=ppt/tags/tag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2.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4.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5.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6.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7.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8.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201646"/>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01646"/>
  <p:tag name="KSO_WM_UNIT_COMPATIBLE" val="0"/>
  <p:tag name="KSO_WM_UNIT_DIAGRAM_ISNUMVISUAL" val="0"/>
  <p:tag name="KSO_WM_UNIT_DIAGRAM_ISREFERUNIT" val="0"/>
  <p:tag name="KSO_WM_UNIT_HIGHLIGHT" val="0"/>
  <p:tag name="KSO_WM_UNIT_ID" val="_0**"/>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1646"/>
  <p:tag name="KSO_WM_TEMPLATE_MASTER_THUMB_INDEX" val="12"/>
  <p:tag name="KSO_WM_TEMPLATE_MASTER_TYPE" val="1"/>
  <p:tag name="KSO_WM_TEMPLATE_SUBCATEGORY" val="17"/>
  <p:tag name="KSO_WM_TEMPLATE_THUMBS_INDEX" val="1、4、9、10、11、15、17"/>
  <p:tag name="KSO_WM_UNIT_SHOW_EDIT_AREA_INDICATION" val="0"/>
</p:tagLst>
</file>

<file path=ppt/tags/tag175.xml><?xml version="1.0" encoding="utf-8"?>
<p:tagLst xmlns:p="http://schemas.openxmlformats.org/presentationml/2006/main">
  <p:tag name="KSO_WM_BEAUTIFY_FLAG" val="#wm#"/>
  <p:tag name="KSO_WM_TAG_VERSION" val="1.0"/>
  <p:tag name="KSO_WM_TEMPLATE_CATEGORY" val="custom"/>
  <p:tag name="KSO_WM_TEMPLATE_INDEX" val="20201646"/>
  <p:tag name="KSO_WM_UNIT_COMPATIBLE" val="0"/>
  <p:tag name="KSO_WM_UNIT_DIAGRAM_ISNUMVISUAL" val="0"/>
  <p:tag name="KSO_WM_UNIT_DIAGRAM_ISREFERUNIT" val="0"/>
  <p:tag name="KSO_WM_UNIT_HIGHLIGHT" val="0"/>
  <p:tag name="KSO_WM_UNIT_ID" val="custom20201646_1*a*1"/>
  <p:tag name="KSO_WM_UNIT_INDEX" val="1"/>
  <p:tag name="KSO_WM_UNIT_ISCONTENTSTITLE" val="0"/>
  <p:tag name="KSO_WM_UNIT_ISNUMDGMTITLE" val="0"/>
  <p:tag name="KSO_WM_UNIT_LAYERLEVEL" val="1"/>
  <p:tag name="KSO_WM_UNIT_NOCLEAR" val="0"/>
  <p:tag name="KSO_WM_UNIT_PRESET_TEXT" val="梦幻森林"/>
  <p:tag name="KSO_WM_UNIT_TYPE" val="a"/>
  <p:tag name="KSO_WM_UNIT_VALUE" val="4"/>
</p:tagLst>
</file>

<file path=ppt/tags/tag176.xml><?xml version="1.0" encoding="utf-8"?>
<p:tagLst xmlns:p="http://schemas.openxmlformats.org/presentationml/2006/main">
  <p:tag name="KSO_WM_BEAUTIFY_FLAG" val="#wm#"/>
  <p:tag name="KSO_WM_TAG_VERSION" val="1.0"/>
  <p:tag name="KSO_WM_TEMPLATE_CATEGORY" val="custom"/>
  <p:tag name="KSO_WM_TEMPLATE_INDEX" val="20201646"/>
  <p:tag name="KSO_WM_UNIT_COMPATIBLE" val="1"/>
  <p:tag name="KSO_WM_UNIT_DIAGRAM_ISNUMVISUAL" val="0"/>
  <p:tag name="KSO_WM_UNIT_DIAGRAM_ISREFERUNIT" val="0"/>
  <p:tag name="KSO_WM_UNIT_HIGHLIGHT" val="0"/>
  <p:tag name="KSO_WM_UNIT_ID" val="custom20201646_1*b*1"/>
  <p:tag name="KSO_WM_UNIT_INDEX" val="1"/>
  <p:tag name="KSO_WM_UNIT_ISCONTENTSTITLE" val="0"/>
  <p:tag name="KSO_WM_UNIT_ISNUMDGMTITLE" val="0"/>
  <p:tag name="KSO_WM_UNIT_LAYERLEVEL" val="1"/>
  <p:tag name="KSO_WM_UNIT_NOCLEAR" val="0"/>
  <p:tag name="KSO_WM_UNIT_PRESET_TEXT" val="点击此处添加副标题"/>
  <p:tag name="KSO_WM_UNIT_TEXT_FILL_FORE_SCHEMECOLOR_INDEX" val="13"/>
  <p:tag name="KSO_WM_UNIT_TEXT_FILL_FORE_SCHEMECOLOR_INDEX_BRIGHTNESS" val="0.15"/>
  <p:tag name="KSO_WM_UNIT_TEXT_FILL_TYPE" val="1"/>
  <p:tag name="KSO_WM_UNIT_TYPE" val="b"/>
  <p:tag name="KSO_WM_UNIT_VALUE" val="19"/>
</p:tagLst>
</file>

<file path=ppt/tags/tag177.xml><?xml version="1.0" encoding="utf-8"?>
<p:tagLst xmlns:p="http://schemas.openxmlformats.org/presentationml/2006/main">
  <p:tag name="KSO_WM_BEAUTIFY_FLAG" val="#wm#"/>
  <p:tag name="KSO_WM_SLIDE_ID" val="custom20201646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1646"/>
  <p:tag name="KSO_WM_TEMPLATE_MASTER_THUMB_INDEX" val="12"/>
  <p:tag name="KSO_WM_TEMPLATE_MASTER_TYPE" val="1"/>
  <p:tag name="KSO_WM_TEMPLATE_SUBCATEGORY" val="17"/>
  <p:tag name="KSO_WM_TEMPLATE_THUMBS_INDEX" val="1、4、9、10、11、15、17"/>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1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181.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1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1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184.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185.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1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188.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189.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1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192.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193.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1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196.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19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201.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202.xml><?xml version="1.0" encoding="utf-8"?>
<p:tagLst xmlns:p="http://schemas.openxmlformats.org/presentationml/2006/main">
  <p:tag name="KSO_WM_BEAUTIFY_FLAG" val="#wm#"/>
  <p:tag name="KSO_WM_TEMPLATE_CATEGORY" val="custom"/>
  <p:tag name="KSO_WM_TEMPLATE_INDEX" val="20205176"/>
</p:tagLst>
</file>

<file path=ppt/tags/tag2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205.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206.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2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209.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213.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214.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2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217.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218.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2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c088a7a-8f60-46b3-9977-d1ae24383b1a}"/>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502e162-ace8-41f8-8607-746b4169a744}"/>
</p:tagLst>
</file>

<file path=ppt/tags/tag221.xml><?xml version="1.0" encoding="utf-8"?>
<p:tagLst xmlns:p="http://schemas.openxmlformats.org/presentationml/2006/main">
  <p:tag name="KSO_WM_UNIT_TEXT_FILL_FORE_SCHEMECOLOR_INDEX" val="13"/>
  <p:tag name="KSO_WM_UNIT_TEXT_FILL_FORE_SCHEMECOLOR_INDEX_BRIGHTNESS" val="0.35"/>
  <p:tag name="KSO_WM_UNIT_TEXT_FILL_TYPE" val="1"/>
</p:tagLst>
</file>

<file path=ppt/tags/tag222.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176"/>
</p:tagLst>
</file>

<file path=ppt/tags/tag223.xml><?xml version="1.0" encoding="utf-8"?>
<p:tagLst xmlns:p="http://schemas.openxmlformats.org/presentationml/2006/main">
  <p:tag name="KSO_WM_BEAUTIFY_FLAG" val="#wm#"/>
  <p:tag name="KSO_WM_TAG_VERSION" val="1.0"/>
  <p:tag name="KSO_WM_TEMPLATE_CATEGORY" val="custom"/>
  <p:tag name="KSO_WM_TEMPLATE_INDEX" val="20201646"/>
  <p:tag name="KSO_WM_UNIT_COMPATIBLE" val="0"/>
  <p:tag name="KSO_WM_UNIT_DIAGRAM_ISNUMVISUAL" val="0"/>
  <p:tag name="KSO_WM_UNIT_DIAGRAM_ISREFERUNIT" val="0"/>
  <p:tag name="KSO_WM_UNIT_HIGHLIGHT" val="0"/>
  <p:tag name="KSO_WM_UNIT_ID" val="custom20201646_17*a*1"/>
  <p:tag name="KSO_WM_UNIT_INDEX" val="1"/>
  <p:tag name="KSO_WM_UNIT_ISCONTENTSTITLE" val="0"/>
  <p:tag name="KSO_WM_UNIT_ISNUMDGMTITLE" val="0"/>
  <p:tag name="KSO_WM_UNIT_LAYERLEVEL" val="1"/>
  <p:tag name="KSO_WM_UNIT_NOCLEAR" val="1"/>
  <p:tag name="KSO_WM_UNIT_PRESET_TEXT" val="谢谢欣赏"/>
  <p:tag name="KSO_WM_UNIT_TYPE" val="a"/>
  <p:tag name="KSO_WM_UNIT_VALUE" val="5"/>
</p:tagLst>
</file>

<file path=ppt/tags/tag224.xml><?xml version="1.0" encoding="utf-8"?>
<p:tagLst xmlns:p="http://schemas.openxmlformats.org/presentationml/2006/main">
  <p:tag name="KSO_WM_BEAUTIFY_FLAG" val="#wm#"/>
  <p:tag name="KSO_WM_SLIDE_ID" val="custom20201646_17"/>
  <p:tag name="KSO_WM_SLIDE_INDEX" val="17"/>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1646"/>
  <p:tag name="KSO_WM_TEMPLATE_MASTER_TYPE" val="1"/>
  <p:tag name="KSO_WM_TEMPLATE_SUBCATEGORY" val="17"/>
</p:tagLst>
</file>

<file path=ppt/tags/tag225.xml><?xml version="1.0" encoding="utf-8"?>
<p:tagLst xmlns:p="http://schemas.openxmlformats.org/presentationml/2006/main">
  <p:tag name="AS_OS" val="Unix 3.10 unknown"/>
  <p:tag name="AS_RELEASE_DATE" val="2020.11.30"/>
  <p:tag name="AS_TITLE" val="Aspose.Slides for Java"/>
  <p:tag name="AS_VERSION" val="20.11"/>
  <p:tag name="COMMONDATA" val="eyJoZGlkIjoiNTEwZDYwYjA4ODUyYzA2MmI0M2EzZjhhMWY0NWI4YWEifQ=="/>
  <p:tag name="KSO_WPP_MARK_KEY" val="85df511e-6ff1-413b-b2da-9c20b7747216"/>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4.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a="http://schemas.openxmlformats.org/drawingml/2006/main" name="第一PPT模板网-WWW.1PPT.COM">
  <a:themeElements>
    <a:clrScheme name="0000000">
      <a:dk1>
        <a:sysClr val="windowText" lastClr="000000"/>
      </a:dk1>
      <a:lt1>
        <a:sysClr val="window" lastClr="FFFFFF"/>
      </a:lt1>
      <a:dk2>
        <a:srgbClr val="4C0000"/>
      </a:dk2>
      <a:lt2>
        <a:srgbClr val="FFE9D8"/>
      </a:lt2>
      <a:accent1>
        <a:srgbClr val="D65533"/>
      </a:accent1>
      <a:accent2>
        <a:srgbClr val="B56F3D"/>
      </a:accent2>
      <a:accent3>
        <a:srgbClr val="958946"/>
      </a:accent3>
      <a:accent4>
        <a:srgbClr val="74A250"/>
      </a:accent4>
      <a:accent5>
        <a:srgbClr val="54BC59"/>
      </a:accent5>
      <a:accent6>
        <a:srgbClr val="33D663"/>
      </a:accent6>
      <a:hlink>
        <a:srgbClr val="658BD5"/>
      </a:hlink>
      <a:folHlink>
        <a:srgbClr val="A16AA5"/>
      </a:folHlink>
    </a:clrScheme>
    <a:fontScheme name="卡通风">
      <a:majorFont>
        <a:latin typeface="幼圆"/>
        <a:ea typeface="汉仪乐喵体W"/>
        <a:cs typeface="Arial"/>
      </a:majorFont>
      <a:minorFont>
        <a:latin typeface="幼圆"/>
        <a:ea typeface="幼圆"/>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1419</Words>
  <Application>WPS 演示</Application>
  <PresentationFormat>自定义</PresentationFormat>
  <Paragraphs>75</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14</vt:i4>
      </vt:variant>
    </vt:vector>
  </HeadingPairs>
  <TitlesOfParts>
    <vt:vector size="28" baseType="lpstr">
      <vt:lpstr>Arial</vt:lpstr>
      <vt:lpstr>宋体</vt:lpstr>
      <vt:lpstr>Wingdings</vt:lpstr>
      <vt:lpstr>幼圆</vt:lpstr>
      <vt:lpstr>汉仪乐喵体W</vt:lpstr>
      <vt:lpstr>微软雅黑</vt:lpstr>
      <vt:lpstr>汉仪乐喵体W</vt:lpstr>
      <vt:lpstr>Segoe Print</vt:lpstr>
      <vt:lpstr>汉仪乐喵体W</vt:lpstr>
      <vt:lpstr>Wingdings</vt:lpstr>
      <vt:lpstr>Arial</vt:lpstr>
      <vt:lpstr>Arial Unicode MS</vt:lpstr>
      <vt:lpstr>Calibri</vt:lpstr>
      <vt:lpstr>第一PPT模板网-WWW.1PPT.COM</vt:lpstr>
      <vt:lpstr>牧场之国</vt:lpstr>
      <vt:lpstr>形近字</vt:lpstr>
      <vt:lpstr>多音字</vt:lpstr>
      <vt:lpstr>近义词</vt:lpstr>
      <vt:lpstr>反义词</vt:lpstr>
      <vt:lpstr>作者介绍</vt:lpstr>
      <vt:lpstr>背景介绍</vt:lpstr>
      <vt:lpstr>PowerPoint 演示文稿</vt:lpstr>
      <vt:lpstr>段落大意</vt:lpstr>
      <vt:lpstr>课文主题</vt:lpstr>
      <vt:lpstr>课文拓展</vt:lpstr>
      <vt:lpstr>课后习题</vt:lpstr>
      <vt:lpstr>PowerPoint 演示文稿</vt:lpstr>
      <vt:lpstr>谢谢观看</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4</cp:revision>
  <cp:lastPrinted>2023-01-12T15:02:00Z</cp:lastPrinted>
  <dcterms:created xsi:type="dcterms:W3CDTF">2023-01-12T15:02:00Z</dcterms:created>
  <dcterms:modified xsi:type="dcterms:W3CDTF">2023-01-18T06:02:51Z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DCD26347F3244054B025F54BA37E0C12</vt:lpwstr>
  </property>
  <property fmtid="{D5CDD505-2E9C-101B-9397-08002B2CF9AE}" pid="3" name="KSOProductBuildVer">
    <vt:lpwstr>2052-11.1.0.13703</vt:lpwstr>
  </property>
</Properties>
</file>