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256" r:id="rId3"/>
    <p:sldId id="258" r:id="rId5"/>
    <p:sldId id="267" r:id="rId6"/>
    <p:sldId id="296" r:id="rId7"/>
    <p:sldId id="261" r:id="rId8"/>
    <p:sldId id="263" r:id="rId9"/>
    <p:sldId id="301" r:id="rId10"/>
    <p:sldId id="302" r:id="rId11"/>
    <p:sldId id="300" r:id="rId12"/>
    <p:sldId id="303" r:id="rId13"/>
    <p:sldId id="305" r:id="rId14"/>
    <p:sldId id="304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268" r:id="rId23"/>
    <p:sldId id="313" r:id="rId24"/>
    <p:sldId id="314" r:id="rId25"/>
    <p:sldId id="271" r:id="rId26"/>
    <p:sldId id="272" r:id="rId27"/>
    <p:sldId id="315" r:id="rId28"/>
    <p:sldId id="316" r:id="rId29"/>
    <p:sldId id="317" r:id="rId30"/>
    <p:sldId id="318" r:id="rId31"/>
    <p:sldId id="319" r:id="rId32"/>
    <p:sldId id="273" r:id="rId33"/>
    <p:sldId id="299" r:id="rId34"/>
  </p:sldIdLst>
  <p:sldSz cx="9144000" cy="5143500" type="screen16x9"/>
  <p:notesSz cx="7103745" cy="10234295"/>
  <p:custDataLst>
    <p:tags r:id="rId3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1AD"/>
    <a:srgbClr val="FFC5DE"/>
    <a:srgbClr val="F38597"/>
    <a:srgbClr val="F48C86"/>
    <a:srgbClr val="C2DACE"/>
    <a:srgbClr val="F7ADB8"/>
    <a:srgbClr val="FACCD2"/>
    <a:srgbClr val="B2B2B2"/>
    <a:srgbClr val="202020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-2406" y="-1140"/>
      </p:cViewPr>
      <p:guideLst>
        <p:guide orient="horz" pos="1655"/>
        <p:guide pos="283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38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E374D-6E28-41D4-B529-E46F9BB59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8"/>
            <a:ext cx="7886700" cy="4169228"/>
          </a:xfrm>
        </p:spPr>
        <p:txBody>
          <a:bodyPr lIns="68580" tIns="34290" rIns="68580" bIns="3429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95250"/>
            <a:ext cx="3123900" cy="1200150"/>
          </a:xfrm>
        </p:spPr>
        <p:txBody>
          <a:bodyPr lIns="68580" tIns="34290" rIns="68580" bIns="34290"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1" y="574765"/>
            <a:ext cx="4363031" cy="3820835"/>
          </a:xfrm>
        </p:spPr>
        <p:txBody>
          <a:bodyPr lIns="68580" tIns="34290" rIns="68580" bIns="3429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1543050"/>
            <a:ext cx="3123900" cy="2858691"/>
          </a:xfrm>
        </p:spPr>
        <p:txBody>
          <a:bodyPr lIns="68580" tIns="34290" rIns="68580" bIns="34290"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557213" y="325755"/>
            <a:ext cx="0" cy="10434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273844"/>
            <a:ext cx="1146987" cy="4358879"/>
          </a:xfrm>
        </p:spPr>
        <p:txBody>
          <a:bodyPr vert="eaVert" lIns="68580" tIns="34290" rIns="68580" bIns="34290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 lIns="68580" tIns="34290" rIns="68580" bIns="3429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1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.xml"/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6.xml"/><Relationship Id="rId2" Type="http://schemas.openxmlformats.org/officeDocument/2006/relationships/image" Target="../media/image16.png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9.xml"/><Relationship Id="rId2" Type="http://schemas.openxmlformats.org/officeDocument/2006/relationships/image" Target="../media/image16.png"/><Relationship Id="rId1" Type="http://schemas.openxmlformats.org/officeDocument/2006/relationships/tags" Target="../tags/tag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2.xml"/><Relationship Id="rId2" Type="http://schemas.openxmlformats.org/officeDocument/2006/relationships/image" Target="../media/image16.png"/><Relationship Id="rId1" Type="http://schemas.openxmlformats.org/officeDocument/2006/relationships/tags" Target="../tags/tag31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3.xml"/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6.xml"/><Relationship Id="rId3" Type="http://schemas.openxmlformats.org/officeDocument/2006/relationships/image" Target="../media/image17.png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72866" y="4170997"/>
            <a:ext cx="8883968" cy="905828"/>
          </a:xfrm>
          <a:custGeom>
            <a:avLst/>
            <a:gdLst>
              <a:gd name="connisteX0" fmla="*/ 1491615 w 5641340"/>
              <a:gd name="connsiteY0" fmla="*/ 99060 h 1017905"/>
              <a:gd name="connisteX1" fmla="*/ 1422400 w 5641340"/>
              <a:gd name="connsiteY1" fmla="*/ 99060 h 1017905"/>
              <a:gd name="connisteX2" fmla="*/ 1353820 w 5641340"/>
              <a:gd name="connsiteY2" fmla="*/ 108585 h 1017905"/>
              <a:gd name="connisteX3" fmla="*/ 1284605 w 5641340"/>
              <a:gd name="connsiteY3" fmla="*/ 108585 h 1017905"/>
              <a:gd name="connisteX4" fmla="*/ 1215390 w 5641340"/>
              <a:gd name="connsiteY4" fmla="*/ 118745 h 1017905"/>
              <a:gd name="connisteX5" fmla="*/ 1146175 w 5641340"/>
              <a:gd name="connsiteY5" fmla="*/ 138430 h 1017905"/>
              <a:gd name="connisteX6" fmla="*/ 1076960 w 5641340"/>
              <a:gd name="connsiteY6" fmla="*/ 158115 h 1017905"/>
              <a:gd name="connisteX7" fmla="*/ 1007745 w 5641340"/>
              <a:gd name="connsiteY7" fmla="*/ 177800 h 1017905"/>
              <a:gd name="connisteX8" fmla="*/ 938530 w 5641340"/>
              <a:gd name="connsiteY8" fmla="*/ 207645 h 1017905"/>
              <a:gd name="connisteX9" fmla="*/ 869315 w 5641340"/>
              <a:gd name="connsiteY9" fmla="*/ 207645 h 1017905"/>
              <a:gd name="connisteX10" fmla="*/ 800100 w 5641340"/>
              <a:gd name="connsiteY10" fmla="*/ 227330 h 1017905"/>
              <a:gd name="connisteX11" fmla="*/ 730885 w 5641340"/>
              <a:gd name="connsiteY11" fmla="*/ 236855 h 1017905"/>
              <a:gd name="connisteX12" fmla="*/ 661670 w 5641340"/>
              <a:gd name="connsiteY12" fmla="*/ 257175 h 1017905"/>
              <a:gd name="connisteX13" fmla="*/ 592455 w 5641340"/>
              <a:gd name="connsiteY13" fmla="*/ 257175 h 1017905"/>
              <a:gd name="connisteX14" fmla="*/ 523875 w 5641340"/>
              <a:gd name="connsiteY14" fmla="*/ 257175 h 1017905"/>
              <a:gd name="connisteX15" fmla="*/ 454660 w 5641340"/>
              <a:gd name="connsiteY15" fmla="*/ 276860 h 1017905"/>
              <a:gd name="connisteX16" fmla="*/ 385445 w 5641340"/>
              <a:gd name="connsiteY16" fmla="*/ 306070 h 1017905"/>
              <a:gd name="connisteX17" fmla="*/ 316230 w 5641340"/>
              <a:gd name="connsiteY17" fmla="*/ 325755 h 1017905"/>
              <a:gd name="connisteX18" fmla="*/ 247015 w 5641340"/>
              <a:gd name="connsiteY18" fmla="*/ 355600 h 1017905"/>
              <a:gd name="connisteX19" fmla="*/ 227330 w 5641340"/>
              <a:gd name="connsiteY19" fmla="*/ 424815 h 1017905"/>
              <a:gd name="connisteX20" fmla="*/ 207645 w 5641340"/>
              <a:gd name="connsiteY20" fmla="*/ 494030 h 1017905"/>
              <a:gd name="connisteX21" fmla="*/ 138430 w 5641340"/>
              <a:gd name="connsiteY21" fmla="*/ 543560 h 1017905"/>
              <a:gd name="connisteX22" fmla="*/ 69215 w 5641340"/>
              <a:gd name="connsiteY22" fmla="*/ 572770 h 1017905"/>
              <a:gd name="connisteX23" fmla="*/ 0 w 5641340"/>
              <a:gd name="connsiteY23" fmla="*/ 632460 h 1017905"/>
              <a:gd name="connisteX24" fmla="*/ 19685 w 5641340"/>
              <a:gd name="connsiteY24" fmla="*/ 701675 h 1017905"/>
              <a:gd name="connisteX25" fmla="*/ 88900 w 5641340"/>
              <a:gd name="connsiteY25" fmla="*/ 730885 h 1017905"/>
              <a:gd name="connisteX26" fmla="*/ 158115 w 5641340"/>
              <a:gd name="connsiteY26" fmla="*/ 780415 h 1017905"/>
              <a:gd name="connisteX27" fmla="*/ 227330 w 5641340"/>
              <a:gd name="connsiteY27" fmla="*/ 800100 h 1017905"/>
              <a:gd name="connisteX28" fmla="*/ 296545 w 5641340"/>
              <a:gd name="connsiteY28" fmla="*/ 819785 h 1017905"/>
              <a:gd name="connisteX29" fmla="*/ 365760 w 5641340"/>
              <a:gd name="connsiteY29" fmla="*/ 829945 h 1017905"/>
              <a:gd name="connisteX30" fmla="*/ 434975 w 5641340"/>
              <a:gd name="connsiteY30" fmla="*/ 840105 h 1017905"/>
              <a:gd name="connisteX31" fmla="*/ 503555 w 5641340"/>
              <a:gd name="connsiteY31" fmla="*/ 840105 h 1017905"/>
              <a:gd name="connisteX32" fmla="*/ 572770 w 5641340"/>
              <a:gd name="connsiteY32" fmla="*/ 840105 h 1017905"/>
              <a:gd name="connisteX33" fmla="*/ 641985 w 5641340"/>
              <a:gd name="connsiteY33" fmla="*/ 840105 h 1017905"/>
              <a:gd name="connisteX34" fmla="*/ 711200 w 5641340"/>
              <a:gd name="connsiteY34" fmla="*/ 840105 h 1017905"/>
              <a:gd name="connisteX35" fmla="*/ 780415 w 5641340"/>
              <a:gd name="connsiteY35" fmla="*/ 840105 h 1017905"/>
              <a:gd name="connisteX36" fmla="*/ 849630 w 5641340"/>
              <a:gd name="connsiteY36" fmla="*/ 859790 h 1017905"/>
              <a:gd name="connisteX37" fmla="*/ 918845 w 5641340"/>
              <a:gd name="connsiteY37" fmla="*/ 889000 h 1017905"/>
              <a:gd name="connisteX38" fmla="*/ 988060 w 5641340"/>
              <a:gd name="connsiteY38" fmla="*/ 908685 h 1017905"/>
              <a:gd name="connisteX39" fmla="*/ 1057275 w 5641340"/>
              <a:gd name="connsiteY39" fmla="*/ 918845 h 1017905"/>
              <a:gd name="connisteX40" fmla="*/ 1126490 w 5641340"/>
              <a:gd name="connsiteY40" fmla="*/ 938530 h 1017905"/>
              <a:gd name="connisteX41" fmla="*/ 1195705 w 5641340"/>
              <a:gd name="connsiteY41" fmla="*/ 958215 h 1017905"/>
              <a:gd name="connisteX42" fmla="*/ 1264920 w 5641340"/>
              <a:gd name="connsiteY42" fmla="*/ 988060 h 1017905"/>
              <a:gd name="connisteX43" fmla="*/ 1333500 w 5641340"/>
              <a:gd name="connsiteY43" fmla="*/ 1007745 h 1017905"/>
              <a:gd name="connisteX44" fmla="*/ 1402715 w 5641340"/>
              <a:gd name="connsiteY44" fmla="*/ 1007745 h 1017905"/>
              <a:gd name="connisteX45" fmla="*/ 1471930 w 5641340"/>
              <a:gd name="connsiteY45" fmla="*/ 1007745 h 1017905"/>
              <a:gd name="connisteX46" fmla="*/ 1551305 w 5641340"/>
              <a:gd name="connsiteY46" fmla="*/ 1007745 h 1017905"/>
              <a:gd name="connisteX47" fmla="*/ 1620520 w 5641340"/>
              <a:gd name="connsiteY47" fmla="*/ 1007745 h 1017905"/>
              <a:gd name="connisteX48" fmla="*/ 1689735 w 5641340"/>
              <a:gd name="connsiteY48" fmla="*/ 1007745 h 1017905"/>
              <a:gd name="connisteX49" fmla="*/ 1758315 w 5641340"/>
              <a:gd name="connsiteY49" fmla="*/ 1017905 h 1017905"/>
              <a:gd name="connisteX50" fmla="*/ 1827530 w 5641340"/>
              <a:gd name="connsiteY50" fmla="*/ 1017905 h 1017905"/>
              <a:gd name="connisteX51" fmla="*/ 1896745 w 5641340"/>
              <a:gd name="connsiteY51" fmla="*/ 1017905 h 1017905"/>
              <a:gd name="connisteX52" fmla="*/ 1965960 w 5641340"/>
              <a:gd name="connsiteY52" fmla="*/ 1007745 h 1017905"/>
              <a:gd name="connisteX53" fmla="*/ 2035175 w 5641340"/>
              <a:gd name="connsiteY53" fmla="*/ 997585 h 1017905"/>
              <a:gd name="connisteX54" fmla="*/ 2104390 w 5641340"/>
              <a:gd name="connsiteY54" fmla="*/ 997585 h 1017905"/>
              <a:gd name="connisteX55" fmla="*/ 2173605 w 5641340"/>
              <a:gd name="connsiteY55" fmla="*/ 997585 h 1017905"/>
              <a:gd name="connisteX56" fmla="*/ 2242820 w 5641340"/>
              <a:gd name="connsiteY56" fmla="*/ 997585 h 1017905"/>
              <a:gd name="connisteX57" fmla="*/ 2312035 w 5641340"/>
              <a:gd name="connsiteY57" fmla="*/ 997585 h 1017905"/>
              <a:gd name="connisteX58" fmla="*/ 2381250 w 5641340"/>
              <a:gd name="connsiteY58" fmla="*/ 997585 h 1017905"/>
              <a:gd name="connisteX59" fmla="*/ 2450465 w 5641340"/>
              <a:gd name="connsiteY59" fmla="*/ 997585 h 1017905"/>
              <a:gd name="connisteX60" fmla="*/ 2519680 w 5641340"/>
              <a:gd name="connsiteY60" fmla="*/ 997585 h 1017905"/>
              <a:gd name="connisteX61" fmla="*/ 2588260 w 5641340"/>
              <a:gd name="connsiteY61" fmla="*/ 997585 h 1017905"/>
              <a:gd name="connisteX62" fmla="*/ 2667635 w 5641340"/>
              <a:gd name="connsiteY62" fmla="*/ 997585 h 1017905"/>
              <a:gd name="connisteX63" fmla="*/ 2736850 w 5641340"/>
              <a:gd name="connsiteY63" fmla="*/ 988060 h 1017905"/>
              <a:gd name="connisteX64" fmla="*/ 2806065 w 5641340"/>
              <a:gd name="connsiteY64" fmla="*/ 988060 h 1017905"/>
              <a:gd name="connisteX65" fmla="*/ 2875280 w 5641340"/>
              <a:gd name="connsiteY65" fmla="*/ 977900 h 1017905"/>
              <a:gd name="connisteX66" fmla="*/ 2944495 w 5641340"/>
              <a:gd name="connsiteY66" fmla="*/ 977900 h 1017905"/>
              <a:gd name="connisteX67" fmla="*/ 3013075 w 5641340"/>
              <a:gd name="connsiteY67" fmla="*/ 968375 h 1017905"/>
              <a:gd name="connisteX68" fmla="*/ 3082290 w 5641340"/>
              <a:gd name="connsiteY68" fmla="*/ 968375 h 1017905"/>
              <a:gd name="connisteX69" fmla="*/ 3151505 w 5641340"/>
              <a:gd name="connsiteY69" fmla="*/ 958215 h 1017905"/>
              <a:gd name="connisteX70" fmla="*/ 3220720 w 5641340"/>
              <a:gd name="connsiteY70" fmla="*/ 948690 h 1017905"/>
              <a:gd name="connisteX71" fmla="*/ 3289935 w 5641340"/>
              <a:gd name="connsiteY71" fmla="*/ 938530 h 1017905"/>
              <a:gd name="connisteX72" fmla="*/ 3359150 w 5641340"/>
              <a:gd name="connsiteY72" fmla="*/ 938530 h 1017905"/>
              <a:gd name="connisteX73" fmla="*/ 3428365 w 5641340"/>
              <a:gd name="connsiteY73" fmla="*/ 929005 h 1017905"/>
              <a:gd name="connisteX74" fmla="*/ 3497580 w 5641340"/>
              <a:gd name="connsiteY74" fmla="*/ 918845 h 1017905"/>
              <a:gd name="connisteX75" fmla="*/ 3566795 w 5641340"/>
              <a:gd name="connsiteY75" fmla="*/ 908685 h 1017905"/>
              <a:gd name="connisteX76" fmla="*/ 3636010 w 5641340"/>
              <a:gd name="connsiteY76" fmla="*/ 908685 h 1017905"/>
              <a:gd name="connisteX77" fmla="*/ 3705225 w 5641340"/>
              <a:gd name="connsiteY77" fmla="*/ 908685 h 1017905"/>
              <a:gd name="connisteX78" fmla="*/ 3774440 w 5641340"/>
              <a:gd name="connsiteY78" fmla="*/ 908685 h 1017905"/>
              <a:gd name="connisteX79" fmla="*/ 3843020 w 5641340"/>
              <a:gd name="connsiteY79" fmla="*/ 908685 h 1017905"/>
              <a:gd name="connisteX80" fmla="*/ 3912235 w 5641340"/>
              <a:gd name="connsiteY80" fmla="*/ 908685 h 1017905"/>
              <a:gd name="connisteX81" fmla="*/ 3981450 w 5641340"/>
              <a:gd name="connsiteY81" fmla="*/ 918845 h 1017905"/>
              <a:gd name="connisteX82" fmla="*/ 4050665 w 5641340"/>
              <a:gd name="connsiteY82" fmla="*/ 929005 h 1017905"/>
              <a:gd name="connisteX83" fmla="*/ 4119880 w 5641340"/>
              <a:gd name="connsiteY83" fmla="*/ 938530 h 1017905"/>
              <a:gd name="connisteX84" fmla="*/ 4189095 w 5641340"/>
              <a:gd name="connsiteY84" fmla="*/ 938530 h 1017905"/>
              <a:gd name="connisteX85" fmla="*/ 4258310 w 5641340"/>
              <a:gd name="connsiteY85" fmla="*/ 938530 h 1017905"/>
              <a:gd name="connisteX86" fmla="*/ 4327525 w 5641340"/>
              <a:gd name="connsiteY86" fmla="*/ 938530 h 1017905"/>
              <a:gd name="connisteX87" fmla="*/ 4396740 w 5641340"/>
              <a:gd name="connsiteY87" fmla="*/ 938530 h 1017905"/>
              <a:gd name="connisteX88" fmla="*/ 4465955 w 5641340"/>
              <a:gd name="connsiteY88" fmla="*/ 938530 h 1017905"/>
              <a:gd name="connisteX89" fmla="*/ 4535170 w 5641340"/>
              <a:gd name="connsiteY89" fmla="*/ 918845 h 1017905"/>
              <a:gd name="connisteX90" fmla="*/ 4604385 w 5641340"/>
              <a:gd name="connsiteY90" fmla="*/ 918845 h 1017905"/>
              <a:gd name="connisteX91" fmla="*/ 4672965 w 5641340"/>
              <a:gd name="connsiteY91" fmla="*/ 918845 h 1017905"/>
              <a:gd name="connisteX92" fmla="*/ 4742180 w 5641340"/>
              <a:gd name="connsiteY92" fmla="*/ 918845 h 1017905"/>
              <a:gd name="connisteX93" fmla="*/ 4811395 w 5641340"/>
              <a:gd name="connsiteY93" fmla="*/ 899160 h 1017905"/>
              <a:gd name="connisteX94" fmla="*/ 4880610 w 5641340"/>
              <a:gd name="connsiteY94" fmla="*/ 899160 h 1017905"/>
              <a:gd name="connisteX95" fmla="*/ 4949825 w 5641340"/>
              <a:gd name="connsiteY95" fmla="*/ 889000 h 1017905"/>
              <a:gd name="connisteX96" fmla="*/ 5019040 w 5641340"/>
              <a:gd name="connsiteY96" fmla="*/ 879475 h 1017905"/>
              <a:gd name="connisteX97" fmla="*/ 5088255 w 5641340"/>
              <a:gd name="connsiteY97" fmla="*/ 859790 h 1017905"/>
              <a:gd name="connisteX98" fmla="*/ 5157470 w 5641340"/>
              <a:gd name="connsiteY98" fmla="*/ 849630 h 1017905"/>
              <a:gd name="connisteX99" fmla="*/ 5226685 w 5641340"/>
              <a:gd name="connsiteY99" fmla="*/ 840105 h 1017905"/>
              <a:gd name="connisteX100" fmla="*/ 5295900 w 5641340"/>
              <a:gd name="connsiteY100" fmla="*/ 829945 h 1017905"/>
              <a:gd name="connisteX101" fmla="*/ 5365115 w 5641340"/>
              <a:gd name="connsiteY101" fmla="*/ 819785 h 1017905"/>
              <a:gd name="connisteX102" fmla="*/ 5433695 w 5641340"/>
              <a:gd name="connsiteY102" fmla="*/ 800100 h 1017905"/>
              <a:gd name="connisteX103" fmla="*/ 5502910 w 5641340"/>
              <a:gd name="connsiteY103" fmla="*/ 770890 h 1017905"/>
              <a:gd name="connisteX104" fmla="*/ 5572125 w 5641340"/>
              <a:gd name="connsiteY104" fmla="*/ 741045 h 1017905"/>
              <a:gd name="connisteX105" fmla="*/ 5631815 w 5641340"/>
              <a:gd name="connsiteY105" fmla="*/ 671830 h 1017905"/>
              <a:gd name="connisteX106" fmla="*/ 5641340 w 5641340"/>
              <a:gd name="connsiteY106" fmla="*/ 602615 h 1017905"/>
              <a:gd name="connisteX107" fmla="*/ 5641340 w 5641340"/>
              <a:gd name="connsiteY107" fmla="*/ 533400 h 1017905"/>
              <a:gd name="connisteX108" fmla="*/ 5601970 w 5641340"/>
              <a:gd name="connsiteY108" fmla="*/ 464185 h 1017905"/>
              <a:gd name="connisteX109" fmla="*/ 5532755 w 5641340"/>
              <a:gd name="connsiteY109" fmla="*/ 414655 h 1017905"/>
              <a:gd name="connisteX110" fmla="*/ 5463540 w 5641340"/>
              <a:gd name="connsiteY110" fmla="*/ 355600 h 1017905"/>
              <a:gd name="connisteX111" fmla="*/ 5394325 w 5641340"/>
              <a:gd name="connsiteY111" fmla="*/ 316230 h 1017905"/>
              <a:gd name="connisteX112" fmla="*/ 5325110 w 5641340"/>
              <a:gd name="connsiteY112" fmla="*/ 286385 h 1017905"/>
              <a:gd name="connisteX113" fmla="*/ 5255895 w 5641340"/>
              <a:gd name="connsiteY113" fmla="*/ 266700 h 1017905"/>
              <a:gd name="connisteX114" fmla="*/ 5187315 w 5641340"/>
              <a:gd name="connsiteY114" fmla="*/ 266700 h 1017905"/>
              <a:gd name="connisteX115" fmla="*/ 5118100 w 5641340"/>
              <a:gd name="connsiteY115" fmla="*/ 247015 h 1017905"/>
              <a:gd name="connisteX116" fmla="*/ 5048885 w 5641340"/>
              <a:gd name="connsiteY116" fmla="*/ 236855 h 1017905"/>
              <a:gd name="connisteX117" fmla="*/ 4979670 w 5641340"/>
              <a:gd name="connsiteY117" fmla="*/ 207645 h 1017905"/>
              <a:gd name="connisteX118" fmla="*/ 4910455 w 5641340"/>
              <a:gd name="connsiteY118" fmla="*/ 167640 h 1017905"/>
              <a:gd name="connisteX119" fmla="*/ 4841240 w 5641340"/>
              <a:gd name="connsiteY119" fmla="*/ 128270 h 1017905"/>
              <a:gd name="connisteX120" fmla="*/ 4752340 w 5641340"/>
              <a:gd name="connsiteY120" fmla="*/ 118745 h 1017905"/>
              <a:gd name="connisteX121" fmla="*/ 4683125 w 5641340"/>
              <a:gd name="connsiteY121" fmla="*/ 108585 h 1017905"/>
              <a:gd name="connisteX122" fmla="*/ 4613910 w 5641340"/>
              <a:gd name="connsiteY122" fmla="*/ 108585 h 1017905"/>
              <a:gd name="connisteX123" fmla="*/ 4544695 w 5641340"/>
              <a:gd name="connsiteY123" fmla="*/ 108585 h 1017905"/>
              <a:gd name="connisteX124" fmla="*/ 4475480 w 5641340"/>
              <a:gd name="connsiteY124" fmla="*/ 118745 h 1017905"/>
              <a:gd name="connisteX125" fmla="*/ 4406265 w 5641340"/>
              <a:gd name="connsiteY125" fmla="*/ 128270 h 1017905"/>
              <a:gd name="connisteX126" fmla="*/ 4337050 w 5641340"/>
              <a:gd name="connsiteY126" fmla="*/ 128270 h 1017905"/>
              <a:gd name="connisteX127" fmla="*/ 4267835 w 5641340"/>
              <a:gd name="connsiteY127" fmla="*/ 128270 h 1017905"/>
              <a:gd name="connisteX128" fmla="*/ 4199255 w 5641340"/>
              <a:gd name="connsiteY128" fmla="*/ 99060 h 1017905"/>
              <a:gd name="connisteX129" fmla="*/ 4130040 w 5641340"/>
              <a:gd name="connsiteY129" fmla="*/ 88900 h 1017905"/>
              <a:gd name="connisteX130" fmla="*/ 4060825 w 5641340"/>
              <a:gd name="connsiteY130" fmla="*/ 88900 h 1017905"/>
              <a:gd name="connisteX131" fmla="*/ 3991610 w 5641340"/>
              <a:gd name="connsiteY131" fmla="*/ 108585 h 1017905"/>
              <a:gd name="connisteX132" fmla="*/ 3922395 w 5641340"/>
              <a:gd name="connsiteY132" fmla="*/ 108585 h 1017905"/>
              <a:gd name="connisteX133" fmla="*/ 3853180 w 5641340"/>
              <a:gd name="connsiteY133" fmla="*/ 108585 h 1017905"/>
              <a:gd name="connisteX134" fmla="*/ 3783965 w 5641340"/>
              <a:gd name="connsiteY134" fmla="*/ 108585 h 1017905"/>
              <a:gd name="connisteX135" fmla="*/ 3714750 w 5641340"/>
              <a:gd name="connsiteY135" fmla="*/ 118745 h 1017905"/>
              <a:gd name="connisteX136" fmla="*/ 3645535 w 5641340"/>
              <a:gd name="connsiteY136" fmla="*/ 128270 h 1017905"/>
              <a:gd name="connisteX137" fmla="*/ 3576320 w 5641340"/>
              <a:gd name="connsiteY137" fmla="*/ 128270 h 1017905"/>
              <a:gd name="connisteX138" fmla="*/ 3507105 w 5641340"/>
              <a:gd name="connsiteY138" fmla="*/ 128270 h 1017905"/>
              <a:gd name="connisteX139" fmla="*/ 3438525 w 5641340"/>
              <a:gd name="connsiteY139" fmla="*/ 128270 h 1017905"/>
              <a:gd name="connisteX140" fmla="*/ 3369310 w 5641340"/>
              <a:gd name="connsiteY140" fmla="*/ 128270 h 1017905"/>
              <a:gd name="connisteX141" fmla="*/ 3300095 w 5641340"/>
              <a:gd name="connsiteY141" fmla="*/ 128270 h 1017905"/>
              <a:gd name="connisteX142" fmla="*/ 3230880 w 5641340"/>
              <a:gd name="connsiteY142" fmla="*/ 128270 h 1017905"/>
              <a:gd name="connisteX143" fmla="*/ 3161665 w 5641340"/>
              <a:gd name="connsiteY143" fmla="*/ 128270 h 1017905"/>
              <a:gd name="connisteX144" fmla="*/ 3092450 w 5641340"/>
              <a:gd name="connsiteY144" fmla="*/ 128270 h 1017905"/>
              <a:gd name="connisteX145" fmla="*/ 3023235 w 5641340"/>
              <a:gd name="connsiteY145" fmla="*/ 128270 h 1017905"/>
              <a:gd name="connisteX146" fmla="*/ 2954020 w 5641340"/>
              <a:gd name="connsiteY146" fmla="*/ 128270 h 1017905"/>
              <a:gd name="connisteX147" fmla="*/ 2884805 w 5641340"/>
              <a:gd name="connsiteY147" fmla="*/ 128270 h 1017905"/>
              <a:gd name="connisteX148" fmla="*/ 2815590 w 5641340"/>
              <a:gd name="connsiteY148" fmla="*/ 128270 h 1017905"/>
              <a:gd name="connisteX149" fmla="*/ 2746375 w 5641340"/>
              <a:gd name="connsiteY149" fmla="*/ 128270 h 1017905"/>
              <a:gd name="connisteX150" fmla="*/ 2677160 w 5641340"/>
              <a:gd name="connsiteY150" fmla="*/ 128270 h 1017905"/>
              <a:gd name="connisteX151" fmla="*/ 2608580 w 5641340"/>
              <a:gd name="connsiteY151" fmla="*/ 128270 h 1017905"/>
              <a:gd name="connisteX152" fmla="*/ 2539365 w 5641340"/>
              <a:gd name="connsiteY152" fmla="*/ 118745 h 1017905"/>
              <a:gd name="connisteX153" fmla="*/ 2470150 w 5641340"/>
              <a:gd name="connsiteY153" fmla="*/ 99060 h 1017905"/>
              <a:gd name="connisteX154" fmla="*/ 2400935 w 5641340"/>
              <a:gd name="connsiteY154" fmla="*/ 78740 h 1017905"/>
              <a:gd name="connisteX155" fmla="*/ 2331720 w 5641340"/>
              <a:gd name="connsiteY155" fmla="*/ 69215 h 1017905"/>
              <a:gd name="connisteX156" fmla="*/ 2262505 w 5641340"/>
              <a:gd name="connsiteY156" fmla="*/ 49530 h 1017905"/>
              <a:gd name="connisteX157" fmla="*/ 2193290 w 5641340"/>
              <a:gd name="connsiteY157" fmla="*/ 29845 h 1017905"/>
              <a:gd name="connisteX158" fmla="*/ 2124075 w 5641340"/>
              <a:gd name="connsiteY158" fmla="*/ 19685 h 1017905"/>
              <a:gd name="connisteX159" fmla="*/ 2054860 w 5641340"/>
              <a:gd name="connsiteY159" fmla="*/ 19685 h 1017905"/>
              <a:gd name="connisteX160" fmla="*/ 1985645 w 5641340"/>
              <a:gd name="connsiteY160" fmla="*/ 10160 h 1017905"/>
              <a:gd name="connisteX161" fmla="*/ 1916430 w 5641340"/>
              <a:gd name="connsiteY161" fmla="*/ 0 h 1017905"/>
              <a:gd name="connisteX162" fmla="*/ 1847850 w 5641340"/>
              <a:gd name="connsiteY162" fmla="*/ 0 h 1017905"/>
              <a:gd name="connisteX163" fmla="*/ 1778635 w 5641340"/>
              <a:gd name="connsiteY163" fmla="*/ 0 h 1017905"/>
              <a:gd name="connisteX164" fmla="*/ 1709420 w 5641340"/>
              <a:gd name="connsiteY164" fmla="*/ 39370 h 1017905"/>
              <a:gd name="connisteX165" fmla="*/ 1640205 w 5641340"/>
              <a:gd name="connsiteY165" fmla="*/ 49530 h 1017905"/>
              <a:gd name="connisteX166" fmla="*/ 1570990 w 5641340"/>
              <a:gd name="connsiteY166" fmla="*/ 59055 h 1017905"/>
              <a:gd name="connisteX167" fmla="*/ 1501775 w 5641340"/>
              <a:gd name="connsiteY167" fmla="*/ 59055 h 1017905"/>
              <a:gd name="connisteX168" fmla="*/ 1432560 w 5641340"/>
              <a:gd name="connsiteY168" fmla="*/ 59055 h 1017905"/>
              <a:gd name="connisteX169" fmla="*/ 1353820 w 5641340"/>
              <a:gd name="connsiteY169" fmla="*/ 108585 h 101790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  <a:cxn ang="0">
                <a:pos x="connisteX126" y="connsiteY126"/>
              </a:cxn>
              <a:cxn ang="0">
                <a:pos x="connisteX127" y="connsiteY127"/>
              </a:cxn>
              <a:cxn ang="0">
                <a:pos x="connisteX128" y="connsiteY128"/>
              </a:cxn>
              <a:cxn ang="0">
                <a:pos x="connisteX129" y="connsiteY129"/>
              </a:cxn>
              <a:cxn ang="0">
                <a:pos x="connisteX130" y="connsiteY130"/>
              </a:cxn>
              <a:cxn ang="0">
                <a:pos x="connisteX131" y="connsiteY131"/>
              </a:cxn>
              <a:cxn ang="0">
                <a:pos x="connisteX132" y="connsiteY132"/>
              </a:cxn>
              <a:cxn ang="0">
                <a:pos x="connisteX133" y="connsiteY133"/>
              </a:cxn>
              <a:cxn ang="0">
                <a:pos x="connisteX134" y="connsiteY134"/>
              </a:cxn>
              <a:cxn ang="0">
                <a:pos x="connisteX135" y="connsiteY135"/>
              </a:cxn>
              <a:cxn ang="0">
                <a:pos x="connisteX136" y="connsiteY136"/>
              </a:cxn>
              <a:cxn ang="0">
                <a:pos x="connisteX137" y="connsiteY137"/>
              </a:cxn>
              <a:cxn ang="0">
                <a:pos x="connisteX138" y="connsiteY138"/>
              </a:cxn>
              <a:cxn ang="0">
                <a:pos x="connisteX139" y="connsiteY139"/>
              </a:cxn>
              <a:cxn ang="0">
                <a:pos x="connisteX140" y="connsiteY140"/>
              </a:cxn>
              <a:cxn ang="0">
                <a:pos x="connisteX141" y="connsiteY141"/>
              </a:cxn>
              <a:cxn ang="0">
                <a:pos x="connisteX142" y="connsiteY142"/>
              </a:cxn>
              <a:cxn ang="0">
                <a:pos x="connisteX143" y="connsiteY143"/>
              </a:cxn>
              <a:cxn ang="0">
                <a:pos x="connisteX144" y="connsiteY144"/>
              </a:cxn>
              <a:cxn ang="0">
                <a:pos x="connisteX145" y="connsiteY145"/>
              </a:cxn>
              <a:cxn ang="0">
                <a:pos x="connisteX146" y="connsiteY146"/>
              </a:cxn>
              <a:cxn ang="0">
                <a:pos x="connisteX147" y="connsiteY147"/>
              </a:cxn>
              <a:cxn ang="0">
                <a:pos x="connisteX148" y="connsiteY148"/>
              </a:cxn>
              <a:cxn ang="0">
                <a:pos x="connisteX149" y="connsiteY149"/>
              </a:cxn>
              <a:cxn ang="0">
                <a:pos x="connisteX150" y="connsiteY150"/>
              </a:cxn>
              <a:cxn ang="0">
                <a:pos x="connisteX151" y="connsiteY151"/>
              </a:cxn>
              <a:cxn ang="0">
                <a:pos x="connisteX152" y="connsiteY152"/>
              </a:cxn>
              <a:cxn ang="0">
                <a:pos x="connisteX153" y="connsiteY153"/>
              </a:cxn>
              <a:cxn ang="0">
                <a:pos x="connisteX154" y="connsiteY154"/>
              </a:cxn>
              <a:cxn ang="0">
                <a:pos x="connisteX155" y="connsiteY155"/>
              </a:cxn>
              <a:cxn ang="0">
                <a:pos x="connisteX156" y="connsiteY156"/>
              </a:cxn>
              <a:cxn ang="0">
                <a:pos x="connisteX157" y="connsiteY157"/>
              </a:cxn>
              <a:cxn ang="0">
                <a:pos x="connisteX158" y="connsiteY158"/>
              </a:cxn>
              <a:cxn ang="0">
                <a:pos x="connisteX159" y="connsiteY159"/>
              </a:cxn>
              <a:cxn ang="0">
                <a:pos x="connisteX160" y="connsiteY160"/>
              </a:cxn>
              <a:cxn ang="0">
                <a:pos x="connisteX161" y="connsiteY161"/>
              </a:cxn>
              <a:cxn ang="0">
                <a:pos x="connisteX162" y="connsiteY162"/>
              </a:cxn>
              <a:cxn ang="0">
                <a:pos x="connisteX163" y="connsiteY163"/>
              </a:cxn>
              <a:cxn ang="0">
                <a:pos x="connisteX164" y="connsiteY164"/>
              </a:cxn>
              <a:cxn ang="0">
                <a:pos x="connisteX165" y="connsiteY165"/>
              </a:cxn>
              <a:cxn ang="0">
                <a:pos x="connisteX166" y="connsiteY166"/>
              </a:cxn>
              <a:cxn ang="0">
                <a:pos x="connisteX167" y="connsiteY167"/>
              </a:cxn>
              <a:cxn ang="0">
                <a:pos x="connisteX168" y="connsiteY168"/>
              </a:cxn>
              <a:cxn ang="0">
                <a:pos x="connisteX169" y="connsiteY169"/>
              </a:cxn>
            </a:cxnLst>
            <a:rect l="l" t="t" r="r" b="b"/>
            <a:pathLst>
              <a:path w="5641340" h="1017905">
                <a:moveTo>
                  <a:pt x="1491615" y="99060"/>
                </a:moveTo>
                <a:lnTo>
                  <a:pt x="1422400" y="99060"/>
                </a:lnTo>
                <a:lnTo>
                  <a:pt x="1353820" y="108585"/>
                </a:lnTo>
                <a:lnTo>
                  <a:pt x="1284605" y="108585"/>
                </a:lnTo>
                <a:lnTo>
                  <a:pt x="1215390" y="118745"/>
                </a:lnTo>
                <a:lnTo>
                  <a:pt x="1146175" y="138430"/>
                </a:lnTo>
                <a:lnTo>
                  <a:pt x="1076960" y="158115"/>
                </a:lnTo>
                <a:lnTo>
                  <a:pt x="1007745" y="177800"/>
                </a:lnTo>
                <a:lnTo>
                  <a:pt x="938530" y="207645"/>
                </a:lnTo>
                <a:lnTo>
                  <a:pt x="869315" y="207645"/>
                </a:lnTo>
                <a:lnTo>
                  <a:pt x="800100" y="227330"/>
                </a:lnTo>
                <a:lnTo>
                  <a:pt x="730885" y="236855"/>
                </a:lnTo>
                <a:lnTo>
                  <a:pt x="661670" y="257175"/>
                </a:lnTo>
                <a:lnTo>
                  <a:pt x="592455" y="257175"/>
                </a:lnTo>
                <a:lnTo>
                  <a:pt x="523875" y="257175"/>
                </a:lnTo>
                <a:lnTo>
                  <a:pt x="454660" y="276860"/>
                </a:lnTo>
                <a:lnTo>
                  <a:pt x="385445" y="306070"/>
                </a:lnTo>
                <a:lnTo>
                  <a:pt x="316230" y="325755"/>
                </a:lnTo>
                <a:lnTo>
                  <a:pt x="247015" y="355600"/>
                </a:lnTo>
                <a:lnTo>
                  <a:pt x="227330" y="424815"/>
                </a:lnTo>
                <a:lnTo>
                  <a:pt x="207645" y="494030"/>
                </a:lnTo>
                <a:lnTo>
                  <a:pt x="138430" y="543560"/>
                </a:lnTo>
                <a:lnTo>
                  <a:pt x="69215" y="572770"/>
                </a:lnTo>
                <a:lnTo>
                  <a:pt x="0" y="632460"/>
                </a:lnTo>
                <a:lnTo>
                  <a:pt x="19685" y="701675"/>
                </a:lnTo>
                <a:lnTo>
                  <a:pt x="88900" y="730885"/>
                </a:lnTo>
                <a:lnTo>
                  <a:pt x="158115" y="780415"/>
                </a:lnTo>
                <a:lnTo>
                  <a:pt x="227330" y="800100"/>
                </a:lnTo>
                <a:lnTo>
                  <a:pt x="296545" y="819785"/>
                </a:lnTo>
                <a:lnTo>
                  <a:pt x="365760" y="829945"/>
                </a:lnTo>
                <a:lnTo>
                  <a:pt x="434975" y="840105"/>
                </a:lnTo>
                <a:lnTo>
                  <a:pt x="503555" y="840105"/>
                </a:lnTo>
                <a:lnTo>
                  <a:pt x="572770" y="840105"/>
                </a:lnTo>
                <a:lnTo>
                  <a:pt x="641985" y="840105"/>
                </a:lnTo>
                <a:lnTo>
                  <a:pt x="711200" y="840105"/>
                </a:lnTo>
                <a:lnTo>
                  <a:pt x="780415" y="840105"/>
                </a:lnTo>
                <a:lnTo>
                  <a:pt x="849630" y="859790"/>
                </a:lnTo>
                <a:lnTo>
                  <a:pt x="918845" y="889000"/>
                </a:lnTo>
                <a:lnTo>
                  <a:pt x="988060" y="908685"/>
                </a:lnTo>
                <a:lnTo>
                  <a:pt x="1057275" y="918845"/>
                </a:lnTo>
                <a:lnTo>
                  <a:pt x="1126490" y="938530"/>
                </a:lnTo>
                <a:lnTo>
                  <a:pt x="1195705" y="958215"/>
                </a:lnTo>
                <a:lnTo>
                  <a:pt x="1264920" y="988060"/>
                </a:lnTo>
                <a:lnTo>
                  <a:pt x="1333500" y="1007745"/>
                </a:lnTo>
                <a:lnTo>
                  <a:pt x="1402715" y="1007745"/>
                </a:lnTo>
                <a:lnTo>
                  <a:pt x="1471930" y="1007745"/>
                </a:lnTo>
                <a:lnTo>
                  <a:pt x="1551305" y="1007745"/>
                </a:lnTo>
                <a:lnTo>
                  <a:pt x="1620520" y="1007745"/>
                </a:lnTo>
                <a:lnTo>
                  <a:pt x="1689735" y="1007745"/>
                </a:lnTo>
                <a:lnTo>
                  <a:pt x="1758315" y="1017905"/>
                </a:lnTo>
                <a:lnTo>
                  <a:pt x="1827530" y="1017905"/>
                </a:lnTo>
                <a:lnTo>
                  <a:pt x="1896745" y="1017905"/>
                </a:lnTo>
                <a:lnTo>
                  <a:pt x="1965960" y="1007745"/>
                </a:lnTo>
                <a:lnTo>
                  <a:pt x="2035175" y="997585"/>
                </a:lnTo>
                <a:lnTo>
                  <a:pt x="2104390" y="997585"/>
                </a:lnTo>
                <a:lnTo>
                  <a:pt x="2173605" y="997585"/>
                </a:lnTo>
                <a:lnTo>
                  <a:pt x="2242820" y="997585"/>
                </a:lnTo>
                <a:lnTo>
                  <a:pt x="2312035" y="997585"/>
                </a:lnTo>
                <a:lnTo>
                  <a:pt x="2381250" y="997585"/>
                </a:lnTo>
                <a:lnTo>
                  <a:pt x="2450465" y="997585"/>
                </a:lnTo>
                <a:lnTo>
                  <a:pt x="2519680" y="997585"/>
                </a:lnTo>
                <a:lnTo>
                  <a:pt x="2588260" y="997585"/>
                </a:lnTo>
                <a:lnTo>
                  <a:pt x="2667635" y="997585"/>
                </a:lnTo>
                <a:lnTo>
                  <a:pt x="2736850" y="988060"/>
                </a:lnTo>
                <a:lnTo>
                  <a:pt x="2806065" y="988060"/>
                </a:lnTo>
                <a:lnTo>
                  <a:pt x="2875280" y="977900"/>
                </a:lnTo>
                <a:lnTo>
                  <a:pt x="2944495" y="977900"/>
                </a:lnTo>
                <a:lnTo>
                  <a:pt x="3013075" y="968375"/>
                </a:lnTo>
                <a:lnTo>
                  <a:pt x="3082290" y="968375"/>
                </a:lnTo>
                <a:lnTo>
                  <a:pt x="3151505" y="958215"/>
                </a:lnTo>
                <a:lnTo>
                  <a:pt x="3220720" y="948690"/>
                </a:lnTo>
                <a:lnTo>
                  <a:pt x="3289935" y="938530"/>
                </a:lnTo>
                <a:lnTo>
                  <a:pt x="3359150" y="938530"/>
                </a:lnTo>
                <a:lnTo>
                  <a:pt x="3428365" y="929005"/>
                </a:lnTo>
                <a:lnTo>
                  <a:pt x="3497580" y="918845"/>
                </a:lnTo>
                <a:lnTo>
                  <a:pt x="3566795" y="908685"/>
                </a:lnTo>
                <a:lnTo>
                  <a:pt x="3636010" y="908685"/>
                </a:lnTo>
                <a:lnTo>
                  <a:pt x="3705225" y="908685"/>
                </a:lnTo>
                <a:lnTo>
                  <a:pt x="3774440" y="908685"/>
                </a:lnTo>
                <a:lnTo>
                  <a:pt x="3843020" y="908685"/>
                </a:lnTo>
                <a:lnTo>
                  <a:pt x="3912235" y="908685"/>
                </a:lnTo>
                <a:lnTo>
                  <a:pt x="3981450" y="918845"/>
                </a:lnTo>
                <a:lnTo>
                  <a:pt x="4050665" y="929005"/>
                </a:lnTo>
                <a:lnTo>
                  <a:pt x="4119880" y="938530"/>
                </a:lnTo>
                <a:lnTo>
                  <a:pt x="4189095" y="938530"/>
                </a:lnTo>
                <a:lnTo>
                  <a:pt x="4258310" y="938530"/>
                </a:lnTo>
                <a:lnTo>
                  <a:pt x="4327525" y="938530"/>
                </a:lnTo>
                <a:lnTo>
                  <a:pt x="4396740" y="938530"/>
                </a:lnTo>
                <a:lnTo>
                  <a:pt x="4465955" y="938530"/>
                </a:lnTo>
                <a:lnTo>
                  <a:pt x="4535170" y="918845"/>
                </a:lnTo>
                <a:lnTo>
                  <a:pt x="4604385" y="918845"/>
                </a:lnTo>
                <a:lnTo>
                  <a:pt x="4672965" y="918845"/>
                </a:lnTo>
                <a:lnTo>
                  <a:pt x="4742180" y="918845"/>
                </a:lnTo>
                <a:lnTo>
                  <a:pt x="4811395" y="899160"/>
                </a:lnTo>
                <a:lnTo>
                  <a:pt x="4880610" y="899160"/>
                </a:lnTo>
                <a:lnTo>
                  <a:pt x="4949825" y="889000"/>
                </a:lnTo>
                <a:lnTo>
                  <a:pt x="5019040" y="879475"/>
                </a:lnTo>
                <a:lnTo>
                  <a:pt x="5088255" y="859790"/>
                </a:lnTo>
                <a:lnTo>
                  <a:pt x="5157470" y="849630"/>
                </a:lnTo>
                <a:lnTo>
                  <a:pt x="5226685" y="840105"/>
                </a:lnTo>
                <a:lnTo>
                  <a:pt x="5295900" y="829945"/>
                </a:lnTo>
                <a:lnTo>
                  <a:pt x="5365115" y="819785"/>
                </a:lnTo>
                <a:lnTo>
                  <a:pt x="5433695" y="800100"/>
                </a:lnTo>
                <a:lnTo>
                  <a:pt x="5502910" y="770890"/>
                </a:lnTo>
                <a:lnTo>
                  <a:pt x="5572125" y="741045"/>
                </a:lnTo>
                <a:lnTo>
                  <a:pt x="5631815" y="671830"/>
                </a:lnTo>
                <a:lnTo>
                  <a:pt x="5641340" y="602615"/>
                </a:lnTo>
                <a:lnTo>
                  <a:pt x="5641340" y="533400"/>
                </a:lnTo>
                <a:lnTo>
                  <a:pt x="5601970" y="464185"/>
                </a:lnTo>
                <a:lnTo>
                  <a:pt x="5532755" y="414655"/>
                </a:lnTo>
                <a:lnTo>
                  <a:pt x="5463540" y="355600"/>
                </a:lnTo>
                <a:lnTo>
                  <a:pt x="5394325" y="316230"/>
                </a:lnTo>
                <a:lnTo>
                  <a:pt x="5325110" y="286385"/>
                </a:lnTo>
                <a:lnTo>
                  <a:pt x="5255895" y="266700"/>
                </a:lnTo>
                <a:lnTo>
                  <a:pt x="5187315" y="266700"/>
                </a:lnTo>
                <a:lnTo>
                  <a:pt x="5118100" y="247015"/>
                </a:lnTo>
                <a:lnTo>
                  <a:pt x="5048885" y="236855"/>
                </a:lnTo>
                <a:lnTo>
                  <a:pt x="4979670" y="207645"/>
                </a:lnTo>
                <a:lnTo>
                  <a:pt x="4910455" y="167640"/>
                </a:lnTo>
                <a:lnTo>
                  <a:pt x="4841240" y="128270"/>
                </a:lnTo>
                <a:lnTo>
                  <a:pt x="4752340" y="118745"/>
                </a:lnTo>
                <a:lnTo>
                  <a:pt x="4683125" y="108585"/>
                </a:lnTo>
                <a:lnTo>
                  <a:pt x="4613910" y="108585"/>
                </a:lnTo>
                <a:lnTo>
                  <a:pt x="4544695" y="108585"/>
                </a:lnTo>
                <a:lnTo>
                  <a:pt x="4475480" y="118745"/>
                </a:lnTo>
                <a:lnTo>
                  <a:pt x="4406265" y="128270"/>
                </a:lnTo>
                <a:lnTo>
                  <a:pt x="4337050" y="128270"/>
                </a:lnTo>
                <a:lnTo>
                  <a:pt x="4267835" y="128270"/>
                </a:lnTo>
                <a:lnTo>
                  <a:pt x="4199255" y="99060"/>
                </a:lnTo>
                <a:lnTo>
                  <a:pt x="4130040" y="88900"/>
                </a:lnTo>
                <a:lnTo>
                  <a:pt x="4060825" y="88900"/>
                </a:lnTo>
                <a:lnTo>
                  <a:pt x="3991610" y="108585"/>
                </a:lnTo>
                <a:lnTo>
                  <a:pt x="3922395" y="108585"/>
                </a:lnTo>
                <a:lnTo>
                  <a:pt x="3853180" y="108585"/>
                </a:lnTo>
                <a:lnTo>
                  <a:pt x="3783965" y="108585"/>
                </a:lnTo>
                <a:lnTo>
                  <a:pt x="3714750" y="118745"/>
                </a:lnTo>
                <a:lnTo>
                  <a:pt x="3645535" y="128270"/>
                </a:lnTo>
                <a:lnTo>
                  <a:pt x="3576320" y="128270"/>
                </a:lnTo>
                <a:lnTo>
                  <a:pt x="3507105" y="128270"/>
                </a:lnTo>
                <a:lnTo>
                  <a:pt x="3438525" y="128270"/>
                </a:lnTo>
                <a:lnTo>
                  <a:pt x="3369310" y="128270"/>
                </a:lnTo>
                <a:lnTo>
                  <a:pt x="3300095" y="128270"/>
                </a:lnTo>
                <a:lnTo>
                  <a:pt x="3230880" y="128270"/>
                </a:lnTo>
                <a:lnTo>
                  <a:pt x="3161665" y="128270"/>
                </a:lnTo>
                <a:lnTo>
                  <a:pt x="3092450" y="128270"/>
                </a:lnTo>
                <a:lnTo>
                  <a:pt x="3023235" y="128270"/>
                </a:lnTo>
                <a:lnTo>
                  <a:pt x="2954020" y="128270"/>
                </a:lnTo>
                <a:lnTo>
                  <a:pt x="2884805" y="128270"/>
                </a:lnTo>
                <a:lnTo>
                  <a:pt x="2815590" y="128270"/>
                </a:lnTo>
                <a:lnTo>
                  <a:pt x="2746375" y="128270"/>
                </a:lnTo>
                <a:lnTo>
                  <a:pt x="2677160" y="128270"/>
                </a:lnTo>
                <a:lnTo>
                  <a:pt x="2608580" y="128270"/>
                </a:lnTo>
                <a:lnTo>
                  <a:pt x="2539365" y="118745"/>
                </a:lnTo>
                <a:lnTo>
                  <a:pt x="2470150" y="99060"/>
                </a:lnTo>
                <a:lnTo>
                  <a:pt x="2400935" y="78740"/>
                </a:lnTo>
                <a:lnTo>
                  <a:pt x="2331720" y="69215"/>
                </a:lnTo>
                <a:lnTo>
                  <a:pt x="2262505" y="49530"/>
                </a:lnTo>
                <a:lnTo>
                  <a:pt x="2193290" y="29845"/>
                </a:lnTo>
                <a:lnTo>
                  <a:pt x="2124075" y="19685"/>
                </a:lnTo>
                <a:lnTo>
                  <a:pt x="2054860" y="19685"/>
                </a:lnTo>
                <a:lnTo>
                  <a:pt x="1985645" y="10160"/>
                </a:lnTo>
                <a:lnTo>
                  <a:pt x="1916430" y="0"/>
                </a:lnTo>
                <a:lnTo>
                  <a:pt x="1847850" y="0"/>
                </a:lnTo>
                <a:lnTo>
                  <a:pt x="1778635" y="0"/>
                </a:lnTo>
                <a:lnTo>
                  <a:pt x="1709420" y="39370"/>
                </a:lnTo>
                <a:lnTo>
                  <a:pt x="1640205" y="49530"/>
                </a:lnTo>
                <a:lnTo>
                  <a:pt x="1570990" y="59055"/>
                </a:lnTo>
                <a:lnTo>
                  <a:pt x="1501775" y="59055"/>
                </a:lnTo>
                <a:lnTo>
                  <a:pt x="1432560" y="59055"/>
                </a:lnTo>
                <a:lnTo>
                  <a:pt x="1353820" y="108585"/>
                </a:lnTo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1 (275)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709086" y="1858882"/>
            <a:ext cx="2257425" cy="1189196"/>
          </a:xfrm>
          <a:prstGeom prst="rect">
            <a:avLst/>
          </a:prstGeom>
        </p:spPr>
      </p:pic>
      <p:pic>
        <p:nvPicPr>
          <p:cNvPr id="10" name="图片 9" descr="1 (625)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8088043" y="3214776"/>
            <a:ext cx="1042511" cy="1289209"/>
          </a:xfrm>
          <a:prstGeom prst="rect">
            <a:avLst/>
          </a:prstGeom>
        </p:spPr>
      </p:pic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3219582" y="2942355"/>
            <a:ext cx="2703195" cy="344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7" rIns="51434" bIns="2571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</a:t>
            </a:r>
            <a:r>
              <a:rPr lang="en-US" altLang="zh-CN" sz="19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9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en-US" altLang="zh-CN" sz="19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zh-CN" sz="19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</a:t>
            </a:r>
            <a:r>
              <a:rPr lang="zh-CN" altLang="en-US" sz="19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年级下</a:t>
            </a:r>
            <a:endParaRPr lang="zh-CN" altLang="en-US" sz="19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29"/>
          <p:cNvSpPr txBox="1">
            <a:spLocks noChangeArrowheads="1"/>
          </p:cNvSpPr>
          <p:nvPr/>
        </p:nvSpPr>
        <p:spPr bwMode="auto">
          <a:xfrm>
            <a:off x="6263917" y="2402753"/>
            <a:ext cx="1147763" cy="344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7" rIns="51434" bIns="2571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19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9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课时</a:t>
            </a:r>
            <a:endParaRPr lang="zh-CN" altLang="en-US" sz="19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1 (12)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17697" y="3058472"/>
            <a:ext cx="2770346" cy="189642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807" y="659662"/>
            <a:ext cx="9144000" cy="16758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2700" dirty="0"/>
              <a:t>第二十三课</a:t>
            </a:r>
            <a:endParaRPr lang="zh-CN" altLang="en-US" sz="2700" dirty="0"/>
          </a:p>
          <a:p>
            <a:pPr algn="ctr">
              <a:lnSpc>
                <a:spcPct val="120000"/>
              </a:lnSpc>
            </a:pPr>
            <a:r>
              <a:rPr lang="zh-CN" altLang="en-US" sz="6000" dirty="0"/>
              <a:t>童年的发现</a:t>
            </a:r>
            <a:endParaRPr lang="zh-CN" altLang="en-US" sz="6000" dirty="0"/>
          </a:p>
        </p:txBody>
      </p:sp>
    </p:spTree>
    <p:custDataLst>
      <p:tags r:id="rId5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5240" y="1407319"/>
            <a:ext cx="9162574" cy="3313748"/>
          </a:xfrm>
          <a:prstGeom prst="rect">
            <a:avLst/>
          </a:prstGeom>
          <a:solidFill>
            <a:srgbClr val="C2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图片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77967" y="66199"/>
            <a:ext cx="3721894" cy="1315403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13811" y="1683068"/>
            <a:ext cx="9133523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11456" y="1771650"/>
            <a:ext cx="8723471" cy="287617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(1</a:t>
            </a:r>
            <a:r>
              <a:rPr lang="zh-CN" altLang="en-US" sz="3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）“我”是在做梦中发现自己总在飞翔，并且发现其他同学也具有“飞行”的天赋，于是便产生了好奇，想解决这个奇妙的问题。</a:t>
            </a:r>
            <a:endParaRPr lang="zh-CN" altLang="en-US" sz="3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  <p:custDataLst>
      <p:tags r:id="rId2"/>
    </p:custDataLst>
  </p:cSld>
  <p:clrMapOvr>
    <a:masterClrMapping/>
  </p:clrMapOvr>
  <p:transition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5715" y="2276476"/>
            <a:ext cx="9162574" cy="2145506"/>
          </a:xfrm>
          <a:prstGeom prst="rect">
            <a:avLst/>
          </a:prstGeom>
          <a:solidFill>
            <a:srgbClr val="C2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图片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67489" y="1054894"/>
            <a:ext cx="3721894" cy="1315403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 flipH="1">
            <a:off x="-15240" y="2425065"/>
            <a:ext cx="9133999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576263" y="2507933"/>
            <a:ext cx="8104346" cy="18688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（</a:t>
            </a:r>
            <a:r>
              <a:rPr lang="en-US" altLang="zh-CN" sz="4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2</a:t>
            </a:r>
            <a:r>
              <a:rPr lang="zh-CN" altLang="en-US" sz="4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）我们一起找到老师，请他给我们解答。</a:t>
            </a:r>
            <a:endParaRPr lang="zh-CN" altLang="en-US" sz="45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  <p:custDataLst>
      <p:tags r:id="rId2"/>
    </p:custDataLst>
  </p:cSld>
  <p:clrMapOvr>
    <a:masterClrMapping/>
  </p:clrMapOvr>
  <p:transition>
    <p:push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5240" y="1407319"/>
            <a:ext cx="9162574" cy="3313748"/>
          </a:xfrm>
          <a:prstGeom prst="rect">
            <a:avLst/>
          </a:prstGeom>
          <a:solidFill>
            <a:srgbClr val="C2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图片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77967" y="66199"/>
            <a:ext cx="3721894" cy="1315403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13811" y="1683068"/>
            <a:ext cx="9133523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11456" y="1771650"/>
            <a:ext cx="8723471" cy="27007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(3</a:t>
            </a:r>
            <a:r>
              <a:rPr lang="zh-CN" altLang="en-US" sz="3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）老师并没有给我们一个满意的答案，便激发了“我”的想象力，渴望弄明白人究竟是怎么来的。</a:t>
            </a:r>
            <a:endParaRPr lang="zh-CN" altLang="en-US" sz="3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  <p:custDataLst>
      <p:tags r:id="rId2"/>
    </p:custDataLst>
  </p:cSld>
  <p:clrMapOvr>
    <a:masterClrMapping/>
  </p:clrMapOvr>
  <p:transition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5240" y="1407319"/>
            <a:ext cx="9162574" cy="3313748"/>
          </a:xfrm>
          <a:prstGeom prst="rect">
            <a:avLst/>
          </a:prstGeom>
          <a:solidFill>
            <a:srgbClr val="C2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图片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77967" y="66199"/>
            <a:ext cx="3721894" cy="1315403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13811" y="1683068"/>
            <a:ext cx="9133523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11456" y="1771650"/>
            <a:ext cx="8723471" cy="27007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(4</a:t>
            </a:r>
            <a:r>
              <a:rPr lang="zh-CN" altLang="en-US" sz="3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）“我”想得是那样痴迷，以至于亲自抓来鱼，仔细观察，想从鱼身上发现人应具有的某些特征。</a:t>
            </a:r>
            <a:endParaRPr lang="zh-CN" altLang="en-US" sz="3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  <p:custDataLst>
      <p:tags r:id="rId2"/>
    </p:custDataLst>
  </p:cSld>
  <p:clrMapOvr>
    <a:masterClrMapping/>
  </p:clrMapOvr>
  <p:transition>
    <p:pull dir="r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5715" y="2276476"/>
            <a:ext cx="9162574" cy="2145506"/>
          </a:xfrm>
          <a:prstGeom prst="rect">
            <a:avLst/>
          </a:prstGeom>
          <a:solidFill>
            <a:srgbClr val="C2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图片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67489" y="1054894"/>
            <a:ext cx="3721894" cy="1315403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 flipH="1">
            <a:off x="-15240" y="2425065"/>
            <a:ext cx="9133999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576263" y="2507933"/>
            <a:ext cx="8104346" cy="18688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（</a:t>
            </a:r>
            <a:r>
              <a:rPr lang="en-US" altLang="zh-CN" sz="4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5</a:t>
            </a:r>
            <a:r>
              <a:rPr lang="zh-CN" altLang="en-US" sz="4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）“我”经过思考、推算，终于找到了问题的答案。</a:t>
            </a:r>
            <a:endParaRPr lang="zh-CN" altLang="en-US" sz="45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  <p:custDataLst>
      <p:tags r:id="rId2"/>
    </p:custDataLst>
  </p:cSld>
  <p:clrMapOvr>
    <a:masterClrMapping/>
  </p:clrMapOvr>
  <p:transition>
    <p:pull dir="l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735229" y="-13811"/>
            <a:ext cx="5436870" cy="5156835"/>
          </a:xfrm>
          <a:prstGeom prst="rect">
            <a:avLst/>
          </a:prstGeom>
          <a:solidFill>
            <a:srgbClr val="C2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3898583" y="-13812"/>
            <a:ext cx="0" cy="5192078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529965" y="-13812"/>
            <a:ext cx="0" cy="5192078"/>
          </a:xfrm>
          <a:prstGeom prst="line">
            <a:avLst/>
          </a:prstGeom>
          <a:ln w="25400">
            <a:solidFill>
              <a:srgbClr val="99C1A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图片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04813" y="768192"/>
            <a:ext cx="3261360" cy="4029551"/>
          </a:xfrm>
          <a:prstGeom prst="rect">
            <a:avLst/>
          </a:prstGeom>
        </p:spPr>
      </p:pic>
      <p:pic>
        <p:nvPicPr>
          <p:cNvPr id="20" name="图片 19" descr="492a5247668248cb5ce8032d093facfa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073367" y="185738"/>
            <a:ext cx="1339691" cy="9063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593" y="287655"/>
            <a:ext cx="3810000" cy="702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1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cs typeface="方正书宋_GBK" charset="0"/>
              </a:rPr>
              <a:t>阅读提示</a:t>
            </a:r>
            <a:endParaRPr lang="zh-CN" altLang="en-US" sz="41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方正行楷简体" panose="02010601030101010101" charset="-122"/>
              <a:ea typeface="方正行楷简体" panose="02010601030101010101" charset="-122"/>
              <a:cs typeface="方正书宋_GBK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94309" y="990600"/>
            <a:ext cx="5073015" cy="41948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从“我”的发现过程中，那些地方给你留下了深刻的印象，找出来读一读，谈谈自己的体会。</a:t>
            </a:r>
            <a:endParaRPr lang="zh-CN" altLang="en-US" sz="41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735229" y="-13811"/>
            <a:ext cx="5436870" cy="5156835"/>
          </a:xfrm>
          <a:prstGeom prst="rect">
            <a:avLst/>
          </a:prstGeom>
          <a:solidFill>
            <a:srgbClr val="C2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3898583" y="-13812"/>
            <a:ext cx="0" cy="5192078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529965" y="-13812"/>
            <a:ext cx="0" cy="5192078"/>
          </a:xfrm>
          <a:prstGeom prst="line">
            <a:avLst/>
          </a:prstGeom>
          <a:ln w="25400">
            <a:solidFill>
              <a:srgbClr val="99C1A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图片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04813" y="768192"/>
            <a:ext cx="3261360" cy="4029551"/>
          </a:xfrm>
          <a:prstGeom prst="rect">
            <a:avLst/>
          </a:prstGeom>
        </p:spPr>
      </p:pic>
      <p:pic>
        <p:nvPicPr>
          <p:cNvPr id="20" name="图片 19" descr="492a5247668248cb5ce8032d093facfa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073367" y="185738"/>
            <a:ext cx="1339691" cy="9063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593" y="287655"/>
            <a:ext cx="3810000" cy="702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1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cs typeface="方正书宋_GBK" charset="0"/>
              </a:rPr>
              <a:t>阅读提示</a:t>
            </a:r>
            <a:endParaRPr lang="zh-CN" altLang="en-US" sz="41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方正行楷简体" panose="02010601030101010101" charset="-122"/>
              <a:ea typeface="方正行楷简体" panose="02010601030101010101" charset="-122"/>
              <a:cs typeface="方正书宋_GBK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94309" y="990600"/>
            <a:ext cx="5073015" cy="41626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3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用自己的话说一说作者是怎样发现胚胎发育规律这个秘密的，并结合自己的实际回忆讲述生活中探究秘密的小事。</a:t>
            </a:r>
            <a:endParaRPr lang="zh-CN" altLang="en-US" sz="38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735229" y="-13811"/>
            <a:ext cx="5436870" cy="5156835"/>
          </a:xfrm>
          <a:prstGeom prst="rect">
            <a:avLst/>
          </a:prstGeom>
          <a:solidFill>
            <a:srgbClr val="C2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3898583" y="-13812"/>
            <a:ext cx="0" cy="5192078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529965" y="-13812"/>
            <a:ext cx="0" cy="5192078"/>
          </a:xfrm>
          <a:prstGeom prst="line">
            <a:avLst/>
          </a:prstGeom>
          <a:ln w="25400">
            <a:solidFill>
              <a:srgbClr val="99C1A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图片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04813" y="768192"/>
            <a:ext cx="3261360" cy="4029551"/>
          </a:xfrm>
          <a:prstGeom prst="rect">
            <a:avLst/>
          </a:prstGeom>
        </p:spPr>
      </p:pic>
      <p:pic>
        <p:nvPicPr>
          <p:cNvPr id="20" name="图片 19" descr="492a5247668248cb5ce8032d093facfa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128612" y="798672"/>
            <a:ext cx="1339691" cy="9063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593" y="287655"/>
            <a:ext cx="3810000" cy="702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1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cs typeface="方正书宋_GBK" charset="0"/>
              </a:rPr>
              <a:t>阅读提示</a:t>
            </a:r>
            <a:endParaRPr lang="zh-CN" altLang="en-US" sz="41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方正行楷简体" panose="02010601030101010101" charset="-122"/>
              <a:ea typeface="方正行楷简体" panose="02010601030101010101" charset="-122"/>
              <a:cs typeface="方正书宋_GBK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94309" y="1704975"/>
            <a:ext cx="5073015" cy="23536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80000"/>
              </a:lnSpc>
            </a:pPr>
            <a:r>
              <a:rPr lang="en-US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体味作者秘密被证实后的感受。</a:t>
            </a:r>
            <a:endParaRPr lang="en-US" altLang="zh-CN" sz="41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5715" y="2276476"/>
            <a:ext cx="9162574" cy="2145506"/>
          </a:xfrm>
          <a:prstGeom prst="rect">
            <a:avLst/>
          </a:prstGeom>
          <a:solidFill>
            <a:srgbClr val="C2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图片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67489" y="1054894"/>
            <a:ext cx="3721894" cy="1315403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 flipH="1">
            <a:off x="-15240" y="2425065"/>
            <a:ext cx="9133999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576263" y="2507933"/>
            <a:ext cx="8104346" cy="18688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（</a:t>
            </a:r>
            <a:r>
              <a:rPr lang="en-US" altLang="zh-CN"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1</a:t>
            </a:r>
            <a:r>
              <a:rPr lang="zh-CN" altLang="en-US"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）学生自读课文说说作者的秘密被是怎样被证实的。</a:t>
            </a:r>
            <a:endParaRPr lang="zh-CN" altLang="en-US" sz="4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  <p:custDataLst>
      <p:tags r:id="rId2"/>
    </p:custDataLst>
  </p:cSld>
  <p:clrMapOvr>
    <a:masterClrMapping/>
  </p:clrMapOvr>
  <p:transition>
    <p:cover dir="r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5240" y="1407319"/>
            <a:ext cx="9162574" cy="3313748"/>
          </a:xfrm>
          <a:prstGeom prst="rect">
            <a:avLst/>
          </a:prstGeom>
          <a:solidFill>
            <a:srgbClr val="C2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图片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77967" y="66199"/>
            <a:ext cx="3721894" cy="1315403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13811" y="1683068"/>
            <a:ext cx="9133523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11456" y="1771650"/>
            <a:ext cx="8723471" cy="27007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（</a:t>
            </a:r>
            <a:r>
              <a:rPr lang="en-US" altLang="zh-CN" sz="3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2</a:t>
            </a:r>
            <a:r>
              <a:rPr lang="zh-CN" altLang="en-US" sz="3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）引导理解“我明白了──世界上重大的发明与发现，有时还面临着受到驱逐和迫害的危险”这句话的意思。</a:t>
            </a:r>
            <a:endParaRPr lang="zh-CN" altLang="en-US" sz="3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  <p:custDataLst>
      <p:tags r:id="rId2"/>
    </p:custDataLst>
  </p:cSld>
  <p:clrMapOvr>
    <a:masterClrMapping/>
  </p:clrMapOvr>
  <p:transition>
    <p:check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 (176)"/>
          <p:cNvPicPr>
            <a:picLocks noChangeAspect="1"/>
          </p:cNvPicPr>
          <p:nvPr/>
        </p:nvPicPr>
        <p:blipFill>
          <a:blip r:embed="rId1" cstate="print">
            <a:grayscl/>
          </a:blip>
          <a:srcRect/>
          <a:stretch>
            <a:fillRect/>
          </a:stretch>
        </p:blipFill>
        <p:spPr>
          <a:xfrm flipH="1">
            <a:off x="-1905" y="111919"/>
            <a:ext cx="3783806" cy="4871085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flipH="1">
            <a:off x="2918937" y="1115378"/>
            <a:ext cx="992981" cy="1341120"/>
          </a:xfrm>
          <a:custGeom>
            <a:avLst/>
            <a:gdLst>
              <a:gd name="connisteX0" fmla="*/ 592455 w 1323975"/>
              <a:gd name="connsiteY0" fmla="*/ 49530 h 1788160"/>
              <a:gd name="connisteX1" fmla="*/ 553085 w 1323975"/>
              <a:gd name="connsiteY1" fmla="*/ 118745 h 1788160"/>
              <a:gd name="connisteX2" fmla="*/ 483870 w 1323975"/>
              <a:gd name="connsiteY2" fmla="*/ 177800 h 1788160"/>
              <a:gd name="connisteX3" fmla="*/ 414655 w 1323975"/>
              <a:gd name="connsiteY3" fmla="*/ 236855 h 1788160"/>
              <a:gd name="connisteX4" fmla="*/ 345440 w 1323975"/>
              <a:gd name="connsiteY4" fmla="*/ 296545 h 1788160"/>
              <a:gd name="connisteX5" fmla="*/ 276225 w 1323975"/>
              <a:gd name="connsiteY5" fmla="*/ 335915 h 1788160"/>
              <a:gd name="connisteX6" fmla="*/ 207010 w 1323975"/>
              <a:gd name="connsiteY6" fmla="*/ 375285 h 1788160"/>
              <a:gd name="connisteX7" fmla="*/ 137795 w 1323975"/>
              <a:gd name="connsiteY7" fmla="*/ 405130 h 1788160"/>
              <a:gd name="connisteX8" fmla="*/ 69215 w 1323975"/>
              <a:gd name="connsiteY8" fmla="*/ 464185 h 1788160"/>
              <a:gd name="connisteX9" fmla="*/ 48895 w 1323975"/>
              <a:gd name="connsiteY9" fmla="*/ 533400 h 1788160"/>
              <a:gd name="connisteX10" fmla="*/ 29210 w 1323975"/>
              <a:gd name="connsiteY10" fmla="*/ 602615 h 1788160"/>
              <a:gd name="connisteX11" fmla="*/ 9525 w 1323975"/>
              <a:gd name="connsiteY11" fmla="*/ 671830 h 1788160"/>
              <a:gd name="connisteX12" fmla="*/ 0 w 1323975"/>
              <a:gd name="connsiteY12" fmla="*/ 741045 h 1788160"/>
              <a:gd name="connisteX13" fmla="*/ 0 w 1323975"/>
              <a:gd name="connsiteY13" fmla="*/ 810260 h 1788160"/>
              <a:gd name="connisteX14" fmla="*/ 29210 w 1323975"/>
              <a:gd name="connsiteY14" fmla="*/ 879475 h 1788160"/>
              <a:gd name="connisteX15" fmla="*/ 98425 w 1323975"/>
              <a:gd name="connsiteY15" fmla="*/ 938530 h 1788160"/>
              <a:gd name="connisteX16" fmla="*/ 137795 w 1323975"/>
              <a:gd name="connsiteY16" fmla="*/ 1007745 h 1788160"/>
              <a:gd name="connisteX17" fmla="*/ 158115 w 1323975"/>
              <a:gd name="connsiteY17" fmla="*/ 1076960 h 1788160"/>
              <a:gd name="connisteX18" fmla="*/ 187325 w 1323975"/>
              <a:gd name="connsiteY18" fmla="*/ 1155700 h 1788160"/>
              <a:gd name="connisteX19" fmla="*/ 197485 w 1323975"/>
              <a:gd name="connsiteY19" fmla="*/ 1224915 h 1788160"/>
              <a:gd name="connisteX20" fmla="*/ 227330 w 1323975"/>
              <a:gd name="connsiteY20" fmla="*/ 1294130 h 1788160"/>
              <a:gd name="connisteX21" fmla="*/ 236855 w 1323975"/>
              <a:gd name="connsiteY21" fmla="*/ 1363345 h 1788160"/>
              <a:gd name="connisteX22" fmla="*/ 256540 w 1323975"/>
              <a:gd name="connsiteY22" fmla="*/ 1432560 h 1788160"/>
              <a:gd name="connisteX23" fmla="*/ 276225 w 1323975"/>
              <a:gd name="connsiteY23" fmla="*/ 1501775 h 1788160"/>
              <a:gd name="connisteX24" fmla="*/ 306070 w 1323975"/>
              <a:gd name="connsiteY24" fmla="*/ 1570990 h 1788160"/>
              <a:gd name="connisteX25" fmla="*/ 355600 w 1323975"/>
              <a:gd name="connsiteY25" fmla="*/ 1640205 h 1788160"/>
              <a:gd name="connisteX26" fmla="*/ 424815 w 1323975"/>
              <a:gd name="connsiteY26" fmla="*/ 1689100 h 1788160"/>
              <a:gd name="connisteX27" fmla="*/ 494030 w 1323975"/>
              <a:gd name="connsiteY27" fmla="*/ 1718945 h 1788160"/>
              <a:gd name="connisteX28" fmla="*/ 563245 w 1323975"/>
              <a:gd name="connsiteY28" fmla="*/ 1738630 h 1788160"/>
              <a:gd name="connisteX29" fmla="*/ 631825 w 1323975"/>
              <a:gd name="connsiteY29" fmla="*/ 1758315 h 1788160"/>
              <a:gd name="connisteX30" fmla="*/ 701040 w 1323975"/>
              <a:gd name="connsiteY30" fmla="*/ 1768475 h 1788160"/>
              <a:gd name="connisteX31" fmla="*/ 770255 w 1323975"/>
              <a:gd name="connsiteY31" fmla="*/ 1788160 h 1788160"/>
              <a:gd name="connisteX32" fmla="*/ 839470 w 1323975"/>
              <a:gd name="connsiteY32" fmla="*/ 1748790 h 1788160"/>
              <a:gd name="connisteX33" fmla="*/ 908685 w 1323975"/>
              <a:gd name="connsiteY33" fmla="*/ 1699260 h 1788160"/>
              <a:gd name="connisteX34" fmla="*/ 977900 w 1323975"/>
              <a:gd name="connsiteY34" fmla="*/ 1649730 h 1788160"/>
              <a:gd name="connisteX35" fmla="*/ 1047115 w 1323975"/>
              <a:gd name="connsiteY35" fmla="*/ 1610360 h 1788160"/>
              <a:gd name="connisteX36" fmla="*/ 1116330 w 1323975"/>
              <a:gd name="connsiteY36" fmla="*/ 1560830 h 1788160"/>
              <a:gd name="connisteX37" fmla="*/ 1185545 w 1323975"/>
              <a:gd name="connsiteY37" fmla="*/ 1501775 h 1788160"/>
              <a:gd name="connisteX38" fmla="*/ 1214755 w 1323975"/>
              <a:gd name="connsiteY38" fmla="*/ 1432560 h 1788160"/>
              <a:gd name="connisteX39" fmla="*/ 1214755 w 1323975"/>
              <a:gd name="connsiteY39" fmla="*/ 1363345 h 1788160"/>
              <a:gd name="connisteX40" fmla="*/ 1195070 w 1323975"/>
              <a:gd name="connsiteY40" fmla="*/ 1294130 h 1788160"/>
              <a:gd name="connisteX41" fmla="*/ 1185545 w 1323975"/>
              <a:gd name="connsiteY41" fmla="*/ 1224915 h 1788160"/>
              <a:gd name="connisteX42" fmla="*/ 1205230 w 1323975"/>
              <a:gd name="connsiteY42" fmla="*/ 1155700 h 1788160"/>
              <a:gd name="connisteX43" fmla="*/ 1224915 w 1323975"/>
              <a:gd name="connsiteY43" fmla="*/ 1086485 h 1788160"/>
              <a:gd name="connisteX44" fmla="*/ 1254760 w 1323975"/>
              <a:gd name="connsiteY44" fmla="*/ 1017270 h 1788160"/>
              <a:gd name="connisteX45" fmla="*/ 1283970 w 1323975"/>
              <a:gd name="connsiteY45" fmla="*/ 948690 h 1788160"/>
              <a:gd name="connisteX46" fmla="*/ 1313815 w 1323975"/>
              <a:gd name="connsiteY46" fmla="*/ 879475 h 1788160"/>
              <a:gd name="connisteX47" fmla="*/ 1323975 w 1323975"/>
              <a:gd name="connsiteY47" fmla="*/ 810260 h 1788160"/>
              <a:gd name="connisteX48" fmla="*/ 1283970 w 1323975"/>
              <a:gd name="connsiteY48" fmla="*/ 741045 h 1788160"/>
              <a:gd name="connisteX49" fmla="*/ 1214755 w 1323975"/>
              <a:gd name="connsiteY49" fmla="*/ 691515 h 1788160"/>
              <a:gd name="connisteX50" fmla="*/ 1175385 w 1323975"/>
              <a:gd name="connsiteY50" fmla="*/ 622300 h 1788160"/>
              <a:gd name="connisteX51" fmla="*/ 1146175 w 1323975"/>
              <a:gd name="connsiteY51" fmla="*/ 553085 h 1788160"/>
              <a:gd name="connisteX52" fmla="*/ 1146175 w 1323975"/>
              <a:gd name="connsiteY52" fmla="*/ 483870 h 1788160"/>
              <a:gd name="connisteX53" fmla="*/ 1146175 w 1323975"/>
              <a:gd name="connsiteY53" fmla="*/ 414655 h 1788160"/>
              <a:gd name="connisteX54" fmla="*/ 1116330 w 1323975"/>
              <a:gd name="connsiteY54" fmla="*/ 345440 h 1788160"/>
              <a:gd name="connisteX55" fmla="*/ 1066800 w 1323975"/>
              <a:gd name="connsiteY55" fmla="*/ 276860 h 1788160"/>
              <a:gd name="connisteX56" fmla="*/ 997585 w 1323975"/>
              <a:gd name="connsiteY56" fmla="*/ 247015 h 1788160"/>
              <a:gd name="connisteX57" fmla="*/ 928370 w 1323975"/>
              <a:gd name="connsiteY57" fmla="*/ 207645 h 1788160"/>
              <a:gd name="connisteX58" fmla="*/ 869315 w 1323975"/>
              <a:gd name="connsiteY58" fmla="*/ 138430 h 1788160"/>
              <a:gd name="connisteX59" fmla="*/ 829945 w 1323975"/>
              <a:gd name="connsiteY59" fmla="*/ 69215 h 1788160"/>
              <a:gd name="connisteX60" fmla="*/ 760730 w 1323975"/>
              <a:gd name="connsiteY60" fmla="*/ 9525 h 1788160"/>
              <a:gd name="connisteX61" fmla="*/ 691515 w 1323975"/>
              <a:gd name="connsiteY61" fmla="*/ 0 h 1788160"/>
              <a:gd name="connisteX62" fmla="*/ 622300 w 1323975"/>
              <a:gd name="connsiteY62" fmla="*/ 9525 h 1788160"/>
              <a:gd name="connisteX63" fmla="*/ 592455 w 1323975"/>
              <a:gd name="connsiteY63" fmla="*/ 49530 h 17881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</a:cxnLst>
            <a:rect l="l" t="t" r="r" b="b"/>
            <a:pathLst>
              <a:path w="1323975" h="1788160">
                <a:moveTo>
                  <a:pt x="592455" y="49530"/>
                </a:moveTo>
                <a:lnTo>
                  <a:pt x="553085" y="118745"/>
                </a:lnTo>
                <a:lnTo>
                  <a:pt x="483870" y="177800"/>
                </a:lnTo>
                <a:lnTo>
                  <a:pt x="414655" y="236855"/>
                </a:lnTo>
                <a:lnTo>
                  <a:pt x="345440" y="296545"/>
                </a:lnTo>
                <a:lnTo>
                  <a:pt x="276225" y="335915"/>
                </a:lnTo>
                <a:lnTo>
                  <a:pt x="207010" y="375285"/>
                </a:lnTo>
                <a:lnTo>
                  <a:pt x="137795" y="405130"/>
                </a:lnTo>
                <a:lnTo>
                  <a:pt x="69215" y="464185"/>
                </a:lnTo>
                <a:lnTo>
                  <a:pt x="48895" y="533400"/>
                </a:lnTo>
                <a:lnTo>
                  <a:pt x="29210" y="602615"/>
                </a:lnTo>
                <a:lnTo>
                  <a:pt x="9525" y="671830"/>
                </a:lnTo>
                <a:lnTo>
                  <a:pt x="0" y="741045"/>
                </a:lnTo>
                <a:lnTo>
                  <a:pt x="0" y="810260"/>
                </a:lnTo>
                <a:lnTo>
                  <a:pt x="29210" y="879475"/>
                </a:lnTo>
                <a:lnTo>
                  <a:pt x="98425" y="938530"/>
                </a:lnTo>
                <a:lnTo>
                  <a:pt x="137795" y="1007745"/>
                </a:lnTo>
                <a:lnTo>
                  <a:pt x="158115" y="1076960"/>
                </a:lnTo>
                <a:lnTo>
                  <a:pt x="187325" y="1155700"/>
                </a:lnTo>
                <a:lnTo>
                  <a:pt x="197485" y="1224915"/>
                </a:lnTo>
                <a:lnTo>
                  <a:pt x="227330" y="1294130"/>
                </a:lnTo>
                <a:lnTo>
                  <a:pt x="236855" y="1363345"/>
                </a:lnTo>
                <a:lnTo>
                  <a:pt x="256540" y="1432560"/>
                </a:lnTo>
                <a:lnTo>
                  <a:pt x="276225" y="1501775"/>
                </a:lnTo>
                <a:lnTo>
                  <a:pt x="306070" y="1570990"/>
                </a:lnTo>
                <a:lnTo>
                  <a:pt x="355600" y="1640205"/>
                </a:lnTo>
                <a:lnTo>
                  <a:pt x="424815" y="1689100"/>
                </a:lnTo>
                <a:lnTo>
                  <a:pt x="494030" y="1718945"/>
                </a:lnTo>
                <a:lnTo>
                  <a:pt x="563245" y="1738630"/>
                </a:lnTo>
                <a:lnTo>
                  <a:pt x="631825" y="1758315"/>
                </a:lnTo>
                <a:lnTo>
                  <a:pt x="701040" y="1768475"/>
                </a:lnTo>
                <a:lnTo>
                  <a:pt x="770255" y="1788160"/>
                </a:lnTo>
                <a:lnTo>
                  <a:pt x="839470" y="1748790"/>
                </a:lnTo>
                <a:lnTo>
                  <a:pt x="908685" y="1699260"/>
                </a:lnTo>
                <a:lnTo>
                  <a:pt x="977900" y="1649730"/>
                </a:lnTo>
                <a:lnTo>
                  <a:pt x="1047115" y="1610360"/>
                </a:lnTo>
                <a:lnTo>
                  <a:pt x="1116330" y="1560830"/>
                </a:lnTo>
                <a:lnTo>
                  <a:pt x="1185545" y="1501775"/>
                </a:lnTo>
                <a:lnTo>
                  <a:pt x="1214755" y="1432560"/>
                </a:lnTo>
                <a:lnTo>
                  <a:pt x="1214755" y="1363345"/>
                </a:lnTo>
                <a:lnTo>
                  <a:pt x="1195070" y="1294130"/>
                </a:lnTo>
                <a:lnTo>
                  <a:pt x="1185545" y="1224915"/>
                </a:lnTo>
                <a:lnTo>
                  <a:pt x="1205230" y="1155700"/>
                </a:lnTo>
                <a:lnTo>
                  <a:pt x="1224915" y="1086485"/>
                </a:lnTo>
                <a:lnTo>
                  <a:pt x="1254760" y="1017270"/>
                </a:lnTo>
                <a:lnTo>
                  <a:pt x="1283970" y="948690"/>
                </a:lnTo>
                <a:lnTo>
                  <a:pt x="1313815" y="879475"/>
                </a:lnTo>
                <a:lnTo>
                  <a:pt x="1323975" y="810260"/>
                </a:lnTo>
                <a:lnTo>
                  <a:pt x="1283970" y="741045"/>
                </a:lnTo>
                <a:lnTo>
                  <a:pt x="1214755" y="691515"/>
                </a:lnTo>
                <a:lnTo>
                  <a:pt x="1175385" y="622300"/>
                </a:lnTo>
                <a:lnTo>
                  <a:pt x="1146175" y="553085"/>
                </a:lnTo>
                <a:lnTo>
                  <a:pt x="1146175" y="483870"/>
                </a:lnTo>
                <a:lnTo>
                  <a:pt x="1146175" y="414655"/>
                </a:lnTo>
                <a:lnTo>
                  <a:pt x="1116330" y="345440"/>
                </a:lnTo>
                <a:lnTo>
                  <a:pt x="1066800" y="276860"/>
                </a:lnTo>
                <a:lnTo>
                  <a:pt x="997585" y="247015"/>
                </a:lnTo>
                <a:lnTo>
                  <a:pt x="928370" y="207645"/>
                </a:lnTo>
                <a:lnTo>
                  <a:pt x="869315" y="138430"/>
                </a:lnTo>
                <a:lnTo>
                  <a:pt x="829945" y="69215"/>
                </a:lnTo>
                <a:lnTo>
                  <a:pt x="760730" y="9525"/>
                </a:lnTo>
                <a:lnTo>
                  <a:pt x="691515" y="0"/>
                </a:lnTo>
                <a:lnTo>
                  <a:pt x="622300" y="9525"/>
                </a:lnTo>
                <a:lnTo>
                  <a:pt x="592455" y="49530"/>
                </a:lnTo>
                <a:close/>
              </a:path>
            </a:pathLst>
          </a:custGeom>
          <a:blipFill rotWithShape="1">
            <a:blip r:embed="rId2" cstate="email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 rot="480000" flipH="1">
            <a:off x="3202305" y="1144899"/>
            <a:ext cx="53530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5000" b="1">
                <a:solidFill>
                  <a:srgbClr val="99C1AD"/>
                </a:solidFill>
                <a:latin typeface="方正喵呜体" panose="02010600010101010101" charset="-122"/>
                <a:ea typeface="方正喵呜体" panose="02010600010101010101" charset="-122"/>
              </a:rPr>
              <a:t>一</a:t>
            </a:r>
            <a:endParaRPr lang="zh-CN" altLang="en-US" sz="5000" b="1">
              <a:solidFill>
                <a:srgbClr val="99C1AD"/>
              </a:solidFill>
              <a:latin typeface="方正喵呜体" panose="02010600010101010101" charset="-122"/>
              <a:ea typeface="方正喵呜体" panose="0201060001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720000" flipH="1">
            <a:off x="2736533" y="2332672"/>
            <a:ext cx="3144679" cy="587693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 algn="l"/>
            <a:r>
              <a:rPr lang="zh-CN" altLang="en-US" sz="3400" b="1" dirty="0">
                <a:solidFill>
                  <a:schemeClr val="bg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复习生字生词</a:t>
            </a:r>
            <a:endParaRPr lang="zh-CN" altLang="en-US" sz="3400" b="1" dirty="0">
              <a:solidFill>
                <a:schemeClr val="bg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-1905" y="121921"/>
            <a:ext cx="9147810" cy="55721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-1905" y="4983004"/>
            <a:ext cx="9147810" cy="55721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兔子 (308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735002" y="717233"/>
            <a:ext cx="3410903" cy="4265771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(9)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8882" y="155258"/>
            <a:ext cx="6287929" cy="4832509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1905" y="2007394"/>
            <a:ext cx="2701766" cy="287131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41834" y="787242"/>
            <a:ext cx="5095399" cy="3392329"/>
          </a:xfrm>
          <a:prstGeom prst="rect">
            <a:avLst/>
          </a:prstGeom>
          <a:noFill/>
          <a:ln>
            <a:noFill/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vert="horz"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8905" indent="-128905">
              <a:lnSpc>
                <a:spcPct val="160000"/>
              </a:lnSpc>
              <a:buFont typeface="Wingdings" panose="05000000000000000000" charset="0"/>
              <a:buChar char="Ø"/>
            </a:pPr>
            <a:r>
              <a:rPr lang="zh-CN" altLang="en-US" sz="3400" b="1" dirty="0">
                <a:latin typeface="楷体" panose="02010609060101010101" charset="-122"/>
                <a:ea typeface="楷体" panose="02010609060101010101" charset="-122"/>
              </a:rPr>
              <a:t>通过举例说说对这句话的理解。引导学生说出哥白尼、布鲁诺、伽利略等人的遭遇理解这句话。</a:t>
            </a:r>
            <a:endParaRPr lang="zh-CN" altLang="en-US" sz="3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" name="图片 10" descr="1 (2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rot="21420000">
            <a:off x="44291" y="13812"/>
            <a:ext cx="2476500" cy="1130141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 flipV="1">
            <a:off x="-1905" y="5005388"/>
            <a:ext cx="9147810" cy="55721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ransition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735229" y="-13811"/>
            <a:ext cx="5436870" cy="5156835"/>
          </a:xfrm>
          <a:prstGeom prst="rect">
            <a:avLst/>
          </a:prstGeom>
          <a:solidFill>
            <a:srgbClr val="C2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3898583" y="-13812"/>
            <a:ext cx="0" cy="5192078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529965" y="-13812"/>
            <a:ext cx="0" cy="5192078"/>
          </a:xfrm>
          <a:prstGeom prst="line">
            <a:avLst/>
          </a:prstGeom>
          <a:ln w="25400">
            <a:solidFill>
              <a:srgbClr val="99C1A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图片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04813" y="768192"/>
            <a:ext cx="3261360" cy="4029551"/>
          </a:xfrm>
          <a:prstGeom prst="rect">
            <a:avLst/>
          </a:prstGeom>
        </p:spPr>
      </p:pic>
      <p:pic>
        <p:nvPicPr>
          <p:cNvPr id="20" name="图片 19" descr="492a5247668248cb5ce8032d093facfa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128612" y="798672"/>
            <a:ext cx="1339691" cy="9063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593" y="287655"/>
            <a:ext cx="3810000" cy="702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1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cs typeface="方正书宋_GBK" charset="0"/>
              </a:rPr>
              <a:t>阅读提示</a:t>
            </a:r>
            <a:endParaRPr lang="zh-CN" altLang="en-US" sz="41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方正行楷简体" panose="02010601030101010101" charset="-122"/>
              <a:ea typeface="方正行楷简体" panose="02010601030101010101" charset="-122"/>
              <a:cs typeface="方正书宋_GBK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94309" y="1704975"/>
            <a:ext cx="5073015" cy="23536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80000"/>
              </a:lnSpc>
            </a:pPr>
            <a:r>
              <a:rPr lang="en-US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</a:t>
            </a:r>
            <a:r>
              <a:rPr lang="zh-CN" altLang="en-US" sz="41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通过朗读体会作者内心愤懑的感受。</a:t>
            </a:r>
            <a:endParaRPr lang="en-US" altLang="zh-CN" sz="41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 (176)"/>
          <p:cNvPicPr>
            <a:picLocks noChangeAspect="1"/>
          </p:cNvPicPr>
          <p:nvPr/>
        </p:nvPicPr>
        <p:blipFill>
          <a:blip r:embed="rId1" cstate="print">
            <a:grayscl/>
          </a:blip>
          <a:srcRect/>
          <a:stretch>
            <a:fillRect/>
          </a:stretch>
        </p:blipFill>
        <p:spPr>
          <a:xfrm flipH="1">
            <a:off x="-1905" y="111919"/>
            <a:ext cx="3783806" cy="4871085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flipH="1">
            <a:off x="2918937" y="1115378"/>
            <a:ext cx="992981" cy="1341120"/>
          </a:xfrm>
          <a:custGeom>
            <a:avLst/>
            <a:gdLst>
              <a:gd name="connisteX0" fmla="*/ 592455 w 1323975"/>
              <a:gd name="connsiteY0" fmla="*/ 49530 h 1788160"/>
              <a:gd name="connisteX1" fmla="*/ 553085 w 1323975"/>
              <a:gd name="connsiteY1" fmla="*/ 118745 h 1788160"/>
              <a:gd name="connisteX2" fmla="*/ 483870 w 1323975"/>
              <a:gd name="connsiteY2" fmla="*/ 177800 h 1788160"/>
              <a:gd name="connisteX3" fmla="*/ 414655 w 1323975"/>
              <a:gd name="connsiteY3" fmla="*/ 236855 h 1788160"/>
              <a:gd name="connisteX4" fmla="*/ 345440 w 1323975"/>
              <a:gd name="connsiteY4" fmla="*/ 296545 h 1788160"/>
              <a:gd name="connisteX5" fmla="*/ 276225 w 1323975"/>
              <a:gd name="connsiteY5" fmla="*/ 335915 h 1788160"/>
              <a:gd name="connisteX6" fmla="*/ 207010 w 1323975"/>
              <a:gd name="connsiteY6" fmla="*/ 375285 h 1788160"/>
              <a:gd name="connisteX7" fmla="*/ 137795 w 1323975"/>
              <a:gd name="connsiteY7" fmla="*/ 405130 h 1788160"/>
              <a:gd name="connisteX8" fmla="*/ 69215 w 1323975"/>
              <a:gd name="connsiteY8" fmla="*/ 464185 h 1788160"/>
              <a:gd name="connisteX9" fmla="*/ 48895 w 1323975"/>
              <a:gd name="connsiteY9" fmla="*/ 533400 h 1788160"/>
              <a:gd name="connisteX10" fmla="*/ 29210 w 1323975"/>
              <a:gd name="connsiteY10" fmla="*/ 602615 h 1788160"/>
              <a:gd name="connisteX11" fmla="*/ 9525 w 1323975"/>
              <a:gd name="connsiteY11" fmla="*/ 671830 h 1788160"/>
              <a:gd name="connisteX12" fmla="*/ 0 w 1323975"/>
              <a:gd name="connsiteY12" fmla="*/ 741045 h 1788160"/>
              <a:gd name="connisteX13" fmla="*/ 0 w 1323975"/>
              <a:gd name="connsiteY13" fmla="*/ 810260 h 1788160"/>
              <a:gd name="connisteX14" fmla="*/ 29210 w 1323975"/>
              <a:gd name="connsiteY14" fmla="*/ 879475 h 1788160"/>
              <a:gd name="connisteX15" fmla="*/ 98425 w 1323975"/>
              <a:gd name="connsiteY15" fmla="*/ 938530 h 1788160"/>
              <a:gd name="connisteX16" fmla="*/ 137795 w 1323975"/>
              <a:gd name="connsiteY16" fmla="*/ 1007745 h 1788160"/>
              <a:gd name="connisteX17" fmla="*/ 158115 w 1323975"/>
              <a:gd name="connsiteY17" fmla="*/ 1076960 h 1788160"/>
              <a:gd name="connisteX18" fmla="*/ 187325 w 1323975"/>
              <a:gd name="connsiteY18" fmla="*/ 1155700 h 1788160"/>
              <a:gd name="connisteX19" fmla="*/ 197485 w 1323975"/>
              <a:gd name="connsiteY19" fmla="*/ 1224915 h 1788160"/>
              <a:gd name="connisteX20" fmla="*/ 227330 w 1323975"/>
              <a:gd name="connsiteY20" fmla="*/ 1294130 h 1788160"/>
              <a:gd name="connisteX21" fmla="*/ 236855 w 1323975"/>
              <a:gd name="connsiteY21" fmla="*/ 1363345 h 1788160"/>
              <a:gd name="connisteX22" fmla="*/ 256540 w 1323975"/>
              <a:gd name="connsiteY22" fmla="*/ 1432560 h 1788160"/>
              <a:gd name="connisteX23" fmla="*/ 276225 w 1323975"/>
              <a:gd name="connsiteY23" fmla="*/ 1501775 h 1788160"/>
              <a:gd name="connisteX24" fmla="*/ 306070 w 1323975"/>
              <a:gd name="connsiteY24" fmla="*/ 1570990 h 1788160"/>
              <a:gd name="connisteX25" fmla="*/ 355600 w 1323975"/>
              <a:gd name="connsiteY25" fmla="*/ 1640205 h 1788160"/>
              <a:gd name="connisteX26" fmla="*/ 424815 w 1323975"/>
              <a:gd name="connsiteY26" fmla="*/ 1689100 h 1788160"/>
              <a:gd name="connisteX27" fmla="*/ 494030 w 1323975"/>
              <a:gd name="connsiteY27" fmla="*/ 1718945 h 1788160"/>
              <a:gd name="connisteX28" fmla="*/ 563245 w 1323975"/>
              <a:gd name="connsiteY28" fmla="*/ 1738630 h 1788160"/>
              <a:gd name="connisteX29" fmla="*/ 631825 w 1323975"/>
              <a:gd name="connsiteY29" fmla="*/ 1758315 h 1788160"/>
              <a:gd name="connisteX30" fmla="*/ 701040 w 1323975"/>
              <a:gd name="connsiteY30" fmla="*/ 1768475 h 1788160"/>
              <a:gd name="connisteX31" fmla="*/ 770255 w 1323975"/>
              <a:gd name="connsiteY31" fmla="*/ 1788160 h 1788160"/>
              <a:gd name="connisteX32" fmla="*/ 839470 w 1323975"/>
              <a:gd name="connsiteY32" fmla="*/ 1748790 h 1788160"/>
              <a:gd name="connisteX33" fmla="*/ 908685 w 1323975"/>
              <a:gd name="connsiteY33" fmla="*/ 1699260 h 1788160"/>
              <a:gd name="connisteX34" fmla="*/ 977900 w 1323975"/>
              <a:gd name="connsiteY34" fmla="*/ 1649730 h 1788160"/>
              <a:gd name="connisteX35" fmla="*/ 1047115 w 1323975"/>
              <a:gd name="connsiteY35" fmla="*/ 1610360 h 1788160"/>
              <a:gd name="connisteX36" fmla="*/ 1116330 w 1323975"/>
              <a:gd name="connsiteY36" fmla="*/ 1560830 h 1788160"/>
              <a:gd name="connisteX37" fmla="*/ 1185545 w 1323975"/>
              <a:gd name="connsiteY37" fmla="*/ 1501775 h 1788160"/>
              <a:gd name="connisteX38" fmla="*/ 1214755 w 1323975"/>
              <a:gd name="connsiteY38" fmla="*/ 1432560 h 1788160"/>
              <a:gd name="connisteX39" fmla="*/ 1214755 w 1323975"/>
              <a:gd name="connsiteY39" fmla="*/ 1363345 h 1788160"/>
              <a:gd name="connisteX40" fmla="*/ 1195070 w 1323975"/>
              <a:gd name="connsiteY40" fmla="*/ 1294130 h 1788160"/>
              <a:gd name="connisteX41" fmla="*/ 1185545 w 1323975"/>
              <a:gd name="connsiteY41" fmla="*/ 1224915 h 1788160"/>
              <a:gd name="connisteX42" fmla="*/ 1205230 w 1323975"/>
              <a:gd name="connsiteY42" fmla="*/ 1155700 h 1788160"/>
              <a:gd name="connisteX43" fmla="*/ 1224915 w 1323975"/>
              <a:gd name="connsiteY43" fmla="*/ 1086485 h 1788160"/>
              <a:gd name="connisteX44" fmla="*/ 1254760 w 1323975"/>
              <a:gd name="connsiteY44" fmla="*/ 1017270 h 1788160"/>
              <a:gd name="connisteX45" fmla="*/ 1283970 w 1323975"/>
              <a:gd name="connsiteY45" fmla="*/ 948690 h 1788160"/>
              <a:gd name="connisteX46" fmla="*/ 1313815 w 1323975"/>
              <a:gd name="connsiteY46" fmla="*/ 879475 h 1788160"/>
              <a:gd name="connisteX47" fmla="*/ 1323975 w 1323975"/>
              <a:gd name="connsiteY47" fmla="*/ 810260 h 1788160"/>
              <a:gd name="connisteX48" fmla="*/ 1283970 w 1323975"/>
              <a:gd name="connsiteY48" fmla="*/ 741045 h 1788160"/>
              <a:gd name="connisteX49" fmla="*/ 1214755 w 1323975"/>
              <a:gd name="connsiteY49" fmla="*/ 691515 h 1788160"/>
              <a:gd name="connisteX50" fmla="*/ 1175385 w 1323975"/>
              <a:gd name="connsiteY50" fmla="*/ 622300 h 1788160"/>
              <a:gd name="connisteX51" fmla="*/ 1146175 w 1323975"/>
              <a:gd name="connsiteY51" fmla="*/ 553085 h 1788160"/>
              <a:gd name="connisteX52" fmla="*/ 1146175 w 1323975"/>
              <a:gd name="connsiteY52" fmla="*/ 483870 h 1788160"/>
              <a:gd name="connisteX53" fmla="*/ 1146175 w 1323975"/>
              <a:gd name="connsiteY53" fmla="*/ 414655 h 1788160"/>
              <a:gd name="connisteX54" fmla="*/ 1116330 w 1323975"/>
              <a:gd name="connsiteY54" fmla="*/ 345440 h 1788160"/>
              <a:gd name="connisteX55" fmla="*/ 1066800 w 1323975"/>
              <a:gd name="connsiteY55" fmla="*/ 276860 h 1788160"/>
              <a:gd name="connisteX56" fmla="*/ 997585 w 1323975"/>
              <a:gd name="connsiteY56" fmla="*/ 247015 h 1788160"/>
              <a:gd name="connisteX57" fmla="*/ 928370 w 1323975"/>
              <a:gd name="connsiteY57" fmla="*/ 207645 h 1788160"/>
              <a:gd name="connisteX58" fmla="*/ 869315 w 1323975"/>
              <a:gd name="connsiteY58" fmla="*/ 138430 h 1788160"/>
              <a:gd name="connisteX59" fmla="*/ 829945 w 1323975"/>
              <a:gd name="connsiteY59" fmla="*/ 69215 h 1788160"/>
              <a:gd name="connisteX60" fmla="*/ 760730 w 1323975"/>
              <a:gd name="connsiteY60" fmla="*/ 9525 h 1788160"/>
              <a:gd name="connisteX61" fmla="*/ 691515 w 1323975"/>
              <a:gd name="connsiteY61" fmla="*/ 0 h 1788160"/>
              <a:gd name="connisteX62" fmla="*/ 622300 w 1323975"/>
              <a:gd name="connsiteY62" fmla="*/ 9525 h 1788160"/>
              <a:gd name="connisteX63" fmla="*/ 592455 w 1323975"/>
              <a:gd name="connsiteY63" fmla="*/ 49530 h 17881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</a:cxnLst>
            <a:rect l="l" t="t" r="r" b="b"/>
            <a:pathLst>
              <a:path w="1323975" h="1788160">
                <a:moveTo>
                  <a:pt x="592455" y="49530"/>
                </a:moveTo>
                <a:lnTo>
                  <a:pt x="553085" y="118745"/>
                </a:lnTo>
                <a:lnTo>
                  <a:pt x="483870" y="177800"/>
                </a:lnTo>
                <a:lnTo>
                  <a:pt x="414655" y="236855"/>
                </a:lnTo>
                <a:lnTo>
                  <a:pt x="345440" y="296545"/>
                </a:lnTo>
                <a:lnTo>
                  <a:pt x="276225" y="335915"/>
                </a:lnTo>
                <a:lnTo>
                  <a:pt x="207010" y="375285"/>
                </a:lnTo>
                <a:lnTo>
                  <a:pt x="137795" y="405130"/>
                </a:lnTo>
                <a:lnTo>
                  <a:pt x="69215" y="464185"/>
                </a:lnTo>
                <a:lnTo>
                  <a:pt x="48895" y="533400"/>
                </a:lnTo>
                <a:lnTo>
                  <a:pt x="29210" y="602615"/>
                </a:lnTo>
                <a:lnTo>
                  <a:pt x="9525" y="671830"/>
                </a:lnTo>
                <a:lnTo>
                  <a:pt x="0" y="741045"/>
                </a:lnTo>
                <a:lnTo>
                  <a:pt x="0" y="810260"/>
                </a:lnTo>
                <a:lnTo>
                  <a:pt x="29210" y="879475"/>
                </a:lnTo>
                <a:lnTo>
                  <a:pt x="98425" y="938530"/>
                </a:lnTo>
                <a:lnTo>
                  <a:pt x="137795" y="1007745"/>
                </a:lnTo>
                <a:lnTo>
                  <a:pt x="158115" y="1076960"/>
                </a:lnTo>
                <a:lnTo>
                  <a:pt x="187325" y="1155700"/>
                </a:lnTo>
                <a:lnTo>
                  <a:pt x="197485" y="1224915"/>
                </a:lnTo>
                <a:lnTo>
                  <a:pt x="227330" y="1294130"/>
                </a:lnTo>
                <a:lnTo>
                  <a:pt x="236855" y="1363345"/>
                </a:lnTo>
                <a:lnTo>
                  <a:pt x="256540" y="1432560"/>
                </a:lnTo>
                <a:lnTo>
                  <a:pt x="276225" y="1501775"/>
                </a:lnTo>
                <a:lnTo>
                  <a:pt x="306070" y="1570990"/>
                </a:lnTo>
                <a:lnTo>
                  <a:pt x="355600" y="1640205"/>
                </a:lnTo>
                <a:lnTo>
                  <a:pt x="424815" y="1689100"/>
                </a:lnTo>
                <a:lnTo>
                  <a:pt x="494030" y="1718945"/>
                </a:lnTo>
                <a:lnTo>
                  <a:pt x="563245" y="1738630"/>
                </a:lnTo>
                <a:lnTo>
                  <a:pt x="631825" y="1758315"/>
                </a:lnTo>
                <a:lnTo>
                  <a:pt x="701040" y="1768475"/>
                </a:lnTo>
                <a:lnTo>
                  <a:pt x="770255" y="1788160"/>
                </a:lnTo>
                <a:lnTo>
                  <a:pt x="839470" y="1748790"/>
                </a:lnTo>
                <a:lnTo>
                  <a:pt x="908685" y="1699260"/>
                </a:lnTo>
                <a:lnTo>
                  <a:pt x="977900" y="1649730"/>
                </a:lnTo>
                <a:lnTo>
                  <a:pt x="1047115" y="1610360"/>
                </a:lnTo>
                <a:lnTo>
                  <a:pt x="1116330" y="1560830"/>
                </a:lnTo>
                <a:lnTo>
                  <a:pt x="1185545" y="1501775"/>
                </a:lnTo>
                <a:lnTo>
                  <a:pt x="1214755" y="1432560"/>
                </a:lnTo>
                <a:lnTo>
                  <a:pt x="1214755" y="1363345"/>
                </a:lnTo>
                <a:lnTo>
                  <a:pt x="1195070" y="1294130"/>
                </a:lnTo>
                <a:lnTo>
                  <a:pt x="1185545" y="1224915"/>
                </a:lnTo>
                <a:lnTo>
                  <a:pt x="1205230" y="1155700"/>
                </a:lnTo>
                <a:lnTo>
                  <a:pt x="1224915" y="1086485"/>
                </a:lnTo>
                <a:lnTo>
                  <a:pt x="1254760" y="1017270"/>
                </a:lnTo>
                <a:lnTo>
                  <a:pt x="1283970" y="948690"/>
                </a:lnTo>
                <a:lnTo>
                  <a:pt x="1313815" y="879475"/>
                </a:lnTo>
                <a:lnTo>
                  <a:pt x="1323975" y="810260"/>
                </a:lnTo>
                <a:lnTo>
                  <a:pt x="1283970" y="741045"/>
                </a:lnTo>
                <a:lnTo>
                  <a:pt x="1214755" y="691515"/>
                </a:lnTo>
                <a:lnTo>
                  <a:pt x="1175385" y="622300"/>
                </a:lnTo>
                <a:lnTo>
                  <a:pt x="1146175" y="553085"/>
                </a:lnTo>
                <a:lnTo>
                  <a:pt x="1146175" y="483870"/>
                </a:lnTo>
                <a:lnTo>
                  <a:pt x="1146175" y="414655"/>
                </a:lnTo>
                <a:lnTo>
                  <a:pt x="1116330" y="345440"/>
                </a:lnTo>
                <a:lnTo>
                  <a:pt x="1066800" y="276860"/>
                </a:lnTo>
                <a:lnTo>
                  <a:pt x="997585" y="247015"/>
                </a:lnTo>
                <a:lnTo>
                  <a:pt x="928370" y="207645"/>
                </a:lnTo>
                <a:lnTo>
                  <a:pt x="869315" y="138430"/>
                </a:lnTo>
                <a:lnTo>
                  <a:pt x="829945" y="69215"/>
                </a:lnTo>
                <a:lnTo>
                  <a:pt x="760730" y="9525"/>
                </a:lnTo>
                <a:lnTo>
                  <a:pt x="691515" y="0"/>
                </a:lnTo>
                <a:lnTo>
                  <a:pt x="622300" y="9525"/>
                </a:lnTo>
                <a:lnTo>
                  <a:pt x="592455" y="49530"/>
                </a:lnTo>
                <a:close/>
              </a:path>
            </a:pathLst>
          </a:custGeom>
          <a:blipFill rotWithShape="1">
            <a:blip r:embed="rId2" cstate="email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 rot="480000" flipH="1">
            <a:off x="3202305" y="1144899"/>
            <a:ext cx="53530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5000" b="1">
                <a:solidFill>
                  <a:srgbClr val="99C1AD"/>
                </a:solidFill>
                <a:latin typeface="方正喵呜体" panose="02010600010101010101" charset="-122"/>
                <a:ea typeface="方正喵呜体" panose="02010600010101010101" charset="-122"/>
              </a:rPr>
              <a:t>三</a:t>
            </a:r>
            <a:endParaRPr lang="zh-CN" altLang="en-US" sz="5000" b="1">
              <a:solidFill>
                <a:srgbClr val="99C1AD"/>
              </a:solidFill>
              <a:latin typeface="方正喵呜体" panose="02010600010101010101" charset="-122"/>
              <a:ea typeface="方正喵呜体" panose="0201060001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720000" flipH="1">
            <a:off x="2736533" y="2332672"/>
            <a:ext cx="3144679" cy="587693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 algn="dist"/>
            <a:r>
              <a:rPr lang="zh-CN" altLang="en-US" sz="3400" b="1" dirty="0">
                <a:solidFill>
                  <a:schemeClr val="bg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总结拓展</a:t>
            </a:r>
            <a:endParaRPr lang="zh-CN" altLang="en-US" sz="3400" b="1" dirty="0">
              <a:solidFill>
                <a:schemeClr val="bg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-1905" y="121921"/>
            <a:ext cx="9147810" cy="55721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-1905" y="4983004"/>
            <a:ext cx="9147810" cy="55721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兔子 (308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735002" y="717233"/>
            <a:ext cx="3410903" cy="4265771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11442" y="-76677"/>
            <a:ext cx="8777288" cy="5159693"/>
          </a:xfrm>
          <a:custGeom>
            <a:avLst/>
            <a:gdLst>
              <a:gd name="connisteX0" fmla="*/ 3515995 w 10759440"/>
              <a:gd name="connsiteY0" fmla="*/ 1843405 h 5709920"/>
              <a:gd name="connisteX1" fmla="*/ 3446145 w 10759440"/>
              <a:gd name="connsiteY1" fmla="*/ 1833245 h 5709920"/>
              <a:gd name="connisteX2" fmla="*/ 3375660 w 10759440"/>
              <a:gd name="connsiteY2" fmla="*/ 1783080 h 5709920"/>
              <a:gd name="connisteX3" fmla="*/ 3305810 w 10759440"/>
              <a:gd name="connsiteY3" fmla="*/ 1753235 h 5709920"/>
              <a:gd name="connisteX4" fmla="*/ 3235960 w 10759440"/>
              <a:gd name="connsiteY4" fmla="*/ 1712595 h 5709920"/>
              <a:gd name="connisteX5" fmla="*/ 3165475 w 10759440"/>
              <a:gd name="connsiteY5" fmla="*/ 1682750 h 5709920"/>
              <a:gd name="connisteX6" fmla="*/ 3095625 w 10759440"/>
              <a:gd name="connsiteY6" fmla="*/ 1642745 h 5709920"/>
              <a:gd name="connisteX7" fmla="*/ 3025140 w 10759440"/>
              <a:gd name="connsiteY7" fmla="*/ 1622425 h 5709920"/>
              <a:gd name="connisteX8" fmla="*/ 2955290 w 10759440"/>
              <a:gd name="connsiteY8" fmla="*/ 1602740 h 5709920"/>
              <a:gd name="connisteX9" fmla="*/ 2884805 w 10759440"/>
              <a:gd name="connsiteY9" fmla="*/ 1582420 h 5709920"/>
              <a:gd name="connisteX10" fmla="*/ 2814955 w 10759440"/>
              <a:gd name="connsiteY10" fmla="*/ 1572895 h 5709920"/>
              <a:gd name="connisteX11" fmla="*/ 2745105 w 10759440"/>
              <a:gd name="connsiteY11" fmla="*/ 1562735 h 5709920"/>
              <a:gd name="connisteX12" fmla="*/ 2674620 w 10759440"/>
              <a:gd name="connsiteY12" fmla="*/ 1562735 h 5709920"/>
              <a:gd name="connisteX13" fmla="*/ 2604770 w 10759440"/>
              <a:gd name="connsiteY13" fmla="*/ 1562735 h 5709920"/>
              <a:gd name="connisteX14" fmla="*/ 2534285 w 10759440"/>
              <a:gd name="connsiteY14" fmla="*/ 1562735 h 5709920"/>
              <a:gd name="connisteX15" fmla="*/ 2464435 w 10759440"/>
              <a:gd name="connsiteY15" fmla="*/ 1562735 h 5709920"/>
              <a:gd name="connisteX16" fmla="*/ 2393950 w 10759440"/>
              <a:gd name="connsiteY16" fmla="*/ 1562735 h 5709920"/>
              <a:gd name="connisteX17" fmla="*/ 2324100 w 10759440"/>
              <a:gd name="connsiteY17" fmla="*/ 1572895 h 5709920"/>
              <a:gd name="connisteX18" fmla="*/ 2254250 w 10759440"/>
              <a:gd name="connsiteY18" fmla="*/ 1572895 h 5709920"/>
              <a:gd name="connisteX19" fmla="*/ 2183765 w 10759440"/>
              <a:gd name="connsiteY19" fmla="*/ 1602740 h 5709920"/>
              <a:gd name="connisteX20" fmla="*/ 2113915 w 10759440"/>
              <a:gd name="connsiteY20" fmla="*/ 1622425 h 5709920"/>
              <a:gd name="connisteX21" fmla="*/ 2043430 w 10759440"/>
              <a:gd name="connsiteY21" fmla="*/ 1672590 h 5709920"/>
              <a:gd name="connisteX22" fmla="*/ 1973580 w 10759440"/>
              <a:gd name="connsiteY22" fmla="*/ 1732915 h 5709920"/>
              <a:gd name="connisteX23" fmla="*/ 1943100 w 10759440"/>
              <a:gd name="connsiteY23" fmla="*/ 1802765 h 5709920"/>
              <a:gd name="connisteX24" fmla="*/ 1913255 w 10759440"/>
              <a:gd name="connsiteY24" fmla="*/ 1873250 h 5709920"/>
              <a:gd name="connisteX25" fmla="*/ 1883410 w 10759440"/>
              <a:gd name="connsiteY25" fmla="*/ 1943100 h 5709920"/>
              <a:gd name="connisteX26" fmla="*/ 1883410 w 10759440"/>
              <a:gd name="connsiteY26" fmla="*/ 2013585 h 5709920"/>
              <a:gd name="connisteX27" fmla="*/ 1873250 w 10759440"/>
              <a:gd name="connsiteY27" fmla="*/ 2083435 h 5709920"/>
              <a:gd name="connisteX28" fmla="*/ 1863090 w 10759440"/>
              <a:gd name="connsiteY28" fmla="*/ 2153920 h 5709920"/>
              <a:gd name="connisteX29" fmla="*/ 1793240 w 10759440"/>
              <a:gd name="connsiteY29" fmla="*/ 2173605 h 5709920"/>
              <a:gd name="connisteX30" fmla="*/ 1722755 w 10759440"/>
              <a:gd name="connsiteY30" fmla="*/ 2153920 h 5709920"/>
              <a:gd name="connisteX31" fmla="*/ 1652905 w 10759440"/>
              <a:gd name="connsiteY31" fmla="*/ 2123440 h 5709920"/>
              <a:gd name="connisteX32" fmla="*/ 1582420 w 10759440"/>
              <a:gd name="connsiteY32" fmla="*/ 2103755 h 5709920"/>
              <a:gd name="connisteX33" fmla="*/ 1512570 w 10759440"/>
              <a:gd name="connsiteY33" fmla="*/ 2083435 h 5709920"/>
              <a:gd name="connisteX34" fmla="*/ 1442720 w 10759440"/>
              <a:gd name="connsiteY34" fmla="*/ 2073275 h 5709920"/>
              <a:gd name="connisteX35" fmla="*/ 1372235 w 10759440"/>
              <a:gd name="connsiteY35" fmla="*/ 2053590 h 5709920"/>
              <a:gd name="connisteX36" fmla="*/ 1302385 w 10759440"/>
              <a:gd name="connsiteY36" fmla="*/ 2053590 h 5709920"/>
              <a:gd name="connisteX37" fmla="*/ 1231900 w 10759440"/>
              <a:gd name="connsiteY37" fmla="*/ 2053590 h 5709920"/>
              <a:gd name="connisteX38" fmla="*/ 1162050 w 10759440"/>
              <a:gd name="connsiteY38" fmla="*/ 2053590 h 5709920"/>
              <a:gd name="connisteX39" fmla="*/ 1091565 w 10759440"/>
              <a:gd name="connsiteY39" fmla="*/ 2073275 h 5709920"/>
              <a:gd name="connisteX40" fmla="*/ 1021715 w 10759440"/>
              <a:gd name="connsiteY40" fmla="*/ 2083435 h 5709920"/>
              <a:gd name="connisteX41" fmla="*/ 951865 w 10759440"/>
              <a:gd name="connsiteY41" fmla="*/ 2103755 h 5709920"/>
              <a:gd name="connisteX42" fmla="*/ 881380 w 10759440"/>
              <a:gd name="connsiteY42" fmla="*/ 2123440 h 5709920"/>
              <a:gd name="connisteX43" fmla="*/ 811530 w 10759440"/>
              <a:gd name="connsiteY43" fmla="*/ 2153920 h 5709920"/>
              <a:gd name="connisteX44" fmla="*/ 741045 w 10759440"/>
              <a:gd name="connsiteY44" fmla="*/ 2183765 h 5709920"/>
              <a:gd name="connisteX45" fmla="*/ 671195 w 10759440"/>
              <a:gd name="connsiteY45" fmla="*/ 2244090 h 5709920"/>
              <a:gd name="connisteX46" fmla="*/ 600710 w 10759440"/>
              <a:gd name="connsiteY46" fmla="*/ 2313940 h 5709920"/>
              <a:gd name="connisteX47" fmla="*/ 551180 w 10759440"/>
              <a:gd name="connsiteY47" fmla="*/ 2383790 h 5709920"/>
              <a:gd name="connisteX48" fmla="*/ 510540 w 10759440"/>
              <a:gd name="connsiteY48" fmla="*/ 2454275 h 5709920"/>
              <a:gd name="connisteX49" fmla="*/ 490855 w 10759440"/>
              <a:gd name="connsiteY49" fmla="*/ 2524125 h 5709920"/>
              <a:gd name="connisteX50" fmla="*/ 490855 w 10759440"/>
              <a:gd name="connsiteY50" fmla="*/ 2594610 h 5709920"/>
              <a:gd name="connisteX51" fmla="*/ 490855 w 10759440"/>
              <a:gd name="connsiteY51" fmla="*/ 2664460 h 5709920"/>
              <a:gd name="connisteX52" fmla="*/ 480695 w 10759440"/>
              <a:gd name="connsiteY52" fmla="*/ 2734945 h 5709920"/>
              <a:gd name="connisteX53" fmla="*/ 501015 w 10759440"/>
              <a:gd name="connsiteY53" fmla="*/ 2804795 h 5709920"/>
              <a:gd name="connisteX54" fmla="*/ 520700 w 10759440"/>
              <a:gd name="connsiteY54" fmla="*/ 2875280 h 5709920"/>
              <a:gd name="connisteX55" fmla="*/ 551180 w 10759440"/>
              <a:gd name="connsiteY55" fmla="*/ 2945130 h 5709920"/>
              <a:gd name="connisteX56" fmla="*/ 591185 w 10759440"/>
              <a:gd name="connsiteY56" fmla="*/ 3014980 h 5709920"/>
              <a:gd name="connisteX57" fmla="*/ 621030 w 10759440"/>
              <a:gd name="connsiteY57" fmla="*/ 3085465 h 5709920"/>
              <a:gd name="connisteX58" fmla="*/ 551180 w 10759440"/>
              <a:gd name="connsiteY58" fmla="*/ 3145155 h 5709920"/>
              <a:gd name="connisteX59" fmla="*/ 480695 w 10759440"/>
              <a:gd name="connsiteY59" fmla="*/ 3145155 h 5709920"/>
              <a:gd name="connisteX60" fmla="*/ 410845 w 10759440"/>
              <a:gd name="connsiteY60" fmla="*/ 3145155 h 5709920"/>
              <a:gd name="connisteX61" fmla="*/ 340360 w 10759440"/>
              <a:gd name="connsiteY61" fmla="*/ 3165475 h 5709920"/>
              <a:gd name="connisteX62" fmla="*/ 270510 w 10759440"/>
              <a:gd name="connsiteY62" fmla="*/ 3185795 h 5709920"/>
              <a:gd name="connisteX63" fmla="*/ 200025 w 10759440"/>
              <a:gd name="connsiteY63" fmla="*/ 3225800 h 5709920"/>
              <a:gd name="connisteX64" fmla="*/ 149860 w 10759440"/>
              <a:gd name="connsiteY64" fmla="*/ 3295650 h 5709920"/>
              <a:gd name="connisteX65" fmla="*/ 109855 w 10759440"/>
              <a:gd name="connsiteY65" fmla="*/ 3366135 h 5709920"/>
              <a:gd name="connisteX66" fmla="*/ 80010 w 10759440"/>
              <a:gd name="connsiteY66" fmla="*/ 3435985 h 5709920"/>
              <a:gd name="connisteX67" fmla="*/ 50165 w 10759440"/>
              <a:gd name="connsiteY67" fmla="*/ 3515995 h 5709920"/>
              <a:gd name="connisteX68" fmla="*/ 29845 w 10759440"/>
              <a:gd name="connsiteY68" fmla="*/ 3586480 h 5709920"/>
              <a:gd name="connisteX69" fmla="*/ 10160 w 10759440"/>
              <a:gd name="connsiteY69" fmla="*/ 3656330 h 5709920"/>
              <a:gd name="connisteX70" fmla="*/ 10160 w 10759440"/>
              <a:gd name="connsiteY70" fmla="*/ 3726815 h 5709920"/>
              <a:gd name="connisteX71" fmla="*/ 0 w 10759440"/>
              <a:gd name="connsiteY71" fmla="*/ 3796665 h 5709920"/>
              <a:gd name="connisteX72" fmla="*/ 0 w 10759440"/>
              <a:gd name="connsiteY72" fmla="*/ 3866515 h 5709920"/>
              <a:gd name="connisteX73" fmla="*/ 0 w 10759440"/>
              <a:gd name="connsiteY73" fmla="*/ 3937000 h 5709920"/>
              <a:gd name="connisteX74" fmla="*/ 0 w 10759440"/>
              <a:gd name="connsiteY74" fmla="*/ 4006850 h 5709920"/>
              <a:gd name="connisteX75" fmla="*/ 0 w 10759440"/>
              <a:gd name="connsiteY75" fmla="*/ 4077335 h 5709920"/>
              <a:gd name="connisteX76" fmla="*/ 19685 w 10759440"/>
              <a:gd name="connsiteY76" fmla="*/ 4147185 h 5709920"/>
              <a:gd name="connisteX77" fmla="*/ 40005 w 10759440"/>
              <a:gd name="connsiteY77" fmla="*/ 4217670 h 5709920"/>
              <a:gd name="connisteX78" fmla="*/ 59690 w 10759440"/>
              <a:gd name="connsiteY78" fmla="*/ 4287520 h 5709920"/>
              <a:gd name="connisteX79" fmla="*/ 80010 w 10759440"/>
              <a:gd name="connsiteY79" fmla="*/ 4357370 h 5709920"/>
              <a:gd name="connisteX80" fmla="*/ 120015 w 10759440"/>
              <a:gd name="connsiteY80" fmla="*/ 4427855 h 5709920"/>
              <a:gd name="connisteX81" fmla="*/ 149860 w 10759440"/>
              <a:gd name="connsiteY81" fmla="*/ 4497705 h 5709920"/>
              <a:gd name="connisteX82" fmla="*/ 190500 w 10759440"/>
              <a:gd name="connsiteY82" fmla="*/ 4568190 h 5709920"/>
              <a:gd name="connisteX83" fmla="*/ 230505 w 10759440"/>
              <a:gd name="connsiteY83" fmla="*/ 4638040 h 5709920"/>
              <a:gd name="connisteX84" fmla="*/ 280670 w 10759440"/>
              <a:gd name="connsiteY84" fmla="*/ 4708525 h 5709920"/>
              <a:gd name="connisteX85" fmla="*/ 350520 w 10759440"/>
              <a:gd name="connsiteY85" fmla="*/ 4758690 h 5709920"/>
              <a:gd name="connisteX86" fmla="*/ 420370 w 10759440"/>
              <a:gd name="connsiteY86" fmla="*/ 4808220 h 5709920"/>
              <a:gd name="connisteX87" fmla="*/ 490855 w 10759440"/>
              <a:gd name="connsiteY87" fmla="*/ 4858385 h 5709920"/>
              <a:gd name="connisteX88" fmla="*/ 560705 w 10759440"/>
              <a:gd name="connsiteY88" fmla="*/ 4888865 h 5709920"/>
              <a:gd name="connisteX89" fmla="*/ 631190 w 10759440"/>
              <a:gd name="connsiteY89" fmla="*/ 4928870 h 5709920"/>
              <a:gd name="connisteX90" fmla="*/ 701040 w 10759440"/>
              <a:gd name="connsiteY90" fmla="*/ 4958715 h 5709920"/>
              <a:gd name="connisteX91" fmla="*/ 771525 w 10759440"/>
              <a:gd name="connsiteY91" fmla="*/ 4979035 h 5709920"/>
              <a:gd name="connisteX92" fmla="*/ 841375 w 10759440"/>
              <a:gd name="connsiteY92" fmla="*/ 4988560 h 5709920"/>
              <a:gd name="connisteX93" fmla="*/ 911225 w 10759440"/>
              <a:gd name="connsiteY93" fmla="*/ 5008880 h 5709920"/>
              <a:gd name="connisteX94" fmla="*/ 981710 w 10759440"/>
              <a:gd name="connsiteY94" fmla="*/ 5019040 h 5709920"/>
              <a:gd name="connisteX95" fmla="*/ 1051560 w 10759440"/>
              <a:gd name="connsiteY95" fmla="*/ 5028565 h 5709920"/>
              <a:gd name="connisteX96" fmla="*/ 1122045 w 10759440"/>
              <a:gd name="connsiteY96" fmla="*/ 5038725 h 5709920"/>
              <a:gd name="connisteX97" fmla="*/ 1191895 w 10759440"/>
              <a:gd name="connsiteY97" fmla="*/ 5038725 h 5709920"/>
              <a:gd name="connisteX98" fmla="*/ 1262380 w 10759440"/>
              <a:gd name="connsiteY98" fmla="*/ 5048885 h 5709920"/>
              <a:gd name="connisteX99" fmla="*/ 1332230 w 10759440"/>
              <a:gd name="connsiteY99" fmla="*/ 5048885 h 5709920"/>
              <a:gd name="connisteX100" fmla="*/ 1412240 w 10759440"/>
              <a:gd name="connsiteY100" fmla="*/ 5048885 h 5709920"/>
              <a:gd name="connisteX101" fmla="*/ 1482725 w 10759440"/>
              <a:gd name="connsiteY101" fmla="*/ 5048885 h 5709920"/>
              <a:gd name="connisteX102" fmla="*/ 1552575 w 10759440"/>
              <a:gd name="connsiteY102" fmla="*/ 5038725 h 5709920"/>
              <a:gd name="connisteX103" fmla="*/ 1623060 w 10759440"/>
              <a:gd name="connsiteY103" fmla="*/ 5008880 h 5709920"/>
              <a:gd name="connisteX104" fmla="*/ 1692910 w 10759440"/>
              <a:gd name="connsiteY104" fmla="*/ 4968875 h 5709920"/>
              <a:gd name="connisteX105" fmla="*/ 1762760 w 10759440"/>
              <a:gd name="connsiteY105" fmla="*/ 4968875 h 5709920"/>
              <a:gd name="connisteX106" fmla="*/ 1833245 w 10759440"/>
              <a:gd name="connsiteY106" fmla="*/ 5038725 h 5709920"/>
              <a:gd name="connisteX107" fmla="*/ 1863090 w 10759440"/>
              <a:gd name="connsiteY107" fmla="*/ 5109210 h 5709920"/>
              <a:gd name="connisteX108" fmla="*/ 1903095 w 10759440"/>
              <a:gd name="connsiteY108" fmla="*/ 5179060 h 5709920"/>
              <a:gd name="connisteX109" fmla="*/ 1963420 w 10759440"/>
              <a:gd name="connsiteY109" fmla="*/ 5249545 h 5709920"/>
              <a:gd name="connisteX110" fmla="*/ 2033270 w 10759440"/>
              <a:gd name="connsiteY110" fmla="*/ 5319395 h 5709920"/>
              <a:gd name="connisteX111" fmla="*/ 2103755 w 10759440"/>
              <a:gd name="connsiteY111" fmla="*/ 5369560 h 5709920"/>
              <a:gd name="connisteX112" fmla="*/ 2173605 w 10759440"/>
              <a:gd name="connsiteY112" fmla="*/ 5419725 h 5709920"/>
              <a:gd name="connisteX113" fmla="*/ 2244090 w 10759440"/>
              <a:gd name="connsiteY113" fmla="*/ 5469890 h 5709920"/>
              <a:gd name="connisteX114" fmla="*/ 2313940 w 10759440"/>
              <a:gd name="connsiteY114" fmla="*/ 5509895 h 5709920"/>
              <a:gd name="connisteX115" fmla="*/ 2384425 w 10759440"/>
              <a:gd name="connsiteY115" fmla="*/ 5539740 h 5709920"/>
              <a:gd name="connisteX116" fmla="*/ 2454275 w 10759440"/>
              <a:gd name="connsiteY116" fmla="*/ 5569585 h 5709920"/>
              <a:gd name="connisteX117" fmla="*/ 2524125 w 10759440"/>
              <a:gd name="connsiteY117" fmla="*/ 5600065 h 5709920"/>
              <a:gd name="connisteX118" fmla="*/ 2594610 w 10759440"/>
              <a:gd name="connsiteY118" fmla="*/ 5629910 h 5709920"/>
              <a:gd name="connisteX119" fmla="*/ 2664460 w 10759440"/>
              <a:gd name="connsiteY119" fmla="*/ 5650230 h 5709920"/>
              <a:gd name="connisteX120" fmla="*/ 2734945 w 10759440"/>
              <a:gd name="connsiteY120" fmla="*/ 5659755 h 5709920"/>
              <a:gd name="connisteX121" fmla="*/ 2804795 w 10759440"/>
              <a:gd name="connsiteY121" fmla="*/ 5669915 h 5709920"/>
              <a:gd name="connisteX122" fmla="*/ 2875280 w 10759440"/>
              <a:gd name="connsiteY122" fmla="*/ 5690235 h 5709920"/>
              <a:gd name="connisteX123" fmla="*/ 2945130 w 10759440"/>
              <a:gd name="connsiteY123" fmla="*/ 5690235 h 5709920"/>
              <a:gd name="connisteX124" fmla="*/ 3015615 w 10759440"/>
              <a:gd name="connsiteY124" fmla="*/ 5699760 h 5709920"/>
              <a:gd name="connisteX125" fmla="*/ 3085465 w 10759440"/>
              <a:gd name="connsiteY125" fmla="*/ 5699760 h 5709920"/>
              <a:gd name="connisteX126" fmla="*/ 3165475 w 10759440"/>
              <a:gd name="connsiteY126" fmla="*/ 5709920 h 5709920"/>
              <a:gd name="connisteX127" fmla="*/ 3235960 w 10759440"/>
              <a:gd name="connsiteY127" fmla="*/ 5709920 h 5709920"/>
              <a:gd name="connisteX128" fmla="*/ 3315970 w 10759440"/>
              <a:gd name="connsiteY128" fmla="*/ 5709920 h 5709920"/>
              <a:gd name="connisteX129" fmla="*/ 3385820 w 10759440"/>
              <a:gd name="connsiteY129" fmla="*/ 5699760 h 5709920"/>
              <a:gd name="connisteX130" fmla="*/ 3465830 w 10759440"/>
              <a:gd name="connsiteY130" fmla="*/ 5680075 h 5709920"/>
              <a:gd name="connisteX131" fmla="*/ 3536315 w 10759440"/>
              <a:gd name="connsiteY131" fmla="*/ 5669915 h 5709920"/>
              <a:gd name="connisteX132" fmla="*/ 3616325 w 10759440"/>
              <a:gd name="connsiteY132" fmla="*/ 5650230 h 5709920"/>
              <a:gd name="connisteX133" fmla="*/ 3696335 w 10759440"/>
              <a:gd name="connsiteY133" fmla="*/ 5640070 h 5709920"/>
              <a:gd name="connisteX134" fmla="*/ 3766820 w 10759440"/>
              <a:gd name="connsiteY134" fmla="*/ 5629910 h 5709920"/>
              <a:gd name="connisteX135" fmla="*/ 3836670 w 10759440"/>
              <a:gd name="connsiteY135" fmla="*/ 5600065 h 5709920"/>
              <a:gd name="connisteX136" fmla="*/ 3907155 w 10759440"/>
              <a:gd name="connsiteY136" fmla="*/ 5579745 h 5709920"/>
              <a:gd name="connisteX137" fmla="*/ 3977005 w 10759440"/>
              <a:gd name="connsiteY137" fmla="*/ 5560060 h 5709920"/>
              <a:gd name="connisteX138" fmla="*/ 4047490 w 10759440"/>
              <a:gd name="connsiteY138" fmla="*/ 5539740 h 5709920"/>
              <a:gd name="connisteX139" fmla="*/ 4117340 w 10759440"/>
              <a:gd name="connsiteY139" fmla="*/ 5520055 h 5709920"/>
              <a:gd name="connisteX140" fmla="*/ 4187190 w 10759440"/>
              <a:gd name="connsiteY140" fmla="*/ 5489575 h 5709920"/>
              <a:gd name="connisteX141" fmla="*/ 4257675 w 10759440"/>
              <a:gd name="connsiteY141" fmla="*/ 5469890 h 5709920"/>
              <a:gd name="connisteX142" fmla="*/ 4327525 w 10759440"/>
              <a:gd name="connsiteY142" fmla="*/ 5449570 h 5709920"/>
              <a:gd name="connisteX143" fmla="*/ 4398010 w 10759440"/>
              <a:gd name="connsiteY143" fmla="*/ 5429885 h 5709920"/>
              <a:gd name="connisteX144" fmla="*/ 4467860 w 10759440"/>
              <a:gd name="connsiteY144" fmla="*/ 5399405 h 5709920"/>
              <a:gd name="connisteX145" fmla="*/ 4547870 w 10759440"/>
              <a:gd name="connsiteY145" fmla="*/ 5359400 h 5709920"/>
              <a:gd name="connisteX146" fmla="*/ 4618355 w 10759440"/>
              <a:gd name="connsiteY146" fmla="*/ 5329555 h 5709920"/>
              <a:gd name="connisteX147" fmla="*/ 4688205 w 10759440"/>
              <a:gd name="connsiteY147" fmla="*/ 5309235 h 5709920"/>
              <a:gd name="connisteX148" fmla="*/ 4758690 w 10759440"/>
              <a:gd name="connsiteY148" fmla="*/ 5279390 h 5709920"/>
              <a:gd name="connisteX149" fmla="*/ 4828540 w 10759440"/>
              <a:gd name="connsiteY149" fmla="*/ 5259070 h 5709920"/>
              <a:gd name="connisteX150" fmla="*/ 4899025 w 10759440"/>
              <a:gd name="connsiteY150" fmla="*/ 5289550 h 5709920"/>
              <a:gd name="connisteX151" fmla="*/ 4968875 w 10759440"/>
              <a:gd name="connsiteY151" fmla="*/ 5319395 h 5709920"/>
              <a:gd name="connisteX152" fmla="*/ 5038725 w 10759440"/>
              <a:gd name="connsiteY152" fmla="*/ 5349240 h 5709920"/>
              <a:gd name="connisteX153" fmla="*/ 5109210 w 10759440"/>
              <a:gd name="connsiteY153" fmla="*/ 5389245 h 5709920"/>
              <a:gd name="connisteX154" fmla="*/ 5179060 w 10759440"/>
              <a:gd name="connsiteY154" fmla="*/ 5409565 h 5709920"/>
              <a:gd name="connisteX155" fmla="*/ 5259070 w 10759440"/>
              <a:gd name="connsiteY155" fmla="*/ 5439410 h 5709920"/>
              <a:gd name="connisteX156" fmla="*/ 5339715 w 10759440"/>
              <a:gd name="connsiteY156" fmla="*/ 5469890 h 5709920"/>
              <a:gd name="connisteX157" fmla="*/ 5409565 w 10759440"/>
              <a:gd name="connsiteY157" fmla="*/ 5499735 h 5709920"/>
              <a:gd name="connisteX158" fmla="*/ 5480050 w 10759440"/>
              <a:gd name="connsiteY158" fmla="*/ 5520055 h 5709920"/>
              <a:gd name="connisteX159" fmla="*/ 5549900 w 10759440"/>
              <a:gd name="connsiteY159" fmla="*/ 5529580 h 5709920"/>
              <a:gd name="connisteX160" fmla="*/ 5619750 w 10759440"/>
              <a:gd name="connsiteY160" fmla="*/ 5539740 h 5709920"/>
              <a:gd name="connisteX161" fmla="*/ 5690235 w 10759440"/>
              <a:gd name="connsiteY161" fmla="*/ 5549900 h 5709920"/>
              <a:gd name="connisteX162" fmla="*/ 5760085 w 10759440"/>
              <a:gd name="connsiteY162" fmla="*/ 5549900 h 5709920"/>
              <a:gd name="connisteX163" fmla="*/ 5830570 w 10759440"/>
              <a:gd name="connsiteY163" fmla="*/ 5560060 h 5709920"/>
              <a:gd name="connisteX164" fmla="*/ 5900420 w 10759440"/>
              <a:gd name="connsiteY164" fmla="*/ 5560060 h 5709920"/>
              <a:gd name="connisteX165" fmla="*/ 5970905 w 10759440"/>
              <a:gd name="connsiteY165" fmla="*/ 5560060 h 5709920"/>
              <a:gd name="connisteX166" fmla="*/ 6040755 w 10759440"/>
              <a:gd name="connsiteY166" fmla="*/ 5560060 h 5709920"/>
              <a:gd name="connisteX167" fmla="*/ 6110605 w 10759440"/>
              <a:gd name="connsiteY167" fmla="*/ 5560060 h 5709920"/>
              <a:gd name="connisteX168" fmla="*/ 6181090 w 10759440"/>
              <a:gd name="connsiteY168" fmla="*/ 5569585 h 5709920"/>
              <a:gd name="connisteX169" fmla="*/ 6261100 w 10759440"/>
              <a:gd name="connsiteY169" fmla="*/ 5569585 h 5709920"/>
              <a:gd name="connisteX170" fmla="*/ 6341110 w 10759440"/>
              <a:gd name="connsiteY170" fmla="*/ 5569585 h 5709920"/>
              <a:gd name="connisteX171" fmla="*/ 6431280 w 10759440"/>
              <a:gd name="connsiteY171" fmla="*/ 5569585 h 5709920"/>
              <a:gd name="connisteX172" fmla="*/ 6501765 w 10759440"/>
              <a:gd name="connsiteY172" fmla="*/ 5569585 h 5709920"/>
              <a:gd name="connisteX173" fmla="*/ 6581775 w 10759440"/>
              <a:gd name="connsiteY173" fmla="*/ 5569585 h 5709920"/>
              <a:gd name="connisteX174" fmla="*/ 6651625 w 10759440"/>
              <a:gd name="connsiteY174" fmla="*/ 5569585 h 5709920"/>
              <a:gd name="connisteX175" fmla="*/ 6722110 w 10759440"/>
              <a:gd name="connsiteY175" fmla="*/ 5569585 h 5709920"/>
              <a:gd name="connisteX176" fmla="*/ 6791960 w 10759440"/>
              <a:gd name="connsiteY176" fmla="*/ 5569585 h 5709920"/>
              <a:gd name="connisteX177" fmla="*/ 6871970 w 10759440"/>
              <a:gd name="connsiteY177" fmla="*/ 5569585 h 5709920"/>
              <a:gd name="connisteX178" fmla="*/ 6952615 w 10759440"/>
              <a:gd name="connsiteY178" fmla="*/ 5560060 h 5709920"/>
              <a:gd name="connisteX179" fmla="*/ 7032625 w 10759440"/>
              <a:gd name="connsiteY179" fmla="*/ 5549900 h 5709920"/>
              <a:gd name="connisteX180" fmla="*/ 7102475 w 10759440"/>
              <a:gd name="connsiteY180" fmla="*/ 5549900 h 5709920"/>
              <a:gd name="connisteX181" fmla="*/ 7172960 w 10759440"/>
              <a:gd name="connsiteY181" fmla="*/ 5529580 h 5709920"/>
              <a:gd name="connisteX182" fmla="*/ 7242810 w 10759440"/>
              <a:gd name="connsiteY182" fmla="*/ 5520055 h 5709920"/>
              <a:gd name="connisteX183" fmla="*/ 7332980 w 10759440"/>
              <a:gd name="connsiteY183" fmla="*/ 5509895 h 5709920"/>
              <a:gd name="connisteX184" fmla="*/ 7412990 w 10759440"/>
              <a:gd name="connsiteY184" fmla="*/ 5489575 h 5709920"/>
              <a:gd name="connisteX185" fmla="*/ 7483475 w 10759440"/>
              <a:gd name="connsiteY185" fmla="*/ 5469890 h 5709920"/>
              <a:gd name="connisteX186" fmla="*/ 7553325 w 10759440"/>
              <a:gd name="connsiteY186" fmla="*/ 5449570 h 5709920"/>
              <a:gd name="connisteX187" fmla="*/ 7633970 w 10759440"/>
              <a:gd name="connsiteY187" fmla="*/ 5419725 h 5709920"/>
              <a:gd name="connisteX188" fmla="*/ 7703820 w 10759440"/>
              <a:gd name="connsiteY188" fmla="*/ 5389245 h 5709920"/>
              <a:gd name="connisteX189" fmla="*/ 7773670 w 10759440"/>
              <a:gd name="connsiteY189" fmla="*/ 5379720 h 5709920"/>
              <a:gd name="connisteX190" fmla="*/ 7844155 w 10759440"/>
              <a:gd name="connsiteY190" fmla="*/ 5339715 h 5709920"/>
              <a:gd name="connisteX191" fmla="*/ 7914005 w 10759440"/>
              <a:gd name="connsiteY191" fmla="*/ 5309235 h 5709920"/>
              <a:gd name="connisteX192" fmla="*/ 7994015 w 10759440"/>
              <a:gd name="connsiteY192" fmla="*/ 5289550 h 5709920"/>
              <a:gd name="connisteX193" fmla="*/ 8064500 w 10759440"/>
              <a:gd name="connsiteY193" fmla="*/ 5259070 h 5709920"/>
              <a:gd name="connisteX194" fmla="*/ 8134350 w 10759440"/>
              <a:gd name="connsiteY194" fmla="*/ 5229225 h 5709920"/>
              <a:gd name="connisteX195" fmla="*/ 8204835 w 10759440"/>
              <a:gd name="connsiteY195" fmla="*/ 5189220 h 5709920"/>
              <a:gd name="connisteX196" fmla="*/ 8284845 w 10759440"/>
              <a:gd name="connsiteY196" fmla="*/ 5159375 h 5709920"/>
              <a:gd name="connisteX197" fmla="*/ 8354695 w 10759440"/>
              <a:gd name="connsiteY197" fmla="*/ 5109210 h 5709920"/>
              <a:gd name="connisteX198" fmla="*/ 8425180 w 10759440"/>
              <a:gd name="connsiteY198" fmla="*/ 5069205 h 5709920"/>
              <a:gd name="connisteX199" fmla="*/ 8495030 w 10759440"/>
              <a:gd name="connsiteY199" fmla="*/ 5008880 h 5709920"/>
              <a:gd name="connisteX200" fmla="*/ 8545195 w 10759440"/>
              <a:gd name="connsiteY200" fmla="*/ 4938395 h 5709920"/>
              <a:gd name="connisteX201" fmla="*/ 8595360 w 10759440"/>
              <a:gd name="connsiteY201" fmla="*/ 4868545 h 5709920"/>
              <a:gd name="connisteX202" fmla="*/ 8655685 w 10759440"/>
              <a:gd name="connsiteY202" fmla="*/ 4798695 h 5709920"/>
              <a:gd name="connisteX203" fmla="*/ 8705850 w 10759440"/>
              <a:gd name="connsiteY203" fmla="*/ 4728210 h 5709920"/>
              <a:gd name="connisteX204" fmla="*/ 8735695 w 10759440"/>
              <a:gd name="connsiteY204" fmla="*/ 4658360 h 5709920"/>
              <a:gd name="connisteX205" fmla="*/ 8775700 w 10759440"/>
              <a:gd name="connsiteY205" fmla="*/ 4587875 h 5709920"/>
              <a:gd name="connisteX206" fmla="*/ 8796020 w 10759440"/>
              <a:gd name="connsiteY206" fmla="*/ 4518025 h 5709920"/>
              <a:gd name="connisteX207" fmla="*/ 8805545 w 10759440"/>
              <a:gd name="connsiteY207" fmla="*/ 4447540 h 5709920"/>
              <a:gd name="connisteX208" fmla="*/ 8815705 w 10759440"/>
              <a:gd name="connsiteY208" fmla="*/ 4377690 h 5709920"/>
              <a:gd name="connisteX209" fmla="*/ 8845550 w 10759440"/>
              <a:gd name="connsiteY209" fmla="*/ 4307840 h 5709920"/>
              <a:gd name="connisteX210" fmla="*/ 8865870 w 10759440"/>
              <a:gd name="connsiteY210" fmla="*/ 4237355 h 5709920"/>
              <a:gd name="connisteX211" fmla="*/ 8886190 w 10759440"/>
              <a:gd name="connsiteY211" fmla="*/ 4167505 h 5709920"/>
              <a:gd name="connisteX212" fmla="*/ 8956040 w 10759440"/>
              <a:gd name="connsiteY212" fmla="*/ 4127500 h 5709920"/>
              <a:gd name="connisteX213" fmla="*/ 9025890 w 10759440"/>
              <a:gd name="connsiteY213" fmla="*/ 4117340 h 5709920"/>
              <a:gd name="connisteX214" fmla="*/ 9106535 w 10759440"/>
              <a:gd name="connsiteY214" fmla="*/ 4107180 h 5709920"/>
              <a:gd name="connisteX215" fmla="*/ 9176385 w 10759440"/>
              <a:gd name="connsiteY215" fmla="*/ 4097020 h 5709920"/>
              <a:gd name="connisteX216" fmla="*/ 9266555 w 10759440"/>
              <a:gd name="connsiteY216" fmla="*/ 4097020 h 5709920"/>
              <a:gd name="connisteX217" fmla="*/ 9356725 w 10759440"/>
              <a:gd name="connsiteY217" fmla="*/ 4097020 h 5709920"/>
              <a:gd name="connisteX218" fmla="*/ 9426575 w 10759440"/>
              <a:gd name="connsiteY218" fmla="*/ 4086860 h 5709920"/>
              <a:gd name="connisteX219" fmla="*/ 9497060 w 10759440"/>
              <a:gd name="connsiteY219" fmla="*/ 4086860 h 5709920"/>
              <a:gd name="connisteX220" fmla="*/ 9566910 w 10759440"/>
              <a:gd name="connsiteY220" fmla="*/ 4077335 h 5709920"/>
              <a:gd name="connisteX221" fmla="*/ 9657080 w 10759440"/>
              <a:gd name="connsiteY221" fmla="*/ 4057015 h 5709920"/>
              <a:gd name="connisteX222" fmla="*/ 9757410 w 10759440"/>
              <a:gd name="connsiteY222" fmla="*/ 4046855 h 5709920"/>
              <a:gd name="connisteX223" fmla="*/ 9827895 w 10759440"/>
              <a:gd name="connsiteY223" fmla="*/ 4037330 h 5709920"/>
              <a:gd name="connisteX224" fmla="*/ 9897745 w 10759440"/>
              <a:gd name="connsiteY224" fmla="*/ 4006850 h 5709920"/>
              <a:gd name="connisteX225" fmla="*/ 9977755 w 10759440"/>
              <a:gd name="connsiteY225" fmla="*/ 3996690 h 5709920"/>
              <a:gd name="connisteX226" fmla="*/ 10048240 w 10759440"/>
              <a:gd name="connsiteY226" fmla="*/ 3966845 h 5709920"/>
              <a:gd name="connisteX227" fmla="*/ 10128250 w 10759440"/>
              <a:gd name="connsiteY227" fmla="*/ 3937000 h 5709920"/>
              <a:gd name="connisteX228" fmla="*/ 10198100 w 10759440"/>
              <a:gd name="connsiteY228" fmla="*/ 3916680 h 5709920"/>
              <a:gd name="connisteX229" fmla="*/ 10268585 w 10759440"/>
              <a:gd name="connsiteY229" fmla="*/ 3886835 h 5709920"/>
              <a:gd name="connisteX230" fmla="*/ 10338435 w 10759440"/>
              <a:gd name="connsiteY230" fmla="*/ 3836670 h 5709920"/>
              <a:gd name="connisteX231" fmla="*/ 10418445 w 10759440"/>
              <a:gd name="connsiteY231" fmla="*/ 3786505 h 5709920"/>
              <a:gd name="connisteX232" fmla="*/ 10499090 w 10759440"/>
              <a:gd name="connsiteY232" fmla="*/ 3736340 h 5709920"/>
              <a:gd name="connisteX233" fmla="*/ 10568940 w 10759440"/>
              <a:gd name="connsiteY233" fmla="*/ 3666490 h 5709920"/>
              <a:gd name="connisteX234" fmla="*/ 10629265 w 10759440"/>
              <a:gd name="connsiteY234" fmla="*/ 3596005 h 5709920"/>
              <a:gd name="connisteX235" fmla="*/ 10679430 w 10759440"/>
              <a:gd name="connsiteY235" fmla="*/ 3526155 h 5709920"/>
              <a:gd name="connisteX236" fmla="*/ 10699115 w 10759440"/>
              <a:gd name="connsiteY236" fmla="*/ 3456305 h 5709920"/>
              <a:gd name="connisteX237" fmla="*/ 10728960 w 10759440"/>
              <a:gd name="connsiteY237" fmla="*/ 3375660 h 5709920"/>
              <a:gd name="connisteX238" fmla="*/ 10739120 w 10759440"/>
              <a:gd name="connsiteY238" fmla="*/ 3305810 h 5709920"/>
              <a:gd name="connisteX239" fmla="*/ 10739120 w 10759440"/>
              <a:gd name="connsiteY239" fmla="*/ 3235325 h 5709920"/>
              <a:gd name="connisteX240" fmla="*/ 10749280 w 10759440"/>
              <a:gd name="connsiteY240" fmla="*/ 3155315 h 5709920"/>
              <a:gd name="connisteX241" fmla="*/ 10749280 w 10759440"/>
              <a:gd name="connsiteY241" fmla="*/ 3085465 h 5709920"/>
              <a:gd name="connisteX242" fmla="*/ 10749280 w 10759440"/>
              <a:gd name="connsiteY242" fmla="*/ 3014980 h 5709920"/>
              <a:gd name="connisteX243" fmla="*/ 10759440 w 10759440"/>
              <a:gd name="connsiteY243" fmla="*/ 2945130 h 5709920"/>
              <a:gd name="connisteX244" fmla="*/ 10759440 w 10759440"/>
              <a:gd name="connsiteY244" fmla="*/ 2875280 h 5709920"/>
              <a:gd name="connisteX245" fmla="*/ 10759440 w 10759440"/>
              <a:gd name="connsiteY245" fmla="*/ 2794635 h 5709920"/>
              <a:gd name="connisteX246" fmla="*/ 10759440 w 10759440"/>
              <a:gd name="connsiteY246" fmla="*/ 2724785 h 5709920"/>
              <a:gd name="connisteX247" fmla="*/ 10759440 w 10759440"/>
              <a:gd name="connsiteY247" fmla="*/ 2654300 h 5709920"/>
              <a:gd name="connisteX248" fmla="*/ 10749280 w 10759440"/>
              <a:gd name="connsiteY248" fmla="*/ 2584450 h 5709920"/>
              <a:gd name="connisteX249" fmla="*/ 10749280 w 10759440"/>
              <a:gd name="connsiteY249" fmla="*/ 2514600 h 5709920"/>
              <a:gd name="connisteX250" fmla="*/ 10728960 w 10759440"/>
              <a:gd name="connsiteY250" fmla="*/ 2444115 h 5709920"/>
              <a:gd name="connisteX251" fmla="*/ 10709275 w 10759440"/>
              <a:gd name="connsiteY251" fmla="*/ 2364105 h 5709920"/>
              <a:gd name="connisteX252" fmla="*/ 10699115 w 10759440"/>
              <a:gd name="connsiteY252" fmla="*/ 2293620 h 5709920"/>
              <a:gd name="connisteX253" fmla="*/ 10679430 w 10759440"/>
              <a:gd name="connsiteY253" fmla="*/ 2223770 h 5709920"/>
              <a:gd name="connisteX254" fmla="*/ 10648950 w 10759440"/>
              <a:gd name="connsiteY254" fmla="*/ 2153920 h 5709920"/>
              <a:gd name="connisteX255" fmla="*/ 10629265 w 10759440"/>
              <a:gd name="connsiteY255" fmla="*/ 2073275 h 5709920"/>
              <a:gd name="connisteX256" fmla="*/ 10619105 w 10759440"/>
              <a:gd name="connsiteY256" fmla="*/ 2003425 h 5709920"/>
              <a:gd name="connisteX257" fmla="*/ 10598785 w 10759440"/>
              <a:gd name="connsiteY257" fmla="*/ 1933575 h 5709920"/>
              <a:gd name="connisteX258" fmla="*/ 10589260 w 10759440"/>
              <a:gd name="connsiteY258" fmla="*/ 1863090 h 5709920"/>
              <a:gd name="connisteX259" fmla="*/ 10558780 w 10759440"/>
              <a:gd name="connsiteY259" fmla="*/ 1793240 h 5709920"/>
              <a:gd name="connisteX260" fmla="*/ 10539095 w 10759440"/>
              <a:gd name="connsiteY260" fmla="*/ 1722755 h 5709920"/>
              <a:gd name="connisteX261" fmla="*/ 10508615 w 10759440"/>
              <a:gd name="connsiteY261" fmla="*/ 1642745 h 5709920"/>
              <a:gd name="connisteX262" fmla="*/ 10488930 w 10759440"/>
              <a:gd name="connsiteY262" fmla="*/ 1572895 h 5709920"/>
              <a:gd name="connisteX263" fmla="*/ 10478770 w 10759440"/>
              <a:gd name="connsiteY263" fmla="*/ 1502410 h 5709920"/>
              <a:gd name="connisteX264" fmla="*/ 10448925 w 10759440"/>
              <a:gd name="connsiteY264" fmla="*/ 1432560 h 5709920"/>
              <a:gd name="connisteX265" fmla="*/ 10428605 w 10759440"/>
              <a:gd name="connsiteY265" fmla="*/ 1362075 h 5709920"/>
              <a:gd name="connisteX266" fmla="*/ 10398760 w 10759440"/>
              <a:gd name="connsiteY266" fmla="*/ 1282065 h 5709920"/>
              <a:gd name="connisteX267" fmla="*/ 10368280 w 10759440"/>
              <a:gd name="connsiteY267" fmla="*/ 1212215 h 5709920"/>
              <a:gd name="connisteX268" fmla="*/ 10348595 w 10759440"/>
              <a:gd name="connsiteY268" fmla="*/ 1141730 h 5709920"/>
              <a:gd name="connisteX269" fmla="*/ 10298430 w 10759440"/>
              <a:gd name="connsiteY269" fmla="*/ 1071880 h 5709920"/>
              <a:gd name="connisteX270" fmla="*/ 10248265 w 10759440"/>
              <a:gd name="connsiteY270" fmla="*/ 1001395 h 5709920"/>
              <a:gd name="connisteX271" fmla="*/ 10208260 w 10759440"/>
              <a:gd name="connsiteY271" fmla="*/ 931545 h 5709920"/>
              <a:gd name="connisteX272" fmla="*/ 10138410 w 10759440"/>
              <a:gd name="connsiteY272" fmla="*/ 881380 h 5709920"/>
              <a:gd name="connisteX273" fmla="*/ 10067925 w 10759440"/>
              <a:gd name="connsiteY273" fmla="*/ 821055 h 5709920"/>
              <a:gd name="connisteX274" fmla="*/ 9998075 w 10759440"/>
              <a:gd name="connsiteY274" fmla="*/ 781050 h 5709920"/>
              <a:gd name="connisteX275" fmla="*/ 9927590 w 10759440"/>
              <a:gd name="connsiteY275" fmla="*/ 741045 h 5709920"/>
              <a:gd name="connisteX276" fmla="*/ 9887585 w 10759440"/>
              <a:gd name="connsiteY276" fmla="*/ 671195 h 5709920"/>
              <a:gd name="connisteX277" fmla="*/ 9897745 w 10759440"/>
              <a:gd name="connsiteY277" fmla="*/ 600710 h 5709920"/>
              <a:gd name="connisteX278" fmla="*/ 9907905 w 10759440"/>
              <a:gd name="connsiteY278" fmla="*/ 530860 h 5709920"/>
              <a:gd name="connisteX279" fmla="*/ 9918065 w 10759440"/>
              <a:gd name="connsiteY279" fmla="*/ 460375 h 5709920"/>
              <a:gd name="connisteX280" fmla="*/ 9907905 w 10759440"/>
              <a:gd name="connsiteY280" fmla="*/ 390525 h 5709920"/>
              <a:gd name="connisteX281" fmla="*/ 9867900 w 10759440"/>
              <a:gd name="connsiteY281" fmla="*/ 320675 h 5709920"/>
              <a:gd name="connisteX282" fmla="*/ 9807575 w 10759440"/>
              <a:gd name="connsiteY282" fmla="*/ 250190 h 5709920"/>
              <a:gd name="connisteX283" fmla="*/ 9737725 w 10759440"/>
              <a:gd name="connsiteY283" fmla="*/ 200025 h 5709920"/>
              <a:gd name="connisteX284" fmla="*/ 9667240 w 10759440"/>
              <a:gd name="connsiteY284" fmla="*/ 149860 h 5709920"/>
              <a:gd name="connisteX285" fmla="*/ 9597390 w 10759440"/>
              <a:gd name="connsiteY285" fmla="*/ 120015 h 5709920"/>
              <a:gd name="connisteX286" fmla="*/ 9526905 w 10759440"/>
              <a:gd name="connsiteY286" fmla="*/ 99695 h 5709920"/>
              <a:gd name="connisteX287" fmla="*/ 9457055 w 10759440"/>
              <a:gd name="connsiteY287" fmla="*/ 69850 h 5709920"/>
              <a:gd name="connisteX288" fmla="*/ 9377045 w 10759440"/>
              <a:gd name="connsiteY288" fmla="*/ 50165 h 5709920"/>
              <a:gd name="connisteX289" fmla="*/ 9306560 w 10759440"/>
              <a:gd name="connsiteY289" fmla="*/ 50165 h 5709920"/>
              <a:gd name="connisteX290" fmla="*/ 9236710 w 10759440"/>
              <a:gd name="connsiteY290" fmla="*/ 40005 h 5709920"/>
              <a:gd name="connisteX291" fmla="*/ 9166225 w 10759440"/>
              <a:gd name="connsiteY291" fmla="*/ 29845 h 5709920"/>
              <a:gd name="connisteX292" fmla="*/ 9076055 w 10759440"/>
              <a:gd name="connsiteY292" fmla="*/ 29845 h 5709920"/>
              <a:gd name="connisteX293" fmla="*/ 8996045 w 10759440"/>
              <a:gd name="connsiteY293" fmla="*/ 19685 h 5709920"/>
              <a:gd name="connisteX294" fmla="*/ 8905875 w 10759440"/>
              <a:gd name="connsiteY294" fmla="*/ 19685 h 5709920"/>
              <a:gd name="connisteX295" fmla="*/ 8825865 w 10759440"/>
              <a:gd name="connsiteY295" fmla="*/ 9525 h 5709920"/>
              <a:gd name="connisteX296" fmla="*/ 8745855 w 10759440"/>
              <a:gd name="connsiteY296" fmla="*/ 9525 h 5709920"/>
              <a:gd name="connisteX297" fmla="*/ 8665210 w 10759440"/>
              <a:gd name="connsiteY297" fmla="*/ 9525 h 5709920"/>
              <a:gd name="connisteX298" fmla="*/ 8595360 w 10759440"/>
              <a:gd name="connsiteY298" fmla="*/ 0 h 5709920"/>
              <a:gd name="connisteX299" fmla="*/ 8525510 w 10759440"/>
              <a:gd name="connsiteY299" fmla="*/ 0 h 5709920"/>
              <a:gd name="connisteX300" fmla="*/ 8435340 w 10759440"/>
              <a:gd name="connsiteY300" fmla="*/ 0 h 5709920"/>
              <a:gd name="connisteX301" fmla="*/ 8364855 w 10759440"/>
              <a:gd name="connsiteY301" fmla="*/ 0 h 5709920"/>
              <a:gd name="connisteX302" fmla="*/ 8295005 w 10759440"/>
              <a:gd name="connsiteY302" fmla="*/ 0 h 5709920"/>
              <a:gd name="connisteX303" fmla="*/ 8224520 w 10759440"/>
              <a:gd name="connsiteY303" fmla="*/ 0 h 5709920"/>
              <a:gd name="connisteX304" fmla="*/ 8154670 w 10759440"/>
              <a:gd name="connsiteY304" fmla="*/ 9525 h 5709920"/>
              <a:gd name="connisteX305" fmla="*/ 8084185 w 10759440"/>
              <a:gd name="connsiteY305" fmla="*/ 9525 h 5709920"/>
              <a:gd name="connisteX306" fmla="*/ 8014335 w 10759440"/>
              <a:gd name="connsiteY306" fmla="*/ 29845 h 5709920"/>
              <a:gd name="connisteX307" fmla="*/ 7944485 w 10759440"/>
              <a:gd name="connsiteY307" fmla="*/ 50165 h 5709920"/>
              <a:gd name="connisteX308" fmla="*/ 7874000 w 10759440"/>
              <a:gd name="connsiteY308" fmla="*/ 80010 h 5709920"/>
              <a:gd name="connisteX309" fmla="*/ 7804150 w 10759440"/>
              <a:gd name="connsiteY309" fmla="*/ 109855 h 5709920"/>
              <a:gd name="connisteX310" fmla="*/ 7733665 w 10759440"/>
              <a:gd name="connsiteY310" fmla="*/ 140335 h 5709920"/>
              <a:gd name="connisteX311" fmla="*/ 7663815 w 10759440"/>
              <a:gd name="connsiteY311" fmla="*/ 170180 h 5709920"/>
              <a:gd name="connisteX312" fmla="*/ 7593330 w 10759440"/>
              <a:gd name="connsiteY312" fmla="*/ 220345 h 5709920"/>
              <a:gd name="connisteX313" fmla="*/ 7523480 w 10759440"/>
              <a:gd name="connsiteY313" fmla="*/ 270510 h 5709920"/>
              <a:gd name="connisteX314" fmla="*/ 7453630 w 10759440"/>
              <a:gd name="connsiteY314" fmla="*/ 310515 h 5709920"/>
              <a:gd name="connisteX315" fmla="*/ 7383145 w 10759440"/>
              <a:gd name="connsiteY315" fmla="*/ 370205 h 5709920"/>
              <a:gd name="connisteX316" fmla="*/ 7322820 w 10759440"/>
              <a:gd name="connsiteY316" fmla="*/ 440690 h 5709920"/>
              <a:gd name="connisteX317" fmla="*/ 7273290 w 10759440"/>
              <a:gd name="connsiteY317" fmla="*/ 510540 h 5709920"/>
              <a:gd name="connisteX318" fmla="*/ 7223125 w 10759440"/>
              <a:gd name="connsiteY318" fmla="*/ 581025 h 5709920"/>
              <a:gd name="connisteX319" fmla="*/ 7183120 w 10759440"/>
              <a:gd name="connsiteY319" fmla="*/ 650875 h 5709920"/>
              <a:gd name="connisteX320" fmla="*/ 7142480 w 10759440"/>
              <a:gd name="connsiteY320" fmla="*/ 721360 h 5709920"/>
              <a:gd name="connisteX321" fmla="*/ 7112635 w 10759440"/>
              <a:gd name="connsiteY321" fmla="*/ 791210 h 5709920"/>
              <a:gd name="connisteX322" fmla="*/ 7092950 w 10759440"/>
              <a:gd name="connsiteY322" fmla="*/ 861060 h 5709920"/>
              <a:gd name="connisteX323" fmla="*/ 7072630 w 10759440"/>
              <a:gd name="connsiteY323" fmla="*/ 931545 h 5709920"/>
              <a:gd name="connisteX324" fmla="*/ 7042785 w 10759440"/>
              <a:gd name="connsiteY324" fmla="*/ 1001395 h 5709920"/>
              <a:gd name="connisteX325" fmla="*/ 7022465 w 10759440"/>
              <a:gd name="connsiteY325" fmla="*/ 1071880 h 5709920"/>
              <a:gd name="connisteX326" fmla="*/ 7012305 w 10759440"/>
              <a:gd name="connsiteY326" fmla="*/ 1141730 h 5709920"/>
              <a:gd name="connisteX327" fmla="*/ 6992620 w 10759440"/>
              <a:gd name="connsiteY327" fmla="*/ 1212215 h 5709920"/>
              <a:gd name="connisteX328" fmla="*/ 6972300 w 10759440"/>
              <a:gd name="connsiteY328" fmla="*/ 1282065 h 5709920"/>
              <a:gd name="connisteX329" fmla="*/ 6942455 w 10759440"/>
              <a:gd name="connsiteY329" fmla="*/ 1351915 h 5709920"/>
              <a:gd name="connisteX330" fmla="*/ 6922135 w 10759440"/>
              <a:gd name="connsiteY330" fmla="*/ 1422400 h 5709920"/>
              <a:gd name="connisteX331" fmla="*/ 6902450 w 10759440"/>
              <a:gd name="connsiteY331" fmla="*/ 1492250 h 5709920"/>
              <a:gd name="connisteX332" fmla="*/ 6871970 w 10759440"/>
              <a:gd name="connsiteY332" fmla="*/ 1562735 h 5709920"/>
              <a:gd name="connisteX333" fmla="*/ 6852285 w 10759440"/>
              <a:gd name="connsiteY333" fmla="*/ 1632585 h 5709920"/>
              <a:gd name="connisteX334" fmla="*/ 6812280 w 10759440"/>
              <a:gd name="connsiteY334" fmla="*/ 1703070 h 5709920"/>
              <a:gd name="connisteX335" fmla="*/ 6741795 w 10759440"/>
              <a:gd name="connsiteY335" fmla="*/ 1703070 h 5709920"/>
              <a:gd name="connisteX336" fmla="*/ 6671945 w 10759440"/>
              <a:gd name="connsiteY336" fmla="*/ 1682750 h 5709920"/>
              <a:gd name="connisteX337" fmla="*/ 6602095 w 10759440"/>
              <a:gd name="connsiteY337" fmla="*/ 1672590 h 5709920"/>
              <a:gd name="connisteX338" fmla="*/ 6531610 w 10759440"/>
              <a:gd name="connsiteY338" fmla="*/ 1652905 h 5709920"/>
              <a:gd name="connisteX339" fmla="*/ 6461760 w 10759440"/>
              <a:gd name="connsiteY339" fmla="*/ 1632585 h 5709920"/>
              <a:gd name="connisteX340" fmla="*/ 6391275 w 10759440"/>
              <a:gd name="connsiteY340" fmla="*/ 1622425 h 5709920"/>
              <a:gd name="connisteX341" fmla="*/ 6321425 w 10759440"/>
              <a:gd name="connsiteY341" fmla="*/ 1602740 h 5709920"/>
              <a:gd name="connisteX342" fmla="*/ 6250940 w 10759440"/>
              <a:gd name="connsiteY342" fmla="*/ 1592580 h 5709920"/>
              <a:gd name="connisteX343" fmla="*/ 6181090 w 10759440"/>
              <a:gd name="connsiteY343" fmla="*/ 1572895 h 5709920"/>
              <a:gd name="connisteX344" fmla="*/ 6110605 w 10759440"/>
              <a:gd name="connsiteY344" fmla="*/ 1572895 h 5709920"/>
              <a:gd name="connisteX345" fmla="*/ 6040755 w 10759440"/>
              <a:gd name="connsiteY345" fmla="*/ 1572895 h 5709920"/>
              <a:gd name="connisteX346" fmla="*/ 5970905 w 10759440"/>
              <a:gd name="connsiteY346" fmla="*/ 1582420 h 5709920"/>
              <a:gd name="connisteX347" fmla="*/ 5900420 w 10759440"/>
              <a:gd name="connsiteY347" fmla="*/ 1592580 h 5709920"/>
              <a:gd name="connisteX348" fmla="*/ 5830570 w 10759440"/>
              <a:gd name="connsiteY348" fmla="*/ 1602740 h 5709920"/>
              <a:gd name="connisteX349" fmla="*/ 5760085 w 10759440"/>
              <a:gd name="connsiteY349" fmla="*/ 1612900 h 5709920"/>
              <a:gd name="connisteX350" fmla="*/ 5690235 w 10759440"/>
              <a:gd name="connsiteY350" fmla="*/ 1612900 h 5709920"/>
              <a:gd name="connisteX351" fmla="*/ 5619750 w 10759440"/>
              <a:gd name="connsiteY351" fmla="*/ 1632585 h 5709920"/>
              <a:gd name="connisteX352" fmla="*/ 5549900 w 10759440"/>
              <a:gd name="connsiteY352" fmla="*/ 1652905 h 5709920"/>
              <a:gd name="connisteX353" fmla="*/ 5480050 w 10759440"/>
              <a:gd name="connsiteY353" fmla="*/ 1663065 h 5709920"/>
              <a:gd name="connisteX354" fmla="*/ 5409565 w 10759440"/>
              <a:gd name="connsiteY354" fmla="*/ 1692910 h 5709920"/>
              <a:gd name="connisteX355" fmla="*/ 5339715 w 10759440"/>
              <a:gd name="connsiteY355" fmla="*/ 1712595 h 5709920"/>
              <a:gd name="connisteX356" fmla="*/ 5269230 w 10759440"/>
              <a:gd name="connsiteY356" fmla="*/ 1743075 h 5709920"/>
              <a:gd name="connisteX357" fmla="*/ 5199380 w 10759440"/>
              <a:gd name="connsiteY357" fmla="*/ 1793240 h 5709920"/>
              <a:gd name="connisteX358" fmla="*/ 5128895 w 10759440"/>
              <a:gd name="connsiteY358" fmla="*/ 1843405 h 5709920"/>
              <a:gd name="connisteX359" fmla="*/ 5059045 w 10759440"/>
              <a:gd name="connsiteY359" fmla="*/ 1883410 h 5709920"/>
              <a:gd name="connisteX360" fmla="*/ 5029200 w 10759440"/>
              <a:gd name="connsiteY360" fmla="*/ 1953260 h 5709920"/>
              <a:gd name="connisteX361" fmla="*/ 4958715 w 10759440"/>
              <a:gd name="connsiteY361" fmla="*/ 1983105 h 5709920"/>
              <a:gd name="connisteX362" fmla="*/ 4888865 w 10759440"/>
              <a:gd name="connsiteY362" fmla="*/ 2023745 h 5709920"/>
              <a:gd name="connisteX363" fmla="*/ 4818380 w 10759440"/>
              <a:gd name="connsiteY363" fmla="*/ 2043430 h 5709920"/>
              <a:gd name="connisteX364" fmla="*/ 4748530 w 10759440"/>
              <a:gd name="connsiteY364" fmla="*/ 2063750 h 5709920"/>
              <a:gd name="connisteX365" fmla="*/ 4678045 w 10759440"/>
              <a:gd name="connsiteY365" fmla="*/ 2083435 h 5709920"/>
              <a:gd name="connisteX366" fmla="*/ 4608195 w 10759440"/>
              <a:gd name="connsiteY366" fmla="*/ 2103755 h 5709920"/>
              <a:gd name="connisteX367" fmla="*/ 4538345 w 10759440"/>
              <a:gd name="connsiteY367" fmla="*/ 2103755 h 5709920"/>
              <a:gd name="connisteX368" fmla="*/ 4467860 w 10759440"/>
              <a:gd name="connsiteY368" fmla="*/ 2113915 h 5709920"/>
              <a:gd name="connisteX369" fmla="*/ 4398010 w 10759440"/>
              <a:gd name="connsiteY369" fmla="*/ 2123440 h 5709920"/>
              <a:gd name="connisteX370" fmla="*/ 4327525 w 10759440"/>
              <a:gd name="connsiteY370" fmla="*/ 2123440 h 5709920"/>
              <a:gd name="connisteX371" fmla="*/ 4257675 w 10759440"/>
              <a:gd name="connsiteY371" fmla="*/ 2113915 h 5709920"/>
              <a:gd name="connisteX372" fmla="*/ 4187190 w 10759440"/>
              <a:gd name="connsiteY372" fmla="*/ 2103755 h 5709920"/>
              <a:gd name="connisteX373" fmla="*/ 4117340 w 10759440"/>
              <a:gd name="connsiteY373" fmla="*/ 2093595 h 5709920"/>
              <a:gd name="connisteX374" fmla="*/ 4047490 w 10759440"/>
              <a:gd name="connsiteY374" fmla="*/ 2073275 h 5709920"/>
              <a:gd name="connisteX375" fmla="*/ 3977005 w 10759440"/>
              <a:gd name="connsiteY375" fmla="*/ 2043430 h 5709920"/>
              <a:gd name="connisteX376" fmla="*/ 3907155 w 10759440"/>
              <a:gd name="connsiteY376" fmla="*/ 2013585 h 5709920"/>
              <a:gd name="connisteX377" fmla="*/ 3836670 w 10759440"/>
              <a:gd name="connsiteY377" fmla="*/ 1993265 h 5709920"/>
              <a:gd name="connisteX378" fmla="*/ 3766820 w 10759440"/>
              <a:gd name="connsiteY378" fmla="*/ 1983105 h 5709920"/>
              <a:gd name="connisteX379" fmla="*/ 3696335 w 10759440"/>
              <a:gd name="connsiteY379" fmla="*/ 1963420 h 5709920"/>
              <a:gd name="connisteX380" fmla="*/ 3626485 w 10759440"/>
              <a:gd name="connsiteY380" fmla="*/ 1953260 h 5709920"/>
              <a:gd name="connisteX381" fmla="*/ 3556000 w 10759440"/>
              <a:gd name="connsiteY381" fmla="*/ 1923415 h 5709920"/>
              <a:gd name="connisteX382" fmla="*/ 3486150 w 10759440"/>
              <a:gd name="connsiteY382" fmla="*/ 1863090 h 5709920"/>
              <a:gd name="connisteX383" fmla="*/ 3416300 w 10759440"/>
              <a:gd name="connsiteY383" fmla="*/ 1812925 h 5709920"/>
              <a:gd name="connisteX384" fmla="*/ 3355975 w 10759440"/>
              <a:gd name="connsiteY384" fmla="*/ 1753235 h 57099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  <a:cxn ang="0">
                <a:pos x="connisteX126" y="connsiteY126"/>
              </a:cxn>
              <a:cxn ang="0">
                <a:pos x="connisteX127" y="connsiteY127"/>
              </a:cxn>
              <a:cxn ang="0">
                <a:pos x="connisteX128" y="connsiteY128"/>
              </a:cxn>
              <a:cxn ang="0">
                <a:pos x="connisteX129" y="connsiteY129"/>
              </a:cxn>
              <a:cxn ang="0">
                <a:pos x="connisteX130" y="connsiteY130"/>
              </a:cxn>
              <a:cxn ang="0">
                <a:pos x="connisteX131" y="connsiteY131"/>
              </a:cxn>
              <a:cxn ang="0">
                <a:pos x="connisteX132" y="connsiteY132"/>
              </a:cxn>
              <a:cxn ang="0">
                <a:pos x="connisteX133" y="connsiteY133"/>
              </a:cxn>
              <a:cxn ang="0">
                <a:pos x="connisteX134" y="connsiteY134"/>
              </a:cxn>
              <a:cxn ang="0">
                <a:pos x="connisteX135" y="connsiteY135"/>
              </a:cxn>
              <a:cxn ang="0">
                <a:pos x="connisteX136" y="connsiteY136"/>
              </a:cxn>
              <a:cxn ang="0">
                <a:pos x="connisteX137" y="connsiteY137"/>
              </a:cxn>
              <a:cxn ang="0">
                <a:pos x="connisteX138" y="connsiteY138"/>
              </a:cxn>
              <a:cxn ang="0">
                <a:pos x="connisteX139" y="connsiteY139"/>
              </a:cxn>
              <a:cxn ang="0">
                <a:pos x="connisteX140" y="connsiteY140"/>
              </a:cxn>
              <a:cxn ang="0">
                <a:pos x="connisteX141" y="connsiteY141"/>
              </a:cxn>
              <a:cxn ang="0">
                <a:pos x="connisteX142" y="connsiteY142"/>
              </a:cxn>
              <a:cxn ang="0">
                <a:pos x="connisteX143" y="connsiteY143"/>
              </a:cxn>
              <a:cxn ang="0">
                <a:pos x="connisteX144" y="connsiteY144"/>
              </a:cxn>
              <a:cxn ang="0">
                <a:pos x="connisteX145" y="connsiteY145"/>
              </a:cxn>
              <a:cxn ang="0">
                <a:pos x="connisteX146" y="connsiteY146"/>
              </a:cxn>
              <a:cxn ang="0">
                <a:pos x="connisteX147" y="connsiteY147"/>
              </a:cxn>
              <a:cxn ang="0">
                <a:pos x="connisteX148" y="connsiteY148"/>
              </a:cxn>
              <a:cxn ang="0">
                <a:pos x="connisteX149" y="connsiteY149"/>
              </a:cxn>
              <a:cxn ang="0">
                <a:pos x="connisteX150" y="connsiteY150"/>
              </a:cxn>
              <a:cxn ang="0">
                <a:pos x="connisteX151" y="connsiteY151"/>
              </a:cxn>
              <a:cxn ang="0">
                <a:pos x="connisteX152" y="connsiteY152"/>
              </a:cxn>
              <a:cxn ang="0">
                <a:pos x="connisteX153" y="connsiteY153"/>
              </a:cxn>
              <a:cxn ang="0">
                <a:pos x="connisteX154" y="connsiteY154"/>
              </a:cxn>
              <a:cxn ang="0">
                <a:pos x="connisteX155" y="connsiteY155"/>
              </a:cxn>
              <a:cxn ang="0">
                <a:pos x="connisteX156" y="connsiteY156"/>
              </a:cxn>
              <a:cxn ang="0">
                <a:pos x="connisteX157" y="connsiteY157"/>
              </a:cxn>
              <a:cxn ang="0">
                <a:pos x="connisteX158" y="connsiteY158"/>
              </a:cxn>
              <a:cxn ang="0">
                <a:pos x="connisteX159" y="connsiteY159"/>
              </a:cxn>
              <a:cxn ang="0">
                <a:pos x="connisteX160" y="connsiteY160"/>
              </a:cxn>
              <a:cxn ang="0">
                <a:pos x="connisteX161" y="connsiteY161"/>
              </a:cxn>
              <a:cxn ang="0">
                <a:pos x="connisteX162" y="connsiteY162"/>
              </a:cxn>
              <a:cxn ang="0">
                <a:pos x="connisteX163" y="connsiteY163"/>
              </a:cxn>
              <a:cxn ang="0">
                <a:pos x="connisteX164" y="connsiteY164"/>
              </a:cxn>
              <a:cxn ang="0">
                <a:pos x="connisteX165" y="connsiteY165"/>
              </a:cxn>
              <a:cxn ang="0">
                <a:pos x="connisteX166" y="connsiteY166"/>
              </a:cxn>
              <a:cxn ang="0">
                <a:pos x="connisteX167" y="connsiteY167"/>
              </a:cxn>
              <a:cxn ang="0">
                <a:pos x="connisteX168" y="connsiteY168"/>
              </a:cxn>
              <a:cxn ang="0">
                <a:pos x="connisteX169" y="connsiteY169"/>
              </a:cxn>
              <a:cxn ang="0">
                <a:pos x="connisteX170" y="connsiteY170"/>
              </a:cxn>
              <a:cxn ang="0">
                <a:pos x="connisteX171" y="connsiteY171"/>
              </a:cxn>
              <a:cxn ang="0">
                <a:pos x="connisteX172" y="connsiteY172"/>
              </a:cxn>
              <a:cxn ang="0">
                <a:pos x="connisteX173" y="connsiteY173"/>
              </a:cxn>
              <a:cxn ang="0">
                <a:pos x="connisteX174" y="connsiteY174"/>
              </a:cxn>
              <a:cxn ang="0">
                <a:pos x="connisteX175" y="connsiteY175"/>
              </a:cxn>
              <a:cxn ang="0">
                <a:pos x="connisteX176" y="connsiteY176"/>
              </a:cxn>
              <a:cxn ang="0">
                <a:pos x="connisteX177" y="connsiteY177"/>
              </a:cxn>
              <a:cxn ang="0">
                <a:pos x="connisteX178" y="connsiteY178"/>
              </a:cxn>
              <a:cxn ang="0">
                <a:pos x="connisteX179" y="connsiteY179"/>
              </a:cxn>
              <a:cxn ang="0">
                <a:pos x="connisteX180" y="connsiteY180"/>
              </a:cxn>
              <a:cxn ang="0">
                <a:pos x="connisteX181" y="connsiteY181"/>
              </a:cxn>
              <a:cxn ang="0">
                <a:pos x="connisteX182" y="connsiteY182"/>
              </a:cxn>
              <a:cxn ang="0">
                <a:pos x="connisteX183" y="connsiteY183"/>
              </a:cxn>
              <a:cxn ang="0">
                <a:pos x="connisteX184" y="connsiteY184"/>
              </a:cxn>
              <a:cxn ang="0">
                <a:pos x="connisteX185" y="connsiteY185"/>
              </a:cxn>
              <a:cxn ang="0">
                <a:pos x="connisteX186" y="connsiteY186"/>
              </a:cxn>
              <a:cxn ang="0">
                <a:pos x="connisteX187" y="connsiteY187"/>
              </a:cxn>
              <a:cxn ang="0">
                <a:pos x="connisteX188" y="connsiteY188"/>
              </a:cxn>
              <a:cxn ang="0">
                <a:pos x="connisteX189" y="connsiteY189"/>
              </a:cxn>
              <a:cxn ang="0">
                <a:pos x="connisteX190" y="connsiteY190"/>
              </a:cxn>
              <a:cxn ang="0">
                <a:pos x="connisteX191" y="connsiteY191"/>
              </a:cxn>
              <a:cxn ang="0">
                <a:pos x="connisteX192" y="connsiteY192"/>
              </a:cxn>
              <a:cxn ang="0">
                <a:pos x="connisteX193" y="connsiteY193"/>
              </a:cxn>
              <a:cxn ang="0">
                <a:pos x="connisteX194" y="connsiteY194"/>
              </a:cxn>
              <a:cxn ang="0">
                <a:pos x="connisteX195" y="connsiteY195"/>
              </a:cxn>
              <a:cxn ang="0">
                <a:pos x="connisteX196" y="connsiteY196"/>
              </a:cxn>
              <a:cxn ang="0">
                <a:pos x="connisteX197" y="connsiteY197"/>
              </a:cxn>
              <a:cxn ang="0">
                <a:pos x="connisteX198" y="connsiteY198"/>
              </a:cxn>
              <a:cxn ang="0">
                <a:pos x="connisteX199" y="connsiteY199"/>
              </a:cxn>
              <a:cxn ang="0">
                <a:pos x="connisteX200" y="connsiteY200"/>
              </a:cxn>
              <a:cxn ang="0">
                <a:pos x="connisteX201" y="connsiteY201"/>
              </a:cxn>
              <a:cxn ang="0">
                <a:pos x="connisteX202" y="connsiteY202"/>
              </a:cxn>
              <a:cxn ang="0">
                <a:pos x="connisteX203" y="connsiteY203"/>
              </a:cxn>
              <a:cxn ang="0">
                <a:pos x="connisteX204" y="connsiteY204"/>
              </a:cxn>
              <a:cxn ang="0">
                <a:pos x="connisteX205" y="connsiteY205"/>
              </a:cxn>
              <a:cxn ang="0">
                <a:pos x="connisteX206" y="connsiteY206"/>
              </a:cxn>
              <a:cxn ang="0">
                <a:pos x="connisteX207" y="connsiteY207"/>
              </a:cxn>
              <a:cxn ang="0">
                <a:pos x="connisteX208" y="connsiteY208"/>
              </a:cxn>
              <a:cxn ang="0">
                <a:pos x="connisteX209" y="connsiteY209"/>
              </a:cxn>
              <a:cxn ang="0">
                <a:pos x="connisteX210" y="connsiteY210"/>
              </a:cxn>
              <a:cxn ang="0">
                <a:pos x="connisteX211" y="connsiteY211"/>
              </a:cxn>
              <a:cxn ang="0">
                <a:pos x="connisteX212" y="connsiteY212"/>
              </a:cxn>
              <a:cxn ang="0">
                <a:pos x="connisteX213" y="connsiteY213"/>
              </a:cxn>
              <a:cxn ang="0">
                <a:pos x="connisteX214" y="connsiteY214"/>
              </a:cxn>
              <a:cxn ang="0">
                <a:pos x="connisteX215" y="connsiteY215"/>
              </a:cxn>
              <a:cxn ang="0">
                <a:pos x="connisteX216" y="connsiteY216"/>
              </a:cxn>
              <a:cxn ang="0">
                <a:pos x="connisteX217" y="connsiteY217"/>
              </a:cxn>
              <a:cxn ang="0">
                <a:pos x="connisteX218" y="connsiteY218"/>
              </a:cxn>
              <a:cxn ang="0">
                <a:pos x="connisteX219" y="connsiteY219"/>
              </a:cxn>
              <a:cxn ang="0">
                <a:pos x="connisteX220" y="connsiteY220"/>
              </a:cxn>
              <a:cxn ang="0">
                <a:pos x="connisteX221" y="connsiteY221"/>
              </a:cxn>
              <a:cxn ang="0">
                <a:pos x="connisteX222" y="connsiteY222"/>
              </a:cxn>
              <a:cxn ang="0">
                <a:pos x="connisteX223" y="connsiteY223"/>
              </a:cxn>
              <a:cxn ang="0">
                <a:pos x="connisteX224" y="connsiteY224"/>
              </a:cxn>
              <a:cxn ang="0">
                <a:pos x="connisteX225" y="connsiteY225"/>
              </a:cxn>
              <a:cxn ang="0">
                <a:pos x="connisteX226" y="connsiteY226"/>
              </a:cxn>
              <a:cxn ang="0">
                <a:pos x="connisteX227" y="connsiteY227"/>
              </a:cxn>
              <a:cxn ang="0">
                <a:pos x="connisteX228" y="connsiteY228"/>
              </a:cxn>
              <a:cxn ang="0">
                <a:pos x="connisteX229" y="connsiteY229"/>
              </a:cxn>
              <a:cxn ang="0">
                <a:pos x="connisteX230" y="connsiteY230"/>
              </a:cxn>
              <a:cxn ang="0">
                <a:pos x="connisteX231" y="connsiteY231"/>
              </a:cxn>
              <a:cxn ang="0">
                <a:pos x="connisteX232" y="connsiteY232"/>
              </a:cxn>
              <a:cxn ang="0">
                <a:pos x="connisteX233" y="connsiteY233"/>
              </a:cxn>
              <a:cxn ang="0">
                <a:pos x="connisteX234" y="connsiteY234"/>
              </a:cxn>
              <a:cxn ang="0">
                <a:pos x="connisteX235" y="connsiteY235"/>
              </a:cxn>
              <a:cxn ang="0">
                <a:pos x="connisteX236" y="connsiteY236"/>
              </a:cxn>
              <a:cxn ang="0">
                <a:pos x="connisteX237" y="connsiteY237"/>
              </a:cxn>
              <a:cxn ang="0">
                <a:pos x="connisteX238" y="connsiteY238"/>
              </a:cxn>
              <a:cxn ang="0">
                <a:pos x="connisteX239" y="connsiteY239"/>
              </a:cxn>
              <a:cxn ang="0">
                <a:pos x="connisteX240" y="connsiteY240"/>
              </a:cxn>
              <a:cxn ang="0">
                <a:pos x="connisteX241" y="connsiteY241"/>
              </a:cxn>
              <a:cxn ang="0">
                <a:pos x="connisteX242" y="connsiteY242"/>
              </a:cxn>
              <a:cxn ang="0">
                <a:pos x="connisteX243" y="connsiteY243"/>
              </a:cxn>
              <a:cxn ang="0">
                <a:pos x="connisteX244" y="connsiteY244"/>
              </a:cxn>
              <a:cxn ang="0">
                <a:pos x="connisteX245" y="connsiteY245"/>
              </a:cxn>
              <a:cxn ang="0">
                <a:pos x="connisteX246" y="connsiteY246"/>
              </a:cxn>
              <a:cxn ang="0">
                <a:pos x="connisteX247" y="connsiteY247"/>
              </a:cxn>
              <a:cxn ang="0">
                <a:pos x="connisteX248" y="connsiteY248"/>
              </a:cxn>
              <a:cxn ang="0">
                <a:pos x="connisteX249" y="connsiteY249"/>
              </a:cxn>
              <a:cxn ang="0">
                <a:pos x="connisteX250" y="connsiteY250"/>
              </a:cxn>
              <a:cxn ang="0">
                <a:pos x="connisteX251" y="connsiteY251"/>
              </a:cxn>
              <a:cxn ang="0">
                <a:pos x="connisteX252" y="connsiteY252"/>
              </a:cxn>
              <a:cxn ang="0">
                <a:pos x="connisteX253" y="connsiteY253"/>
              </a:cxn>
              <a:cxn ang="0">
                <a:pos x="connisteX254" y="connsiteY254"/>
              </a:cxn>
              <a:cxn ang="0">
                <a:pos x="connisteX255" y="connsiteY255"/>
              </a:cxn>
              <a:cxn ang="0">
                <a:pos x="connisteX256" y="connsiteY256"/>
              </a:cxn>
              <a:cxn ang="0">
                <a:pos x="connisteX257" y="connsiteY257"/>
              </a:cxn>
              <a:cxn ang="0">
                <a:pos x="connisteX258" y="connsiteY258"/>
              </a:cxn>
              <a:cxn ang="0">
                <a:pos x="connisteX259" y="connsiteY259"/>
              </a:cxn>
              <a:cxn ang="0">
                <a:pos x="connisteX260" y="connsiteY260"/>
              </a:cxn>
              <a:cxn ang="0">
                <a:pos x="connisteX261" y="connsiteY261"/>
              </a:cxn>
              <a:cxn ang="0">
                <a:pos x="connisteX262" y="connsiteY262"/>
              </a:cxn>
              <a:cxn ang="0">
                <a:pos x="connisteX263" y="connsiteY263"/>
              </a:cxn>
              <a:cxn ang="0">
                <a:pos x="connisteX264" y="connsiteY264"/>
              </a:cxn>
              <a:cxn ang="0">
                <a:pos x="connisteX265" y="connsiteY265"/>
              </a:cxn>
              <a:cxn ang="0">
                <a:pos x="connisteX266" y="connsiteY266"/>
              </a:cxn>
              <a:cxn ang="0">
                <a:pos x="connisteX267" y="connsiteY267"/>
              </a:cxn>
              <a:cxn ang="0">
                <a:pos x="connisteX268" y="connsiteY268"/>
              </a:cxn>
              <a:cxn ang="0">
                <a:pos x="connisteX269" y="connsiteY269"/>
              </a:cxn>
              <a:cxn ang="0">
                <a:pos x="connisteX270" y="connsiteY270"/>
              </a:cxn>
              <a:cxn ang="0">
                <a:pos x="connisteX271" y="connsiteY271"/>
              </a:cxn>
              <a:cxn ang="0">
                <a:pos x="connisteX272" y="connsiteY272"/>
              </a:cxn>
              <a:cxn ang="0">
                <a:pos x="connisteX273" y="connsiteY273"/>
              </a:cxn>
              <a:cxn ang="0">
                <a:pos x="connisteX274" y="connsiteY274"/>
              </a:cxn>
              <a:cxn ang="0">
                <a:pos x="connisteX275" y="connsiteY275"/>
              </a:cxn>
              <a:cxn ang="0">
                <a:pos x="connisteX276" y="connsiteY276"/>
              </a:cxn>
              <a:cxn ang="0">
                <a:pos x="connisteX277" y="connsiteY277"/>
              </a:cxn>
              <a:cxn ang="0">
                <a:pos x="connisteX278" y="connsiteY278"/>
              </a:cxn>
              <a:cxn ang="0">
                <a:pos x="connisteX279" y="connsiteY279"/>
              </a:cxn>
              <a:cxn ang="0">
                <a:pos x="connisteX280" y="connsiteY280"/>
              </a:cxn>
              <a:cxn ang="0">
                <a:pos x="connisteX281" y="connsiteY281"/>
              </a:cxn>
              <a:cxn ang="0">
                <a:pos x="connisteX282" y="connsiteY282"/>
              </a:cxn>
              <a:cxn ang="0">
                <a:pos x="connisteX283" y="connsiteY283"/>
              </a:cxn>
              <a:cxn ang="0">
                <a:pos x="connisteX284" y="connsiteY284"/>
              </a:cxn>
              <a:cxn ang="0">
                <a:pos x="connisteX285" y="connsiteY285"/>
              </a:cxn>
              <a:cxn ang="0">
                <a:pos x="connisteX286" y="connsiteY286"/>
              </a:cxn>
              <a:cxn ang="0">
                <a:pos x="connisteX287" y="connsiteY287"/>
              </a:cxn>
              <a:cxn ang="0">
                <a:pos x="connisteX288" y="connsiteY288"/>
              </a:cxn>
              <a:cxn ang="0">
                <a:pos x="connisteX289" y="connsiteY289"/>
              </a:cxn>
              <a:cxn ang="0">
                <a:pos x="connisteX290" y="connsiteY290"/>
              </a:cxn>
              <a:cxn ang="0">
                <a:pos x="connisteX291" y="connsiteY291"/>
              </a:cxn>
              <a:cxn ang="0">
                <a:pos x="connisteX292" y="connsiteY292"/>
              </a:cxn>
              <a:cxn ang="0">
                <a:pos x="connisteX293" y="connsiteY293"/>
              </a:cxn>
              <a:cxn ang="0">
                <a:pos x="connisteX294" y="connsiteY294"/>
              </a:cxn>
              <a:cxn ang="0">
                <a:pos x="connisteX295" y="connsiteY295"/>
              </a:cxn>
              <a:cxn ang="0">
                <a:pos x="connisteX296" y="connsiteY296"/>
              </a:cxn>
              <a:cxn ang="0">
                <a:pos x="connisteX297" y="connsiteY297"/>
              </a:cxn>
              <a:cxn ang="0">
                <a:pos x="connisteX298" y="connsiteY298"/>
              </a:cxn>
              <a:cxn ang="0">
                <a:pos x="connisteX299" y="connsiteY299"/>
              </a:cxn>
              <a:cxn ang="0">
                <a:pos x="connisteX300" y="connsiteY300"/>
              </a:cxn>
              <a:cxn ang="0">
                <a:pos x="connisteX301" y="connsiteY301"/>
              </a:cxn>
              <a:cxn ang="0">
                <a:pos x="connisteX302" y="connsiteY302"/>
              </a:cxn>
              <a:cxn ang="0">
                <a:pos x="connisteX303" y="connsiteY303"/>
              </a:cxn>
              <a:cxn ang="0">
                <a:pos x="connisteX304" y="connsiteY304"/>
              </a:cxn>
              <a:cxn ang="0">
                <a:pos x="connisteX305" y="connsiteY305"/>
              </a:cxn>
              <a:cxn ang="0">
                <a:pos x="connisteX306" y="connsiteY306"/>
              </a:cxn>
              <a:cxn ang="0">
                <a:pos x="connisteX307" y="connsiteY307"/>
              </a:cxn>
              <a:cxn ang="0">
                <a:pos x="connisteX308" y="connsiteY308"/>
              </a:cxn>
              <a:cxn ang="0">
                <a:pos x="connisteX309" y="connsiteY309"/>
              </a:cxn>
              <a:cxn ang="0">
                <a:pos x="connisteX310" y="connsiteY310"/>
              </a:cxn>
              <a:cxn ang="0">
                <a:pos x="connisteX311" y="connsiteY311"/>
              </a:cxn>
              <a:cxn ang="0">
                <a:pos x="connisteX312" y="connsiteY312"/>
              </a:cxn>
              <a:cxn ang="0">
                <a:pos x="connisteX313" y="connsiteY313"/>
              </a:cxn>
              <a:cxn ang="0">
                <a:pos x="connisteX314" y="connsiteY314"/>
              </a:cxn>
              <a:cxn ang="0">
                <a:pos x="connisteX315" y="connsiteY315"/>
              </a:cxn>
              <a:cxn ang="0">
                <a:pos x="connisteX316" y="connsiteY316"/>
              </a:cxn>
              <a:cxn ang="0">
                <a:pos x="connisteX317" y="connsiteY317"/>
              </a:cxn>
              <a:cxn ang="0">
                <a:pos x="connisteX318" y="connsiteY318"/>
              </a:cxn>
              <a:cxn ang="0">
                <a:pos x="connisteX319" y="connsiteY319"/>
              </a:cxn>
              <a:cxn ang="0">
                <a:pos x="connisteX320" y="connsiteY320"/>
              </a:cxn>
              <a:cxn ang="0">
                <a:pos x="connisteX321" y="connsiteY321"/>
              </a:cxn>
              <a:cxn ang="0">
                <a:pos x="connisteX322" y="connsiteY322"/>
              </a:cxn>
              <a:cxn ang="0">
                <a:pos x="connisteX323" y="connsiteY323"/>
              </a:cxn>
              <a:cxn ang="0">
                <a:pos x="connisteX324" y="connsiteY324"/>
              </a:cxn>
              <a:cxn ang="0">
                <a:pos x="connisteX325" y="connsiteY325"/>
              </a:cxn>
              <a:cxn ang="0">
                <a:pos x="connisteX326" y="connsiteY326"/>
              </a:cxn>
              <a:cxn ang="0">
                <a:pos x="connisteX327" y="connsiteY327"/>
              </a:cxn>
              <a:cxn ang="0">
                <a:pos x="connisteX328" y="connsiteY328"/>
              </a:cxn>
              <a:cxn ang="0">
                <a:pos x="connisteX329" y="connsiteY329"/>
              </a:cxn>
              <a:cxn ang="0">
                <a:pos x="connisteX330" y="connsiteY330"/>
              </a:cxn>
              <a:cxn ang="0">
                <a:pos x="connisteX331" y="connsiteY331"/>
              </a:cxn>
              <a:cxn ang="0">
                <a:pos x="connisteX332" y="connsiteY332"/>
              </a:cxn>
              <a:cxn ang="0">
                <a:pos x="connisteX333" y="connsiteY333"/>
              </a:cxn>
              <a:cxn ang="0">
                <a:pos x="connisteX334" y="connsiteY334"/>
              </a:cxn>
              <a:cxn ang="0">
                <a:pos x="connisteX335" y="connsiteY335"/>
              </a:cxn>
              <a:cxn ang="0">
                <a:pos x="connisteX336" y="connsiteY336"/>
              </a:cxn>
              <a:cxn ang="0">
                <a:pos x="connisteX337" y="connsiteY337"/>
              </a:cxn>
              <a:cxn ang="0">
                <a:pos x="connisteX338" y="connsiteY338"/>
              </a:cxn>
              <a:cxn ang="0">
                <a:pos x="connisteX339" y="connsiteY339"/>
              </a:cxn>
              <a:cxn ang="0">
                <a:pos x="connisteX340" y="connsiteY340"/>
              </a:cxn>
              <a:cxn ang="0">
                <a:pos x="connisteX341" y="connsiteY341"/>
              </a:cxn>
              <a:cxn ang="0">
                <a:pos x="connisteX342" y="connsiteY342"/>
              </a:cxn>
              <a:cxn ang="0">
                <a:pos x="connisteX343" y="connsiteY343"/>
              </a:cxn>
              <a:cxn ang="0">
                <a:pos x="connisteX344" y="connsiteY344"/>
              </a:cxn>
              <a:cxn ang="0">
                <a:pos x="connisteX345" y="connsiteY345"/>
              </a:cxn>
              <a:cxn ang="0">
                <a:pos x="connisteX346" y="connsiteY346"/>
              </a:cxn>
              <a:cxn ang="0">
                <a:pos x="connisteX347" y="connsiteY347"/>
              </a:cxn>
              <a:cxn ang="0">
                <a:pos x="connisteX348" y="connsiteY348"/>
              </a:cxn>
              <a:cxn ang="0">
                <a:pos x="connisteX349" y="connsiteY349"/>
              </a:cxn>
              <a:cxn ang="0">
                <a:pos x="connisteX350" y="connsiteY350"/>
              </a:cxn>
              <a:cxn ang="0">
                <a:pos x="connisteX351" y="connsiteY351"/>
              </a:cxn>
              <a:cxn ang="0">
                <a:pos x="connisteX352" y="connsiteY352"/>
              </a:cxn>
              <a:cxn ang="0">
                <a:pos x="connisteX353" y="connsiteY353"/>
              </a:cxn>
              <a:cxn ang="0">
                <a:pos x="connisteX354" y="connsiteY354"/>
              </a:cxn>
              <a:cxn ang="0">
                <a:pos x="connisteX355" y="connsiteY355"/>
              </a:cxn>
              <a:cxn ang="0">
                <a:pos x="connisteX356" y="connsiteY356"/>
              </a:cxn>
              <a:cxn ang="0">
                <a:pos x="connisteX357" y="connsiteY357"/>
              </a:cxn>
              <a:cxn ang="0">
                <a:pos x="connisteX358" y="connsiteY358"/>
              </a:cxn>
              <a:cxn ang="0">
                <a:pos x="connisteX359" y="connsiteY359"/>
              </a:cxn>
              <a:cxn ang="0">
                <a:pos x="connisteX360" y="connsiteY360"/>
              </a:cxn>
              <a:cxn ang="0">
                <a:pos x="connisteX361" y="connsiteY361"/>
              </a:cxn>
              <a:cxn ang="0">
                <a:pos x="connisteX362" y="connsiteY362"/>
              </a:cxn>
              <a:cxn ang="0">
                <a:pos x="connisteX363" y="connsiteY363"/>
              </a:cxn>
              <a:cxn ang="0">
                <a:pos x="connisteX364" y="connsiteY364"/>
              </a:cxn>
              <a:cxn ang="0">
                <a:pos x="connisteX365" y="connsiteY365"/>
              </a:cxn>
              <a:cxn ang="0">
                <a:pos x="connisteX366" y="connsiteY366"/>
              </a:cxn>
              <a:cxn ang="0">
                <a:pos x="connisteX367" y="connsiteY367"/>
              </a:cxn>
              <a:cxn ang="0">
                <a:pos x="connisteX368" y="connsiteY368"/>
              </a:cxn>
              <a:cxn ang="0">
                <a:pos x="connisteX369" y="connsiteY369"/>
              </a:cxn>
              <a:cxn ang="0">
                <a:pos x="connisteX370" y="connsiteY370"/>
              </a:cxn>
              <a:cxn ang="0">
                <a:pos x="connisteX371" y="connsiteY371"/>
              </a:cxn>
              <a:cxn ang="0">
                <a:pos x="connisteX372" y="connsiteY372"/>
              </a:cxn>
              <a:cxn ang="0">
                <a:pos x="connisteX373" y="connsiteY373"/>
              </a:cxn>
              <a:cxn ang="0">
                <a:pos x="connisteX374" y="connsiteY374"/>
              </a:cxn>
              <a:cxn ang="0">
                <a:pos x="connisteX375" y="connsiteY375"/>
              </a:cxn>
              <a:cxn ang="0">
                <a:pos x="connisteX376" y="connsiteY376"/>
              </a:cxn>
              <a:cxn ang="0">
                <a:pos x="connisteX377" y="connsiteY377"/>
              </a:cxn>
              <a:cxn ang="0">
                <a:pos x="connisteX378" y="connsiteY378"/>
              </a:cxn>
              <a:cxn ang="0">
                <a:pos x="connisteX379" y="connsiteY379"/>
              </a:cxn>
              <a:cxn ang="0">
                <a:pos x="connisteX380" y="connsiteY380"/>
              </a:cxn>
              <a:cxn ang="0">
                <a:pos x="connisteX381" y="connsiteY381"/>
              </a:cxn>
              <a:cxn ang="0">
                <a:pos x="connisteX382" y="connsiteY382"/>
              </a:cxn>
              <a:cxn ang="0">
                <a:pos x="connisteX383" y="connsiteY383"/>
              </a:cxn>
              <a:cxn ang="0">
                <a:pos x="connisteX384" y="connsiteY384"/>
              </a:cxn>
            </a:cxnLst>
            <a:rect l="l" t="t" r="r" b="b"/>
            <a:pathLst>
              <a:path w="10759440" h="5709920">
                <a:moveTo>
                  <a:pt x="3515995" y="1843405"/>
                </a:moveTo>
                <a:lnTo>
                  <a:pt x="3446145" y="1833245"/>
                </a:lnTo>
                <a:lnTo>
                  <a:pt x="3375660" y="1783080"/>
                </a:lnTo>
                <a:lnTo>
                  <a:pt x="3305810" y="1753235"/>
                </a:lnTo>
                <a:lnTo>
                  <a:pt x="3235960" y="1712595"/>
                </a:lnTo>
                <a:lnTo>
                  <a:pt x="3165475" y="1682750"/>
                </a:lnTo>
                <a:lnTo>
                  <a:pt x="3095625" y="1642745"/>
                </a:lnTo>
                <a:lnTo>
                  <a:pt x="3025140" y="1622425"/>
                </a:lnTo>
                <a:lnTo>
                  <a:pt x="2955290" y="1602740"/>
                </a:lnTo>
                <a:lnTo>
                  <a:pt x="2884805" y="1582420"/>
                </a:lnTo>
                <a:lnTo>
                  <a:pt x="2814955" y="1572895"/>
                </a:lnTo>
                <a:lnTo>
                  <a:pt x="2745105" y="1562735"/>
                </a:lnTo>
                <a:lnTo>
                  <a:pt x="2674620" y="1562735"/>
                </a:lnTo>
                <a:lnTo>
                  <a:pt x="2604770" y="1562735"/>
                </a:lnTo>
                <a:lnTo>
                  <a:pt x="2534285" y="1562735"/>
                </a:lnTo>
                <a:lnTo>
                  <a:pt x="2464435" y="1562735"/>
                </a:lnTo>
                <a:lnTo>
                  <a:pt x="2393950" y="1562735"/>
                </a:lnTo>
                <a:lnTo>
                  <a:pt x="2324100" y="1572895"/>
                </a:lnTo>
                <a:lnTo>
                  <a:pt x="2254250" y="1572895"/>
                </a:lnTo>
                <a:lnTo>
                  <a:pt x="2183765" y="1602740"/>
                </a:lnTo>
                <a:lnTo>
                  <a:pt x="2113915" y="1622425"/>
                </a:lnTo>
                <a:lnTo>
                  <a:pt x="2043430" y="1672590"/>
                </a:lnTo>
                <a:lnTo>
                  <a:pt x="1973580" y="1732915"/>
                </a:lnTo>
                <a:lnTo>
                  <a:pt x="1943100" y="1802765"/>
                </a:lnTo>
                <a:lnTo>
                  <a:pt x="1913255" y="1873250"/>
                </a:lnTo>
                <a:lnTo>
                  <a:pt x="1883410" y="1943100"/>
                </a:lnTo>
                <a:lnTo>
                  <a:pt x="1883410" y="2013585"/>
                </a:lnTo>
                <a:lnTo>
                  <a:pt x="1873250" y="2083435"/>
                </a:lnTo>
                <a:lnTo>
                  <a:pt x="1863090" y="2153920"/>
                </a:lnTo>
                <a:lnTo>
                  <a:pt x="1793240" y="2173605"/>
                </a:lnTo>
                <a:lnTo>
                  <a:pt x="1722755" y="2153920"/>
                </a:lnTo>
                <a:lnTo>
                  <a:pt x="1652905" y="2123440"/>
                </a:lnTo>
                <a:lnTo>
                  <a:pt x="1582420" y="2103755"/>
                </a:lnTo>
                <a:lnTo>
                  <a:pt x="1512570" y="2083435"/>
                </a:lnTo>
                <a:lnTo>
                  <a:pt x="1442720" y="2073275"/>
                </a:lnTo>
                <a:lnTo>
                  <a:pt x="1372235" y="2053590"/>
                </a:lnTo>
                <a:lnTo>
                  <a:pt x="1302385" y="2053590"/>
                </a:lnTo>
                <a:lnTo>
                  <a:pt x="1231900" y="2053590"/>
                </a:lnTo>
                <a:lnTo>
                  <a:pt x="1162050" y="2053590"/>
                </a:lnTo>
                <a:lnTo>
                  <a:pt x="1091565" y="2073275"/>
                </a:lnTo>
                <a:lnTo>
                  <a:pt x="1021715" y="2083435"/>
                </a:lnTo>
                <a:lnTo>
                  <a:pt x="951865" y="2103755"/>
                </a:lnTo>
                <a:lnTo>
                  <a:pt x="881380" y="2123440"/>
                </a:lnTo>
                <a:lnTo>
                  <a:pt x="811530" y="2153920"/>
                </a:lnTo>
                <a:lnTo>
                  <a:pt x="741045" y="2183765"/>
                </a:lnTo>
                <a:lnTo>
                  <a:pt x="671195" y="2244090"/>
                </a:lnTo>
                <a:lnTo>
                  <a:pt x="600710" y="2313940"/>
                </a:lnTo>
                <a:lnTo>
                  <a:pt x="551180" y="2383790"/>
                </a:lnTo>
                <a:lnTo>
                  <a:pt x="510540" y="2454275"/>
                </a:lnTo>
                <a:lnTo>
                  <a:pt x="490855" y="2524125"/>
                </a:lnTo>
                <a:lnTo>
                  <a:pt x="490855" y="2594610"/>
                </a:lnTo>
                <a:lnTo>
                  <a:pt x="490855" y="2664460"/>
                </a:lnTo>
                <a:lnTo>
                  <a:pt x="480695" y="2734945"/>
                </a:lnTo>
                <a:lnTo>
                  <a:pt x="501015" y="2804795"/>
                </a:lnTo>
                <a:lnTo>
                  <a:pt x="520700" y="2875280"/>
                </a:lnTo>
                <a:lnTo>
                  <a:pt x="551180" y="2945130"/>
                </a:lnTo>
                <a:lnTo>
                  <a:pt x="591185" y="3014980"/>
                </a:lnTo>
                <a:lnTo>
                  <a:pt x="621030" y="3085465"/>
                </a:lnTo>
                <a:lnTo>
                  <a:pt x="551180" y="3145155"/>
                </a:lnTo>
                <a:lnTo>
                  <a:pt x="480695" y="3145155"/>
                </a:lnTo>
                <a:lnTo>
                  <a:pt x="410845" y="3145155"/>
                </a:lnTo>
                <a:lnTo>
                  <a:pt x="340360" y="3165475"/>
                </a:lnTo>
                <a:lnTo>
                  <a:pt x="270510" y="3185795"/>
                </a:lnTo>
                <a:lnTo>
                  <a:pt x="200025" y="3225800"/>
                </a:lnTo>
                <a:lnTo>
                  <a:pt x="149860" y="3295650"/>
                </a:lnTo>
                <a:lnTo>
                  <a:pt x="109855" y="3366135"/>
                </a:lnTo>
                <a:lnTo>
                  <a:pt x="80010" y="3435985"/>
                </a:lnTo>
                <a:lnTo>
                  <a:pt x="50165" y="3515995"/>
                </a:lnTo>
                <a:lnTo>
                  <a:pt x="29845" y="3586480"/>
                </a:lnTo>
                <a:lnTo>
                  <a:pt x="10160" y="3656330"/>
                </a:lnTo>
                <a:lnTo>
                  <a:pt x="10160" y="3726815"/>
                </a:lnTo>
                <a:lnTo>
                  <a:pt x="0" y="3796665"/>
                </a:lnTo>
                <a:lnTo>
                  <a:pt x="0" y="3866515"/>
                </a:lnTo>
                <a:lnTo>
                  <a:pt x="0" y="3937000"/>
                </a:lnTo>
                <a:lnTo>
                  <a:pt x="0" y="4006850"/>
                </a:lnTo>
                <a:lnTo>
                  <a:pt x="0" y="4077335"/>
                </a:lnTo>
                <a:lnTo>
                  <a:pt x="19685" y="4147185"/>
                </a:lnTo>
                <a:lnTo>
                  <a:pt x="40005" y="4217670"/>
                </a:lnTo>
                <a:lnTo>
                  <a:pt x="59690" y="4287520"/>
                </a:lnTo>
                <a:lnTo>
                  <a:pt x="80010" y="4357370"/>
                </a:lnTo>
                <a:lnTo>
                  <a:pt x="120015" y="4427855"/>
                </a:lnTo>
                <a:lnTo>
                  <a:pt x="149860" y="4497705"/>
                </a:lnTo>
                <a:lnTo>
                  <a:pt x="190500" y="4568190"/>
                </a:lnTo>
                <a:lnTo>
                  <a:pt x="230505" y="4638040"/>
                </a:lnTo>
                <a:lnTo>
                  <a:pt x="280670" y="4708525"/>
                </a:lnTo>
                <a:lnTo>
                  <a:pt x="350520" y="4758690"/>
                </a:lnTo>
                <a:lnTo>
                  <a:pt x="420370" y="4808220"/>
                </a:lnTo>
                <a:lnTo>
                  <a:pt x="490855" y="4858385"/>
                </a:lnTo>
                <a:lnTo>
                  <a:pt x="560705" y="4888865"/>
                </a:lnTo>
                <a:lnTo>
                  <a:pt x="631190" y="4928870"/>
                </a:lnTo>
                <a:lnTo>
                  <a:pt x="701040" y="4958715"/>
                </a:lnTo>
                <a:lnTo>
                  <a:pt x="771525" y="4979035"/>
                </a:lnTo>
                <a:lnTo>
                  <a:pt x="841375" y="4988560"/>
                </a:lnTo>
                <a:lnTo>
                  <a:pt x="911225" y="5008880"/>
                </a:lnTo>
                <a:lnTo>
                  <a:pt x="981710" y="5019040"/>
                </a:lnTo>
                <a:lnTo>
                  <a:pt x="1051560" y="5028565"/>
                </a:lnTo>
                <a:lnTo>
                  <a:pt x="1122045" y="5038725"/>
                </a:lnTo>
                <a:lnTo>
                  <a:pt x="1191895" y="5038725"/>
                </a:lnTo>
                <a:lnTo>
                  <a:pt x="1262380" y="5048885"/>
                </a:lnTo>
                <a:lnTo>
                  <a:pt x="1332230" y="5048885"/>
                </a:lnTo>
                <a:lnTo>
                  <a:pt x="1412240" y="5048885"/>
                </a:lnTo>
                <a:lnTo>
                  <a:pt x="1482725" y="5048885"/>
                </a:lnTo>
                <a:lnTo>
                  <a:pt x="1552575" y="5038725"/>
                </a:lnTo>
                <a:lnTo>
                  <a:pt x="1623060" y="5008880"/>
                </a:lnTo>
                <a:lnTo>
                  <a:pt x="1692910" y="4968875"/>
                </a:lnTo>
                <a:lnTo>
                  <a:pt x="1762760" y="4968875"/>
                </a:lnTo>
                <a:lnTo>
                  <a:pt x="1833245" y="5038725"/>
                </a:lnTo>
                <a:lnTo>
                  <a:pt x="1863090" y="5109210"/>
                </a:lnTo>
                <a:lnTo>
                  <a:pt x="1903095" y="5179060"/>
                </a:lnTo>
                <a:lnTo>
                  <a:pt x="1963420" y="5249545"/>
                </a:lnTo>
                <a:lnTo>
                  <a:pt x="2033270" y="5319395"/>
                </a:lnTo>
                <a:lnTo>
                  <a:pt x="2103755" y="5369560"/>
                </a:lnTo>
                <a:lnTo>
                  <a:pt x="2173605" y="5419725"/>
                </a:lnTo>
                <a:lnTo>
                  <a:pt x="2244090" y="5469890"/>
                </a:lnTo>
                <a:lnTo>
                  <a:pt x="2313940" y="5509895"/>
                </a:lnTo>
                <a:lnTo>
                  <a:pt x="2384425" y="5539740"/>
                </a:lnTo>
                <a:lnTo>
                  <a:pt x="2454275" y="5569585"/>
                </a:lnTo>
                <a:lnTo>
                  <a:pt x="2524125" y="5600065"/>
                </a:lnTo>
                <a:lnTo>
                  <a:pt x="2594610" y="5629910"/>
                </a:lnTo>
                <a:lnTo>
                  <a:pt x="2664460" y="5650230"/>
                </a:lnTo>
                <a:lnTo>
                  <a:pt x="2734945" y="5659755"/>
                </a:lnTo>
                <a:lnTo>
                  <a:pt x="2804795" y="5669915"/>
                </a:lnTo>
                <a:lnTo>
                  <a:pt x="2875280" y="5690235"/>
                </a:lnTo>
                <a:lnTo>
                  <a:pt x="2945130" y="5690235"/>
                </a:lnTo>
                <a:lnTo>
                  <a:pt x="3015615" y="5699760"/>
                </a:lnTo>
                <a:lnTo>
                  <a:pt x="3085465" y="5699760"/>
                </a:lnTo>
                <a:lnTo>
                  <a:pt x="3165475" y="5709920"/>
                </a:lnTo>
                <a:lnTo>
                  <a:pt x="3235960" y="5709920"/>
                </a:lnTo>
                <a:lnTo>
                  <a:pt x="3315970" y="5709920"/>
                </a:lnTo>
                <a:lnTo>
                  <a:pt x="3385820" y="5699760"/>
                </a:lnTo>
                <a:lnTo>
                  <a:pt x="3465830" y="5680075"/>
                </a:lnTo>
                <a:lnTo>
                  <a:pt x="3536315" y="5669915"/>
                </a:lnTo>
                <a:lnTo>
                  <a:pt x="3616325" y="5650230"/>
                </a:lnTo>
                <a:lnTo>
                  <a:pt x="3696335" y="5640070"/>
                </a:lnTo>
                <a:lnTo>
                  <a:pt x="3766820" y="5629910"/>
                </a:lnTo>
                <a:lnTo>
                  <a:pt x="3836670" y="5600065"/>
                </a:lnTo>
                <a:lnTo>
                  <a:pt x="3907155" y="5579745"/>
                </a:lnTo>
                <a:lnTo>
                  <a:pt x="3977005" y="5560060"/>
                </a:lnTo>
                <a:lnTo>
                  <a:pt x="4047490" y="5539740"/>
                </a:lnTo>
                <a:lnTo>
                  <a:pt x="4117340" y="5520055"/>
                </a:lnTo>
                <a:lnTo>
                  <a:pt x="4187190" y="5489575"/>
                </a:lnTo>
                <a:lnTo>
                  <a:pt x="4257675" y="5469890"/>
                </a:lnTo>
                <a:lnTo>
                  <a:pt x="4327525" y="5449570"/>
                </a:lnTo>
                <a:lnTo>
                  <a:pt x="4398010" y="5429885"/>
                </a:lnTo>
                <a:lnTo>
                  <a:pt x="4467860" y="5399405"/>
                </a:lnTo>
                <a:lnTo>
                  <a:pt x="4547870" y="5359400"/>
                </a:lnTo>
                <a:lnTo>
                  <a:pt x="4618355" y="5329555"/>
                </a:lnTo>
                <a:lnTo>
                  <a:pt x="4688205" y="5309235"/>
                </a:lnTo>
                <a:lnTo>
                  <a:pt x="4758690" y="5279390"/>
                </a:lnTo>
                <a:lnTo>
                  <a:pt x="4828540" y="5259070"/>
                </a:lnTo>
                <a:lnTo>
                  <a:pt x="4899025" y="5289550"/>
                </a:lnTo>
                <a:lnTo>
                  <a:pt x="4968875" y="5319395"/>
                </a:lnTo>
                <a:lnTo>
                  <a:pt x="5038725" y="5349240"/>
                </a:lnTo>
                <a:lnTo>
                  <a:pt x="5109210" y="5389245"/>
                </a:lnTo>
                <a:lnTo>
                  <a:pt x="5179060" y="5409565"/>
                </a:lnTo>
                <a:lnTo>
                  <a:pt x="5259070" y="5439410"/>
                </a:lnTo>
                <a:lnTo>
                  <a:pt x="5339715" y="5469890"/>
                </a:lnTo>
                <a:lnTo>
                  <a:pt x="5409565" y="5499735"/>
                </a:lnTo>
                <a:lnTo>
                  <a:pt x="5480050" y="5520055"/>
                </a:lnTo>
                <a:lnTo>
                  <a:pt x="5549900" y="5529580"/>
                </a:lnTo>
                <a:lnTo>
                  <a:pt x="5619750" y="5539740"/>
                </a:lnTo>
                <a:lnTo>
                  <a:pt x="5690235" y="5549900"/>
                </a:lnTo>
                <a:lnTo>
                  <a:pt x="5760085" y="5549900"/>
                </a:lnTo>
                <a:lnTo>
                  <a:pt x="5830570" y="5560060"/>
                </a:lnTo>
                <a:lnTo>
                  <a:pt x="5900420" y="5560060"/>
                </a:lnTo>
                <a:lnTo>
                  <a:pt x="5970905" y="5560060"/>
                </a:lnTo>
                <a:lnTo>
                  <a:pt x="6040755" y="5560060"/>
                </a:lnTo>
                <a:lnTo>
                  <a:pt x="6110605" y="5560060"/>
                </a:lnTo>
                <a:lnTo>
                  <a:pt x="6181090" y="5569585"/>
                </a:lnTo>
                <a:lnTo>
                  <a:pt x="6261100" y="5569585"/>
                </a:lnTo>
                <a:lnTo>
                  <a:pt x="6341110" y="5569585"/>
                </a:lnTo>
                <a:lnTo>
                  <a:pt x="6431280" y="5569585"/>
                </a:lnTo>
                <a:lnTo>
                  <a:pt x="6501765" y="5569585"/>
                </a:lnTo>
                <a:lnTo>
                  <a:pt x="6581775" y="5569585"/>
                </a:lnTo>
                <a:lnTo>
                  <a:pt x="6651625" y="5569585"/>
                </a:lnTo>
                <a:lnTo>
                  <a:pt x="6722110" y="5569585"/>
                </a:lnTo>
                <a:lnTo>
                  <a:pt x="6791960" y="5569585"/>
                </a:lnTo>
                <a:lnTo>
                  <a:pt x="6871970" y="5569585"/>
                </a:lnTo>
                <a:lnTo>
                  <a:pt x="6952615" y="5560060"/>
                </a:lnTo>
                <a:lnTo>
                  <a:pt x="7032625" y="5549900"/>
                </a:lnTo>
                <a:lnTo>
                  <a:pt x="7102475" y="5549900"/>
                </a:lnTo>
                <a:lnTo>
                  <a:pt x="7172960" y="5529580"/>
                </a:lnTo>
                <a:lnTo>
                  <a:pt x="7242810" y="5520055"/>
                </a:lnTo>
                <a:lnTo>
                  <a:pt x="7332980" y="5509895"/>
                </a:lnTo>
                <a:lnTo>
                  <a:pt x="7412990" y="5489575"/>
                </a:lnTo>
                <a:lnTo>
                  <a:pt x="7483475" y="5469890"/>
                </a:lnTo>
                <a:lnTo>
                  <a:pt x="7553325" y="5449570"/>
                </a:lnTo>
                <a:lnTo>
                  <a:pt x="7633970" y="5419725"/>
                </a:lnTo>
                <a:lnTo>
                  <a:pt x="7703820" y="5389245"/>
                </a:lnTo>
                <a:lnTo>
                  <a:pt x="7773670" y="5379720"/>
                </a:lnTo>
                <a:lnTo>
                  <a:pt x="7844155" y="5339715"/>
                </a:lnTo>
                <a:lnTo>
                  <a:pt x="7914005" y="5309235"/>
                </a:lnTo>
                <a:lnTo>
                  <a:pt x="7994015" y="5289550"/>
                </a:lnTo>
                <a:lnTo>
                  <a:pt x="8064500" y="5259070"/>
                </a:lnTo>
                <a:lnTo>
                  <a:pt x="8134350" y="5229225"/>
                </a:lnTo>
                <a:lnTo>
                  <a:pt x="8204835" y="5189220"/>
                </a:lnTo>
                <a:lnTo>
                  <a:pt x="8284845" y="5159375"/>
                </a:lnTo>
                <a:lnTo>
                  <a:pt x="8354695" y="5109210"/>
                </a:lnTo>
                <a:lnTo>
                  <a:pt x="8425180" y="5069205"/>
                </a:lnTo>
                <a:lnTo>
                  <a:pt x="8495030" y="5008880"/>
                </a:lnTo>
                <a:lnTo>
                  <a:pt x="8545195" y="4938395"/>
                </a:lnTo>
                <a:lnTo>
                  <a:pt x="8595360" y="4868545"/>
                </a:lnTo>
                <a:lnTo>
                  <a:pt x="8655685" y="4798695"/>
                </a:lnTo>
                <a:lnTo>
                  <a:pt x="8705850" y="4728210"/>
                </a:lnTo>
                <a:lnTo>
                  <a:pt x="8735695" y="4658360"/>
                </a:lnTo>
                <a:lnTo>
                  <a:pt x="8775700" y="4587875"/>
                </a:lnTo>
                <a:lnTo>
                  <a:pt x="8796020" y="4518025"/>
                </a:lnTo>
                <a:lnTo>
                  <a:pt x="8805545" y="4447540"/>
                </a:lnTo>
                <a:lnTo>
                  <a:pt x="8815705" y="4377690"/>
                </a:lnTo>
                <a:lnTo>
                  <a:pt x="8845550" y="4307840"/>
                </a:lnTo>
                <a:lnTo>
                  <a:pt x="8865870" y="4237355"/>
                </a:lnTo>
                <a:lnTo>
                  <a:pt x="8886190" y="4167505"/>
                </a:lnTo>
                <a:lnTo>
                  <a:pt x="8956040" y="4127500"/>
                </a:lnTo>
                <a:lnTo>
                  <a:pt x="9025890" y="4117340"/>
                </a:lnTo>
                <a:lnTo>
                  <a:pt x="9106535" y="4107180"/>
                </a:lnTo>
                <a:lnTo>
                  <a:pt x="9176385" y="4097020"/>
                </a:lnTo>
                <a:lnTo>
                  <a:pt x="9266555" y="4097020"/>
                </a:lnTo>
                <a:lnTo>
                  <a:pt x="9356725" y="4097020"/>
                </a:lnTo>
                <a:lnTo>
                  <a:pt x="9426575" y="4086860"/>
                </a:lnTo>
                <a:lnTo>
                  <a:pt x="9497060" y="4086860"/>
                </a:lnTo>
                <a:lnTo>
                  <a:pt x="9566910" y="4077335"/>
                </a:lnTo>
                <a:lnTo>
                  <a:pt x="9657080" y="4057015"/>
                </a:lnTo>
                <a:lnTo>
                  <a:pt x="9757410" y="4046855"/>
                </a:lnTo>
                <a:lnTo>
                  <a:pt x="9827895" y="4037330"/>
                </a:lnTo>
                <a:lnTo>
                  <a:pt x="9897745" y="4006850"/>
                </a:lnTo>
                <a:lnTo>
                  <a:pt x="9977755" y="3996690"/>
                </a:lnTo>
                <a:lnTo>
                  <a:pt x="10048240" y="3966845"/>
                </a:lnTo>
                <a:lnTo>
                  <a:pt x="10128250" y="3937000"/>
                </a:lnTo>
                <a:lnTo>
                  <a:pt x="10198100" y="3916680"/>
                </a:lnTo>
                <a:lnTo>
                  <a:pt x="10268585" y="3886835"/>
                </a:lnTo>
                <a:lnTo>
                  <a:pt x="10338435" y="3836670"/>
                </a:lnTo>
                <a:lnTo>
                  <a:pt x="10418445" y="3786505"/>
                </a:lnTo>
                <a:lnTo>
                  <a:pt x="10499090" y="3736340"/>
                </a:lnTo>
                <a:lnTo>
                  <a:pt x="10568940" y="3666490"/>
                </a:lnTo>
                <a:lnTo>
                  <a:pt x="10629265" y="3596005"/>
                </a:lnTo>
                <a:lnTo>
                  <a:pt x="10679430" y="3526155"/>
                </a:lnTo>
                <a:lnTo>
                  <a:pt x="10699115" y="3456305"/>
                </a:lnTo>
                <a:lnTo>
                  <a:pt x="10728960" y="3375660"/>
                </a:lnTo>
                <a:lnTo>
                  <a:pt x="10739120" y="3305810"/>
                </a:lnTo>
                <a:lnTo>
                  <a:pt x="10739120" y="3235325"/>
                </a:lnTo>
                <a:lnTo>
                  <a:pt x="10749280" y="3155315"/>
                </a:lnTo>
                <a:lnTo>
                  <a:pt x="10749280" y="3085465"/>
                </a:lnTo>
                <a:lnTo>
                  <a:pt x="10749280" y="3014980"/>
                </a:lnTo>
                <a:lnTo>
                  <a:pt x="10759440" y="2945130"/>
                </a:lnTo>
                <a:lnTo>
                  <a:pt x="10759440" y="2875280"/>
                </a:lnTo>
                <a:lnTo>
                  <a:pt x="10759440" y="2794635"/>
                </a:lnTo>
                <a:lnTo>
                  <a:pt x="10759440" y="2724785"/>
                </a:lnTo>
                <a:lnTo>
                  <a:pt x="10759440" y="2654300"/>
                </a:lnTo>
                <a:lnTo>
                  <a:pt x="10749280" y="2584450"/>
                </a:lnTo>
                <a:lnTo>
                  <a:pt x="10749280" y="2514600"/>
                </a:lnTo>
                <a:lnTo>
                  <a:pt x="10728960" y="2444115"/>
                </a:lnTo>
                <a:lnTo>
                  <a:pt x="10709275" y="2364105"/>
                </a:lnTo>
                <a:lnTo>
                  <a:pt x="10699115" y="2293620"/>
                </a:lnTo>
                <a:lnTo>
                  <a:pt x="10679430" y="2223770"/>
                </a:lnTo>
                <a:lnTo>
                  <a:pt x="10648950" y="2153920"/>
                </a:lnTo>
                <a:lnTo>
                  <a:pt x="10629265" y="2073275"/>
                </a:lnTo>
                <a:lnTo>
                  <a:pt x="10619105" y="2003425"/>
                </a:lnTo>
                <a:lnTo>
                  <a:pt x="10598785" y="1933575"/>
                </a:lnTo>
                <a:lnTo>
                  <a:pt x="10589260" y="1863090"/>
                </a:lnTo>
                <a:lnTo>
                  <a:pt x="10558780" y="1793240"/>
                </a:lnTo>
                <a:lnTo>
                  <a:pt x="10539095" y="1722755"/>
                </a:lnTo>
                <a:lnTo>
                  <a:pt x="10508615" y="1642745"/>
                </a:lnTo>
                <a:lnTo>
                  <a:pt x="10488930" y="1572895"/>
                </a:lnTo>
                <a:lnTo>
                  <a:pt x="10478770" y="1502410"/>
                </a:lnTo>
                <a:lnTo>
                  <a:pt x="10448925" y="1432560"/>
                </a:lnTo>
                <a:lnTo>
                  <a:pt x="10428605" y="1362075"/>
                </a:lnTo>
                <a:lnTo>
                  <a:pt x="10398760" y="1282065"/>
                </a:lnTo>
                <a:lnTo>
                  <a:pt x="10368280" y="1212215"/>
                </a:lnTo>
                <a:lnTo>
                  <a:pt x="10348595" y="1141730"/>
                </a:lnTo>
                <a:lnTo>
                  <a:pt x="10298430" y="1071880"/>
                </a:lnTo>
                <a:lnTo>
                  <a:pt x="10248265" y="1001395"/>
                </a:lnTo>
                <a:lnTo>
                  <a:pt x="10208260" y="931545"/>
                </a:lnTo>
                <a:lnTo>
                  <a:pt x="10138410" y="881380"/>
                </a:lnTo>
                <a:lnTo>
                  <a:pt x="10067925" y="821055"/>
                </a:lnTo>
                <a:lnTo>
                  <a:pt x="9998075" y="781050"/>
                </a:lnTo>
                <a:lnTo>
                  <a:pt x="9927590" y="741045"/>
                </a:lnTo>
                <a:lnTo>
                  <a:pt x="9887585" y="671195"/>
                </a:lnTo>
                <a:lnTo>
                  <a:pt x="9897745" y="600710"/>
                </a:lnTo>
                <a:lnTo>
                  <a:pt x="9907905" y="530860"/>
                </a:lnTo>
                <a:lnTo>
                  <a:pt x="9918065" y="460375"/>
                </a:lnTo>
                <a:lnTo>
                  <a:pt x="9907905" y="390525"/>
                </a:lnTo>
                <a:lnTo>
                  <a:pt x="9867900" y="320675"/>
                </a:lnTo>
                <a:lnTo>
                  <a:pt x="9807575" y="250190"/>
                </a:lnTo>
                <a:lnTo>
                  <a:pt x="9737725" y="200025"/>
                </a:lnTo>
                <a:lnTo>
                  <a:pt x="9667240" y="149860"/>
                </a:lnTo>
                <a:lnTo>
                  <a:pt x="9597390" y="120015"/>
                </a:lnTo>
                <a:lnTo>
                  <a:pt x="9526905" y="99695"/>
                </a:lnTo>
                <a:lnTo>
                  <a:pt x="9457055" y="69850"/>
                </a:lnTo>
                <a:lnTo>
                  <a:pt x="9377045" y="50165"/>
                </a:lnTo>
                <a:lnTo>
                  <a:pt x="9306560" y="50165"/>
                </a:lnTo>
                <a:lnTo>
                  <a:pt x="9236710" y="40005"/>
                </a:lnTo>
                <a:lnTo>
                  <a:pt x="9166225" y="29845"/>
                </a:lnTo>
                <a:lnTo>
                  <a:pt x="9076055" y="29845"/>
                </a:lnTo>
                <a:lnTo>
                  <a:pt x="8996045" y="19685"/>
                </a:lnTo>
                <a:lnTo>
                  <a:pt x="8905875" y="19685"/>
                </a:lnTo>
                <a:lnTo>
                  <a:pt x="8825865" y="9525"/>
                </a:lnTo>
                <a:lnTo>
                  <a:pt x="8745855" y="9525"/>
                </a:lnTo>
                <a:lnTo>
                  <a:pt x="8665210" y="9525"/>
                </a:lnTo>
                <a:lnTo>
                  <a:pt x="8595360" y="0"/>
                </a:lnTo>
                <a:lnTo>
                  <a:pt x="8525510" y="0"/>
                </a:lnTo>
                <a:lnTo>
                  <a:pt x="8435340" y="0"/>
                </a:lnTo>
                <a:lnTo>
                  <a:pt x="8364855" y="0"/>
                </a:lnTo>
                <a:lnTo>
                  <a:pt x="8295005" y="0"/>
                </a:lnTo>
                <a:lnTo>
                  <a:pt x="8224520" y="0"/>
                </a:lnTo>
                <a:lnTo>
                  <a:pt x="8154670" y="9525"/>
                </a:lnTo>
                <a:lnTo>
                  <a:pt x="8084185" y="9525"/>
                </a:lnTo>
                <a:lnTo>
                  <a:pt x="8014335" y="29845"/>
                </a:lnTo>
                <a:lnTo>
                  <a:pt x="7944485" y="50165"/>
                </a:lnTo>
                <a:lnTo>
                  <a:pt x="7874000" y="80010"/>
                </a:lnTo>
                <a:lnTo>
                  <a:pt x="7804150" y="109855"/>
                </a:lnTo>
                <a:lnTo>
                  <a:pt x="7733665" y="140335"/>
                </a:lnTo>
                <a:lnTo>
                  <a:pt x="7663815" y="170180"/>
                </a:lnTo>
                <a:lnTo>
                  <a:pt x="7593330" y="220345"/>
                </a:lnTo>
                <a:lnTo>
                  <a:pt x="7523480" y="270510"/>
                </a:lnTo>
                <a:lnTo>
                  <a:pt x="7453630" y="310515"/>
                </a:lnTo>
                <a:lnTo>
                  <a:pt x="7383145" y="370205"/>
                </a:lnTo>
                <a:lnTo>
                  <a:pt x="7322820" y="440690"/>
                </a:lnTo>
                <a:lnTo>
                  <a:pt x="7273290" y="510540"/>
                </a:lnTo>
                <a:lnTo>
                  <a:pt x="7223125" y="581025"/>
                </a:lnTo>
                <a:lnTo>
                  <a:pt x="7183120" y="650875"/>
                </a:lnTo>
                <a:lnTo>
                  <a:pt x="7142480" y="721360"/>
                </a:lnTo>
                <a:lnTo>
                  <a:pt x="7112635" y="791210"/>
                </a:lnTo>
                <a:lnTo>
                  <a:pt x="7092950" y="861060"/>
                </a:lnTo>
                <a:lnTo>
                  <a:pt x="7072630" y="931545"/>
                </a:lnTo>
                <a:lnTo>
                  <a:pt x="7042785" y="1001395"/>
                </a:lnTo>
                <a:lnTo>
                  <a:pt x="7022465" y="1071880"/>
                </a:lnTo>
                <a:lnTo>
                  <a:pt x="7012305" y="1141730"/>
                </a:lnTo>
                <a:lnTo>
                  <a:pt x="6992620" y="1212215"/>
                </a:lnTo>
                <a:lnTo>
                  <a:pt x="6972300" y="1282065"/>
                </a:lnTo>
                <a:lnTo>
                  <a:pt x="6942455" y="1351915"/>
                </a:lnTo>
                <a:lnTo>
                  <a:pt x="6922135" y="1422400"/>
                </a:lnTo>
                <a:lnTo>
                  <a:pt x="6902450" y="1492250"/>
                </a:lnTo>
                <a:lnTo>
                  <a:pt x="6871970" y="1562735"/>
                </a:lnTo>
                <a:lnTo>
                  <a:pt x="6852285" y="1632585"/>
                </a:lnTo>
                <a:lnTo>
                  <a:pt x="6812280" y="1703070"/>
                </a:lnTo>
                <a:lnTo>
                  <a:pt x="6741795" y="1703070"/>
                </a:lnTo>
                <a:lnTo>
                  <a:pt x="6671945" y="1682750"/>
                </a:lnTo>
                <a:lnTo>
                  <a:pt x="6602095" y="1672590"/>
                </a:lnTo>
                <a:lnTo>
                  <a:pt x="6531610" y="1652905"/>
                </a:lnTo>
                <a:lnTo>
                  <a:pt x="6461760" y="1632585"/>
                </a:lnTo>
                <a:lnTo>
                  <a:pt x="6391275" y="1622425"/>
                </a:lnTo>
                <a:lnTo>
                  <a:pt x="6321425" y="1602740"/>
                </a:lnTo>
                <a:lnTo>
                  <a:pt x="6250940" y="1592580"/>
                </a:lnTo>
                <a:lnTo>
                  <a:pt x="6181090" y="1572895"/>
                </a:lnTo>
                <a:lnTo>
                  <a:pt x="6110605" y="1572895"/>
                </a:lnTo>
                <a:lnTo>
                  <a:pt x="6040755" y="1572895"/>
                </a:lnTo>
                <a:lnTo>
                  <a:pt x="5970905" y="1582420"/>
                </a:lnTo>
                <a:lnTo>
                  <a:pt x="5900420" y="1592580"/>
                </a:lnTo>
                <a:lnTo>
                  <a:pt x="5830570" y="1602740"/>
                </a:lnTo>
                <a:lnTo>
                  <a:pt x="5760085" y="1612900"/>
                </a:lnTo>
                <a:lnTo>
                  <a:pt x="5690235" y="1612900"/>
                </a:lnTo>
                <a:lnTo>
                  <a:pt x="5619750" y="1632585"/>
                </a:lnTo>
                <a:lnTo>
                  <a:pt x="5549900" y="1652905"/>
                </a:lnTo>
                <a:lnTo>
                  <a:pt x="5480050" y="1663065"/>
                </a:lnTo>
                <a:lnTo>
                  <a:pt x="5409565" y="1692910"/>
                </a:lnTo>
                <a:lnTo>
                  <a:pt x="5339715" y="1712595"/>
                </a:lnTo>
                <a:lnTo>
                  <a:pt x="5269230" y="1743075"/>
                </a:lnTo>
                <a:lnTo>
                  <a:pt x="5199380" y="1793240"/>
                </a:lnTo>
                <a:lnTo>
                  <a:pt x="5128895" y="1843405"/>
                </a:lnTo>
                <a:lnTo>
                  <a:pt x="5059045" y="1883410"/>
                </a:lnTo>
                <a:lnTo>
                  <a:pt x="5029200" y="1953260"/>
                </a:lnTo>
                <a:lnTo>
                  <a:pt x="4958715" y="1983105"/>
                </a:lnTo>
                <a:lnTo>
                  <a:pt x="4888865" y="2023745"/>
                </a:lnTo>
                <a:lnTo>
                  <a:pt x="4818380" y="2043430"/>
                </a:lnTo>
                <a:lnTo>
                  <a:pt x="4748530" y="2063750"/>
                </a:lnTo>
                <a:lnTo>
                  <a:pt x="4678045" y="2083435"/>
                </a:lnTo>
                <a:lnTo>
                  <a:pt x="4608195" y="2103755"/>
                </a:lnTo>
                <a:lnTo>
                  <a:pt x="4538345" y="2103755"/>
                </a:lnTo>
                <a:lnTo>
                  <a:pt x="4467860" y="2113915"/>
                </a:lnTo>
                <a:lnTo>
                  <a:pt x="4398010" y="2123440"/>
                </a:lnTo>
                <a:lnTo>
                  <a:pt x="4327525" y="2123440"/>
                </a:lnTo>
                <a:lnTo>
                  <a:pt x="4257675" y="2113915"/>
                </a:lnTo>
                <a:lnTo>
                  <a:pt x="4187190" y="2103755"/>
                </a:lnTo>
                <a:lnTo>
                  <a:pt x="4117340" y="2093595"/>
                </a:lnTo>
                <a:lnTo>
                  <a:pt x="4047490" y="2073275"/>
                </a:lnTo>
                <a:lnTo>
                  <a:pt x="3977005" y="2043430"/>
                </a:lnTo>
                <a:lnTo>
                  <a:pt x="3907155" y="2013585"/>
                </a:lnTo>
                <a:lnTo>
                  <a:pt x="3836670" y="1993265"/>
                </a:lnTo>
                <a:lnTo>
                  <a:pt x="3766820" y="1983105"/>
                </a:lnTo>
                <a:lnTo>
                  <a:pt x="3696335" y="1963420"/>
                </a:lnTo>
                <a:lnTo>
                  <a:pt x="3626485" y="1953260"/>
                </a:lnTo>
                <a:lnTo>
                  <a:pt x="3556000" y="1923415"/>
                </a:lnTo>
                <a:lnTo>
                  <a:pt x="3486150" y="1863090"/>
                </a:lnTo>
                <a:lnTo>
                  <a:pt x="3416300" y="1812925"/>
                </a:lnTo>
                <a:lnTo>
                  <a:pt x="3355975" y="1753235"/>
                </a:lnTo>
              </a:path>
            </a:pathLst>
          </a:custGeom>
          <a:solidFill>
            <a:srgbClr val="C2DACE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兔子 (2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8096" y="-258127"/>
            <a:ext cx="4217670" cy="357520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76764" y="2011204"/>
            <a:ext cx="7299008" cy="2422684"/>
          </a:xfrm>
          <a:prstGeom prst="rect">
            <a:avLst/>
          </a:prstGeom>
          <a:noFill/>
          <a:ln>
            <a:noFill/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vert="horz"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</a:pPr>
            <a:r>
              <a:rPr lang="en-US" altLang="zh-CN" sz="4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从课文中，你觉得文中作者是个怎样的孩子？</a:t>
            </a:r>
            <a:endParaRPr lang="zh-CN" altLang="en-US" sz="45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>
    <p:pull dir="l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>
            <p:custDataLst>
              <p:tags r:id="rId1"/>
            </p:custDataLst>
          </p:nvPr>
        </p:nvSpPr>
        <p:spPr>
          <a:xfrm>
            <a:off x="6217444" y="1971199"/>
            <a:ext cx="2772251" cy="2772251"/>
          </a:xfrm>
          <a:prstGeom prst="ellipse">
            <a:avLst/>
          </a:prstGeom>
          <a:noFill/>
          <a:ln w="25400">
            <a:solidFill>
              <a:srgbClr val="99C1AD"/>
            </a:solidFill>
            <a:prstDash val="sysDash"/>
          </a:ln>
        </p:spPr>
        <p:style>
          <a:lnRef idx="2">
            <a:srgbClr val="207CBC">
              <a:shade val="50000"/>
            </a:srgbClr>
          </a:lnRef>
          <a:fillRef idx="1">
            <a:srgbClr val="207CBC"/>
          </a:fillRef>
          <a:effectRef idx="0">
            <a:srgbClr val="207CBC"/>
          </a:effectRef>
          <a:fontRef idx="minor">
            <a:sysClr val="window" lastClr="FFFFFF"/>
          </a:fontRef>
        </p:style>
        <p:txBody>
          <a:bodyPr lIns="68580" tIns="34290" rIns="68580" bIns="34290" rtlCol="0" anchor="ctr">
            <a:normAutofit/>
          </a:bodyPr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13335" y="177165"/>
            <a:ext cx="9132094" cy="953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192" y="4993481"/>
            <a:ext cx="9132094" cy="953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1 (15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26555" y="2233137"/>
            <a:ext cx="1754029" cy="200644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94323" y="904609"/>
            <a:ext cx="5923121" cy="381950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结合课文内容说说作者是个怎样的孩子。通过学生的读书，感悟，交流，知道费奥多罗夫是个天真无邪、求知若渴、善于探究和想象，并有着执著精神的孩子。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  <p:custDataLst>
      <p:tags r:id="rId3"/>
    </p:custDataLst>
  </p:cSld>
  <p:clrMapOvr>
    <a:masterClrMapping/>
  </p:clrMapOvr>
  <p:transition>
    <p:checke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11442" y="-76677"/>
            <a:ext cx="8777288" cy="5159693"/>
          </a:xfrm>
          <a:custGeom>
            <a:avLst/>
            <a:gdLst>
              <a:gd name="connisteX0" fmla="*/ 3515995 w 10759440"/>
              <a:gd name="connsiteY0" fmla="*/ 1843405 h 5709920"/>
              <a:gd name="connisteX1" fmla="*/ 3446145 w 10759440"/>
              <a:gd name="connsiteY1" fmla="*/ 1833245 h 5709920"/>
              <a:gd name="connisteX2" fmla="*/ 3375660 w 10759440"/>
              <a:gd name="connsiteY2" fmla="*/ 1783080 h 5709920"/>
              <a:gd name="connisteX3" fmla="*/ 3305810 w 10759440"/>
              <a:gd name="connsiteY3" fmla="*/ 1753235 h 5709920"/>
              <a:gd name="connisteX4" fmla="*/ 3235960 w 10759440"/>
              <a:gd name="connsiteY4" fmla="*/ 1712595 h 5709920"/>
              <a:gd name="connisteX5" fmla="*/ 3165475 w 10759440"/>
              <a:gd name="connsiteY5" fmla="*/ 1682750 h 5709920"/>
              <a:gd name="connisteX6" fmla="*/ 3095625 w 10759440"/>
              <a:gd name="connsiteY6" fmla="*/ 1642745 h 5709920"/>
              <a:gd name="connisteX7" fmla="*/ 3025140 w 10759440"/>
              <a:gd name="connsiteY7" fmla="*/ 1622425 h 5709920"/>
              <a:gd name="connisteX8" fmla="*/ 2955290 w 10759440"/>
              <a:gd name="connsiteY8" fmla="*/ 1602740 h 5709920"/>
              <a:gd name="connisteX9" fmla="*/ 2884805 w 10759440"/>
              <a:gd name="connsiteY9" fmla="*/ 1582420 h 5709920"/>
              <a:gd name="connisteX10" fmla="*/ 2814955 w 10759440"/>
              <a:gd name="connsiteY10" fmla="*/ 1572895 h 5709920"/>
              <a:gd name="connisteX11" fmla="*/ 2745105 w 10759440"/>
              <a:gd name="connsiteY11" fmla="*/ 1562735 h 5709920"/>
              <a:gd name="connisteX12" fmla="*/ 2674620 w 10759440"/>
              <a:gd name="connsiteY12" fmla="*/ 1562735 h 5709920"/>
              <a:gd name="connisteX13" fmla="*/ 2604770 w 10759440"/>
              <a:gd name="connsiteY13" fmla="*/ 1562735 h 5709920"/>
              <a:gd name="connisteX14" fmla="*/ 2534285 w 10759440"/>
              <a:gd name="connsiteY14" fmla="*/ 1562735 h 5709920"/>
              <a:gd name="connisteX15" fmla="*/ 2464435 w 10759440"/>
              <a:gd name="connsiteY15" fmla="*/ 1562735 h 5709920"/>
              <a:gd name="connisteX16" fmla="*/ 2393950 w 10759440"/>
              <a:gd name="connsiteY16" fmla="*/ 1562735 h 5709920"/>
              <a:gd name="connisteX17" fmla="*/ 2324100 w 10759440"/>
              <a:gd name="connsiteY17" fmla="*/ 1572895 h 5709920"/>
              <a:gd name="connisteX18" fmla="*/ 2254250 w 10759440"/>
              <a:gd name="connsiteY18" fmla="*/ 1572895 h 5709920"/>
              <a:gd name="connisteX19" fmla="*/ 2183765 w 10759440"/>
              <a:gd name="connsiteY19" fmla="*/ 1602740 h 5709920"/>
              <a:gd name="connisteX20" fmla="*/ 2113915 w 10759440"/>
              <a:gd name="connsiteY20" fmla="*/ 1622425 h 5709920"/>
              <a:gd name="connisteX21" fmla="*/ 2043430 w 10759440"/>
              <a:gd name="connsiteY21" fmla="*/ 1672590 h 5709920"/>
              <a:gd name="connisteX22" fmla="*/ 1973580 w 10759440"/>
              <a:gd name="connsiteY22" fmla="*/ 1732915 h 5709920"/>
              <a:gd name="connisteX23" fmla="*/ 1943100 w 10759440"/>
              <a:gd name="connsiteY23" fmla="*/ 1802765 h 5709920"/>
              <a:gd name="connisteX24" fmla="*/ 1913255 w 10759440"/>
              <a:gd name="connsiteY24" fmla="*/ 1873250 h 5709920"/>
              <a:gd name="connisteX25" fmla="*/ 1883410 w 10759440"/>
              <a:gd name="connsiteY25" fmla="*/ 1943100 h 5709920"/>
              <a:gd name="connisteX26" fmla="*/ 1883410 w 10759440"/>
              <a:gd name="connsiteY26" fmla="*/ 2013585 h 5709920"/>
              <a:gd name="connisteX27" fmla="*/ 1873250 w 10759440"/>
              <a:gd name="connsiteY27" fmla="*/ 2083435 h 5709920"/>
              <a:gd name="connisteX28" fmla="*/ 1863090 w 10759440"/>
              <a:gd name="connsiteY28" fmla="*/ 2153920 h 5709920"/>
              <a:gd name="connisteX29" fmla="*/ 1793240 w 10759440"/>
              <a:gd name="connsiteY29" fmla="*/ 2173605 h 5709920"/>
              <a:gd name="connisteX30" fmla="*/ 1722755 w 10759440"/>
              <a:gd name="connsiteY30" fmla="*/ 2153920 h 5709920"/>
              <a:gd name="connisteX31" fmla="*/ 1652905 w 10759440"/>
              <a:gd name="connsiteY31" fmla="*/ 2123440 h 5709920"/>
              <a:gd name="connisteX32" fmla="*/ 1582420 w 10759440"/>
              <a:gd name="connsiteY32" fmla="*/ 2103755 h 5709920"/>
              <a:gd name="connisteX33" fmla="*/ 1512570 w 10759440"/>
              <a:gd name="connsiteY33" fmla="*/ 2083435 h 5709920"/>
              <a:gd name="connisteX34" fmla="*/ 1442720 w 10759440"/>
              <a:gd name="connsiteY34" fmla="*/ 2073275 h 5709920"/>
              <a:gd name="connisteX35" fmla="*/ 1372235 w 10759440"/>
              <a:gd name="connsiteY35" fmla="*/ 2053590 h 5709920"/>
              <a:gd name="connisteX36" fmla="*/ 1302385 w 10759440"/>
              <a:gd name="connsiteY36" fmla="*/ 2053590 h 5709920"/>
              <a:gd name="connisteX37" fmla="*/ 1231900 w 10759440"/>
              <a:gd name="connsiteY37" fmla="*/ 2053590 h 5709920"/>
              <a:gd name="connisteX38" fmla="*/ 1162050 w 10759440"/>
              <a:gd name="connsiteY38" fmla="*/ 2053590 h 5709920"/>
              <a:gd name="connisteX39" fmla="*/ 1091565 w 10759440"/>
              <a:gd name="connsiteY39" fmla="*/ 2073275 h 5709920"/>
              <a:gd name="connisteX40" fmla="*/ 1021715 w 10759440"/>
              <a:gd name="connsiteY40" fmla="*/ 2083435 h 5709920"/>
              <a:gd name="connisteX41" fmla="*/ 951865 w 10759440"/>
              <a:gd name="connsiteY41" fmla="*/ 2103755 h 5709920"/>
              <a:gd name="connisteX42" fmla="*/ 881380 w 10759440"/>
              <a:gd name="connsiteY42" fmla="*/ 2123440 h 5709920"/>
              <a:gd name="connisteX43" fmla="*/ 811530 w 10759440"/>
              <a:gd name="connsiteY43" fmla="*/ 2153920 h 5709920"/>
              <a:gd name="connisteX44" fmla="*/ 741045 w 10759440"/>
              <a:gd name="connsiteY44" fmla="*/ 2183765 h 5709920"/>
              <a:gd name="connisteX45" fmla="*/ 671195 w 10759440"/>
              <a:gd name="connsiteY45" fmla="*/ 2244090 h 5709920"/>
              <a:gd name="connisteX46" fmla="*/ 600710 w 10759440"/>
              <a:gd name="connsiteY46" fmla="*/ 2313940 h 5709920"/>
              <a:gd name="connisteX47" fmla="*/ 551180 w 10759440"/>
              <a:gd name="connsiteY47" fmla="*/ 2383790 h 5709920"/>
              <a:gd name="connisteX48" fmla="*/ 510540 w 10759440"/>
              <a:gd name="connsiteY48" fmla="*/ 2454275 h 5709920"/>
              <a:gd name="connisteX49" fmla="*/ 490855 w 10759440"/>
              <a:gd name="connsiteY49" fmla="*/ 2524125 h 5709920"/>
              <a:gd name="connisteX50" fmla="*/ 490855 w 10759440"/>
              <a:gd name="connsiteY50" fmla="*/ 2594610 h 5709920"/>
              <a:gd name="connisteX51" fmla="*/ 490855 w 10759440"/>
              <a:gd name="connsiteY51" fmla="*/ 2664460 h 5709920"/>
              <a:gd name="connisteX52" fmla="*/ 480695 w 10759440"/>
              <a:gd name="connsiteY52" fmla="*/ 2734945 h 5709920"/>
              <a:gd name="connisteX53" fmla="*/ 501015 w 10759440"/>
              <a:gd name="connsiteY53" fmla="*/ 2804795 h 5709920"/>
              <a:gd name="connisteX54" fmla="*/ 520700 w 10759440"/>
              <a:gd name="connsiteY54" fmla="*/ 2875280 h 5709920"/>
              <a:gd name="connisteX55" fmla="*/ 551180 w 10759440"/>
              <a:gd name="connsiteY55" fmla="*/ 2945130 h 5709920"/>
              <a:gd name="connisteX56" fmla="*/ 591185 w 10759440"/>
              <a:gd name="connsiteY56" fmla="*/ 3014980 h 5709920"/>
              <a:gd name="connisteX57" fmla="*/ 621030 w 10759440"/>
              <a:gd name="connsiteY57" fmla="*/ 3085465 h 5709920"/>
              <a:gd name="connisteX58" fmla="*/ 551180 w 10759440"/>
              <a:gd name="connsiteY58" fmla="*/ 3145155 h 5709920"/>
              <a:gd name="connisteX59" fmla="*/ 480695 w 10759440"/>
              <a:gd name="connsiteY59" fmla="*/ 3145155 h 5709920"/>
              <a:gd name="connisteX60" fmla="*/ 410845 w 10759440"/>
              <a:gd name="connsiteY60" fmla="*/ 3145155 h 5709920"/>
              <a:gd name="connisteX61" fmla="*/ 340360 w 10759440"/>
              <a:gd name="connsiteY61" fmla="*/ 3165475 h 5709920"/>
              <a:gd name="connisteX62" fmla="*/ 270510 w 10759440"/>
              <a:gd name="connsiteY62" fmla="*/ 3185795 h 5709920"/>
              <a:gd name="connisteX63" fmla="*/ 200025 w 10759440"/>
              <a:gd name="connsiteY63" fmla="*/ 3225800 h 5709920"/>
              <a:gd name="connisteX64" fmla="*/ 149860 w 10759440"/>
              <a:gd name="connsiteY64" fmla="*/ 3295650 h 5709920"/>
              <a:gd name="connisteX65" fmla="*/ 109855 w 10759440"/>
              <a:gd name="connsiteY65" fmla="*/ 3366135 h 5709920"/>
              <a:gd name="connisteX66" fmla="*/ 80010 w 10759440"/>
              <a:gd name="connsiteY66" fmla="*/ 3435985 h 5709920"/>
              <a:gd name="connisteX67" fmla="*/ 50165 w 10759440"/>
              <a:gd name="connsiteY67" fmla="*/ 3515995 h 5709920"/>
              <a:gd name="connisteX68" fmla="*/ 29845 w 10759440"/>
              <a:gd name="connsiteY68" fmla="*/ 3586480 h 5709920"/>
              <a:gd name="connisteX69" fmla="*/ 10160 w 10759440"/>
              <a:gd name="connsiteY69" fmla="*/ 3656330 h 5709920"/>
              <a:gd name="connisteX70" fmla="*/ 10160 w 10759440"/>
              <a:gd name="connsiteY70" fmla="*/ 3726815 h 5709920"/>
              <a:gd name="connisteX71" fmla="*/ 0 w 10759440"/>
              <a:gd name="connsiteY71" fmla="*/ 3796665 h 5709920"/>
              <a:gd name="connisteX72" fmla="*/ 0 w 10759440"/>
              <a:gd name="connsiteY72" fmla="*/ 3866515 h 5709920"/>
              <a:gd name="connisteX73" fmla="*/ 0 w 10759440"/>
              <a:gd name="connsiteY73" fmla="*/ 3937000 h 5709920"/>
              <a:gd name="connisteX74" fmla="*/ 0 w 10759440"/>
              <a:gd name="connsiteY74" fmla="*/ 4006850 h 5709920"/>
              <a:gd name="connisteX75" fmla="*/ 0 w 10759440"/>
              <a:gd name="connsiteY75" fmla="*/ 4077335 h 5709920"/>
              <a:gd name="connisteX76" fmla="*/ 19685 w 10759440"/>
              <a:gd name="connsiteY76" fmla="*/ 4147185 h 5709920"/>
              <a:gd name="connisteX77" fmla="*/ 40005 w 10759440"/>
              <a:gd name="connsiteY77" fmla="*/ 4217670 h 5709920"/>
              <a:gd name="connisteX78" fmla="*/ 59690 w 10759440"/>
              <a:gd name="connsiteY78" fmla="*/ 4287520 h 5709920"/>
              <a:gd name="connisteX79" fmla="*/ 80010 w 10759440"/>
              <a:gd name="connsiteY79" fmla="*/ 4357370 h 5709920"/>
              <a:gd name="connisteX80" fmla="*/ 120015 w 10759440"/>
              <a:gd name="connsiteY80" fmla="*/ 4427855 h 5709920"/>
              <a:gd name="connisteX81" fmla="*/ 149860 w 10759440"/>
              <a:gd name="connsiteY81" fmla="*/ 4497705 h 5709920"/>
              <a:gd name="connisteX82" fmla="*/ 190500 w 10759440"/>
              <a:gd name="connsiteY82" fmla="*/ 4568190 h 5709920"/>
              <a:gd name="connisteX83" fmla="*/ 230505 w 10759440"/>
              <a:gd name="connsiteY83" fmla="*/ 4638040 h 5709920"/>
              <a:gd name="connisteX84" fmla="*/ 280670 w 10759440"/>
              <a:gd name="connsiteY84" fmla="*/ 4708525 h 5709920"/>
              <a:gd name="connisteX85" fmla="*/ 350520 w 10759440"/>
              <a:gd name="connsiteY85" fmla="*/ 4758690 h 5709920"/>
              <a:gd name="connisteX86" fmla="*/ 420370 w 10759440"/>
              <a:gd name="connsiteY86" fmla="*/ 4808220 h 5709920"/>
              <a:gd name="connisteX87" fmla="*/ 490855 w 10759440"/>
              <a:gd name="connsiteY87" fmla="*/ 4858385 h 5709920"/>
              <a:gd name="connisteX88" fmla="*/ 560705 w 10759440"/>
              <a:gd name="connsiteY88" fmla="*/ 4888865 h 5709920"/>
              <a:gd name="connisteX89" fmla="*/ 631190 w 10759440"/>
              <a:gd name="connsiteY89" fmla="*/ 4928870 h 5709920"/>
              <a:gd name="connisteX90" fmla="*/ 701040 w 10759440"/>
              <a:gd name="connsiteY90" fmla="*/ 4958715 h 5709920"/>
              <a:gd name="connisteX91" fmla="*/ 771525 w 10759440"/>
              <a:gd name="connsiteY91" fmla="*/ 4979035 h 5709920"/>
              <a:gd name="connisteX92" fmla="*/ 841375 w 10759440"/>
              <a:gd name="connsiteY92" fmla="*/ 4988560 h 5709920"/>
              <a:gd name="connisteX93" fmla="*/ 911225 w 10759440"/>
              <a:gd name="connsiteY93" fmla="*/ 5008880 h 5709920"/>
              <a:gd name="connisteX94" fmla="*/ 981710 w 10759440"/>
              <a:gd name="connsiteY94" fmla="*/ 5019040 h 5709920"/>
              <a:gd name="connisteX95" fmla="*/ 1051560 w 10759440"/>
              <a:gd name="connsiteY95" fmla="*/ 5028565 h 5709920"/>
              <a:gd name="connisteX96" fmla="*/ 1122045 w 10759440"/>
              <a:gd name="connsiteY96" fmla="*/ 5038725 h 5709920"/>
              <a:gd name="connisteX97" fmla="*/ 1191895 w 10759440"/>
              <a:gd name="connsiteY97" fmla="*/ 5038725 h 5709920"/>
              <a:gd name="connisteX98" fmla="*/ 1262380 w 10759440"/>
              <a:gd name="connsiteY98" fmla="*/ 5048885 h 5709920"/>
              <a:gd name="connisteX99" fmla="*/ 1332230 w 10759440"/>
              <a:gd name="connsiteY99" fmla="*/ 5048885 h 5709920"/>
              <a:gd name="connisteX100" fmla="*/ 1412240 w 10759440"/>
              <a:gd name="connsiteY100" fmla="*/ 5048885 h 5709920"/>
              <a:gd name="connisteX101" fmla="*/ 1482725 w 10759440"/>
              <a:gd name="connsiteY101" fmla="*/ 5048885 h 5709920"/>
              <a:gd name="connisteX102" fmla="*/ 1552575 w 10759440"/>
              <a:gd name="connsiteY102" fmla="*/ 5038725 h 5709920"/>
              <a:gd name="connisteX103" fmla="*/ 1623060 w 10759440"/>
              <a:gd name="connsiteY103" fmla="*/ 5008880 h 5709920"/>
              <a:gd name="connisteX104" fmla="*/ 1692910 w 10759440"/>
              <a:gd name="connsiteY104" fmla="*/ 4968875 h 5709920"/>
              <a:gd name="connisteX105" fmla="*/ 1762760 w 10759440"/>
              <a:gd name="connsiteY105" fmla="*/ 4968875 h 5709920"/>
              <a:gd name="connisteX106" fmla="*/ 1833245 w 10759440"/>
              <a:gd name="connsiteY106" fmla="*/ 5038725 h 5709920"/>
              <a:gd name="connisteX107" fmla="*/ 1863090 w 10759440"/>
              <a:gd name="connsiteY107" fmla="*/ 5109210 h 5709920"/>
              <a:gd name="connisteX108" fmla="*/ 1903095 w 10759440"/>
              <a:gd name="connsiteY108" fmla="*/ 5179060 h 5709920"/>
              <a:gd name="connisteX109" fmla="*/ 1963420 w 10759440"/>
              <a:gd name="connsiteY109" fmla="*/ 5249545 h 5709920"/>
              <a:gd name="connisteX110" fmla="*/ 2033270 w 10759440"/>
              <a:gd name="connsiteY110" fmla="*/ 5319395 h 5709920"/>
              <a:gd name="connisteX111" fmla="*/ 2103755 w 10759440"/>
              <a:gd name="connsiteY111" fmla="*/ 5369560 h 5709920"/>
              <a:gd name="connisteX112" fmla="*/ 2173605 w 10759440"/>
              <a:gd name="connsiteY112" fmla="*/ 5419725 h 5709920"/>
              <a:gd name="connisteX113" fmla="*/ 2244090 w 10759440"/>
              <a:gd name="connsiteY113" fmla="*/ 5469890 h 5709920"/>
              <a:gd name="connisteX114" fmla="*/ 2313940 w 10759440"/>
              <a:gd name="connsiteY114" fmla="*/ 5509895 h 5709920"/>
              <a:gd name="connisteX115" fmla="*/ 2384425 w 10759440"/>
              <a:gd name="connsiteY115" fmla="*/ 5539740 h 5709920"/>
              <a:gd name="connisteX116" fmla="*/ 2454275 w 10759440"/>
              <a:gd name="connsiteY116" fmla="*/ 5569585 h 5709920"/>
              <a:gd name="connisteX117" fmla="*/ 2524125 w 10759440"/>
              <a:gd name="connsiteY117" fmla="*/ 5600065 h 5709920"/>
              <a:gd name="connisteX118" fmla="*/ 2594610 w 10759440"/>
              <a:gd name="connsiteY118" fmla="*/ 5629910 h 5709920"/>
              <a:gd name="connisteX119" fmla="*/ 2664460 w 10759440"/>
              <a:gd name="connsiteY119" fmla="*/ 5650230 h 5709920"/>
              <a:gd name="connisteX120" fmla="*/ 2734945 w 10759440"/>
              <a:gd name="connsiteY120" fmla="*/ 5659755 h 5709920"/>
              <a:gd name="connisteX121" fmla="*/ 2804795 w 10759440"/>
              <a:gd name="connsiteY121" fmla="*/ 5669915 h 5709920"/>
              <a:gd name="connisteX122" fmla="*/ 2875280 w 10759440"/>
              <a:gd name="connsiteY122" fmla="*/ 5690235 h 5709920"/>
              <a:gd name="connisteX123" fmla="*/ 2945130 w 10759440"/>
              <a:gd name="connsiteY123" fmla="*/ 5690235 h 5709920"/>
              <a:gd name="connisteX124" fmla="*/ 3015615 w 10759440"/>
              <a:gd name="connsiteY124" fmla="*/ 5699760 h 5709920"/>
              <a:gd name="connisteX125" fmla="*/ 3085465 w 10759440"/>
              <a:gd name="connsiteY125" fmla="*/ 5699760 h 5709920"/>
              <a:gd name="connisteX126" fmla="*/ 3165475 w 10759440"/>
              <a:gd name="connsiteY126" fmla="*/ 5709920 h 5709920"/>
              <a:gd name="connisteX127" fmla="*/ 3235960 w 10759440"/>
              <a:gd name="connsiteY127" fmla="*/ 5709920 h 5709920"/>
              <a:gd name="connisteX128" fmla="*/ 3315970 w 10759440"/>
              <a:gd name="connsiteY128" fmla="*/ 5709920 h 5709920"/>
              <a:gd name="connisteX129" fmla="*/ 3385820 w 10759440"/>
              <a:gd name="connsiteY129" fmla="*/ 5699760 h 5709920"/>
              <a:gd name="connisteX130" fmla="*/ 3465830 w 10759440"/>
              <a:gd name="connsiteY130" fmla="*/ 5680075 h 5709920"/>
              <a:gd name="connisteX131" fmla="*/ 3536315 w 10759440"/>
              <a:gd name="connsiteY131" fmla="*/ 5669915 h 5709920"/>
              <a:gd name="connisteX132" fmla="*/ 3616325 w 10759440"/>
              <a:gd name="connsiteY132" fmla="*/ 5650230 h 5709920"/>
              <a:gd name="connisteX133" fmla="*/ 3696335 w 10759440"/>
              <a:gd name="connsiteY133" fmla="*/ 5640070 h 5709920"/>
              <a:gd name="connisteX134" fmla="*/ 3766820 w 10759440"/>
              <a:gd name="connsiteY134" fmla="*/ 5629910 h 5709920"/>
              <a:gd name="connisteX135" fmla="*/ 3836670 w 10759440"/>
              <a:gd name="connsiteY135" fmla="*/ 5600065 h 5709920"/>
              <a:gd name="connisteX136" fmla="*/ 3907155 w 10759440"/>
              <a:gd name="connsiteY136" fmla="*/ 5579745 h 5709920"/>
              <a:gd name="connisteX137" fmla="*/ 3977005 w 10759440"/>
              <a:gd name="connsiteY137" fmla="*/ 5560060 h 5709920"/>
              <a:gd name="connisteX138" fmla="*/ 4047490 w 10759440"/>
              <a:gd name="connsiteY138" fmla="*/ 5539740 h 5709920"/>
              <a:gd name="connisteX139" fmla="*/ 4117340 w 10759440"/>
              <a:gd name="connsiteY139" fmla="*/ 5520055 h 5709920"/>
              <a:gd name="connisteX140" fmla="*/ 4187190 w 10759440"/>
              <a:gd name="connsiteY140" fmla="*/ 5489575 h 5709920"/>
              <a:gd name="connisteX141" fmla="*/ 4257675 w 10759440"/>
              <a:gd name="connsiteY141" fmla="*/ 5469890 h 5709920"/>
              <a:gd name="connisteX142" fmla="*/ 4327525 w 10759440"/>
              <a:gd name="connsiteY142" fmla="*/ 5449570 h 5709920"/>
              <a:gd name="connisteX143" fmla="*/ 4398010 w 10759440"/>
              <a:gd name="connsiteY143" fmla="*/ 5429885 h 5709920"/>
              <a:gd name="connisteX144" fmla="*/ 4467860 w 10759440"/>
              <a:gd name="connsiteY144" fmla="*/ 5399405 h 5709920"/>
              <a:gd name="connisteX145" fmla="*/ 4547870 w 10759440"/>
              <a:gd name="connsiteY145" fmla="*/ 5359400 h 5709920"/>
              <a:gd name="connisteX146" fmla="*/ 4618355 w 10759440"/>
              <a:gd name="connsiteY146" fmla="*/ 5329555 h 5709920"/>
              <a:gd name="connisteX147" fmla="*/ 4688205 w 10759440"/>
              <a:gd name="connsiteY147" fmla="*/ 5309235 h 5709920"/>
              <a:gd name="connisteX148" fmla="*/ 4758690 w 10759440"/>
              <a:gd name="connsiteY148" fmla="*/ 5279390 h 5709920"/>
              <a:gd name="connisteX149" fmla="*/ 4828540 w 10759440"/>
              <a:gd name="connsiteY149" fmla="*/ 5259070 h 5709920"/>
              <a:gd name="connisteX150" fmla="*/ 4899025 w 10759440"/>
              <a:gd name="connsiteY150" fmla="*/ 5289550 h 5709920"/>
              <a:gd name="connisteX151" fmla="*/ 4968875 w 10759440"/>
              <a:gd name="connsiteY151" fmla="*/ 5319395 h 5709920"/>
              <a:gd name="connisteX152" fmla="*/ 5038725 w 10759440"/>
              <a:gd name="connsiteY152" fmla="*/ 5349240 h 5709920"/>
              <a:gd name="connisteX153" fmla="*/ 5109210 w 10759440"/>
              <a:gd name="connsiteY153" fmla="*/ 5389245 h 5709920"/>
              <a:gd name="connisteX154" fmla="*/ 5179060 w 10759440"/>
              <a:gd name="connsiteY154" fmla="*/ 5409565 h 5709920"/>
              <a:gd name="connisteX155" fmla="*/ 5259070 w 10759440"/>
              <a:gd name="connsiteY155" fmla="*/ 5439410 h 5709920"/>
              <a:gd name="connisteX156" fmla="*/ 5339715 w 10759440"/>
              <a:gd name="connsiteY156" fmla="*/ 5469890 h 5709920"/>
              <a:gd name="connisteX157" fmla="*/ 5409565 w 10759440"/>
              <a:gd name="connsiteY157" fmla="*/ 5499735 h 5709920"/>
              <a:gd name="connisteX158" fmla="*/ 5480050 w 10759440"/>
              <a:gd name="connsiteY158" fmla="*/ 5520055 h 5709920"/>
              <a:gd name="connisteX159" fmla="*/ 5549900 w 10759440"/>
              <a:gd name="connsiteY159" fmla="*/ 5529580 h 5709920"/>
              <a:gd name="connisteX160" fmla="*/ 5619750 w 10759440"/>
              <a:gd name="connsiteY160" fmla="*/ 5539740 h 5709920"/>
              <a:gd name="connisteX161" fmla="*/ 5690235 w 10759440"/>
              <a:gd name="connsiteY161" fmla="*/ 5549900 h 5709920"/>
              <a:gd name="connisteX162" fmla="*/ 5760085 w 10759440"/>
              <a:gd name="connsiteY162" fmla="*/ 5549900 h 5709920"/>
              <a:gd name="connisteX163" fmla="*/ 5830570 w 10759440"/>
              <a:gd name="connsiteY163" fmla="*/ 5560060 h 5709920"/>
              <a:gd name="connisteX164" fmla="*/ 5900420 w 10759440"/>
              <a:gd name="connsiteY164" fmla="*/ 5560060 h 5709920"/>
              <a:gd name="connisteX165" fmla="*/ 5970905 w 10759440"/>
              <a:gd name="connsiteY165" fmla="*/ 5560060 h 5709920"/>
              <a:gd name="connisteX166" fmla="*/ 6040755 w 10759440"/>
              <a:gd name="connsiteY166" fmla="*/ 5560060 h 5709920"/>
              <a:gd name="connisteX167" fmla="*/ 6110605 w 10759440"/>
              <a:gd name="connsiteY167" fmla="*/ 5560060 h 5709920"/>
              <a:gd name="connisteX168" fmla="*/ 6181090 w 10759440"/>
              <a:gd name="connsiteY168" fmla="*/ 5569585 h 5709920"/>
              <a:gd name="connisteX169" fmla="*/ 6261100 w 10759440"/>
              <a:gd name="connsiteY169" fmla="*/ 5569585 h 5709920"/>
              <a:gd name="connisteX170" fmla="*/ 6341110 w 10759440"/>
              <a:gd name="connsiteY170" fmla="*/ 5569585 h 5709920"/>
              <a:gd name="connisteX171" fmla="*/ 6431280 w 10759440"/>
              <a:gd name="connsiteY171" fmla="*/ 5569585 h 5709920"/>
              <a:gd name="connisteX172" fmla="*/ 6501765 w 10759440"/>
              <a:gd name="connsiteY172" fmla="*/ 5569585 h 5709920"/>
              <a:gd name="connisteX173" fmla="*/ 6581775 w 10759440"/>
              <a:gd name="connsiteY173" fmla="*/ 5569585 h 5709920"/>
              <a:gd name="connisteX174" fmla="*/ 6651625 w 10759440"/>
              <a:gd name="connsiteY174" fmla="*/ 5569585 h 5709920"/>
              <a:gd name="connisteX175" fmla="*/ 6722110 w 10759440"/>
              <a:gd name="connsiteY175" fmla="*/ 5569585 h 5709920"/>
              <a:gd name="connisteX176" fmla="*/ 6791960 w 10759440"/>
              <a:gd name="connsiteY176" fmla="*/ 5569585 h 5709920"/>
              <a:gd name="connisteX177" fmla="*/ 6871970 w 10759440"/>
              <a:gd name="connsiteY177" fmla="*/ 5569585 h 5709920"/>
              <a:gd name="connisteX178" fmla="*/ 6952615 w 10759440"/>
              <a:gd name="connsiteY178" fmla="*/ 5560060 h 5709920"/>
              <a:gd name="connisteX179" fmla="*/ 7032625 w 10759440"/>
              <a:gd name="connsiteY179" fmla="*/ 5549900 h 5709920"/>
              <a:gd name="connisteX180" fmla="*/ 7102475 w 10759440"/>
              <a:gd name="connsiteY180" fmla="*/ 5549900 h 5709920"/>
              <a:gd name="connisteX181" fmla="*/ 7172960 w 10759440"/>
              <a:gd name="connsiteY181" fmla="*/ 5529580 h 5709920"/>
              <a:gd name="connisteX182" fmla="*/ 7242810 w 10759440"/>
              <a:gd name="connsiteY182" fmla="*/ 5520055 h 5709920"/>
              <a:gd name="connisteX183" fmla="*/ 7332980 w 10759440"/>
              <a:gd name="connsiteY183" fmla="*/ 5509895 h 5709920"/>
              <a:gd name="connisteX184" fmla="*/ 7412990 w 10759440"/>
              <a:gd name="connsiteY184" fmla="*/ 5489575 h 5709920"/>
              <a:gd name="connisteX185" fmla="*/ 7483475 w 10759440"/>
              <a:gd name="connsiteY185" fmla="*/ 5469890 h 5709920"/>
              <a:gd name="connisteX186" fmla="*/ 7553325 w 10759440"/>
              <a:gd name="connsiteY186" fmla="*/ 5449570 h 5709920"/>
              <a:gd name="connisteX187" fmla="*/ 7633970 w 10759440"/>
              <a:gd name="connsiteY187" fmla="*/ 5419725 h 5709920"/>
              <a:gd name="connisteX188" fmla="*/ 7703820 w 10759440"/>
              <a:gd name="connsiteY188" fmla="*/ 5389245 h 5709920"/>
              <a:gd name="connisteX189" fmla="*/ 7773670 w 10759440"/>
              <a:gd name="connsiteY189" fmla="*/ 5379720 h 5709920"/>
              <a:gd name="connisteX190" fmla="*/ 7844155 w 10759440"/>
              <a:gd name="connsiteY190" fmla="*/ 5339715 h 5709920"/>
              <a:gd name="connisteX191" fmla="*/ 7914005 w 10759440"/>
              <a:gd name="connsiteY191" fmla="*/ 5309235 h 5709920"/>
              <a:gd name="connisteX192" fmla="*/ 7994015 w 10759440"/>
              <a:gd name="connsiteY192" fmla="*/ 5289550 h 5709920"/>
              <a:gd name="connisteX193" fmla="*/ 8064500 w 10759440"/>
              <a:gd name="connsiteY193" fmla="*/ 5259070 h 5709920"/>
              <a:gd name="connisteX194" fmla="*/ 8134350 w 10759440"/>
              <a:gd name="connsiteY194" fmla="*/ 5229225 h 5709920"/>
              <a:gd name="connisteX195" fmla="*/ 8204835 w 10759440"/>
              <a:gd name="connsiteY195" fmla="*/ 5189220 h 5709920"/>
              <a:gd name="connisteX196" fmla="*/ 8284845 w 10759440"/>
              <a:gd name="connsiteY196" fmla="*/ 5159375 h 5709920"/>
              <a:gd name="connisteX197" fmla="*/ 8354695 w 10759440"/>
              <a:gd name="connsiteY197" fmla="*/ 5109210 h 5709920"/>
              <a:gd name="connisteX198" fmla="*/ 8425180 w 10759440"/>
              <a:gd name="connsiteY198" fmla="*/ 5069205 h 5709920"/>
              <a:gd name="connisteX199" fmla="*/ 8495030 w 10759440"/>
              <a:gd name="connsiteY199" fmla="*/ 5008880 h 5709920"/>
              <a:gd name="connisteX200" fmla="*/ 8545195 w 10759440"/>
              <a:gd name="connsiteY200" fmla="*/ 4938395 h 5709920"/>
              <a:gd name="connisteX201" fmla="*/ 8595360 w 10759440"/>
              <a:gd name="connsiteY201" fmla="*/ 4868545 h 5709920"/>
              <a:gd name="connisteX202" fmla="*/ 8655685 w 10759440"/>
              <a:gd name="connsiteY202" fmla="*/ 4798695 h 5709920"/>
              <a:gd name="connisteX203" fmla="*/ 8705850 w 10759440"/>
              <a:gd name="connsiteY203" fmla="*/ 4728210 h 5709920"/>
              <a:gd name="connisteX204" fmla="*/ 8735695 w 10759440"/>
              <a:gd name="connsiteY204" fmla="*/ 4658360 h 5709920"/>
              <a:gd name="connisteX205" fmla="*/ 8775700 w 10759440"/>
              <a:gd name="connsiteY205" fmla="*/ 4587875 h 5709920"/>
              <a:gd name="connisteX206" fmla="*/ 8796020 w 10759440"/>
              <a:gd name="connsiteY206" fmla="*/ 4518025 h 5709920"/>
              <a:gd name="connisteX207" fmla="*/ 8805545 w 10759440"/>
              <a:gd name="connsiteY207" fmla="*/ 4447540 h 5709920"/>
              <a:gd name="connisteX208" fmla="*/ 8815705 w 10759440"/>
              <a:gd name="connsiteY208" fmla="*/ 4377690 h 5709920"/>
              <a:gd name="connisteX209" fmla="*/ 8845550 w 10759440"/>
              <a:gd name="connsiteY209" fmla="*/ 4307840 h 5709920"/>
              <a:gd name="connisteX210" fmla="*/ 8865870 w 10759440"/>
              <a:gd name="connsiteY210" fmla="*/ 4237355 h 5709920"/>
              <a:gd name="connisteX211" fmla="*/ 8886190 w 10759440"/>
              <a:gd name="connsiteY211" fmla="*/ 4167505 h 5709920"/>
              <a:gd name="connisteX212" fmla="*/ 8956040 w 10759440"/>
              <a:gd name="connsiteY212" fmla="*/ 4127500 h 5709920"/>
              <a:gd name="connisteX213" fmla="*/ 9025890 w 10759440"/>
              <a:gd name="connsiteY213" fmla="*/ 4117340 h 5709920"/>
              <a:gd name="connisteX214" fmla="*/ 9106535 w 10759440"/>
              <a:gd name="connsiteY214" fmla="*/ 4107180 h 5709920"/>
              <a:gd name="connisteX215" fmla="*/ 9176385 w 10759440"/>
              <a:gd name="connsiteY215" fmla="*/ 4097020 h 5709920"/>
              <a:gd name="connisteX216" fmla="*/ 9266555 w 10759440"/>
              <a:gd name="connsiteY216" fmla="*/ 4097020 h 5709920"/>
              <a:gd name="connisteX217" fmla="*/ 9356725 w 10759440"/>
              <a:gd name="connsiteY217" fmla="*/ 4097020 h 5709920"/>
              <a:gd name="connisteX218" fmla="*/ 9426575 w 10759440"/>
              <a:gd name="connsiteY218" fmla="*/ 4086860 h 5709920"/>
              <a:gd name="connisteX219" fmla="*/ 9497060 w 10759440"/>
              <a:gd name="connsiteY219" fmla="*/ 4086860 h 5709920"/>
              <a:gd name="connisteX220" fmla="*/ 9566910 w 10759440"/>
              <a:gd name="connsiteY220" fmla="*/ 4077335 h 5709920"/>
              <a:gd name="connisteX221" fmla="*/ 9657080 w 10759440"/>
              <a:gd name="connsiteY221" fmla="*/ 4057015 h 5709920"/>
              <a:gd name="connisteX222" fmla="*/ 9757410 w 10759440"/>
              <a:gd name="connsiteY222" fmla="*/ 4046855 h 5709920"/>
              <a:gd name="connisteX223" fmla="*/ 9827895 w 10759440"/>
              <a:gd name="connsiteY223" fmla="*/ 4037330 h 5709920"/>
              <a:gd name="connisteX224" fmla="*/ 9897745 w 10759440"/>
              <a:gd name="connsiteY224" fmla="*/ 4006850 h 5709920"/>
              <a:gd name="connisteX225" fmla="*/ 9977755 w 10759440"/>
              <a:gd name="connsiteY225" fmla="*/ 3996690 h 5709920"/>
              <a:gd name="connisteX226" fmla="*/ 10048240 w 10759440"/>
              <a:gd name="connsiteY226" fmla="*/ 3966845 h 5709920"/>
              <a:gd name="connisteX227" fmla="*/ 10128250 w 10759440"/>
              <a:gd name="connsiteY227" fmla="*/ 3937000 h 5709920"/>
              <a:gd name="connisteX228" fmla="*/ 10198100 w 10759440"/>
              <a:gd name="connsiteY228" fmla="*/ 3916680 h 5709920"/>
              <a:gd name="connisteX229" fmla="*/ 10268585 w 10759440"/>
              <a:gd name="connsiteY229" fmla="*/ 3886835 h 5709920"/>
              <a:gd name="connisteX230" fmla="*/ 10338435 w 10759440"/>
              <a:gd name="connsiteY230" fmla="*/ 3836670 h 5709920"/>
              <a:gd name="connisteX231" fmla="*/ 10418445 w 10759440"/>
              <a:gd name="connsiteY231" fmla="*/ 3786505 h 5709920"/>
              <a:gd name="connisteX232" fmla="*/ 10499090 w 10759440"/>
              <a:gd name="connsiteY232" fmla="*/ 3736340 h 5709920"/>
              <a:gd name="connisteX233" fmla="*/ 10568940 w 10759440"/>
              <a:gd name="connsiteY233" fmla="*/ 3666490 h 5709920"/>
              <a:gd name="connisteX234" fmla="*/ 10629265 w 10759440"/>
              <a:gd name="connsiteY234" fmla="*/ 3596005 h 5709920"/>
              <a:gd name="connisteX235" fmla="*/ 10679430 w 10759440"/>
              <a:gd name="connsiteY235" fmla="*/ 3526155 h 5709920"/>
              <a:gd name="connisteX236" fmla="*/ 10699115 w 10759440"/>
              <a:gd name="connsiteY236" fmla="*/ 3456305 h 5709920"/>
              <a:gd name="connisteX237" fmla="*/ 10728960 w 10759440"/>
              <a:gd name="connsiteY237" fmla="*/ 3375660 h 5709920"/>
              <a:gd name="connisteX238" fmla="*/ 10739120 w 10759440"/>
              <a:gd name="connsiteY238" fmla="*/ 3305810 h 5709920"/>
              <a:gd name="connisteX239" fmla="*/ 10739120 w 10759440"/>
              <a:gd name="connsiteY239" fmla="*/ 3235325 h 5709920"/>
              <a:gd name="connisteX240" fmla="*/ 10749280 w 10759440"/>
              <a:gd name="connsiteY240" fmla="*/ 3155315 h 5709920"/>
              <a:gd name="connisteX241" fmla="*/ 10749280 w 10759440"/>
              <a:gd name="connsiteY241" fmla="*/ 3085465 h 5709920"/>
              <a:gd name="connisteX242" fmla="*/ 10749280 w 10759440"/>
              <a:gd name="connsiteY242" fmla="*/ 3014980 h 5709920"/>
              <a:gd name="connisteX243" fmla="*/ 10759440 w 10759440"/>
              <a:gd name="connsiteY243" fmla="*/ 2945130 h 5709920"/>
              <a:gd name="connisteX244" fmla="*/ 10759440 w 10759440"/>
              <a:gd name="connsiteY244" fmla="*/ 2875280 h 5709920"/>
              <a:gd name="connisteX245" fmla="*/ 10759440 w 10759440"/>
              <a:gd name="connsiteY245" fmla="*/ 2794635 h 5709920"/>
              <a:gd name="connisteX246" fmla="*/ 10759440 w 10759440"/>
              <a:gd name="connsiteY246" fmla="*/ 2724785 h 5709920"/>
              <a:gd name="connisteX247" fmla="*/ 10759440 w 10759440"/>
              <a:gd name="connsiteY247" fmla="*/ 2654300 h 5709920"/>
              <a:gd name="connisteX248" fmla="*/ 10749280 w 10759440"/>
              <a:gd name="connsiteY248" fmla="*/ 2584450 h 5709920"/>
              <a:gd name="connisteX249" fmla="*/ 10749280 w 10759440"/>
              <a:gd name="connsiteY249" fmla="*/ 2514600 h 5709920"/>
              <a:gd name="connisteX250" fmla="*/ 10728960 w 10759440"/>
              <a:gd name="connsiteY250" fmla="*/ 2444115 h 5709920"/>
              <a:gd name="connisteX251" fmla="*/ 10709275 w 10759440"/>
              <a:gd name="connsiteY251" fmla="*/ 2364105 h 5709920"/>
              <a:gd name="connisteX252" fmla="*/ 10699115 w 10759440"/>
              <a:gd name="connsiteY252" fmla="*/ 2293620 h 5709920"/>
              <a:gd name="connisteX253" fmla="*/ 10679430 w 10759440"/>
              <a:gd name="connsiteY253" fmla="*/ 2223770 h 5709920"/>
              <a:gd name="connisteX254" fmla="*/ 10648950 w 10759440"/>
              <a:gd name="connsiteY254" fmla="*/ 2153920 h 5709920"/>
              <a:gd name="connisteX255" fmla="*/ 10629265 w 10759440"/>
              <a:gd name="connsiteY255" fmla="*/ 2073275 h 5709920"/>
              <a:gd name="connisteX256" fmla="*/ 10619105 w 10759440"/>
              <a:gd name="connsiteY256" fmla="*/ 2003425 h 5709920"/>
              <a:gd name="connisteX257" fmla="*/ 10598785 w 10759440"/>
              <a:gd name="connsiteY257" fmla="*/ 1933575 h 5709920"/>
              <a:gd name="connisteX258" fmla="*/ 10589260 w 10759440"/>
              <a:gd name="connsiteY258" fmla="*/ 1863090 h 5709920"/>
              <a:gd name="connisteX259" fmla="*/ 10558780 w 10759440"/>
              <a:gd name="connsiteY259" fmla="*/ 1793240 h 5709920"/>
              <a:gd name="connisteX260" fmla="*/ 10539095 w 10759440"/>
              <a:gd name="connsiteY260" fmla="*/ 1722755 h 5709920"/>
              <a:gd name="connisteX261" fmla="*/ 10508615 w 10759440"/>
              <a:gd name="connsiteY261" fmla="*/ 1642745 h 5709920"/>
              <a:gd name="connisteX262" fmla="*/ 10488930 w 10759440"/>
              <a:gd name="connsiteY262" fmla="*/ 1572895 h 5709920"/>
              <a:gd name="connisteX263" fmla="*/ 10478770 w 10759440"/>
              <a:gd name="connsiteY263" fmla="*/ 1502410 h 5709920"/>
              <a:gd name="connisteX264" fmla="*/ 10448925 w 10759440"/>
              <a:gd name="connsiteY264" fmla="*/ 1432560 h 5709920"/>
              <a:gd name="connisteX265" fmla="*/ 10428605 w 10759440"/>
              <a:gd name="connsiteY265" fmla="*/ 1362075 h 5709920"/>
              <a:gd name="connisteX266" fmla="*/ 10398760 w 10759440"/>
              <a:gd name="connsiteY266" fmla="*/ 1282065 h 5709920"/>
              <a:gd name="connisteX267" fmla="*/ 10368280 w 10759440"/>
              <a:gd name="connsiteY267" fmla="*/ 1212215 h 5709920"/>
              <a:gd name="connisteX268" fmla="*/ 10348595 w 10759440"/>
              <a:gd name="connsiteY268" fmla="*/ 1141730 h 5709920"/>
              <a:gd name="connisteX269" fmla="*/ 10298430 w 10759440"/>
              <a:gd name="connsiteY269" fmla="*/ 1071880 h 5709920"/>
              <a:gd name="connisteX270" fmla="*/ 10248265 w 10759440"/>
              <a:gd name="connsiteY270" fmla="*/ 1001395 h 5709920"/>
              <a:gd name="connisteX271" fmla="*/ 10208260 w 10759440"/>
              <a:gd name="connsiteY271" fmla="*/ 931545 h 5709920"/>
              <a:gd name="connisteX272" fmla="*/ 10138410 w 10759440"/>
              <a:gd name="connsiteY272" fmla="*/ 881380 h 5709920"/>
              <a:gd name="connisteX273" fmla="*/ 10067925 w 10759440"/>
              <a:gd name="connsiteY273" fmla="*/ 821055 h 5709920"/>
              <a:gd name="connisteX274" fmla="*/ 9998075 w 10759440"/>
              <a:gd name="connsiteY274" fmla="*/ 781050 h 5709920"/>
              <a:gd name="connisteX275" fmla="*/ 9927590 w 10759440"/>
              <a:gd name="connsiteY275" fmla="*/ 741045 h 5709920"/>
              <a:gd name="connisteX276" fmla="*/ 9887585 w 10759440"/>
              <a:gd name="connsiteY276" fmla="*/ 671195 h 5709920"/>
              <a:gd name="connisteX277" fmla="*/ 9897745 w 10759440"/>
              <a:gd name="connsiteY277" fmla="*/ 600710 h 5709920"/>
              <a:gd name="connisteX278" fmla="*/ 9907905 w 10759440"/>
              <a:gd name="connsiteY278" fmla="*/ 530860 h 5709920"/>
              <a:gd name="connisteX279" fmla="*/ 9918065 w 10759440"/>
              <a:gd name="connsiteY279" fmla="*/ 460375 h 5709920"/>
              <a:gd name="connisteX280" fmla="*/ 9907905 w 10759440"/>
              <a:gd name="connsiteY280" fmla="*/ 390525 h 5709920"/>
              <a:gd name="connisteX281" fmla="*/ 9867900 w 10759440"/>
              <a:gd name="connsiteY281" fmla="*/ 320675 h 5709920"/>
              <a:gd name="connisteX282" fmla="*/ 9807575 w 10759440"/>
              <a:gd name="connsiteY282" fmla="*/ 250190 h 5709920"/>
              <a:gd name="connisteX283" fmla="*/ 9737725 w 10759440"/>
              <a:gd name="connsiteY283" fmla="*/ 200025 h 5709920"/>
              <a:gd name="connisteX284" fmla="*/ 9667240 w 10759440"/>
              <a:gd name="connsiteY284" fmla="*/ 149860 h 5709920"/>
              <a:gd name="connisteX285" fmla="*/ 9597390 w 10759440"/>
              <a:gd name="connsiteY285" fmla="*/ 120015 h 5709920"/>
              <a:gd name="connisteX286" fmla="*/ 9526905 w 10759440"/>
              <a:gd name="connsiteY286" fmla="*/ 99695 h 5709920"/>
              <a:gd name="connisteX287" fmla="*/ 9457055 w 10759440"/>
              <a:gd name="connsiteY287" fmla="*/ 69850 h 5709920"/>
              <a:gd name="connisteX288" fmla="*/ 9377045 w 10759440"/>
              <a:gd name="connsiteY288" fmla="*/ 50165 h 5709920"/>
              <a:gd name="connisteX289" fmla="*/ 9306560 w 10759440"/>
              <a:gd name="connsiteY289" fmla="*/ 50165 h 5709920"/>
              <a:gd name="connisteX290" fmla="*/ 9236710 w 10759440"/>
              <a:gd name="connsiteY290" fmla="*/ 40005 h 5709920"/>
              <a:gd name="connisteX291" fmla="*/ 9166225 w 10759440"/>
              <a:gd name="connsiteY291" fmla="*/ 29845 h 5709920"/>
              <a:gd name="connisteX292" fmla="*/ 9076055 w 10759440"/>
              <a:gd name="connsiteY292" fmla="*/ 29845 h 5709920"/>
              <a:gd name="connisteX293" fmla="*/ 8996045 w 10759440"/>
              <a:gd name="connsiteY293" fmla="*/ 19685 h 5709920"/>
              <a:gd name="connisteX294" fmla="*/ 8905875 w 10759440"/>
              <a:gd name="connsiteY294" fmla="*/ 19685 h 5709920"/>
              <a:gd name="connisteX295" fmla="*/ 8825865 w 10759440"/>
              <a:gd name="connsiteY295" fmla="*/ 9525 h 5709920"/>
              <a:gd name="connisteX296" fmla="*/ 8745855 w 10759440"/>
              <a:gd name="connsiteY296" fmla="*/ 9525 h 5709920"/>
              <a:gd name="connisteX297" fmla="*/ 8665210 w 10759440"/>
              <a:gd name="connsiteY297" fmla="*/ 9525 h 5709920"/>
              <a:gd name="connisteX298" fmla="*/ 8595360 w 10759440"/>
              <a:gd name="connsiteY298" fmla="*/ 0 h 5709920"/>
              <a:gd name="connisteX299" fmla="*/ 8525510 w 10759440"/>
              <a:gd name="connsiteY299" fmla="*/ 0 h 5709920"/>
              <a:gd name="connisteX300" fmla="*/ 8435340 w 10759440"/>
              <a:gd name="connsiteY300" fmla="*/ 0 h 5709920"/>
              <a:gd name="connisteX301" fmla="*/ 8364855 w 10759440"/>
              <a:gd name="connsiteY301" fmla="*/ 0 h 5709920"/>
              <a:gd name="connisteX302" fmla="*/ 8295005 w 10759440"/>
              <a:gd name="connsiteY302" fmla="*/ 0 h 5709920"/>
              <a:gd name="connisteX303" fmla="*/ 8224520 w 10759440"/>
              <a:gd name="connsiteY303" fmla="*/ 0 h 5709920"/>
              <a:gd name="connisteX304" fmla="*/ 8154670 w 10759440"/>
              <a:gd name="connsiteY304" fmla="*/ 9525 h 5709920"/>
              <a:gd name="connisteX305" fmla="*/ 8084185 w 10759440"/>
              <a:gd name="connsiteY305" fmla="*/ 9525 h 5709920"/>
              <a:gd name="connisteX306" fmla="*/ 8014335 w 10759440"/>
              <a:gd name="connsiteY306" fmla="*/ 29845 h 5709920"/>
              <a:gd name="connisteX307" fmla="*/ 7944485 w 10759440"/>
              <a:gd name="connsiteY307" fmla="*/ 50165 h 5709920"/>
              <a:gd name="connisteX308" fmla="*/ 7874000 w 10759440"/>
              <a:gd name="connsiteY308" fmla="*/ 80010 h 5709920"/>
              <a:gd name="connisteX309" fmla="*/ 7804150 w 10759440"/>
              <a:gd name="connsiteY309" fmla="*/ 109855 h 5709920"/>
              <a:gd name="connisteX310" fmla="*/ 7733665 w 10759440"/>
              <a:gd name="connsiteY310" fmla="*/ 140335 h 5709920"/>
              <a:gd name="connisteX311" fmla="*/ 7663815 w 10759440"/>
              <a:gd name="connsiteY311" fmla="*/ 170180 h 5709920"/>
              <a:gd name="connisteX312" fmla="*/ 7593330 w 10759440"/>
              <a:gd name="connsiteY312" fmla="*/ 220345 h 5709920"/>
              <a:gd name="connisteX313" fmla="*/ 7523480 w 10759440"/>
              <a:gd name="connsiteY313" fmla="*/ 270510 h 5709920"/>
              <a:gd name="connisteX314" fmla="*/ 7453630 w 10759440"/>
              <a:gd name="connsiteY314" fmla="*/ 310515 h 5709920"/>
              <a:gd name="connisteX315" fmla="*/ 7383145 w 10759440"/>
              <a:gd name="connsiteY315" fmla="*/ 370205 h 5709920"/>
              <a:gd name="connisteX316" fmla="*/ 7322820 w 10759440"/>
              <a:gd name="connsiteY316" fmla="*/ 440690 h 5709920"/>
              <a:gd name="connisteX317" fmla="*/ 7273290 w 10759440"/>
              <a:gd name="connsiteY317" fmla="*/ 510540 h 5709920"/>
              <a:gd name="connisteX318" fmla="*/ 7223125 w 10759440"/>
              <a:gd name="connsiteY318" fmla="*/ 581025 h 5709920"/>
              <a:gd name="connisteX319" fmla="*/ 7183120 w 10759440"/>
              <a:gd name="connsiteY319" fmla="*/ 650875 h 5709920"/>
              <a:gd name="connisteX320" fmla="*/ 7142480 w 10759440"/>
              <a:gd name="connsiteY320" fmla="*/ 721360 h 5709920"/>
              <a:gd name="connisteX321" fmla="*/ 7112635 w 10759440"/>
              <a:gd name="connsiteY321" fmla="*/ 791210 h 5709920"/>
              <a:gd name="connisteX322" fmla="*/ 7092950 w 10759440"/>
              <a:gd name="connsiteY322" fmla="*/ 861060 h 5709920"/>
              <a:gd name="connisteX323" fmla="*/ 7072630 w 10759440"/>
              <a:gd name="connsiteY323" fmla="*/ 931545 h 5709920"/>
              <a:gd name="connisteX324" fmla="*/ 7042785 w 10759440"/>
              <a:gd name="connsiteY324" fmla="*/ 1001395 h 5709920"/>
              <a:gd name="connisteX325" fmla="*/ 7022465 w 10759440"/>
              <a:gd name="connsiteY325" fmla="*/ 1071880 h 5709920"/>
              <a:gd name="connisteX326" fmla="*/ 7012305 w 10759440"/>
              <a:gd name="connsiteY326" fmla="*/ 1141730 h 5709920"/>
              <a:gd name="connisteX327" fmla="*/ 6992620 w 10759440"/>
              <a:gd name="connsiteY327" fmla="*/ 1212215 h 5709920"/>
              <a:gd name="connisteX328" fmla="*/ 6972300 w 10759440"/>
              <a:gd name="connsiteY328" fmla="*/ 1282065 h 5709920"/>
              <a:gd name="connisteX329" fmla="*/ 6942455 w 10759440"/>
              <a:gd name="connsiteY329" fmla="*/ 1351915 h 5709920"/>
              <a:gd name="connisteX330" fmla="*/ 6922135 w 10759440"/>
              <a:gd name="connsiteY330" fmla="*/ 1422400 h 5709920"/>
              <a:gd name="connisteX331" fmla="*/ 6902450 w 10759440"/>
              <a:gd name="connsiteY331" fmla="*/ 1492250 h 5709920"/>
              <a:gd name="connisteX332" fmla="*/ 6871970 w 10759440"/>
              <a:gd name="connsiteY332" fmla="*/ 1562735 h 5709920"/>
              <a:gd name="connisteX333" fmla="*/ 6852285 w 10759440"/>
              <a:gd name="connsiteY333" fmla="*/ 1632585 h 5709920"/>
              <a:gd name="connisteX334" fmla="*/ 6812280 w 10759440"/>
              <a:gd name="connsiteY334" fmla="*/ 1703070 h 5709920"/>
              <a:gd name="connisteX335" fmla="*/ 6741795 w 10759440"/>
              <a:gd name="connsiteY335" fmla="*/ 1703070 h 5709920"/>
              <a:gd name="connisteX336" fmla="*/ 6671945 w 10759440"/>
              <a:gd name="connsiteY336" fmla="*/ 1682750 h 5709920"/>
              <a:gd name="connisteX337" fmla="*/ 6602095 w 10759440"/>
              <a:gd name="connsiteY337" fmla="*/ 1672590 h 5709920"/>
              <a:gd name="connisteX338" fmla="*/ 6531610 w 10759440"/>
              <a:gd name="connsiteY338" fmla="*/ 1652905 h 5709920"/>
              <a:gd name="connisteX339" fmla="*/ 6461760 w 10759440"/>
              <a:gd name="connsiteY339" fmla="*/ 1632585 h 5709920"/>
              <a:gd name="connisteX340" fmla="*/ 6391275 w 10759440"/>
              <a:gd name="connsiteY340" fmla="*/ 1622425 h 5709920"/>
              <a:gd name="connisteX341" fmla="*/ 6321425 w 10759440"/>
              <a:gd name="connsiteY341" fmla="*/ 1602740 h 5709920"/>
              <a:gd name="connisteX342" fmla="*/ 6250940 w 10759440"/>
              <a:gd name="connsiteY342" fmla="*/ 1592580 h 5709920"/>
              <a:gd name="connisteX343" fmla="*/ 6181090 w 10759440"/>
              <a:gd name="connsiteY343" fmla="*/ 1572895 h 5709920"/>
              <a:gd name="connisteX344" fmla="*/ 6110605 w 10759440"/>
              <a:gd name="connsiteY344" fmla="*/ 1572895 h 5709920"/>
              <a:gd name="connisteX345" fmla="*/ 6040755 w 10759440"/>
              <a:gd name="connsiteY345" fmla="*/ 1572895 h 5709920"/>
              <a:gd name="connisteX346" fmla="*/ 5970905 w 10759440"/>
              <a:gd name="connsiteY346" fmla="*/ 1582420 h 5709920"/>
              <a:gd name="connisteX347" fmla="*/ 5900420 w 10759440"/>
              <a:gd name="connsiteY347" fmla="*/ 1592580 h 5709920"/>
              <a:gd name="connisteX348" fmla="*/ 5830570 w 10759440"/>
              <a:gd name="connsiteY348" fmla="*/ 1602740 h 5709920"/>
              <a:gd name="connisteX349" fmla="*/ 5760085 w 10759440"/>
              <a:gd name="connsiteY349" fmla="*/ 1612900 h 5709920"/>
              <a:gd name="connisteX350" fmla="*/ 5690235 w 10759440"/>
              <a:gd name="connsiteY350" fmla="*/ 1612900 h 5709920"/>
              <a:gd name="connisteX351" fmla="*/ 5619750 w 10759440"/>
              <a:gd name="connsiteY351" fmla="*/ 1632585 h 5709920"/>
              <a:gd name="connisteX352" fmla="*/ 5549900 w 10759440"/>
              <a:gd name="connsiteY352" fmla="*/ 1652905 h 5709920"/>
              <a:gd name="connisteX353" fmla="*/ 5480050 w 10759440"/>
              <a:gd name="connsiteY353" fmla="*/ 1663065 h 5709920"/>
              <a:gd name="connisteX354" fmla="*/ 5409565 w 10759440"/>
              <a:gd name="connsiteY354" fmla="*/ 1692910 h 5709920"/>
              <a:gd name="connisteX355" fmla="*/ 5339715 w 10759440"/>
              <a:gd name="connsiteY355" fmla="*/ 1712595 h 5709920"/>
              <a:gd name="connisteX356" fmla="*/ 5269230 w 10759440"/>
              <a:gd name="connsiteY356" fmla="*/ 1743075 h 5709920"/>
              <a:gd name="connisteX357" fmla="*/ 5199380 w 10759440"/>
              <a:gd name="connsiteY357" fmla="*/ 1793240 h 5709920"/>
              <a:gd name="connisteX358" fmla="*/ 5128895 w 10759440"/>
              <a:gd name="connsiteY358" fmla="*/ 1843405 h 5709920"/>
              <a:gd name="connisteX359" fmla="*/ 5059045 w 10759440"/>
              <a:gd name="connsiteY359" fmla="*/ 1883410 h 5709920"/>
              <a:gd name="connisteX360" fmla="*/ 5029200 w 10759440"/>
              <a:gd name="connsiteY360" fmla="*/ 1953260 h 5709920"/>
              <a:gd name="connisteX361" fmla="*/ 4958715 w 10759440"/>
              <a:gd name="connsiteY361" fmla="*/ 1983105 h 5709920"/>
              <a:gd name="connisteX362" fmla="*/ 4888865 w 10759440"/>
              <a:gd name="connsiteY362" fmla="*/ 2023745 h 5709920"/>
              <a:gd name="connisteX363" fmla="*/ 4818380 w 10759440"/>
              <a:gd name="connsiteY363" fmla="*/ 2043430 h 5709920"/>
              <a:gd name="connisteX364" fmla="*/ 4748530 w 10759440"/>
              <a:gd name="connsiteY364" fmla="*/ 2063750 h 5709920"/>
              <a:gd name="connisteX365" fmla="*/ 4678045 w 10759440"/>
              <a:gd name="connsiteY365" fmla="*/ 2083435 h 5709920"/>
              <a:gd name="connisteX366" fmla="*/ 4608195 w 10759440"/>
              <a:gd name="connsiteY366" fmla="*/ 2103755 h 5709920"/>
              <a:gd name="connisteX367" fmla="*/ 4538345 w 10759440"/>
              <a:gd name="connsiteY367" fmla="*/ 2103755 h 5709920"/>
              <a:gd name="connisteX368" fmla="*/ 4467860 w 10759440"/>
              <a:gd name="connsiteY368" fmla="*/ 2113915 h 5709920"/>
              <a:gd name="connisteX369" fmla="*/ 4398010 w 10759440"/>
              <a:gd name="connsiteY369" fmla="*/ 2123440 h 5709920"/>
              <a:gd name="connisteX370" fmla="*/ 4327525 w 10759440"/>
              <a:gd name="connsiteY370" fmla="*/ 2123440 h 5709920"/>
              <a:gd name="connisteX371" fmla="*/ 4257675 w 10759440"/>
              <a:gd name="connsiteY371" fmla="*/ 2113915 h 5709920"/>
              <a:gd name="connisteX372" fmla="*/ 4187190 w 10759440"/>
              <a:gd name="connsiteY372" fmla="*/ 2103755 h 5709920"/>
              <a:gd name="connisteX373" fmla="*/ 4117340 w 10759440"/>
              <a:gd name="connsiteY373" fmla="*/ 2093595 h 5709920"/>
              <a:gd name="connisteX374" fmla="*/ 4047490 w 10759440"/>
              <a:gd name="connsiteY374" fmla="*/ 2073275 h 5709920"/>
              <a:gd name="connisteX375" fmla="*/ 3977005 w 10759440"/>
              <a:gd name="connsiteY375" fmla="*/ 2043430 h 5709920"/>
              <a:gd name="connisteX376" fmla="*/ 3907155 w 10759440"/>
              <a:gd name="connsiteY376" fmla="*/ 2013585 h 5709920"/>
              <a:gd name="connisteX377" fmla="*/ 3836670 w 10759440"/>
              <a:gd name="connsiteY377" fmla="*/ 1993265 h 5709920"/>
              <a:gd name="connisteX378" fmla="*/ 3766820 w 10759440"/>
              <a:gd name="connsiteY378" fmla="*/ 1983105 h 5709920"/>
              <a:gd name="connisteX379" fmla="*/ 3696335 w 10759440"/>
              <a:gd name="connsiteY379" fmla="*/ 1963420 h 5709920"/>
              <a:gd name="connisteX380" fmla="*/ 3626485 w 10759440"/>
              <a:gd name="connsiteY380" fmla="*/ 1953260 h 5709920"/>
              <a:gd name="connisteX381" fmla="*/ 3556000 w 10759440"/>
              <a:gd name="connsiteY381" fmla="*/ 1923415 h 5709920"/>
              <a:gd name="connisteX382" fmla="*/ 3486150 w 10759440"/>
              <a:gd name="connsiteY382" fmla="*/ 1863090 h 5709920"/>
              <a:gd name="connisteX383" fmla="*/ 3416300 w 10759440"/>
              <a:gd name="connsiteY383" fmla="*/ 1812925 h 5709920"/>
              <a:gd name="connisteX384" fmla="*/ 3355975 w 10759440"/>
              <a:gd name="connsiteY384" fmla="*/ 1753235 h 57099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  <a:cxn ang="0">
                <a:pos x="connisteX126" y="connsiteY126"/>
              </a:cxn>
              <a:cxn ang="0">
                <a:pos x="connisteX127" y="connsiteY127"/>
              </a:cxn>
              <a:cxn ang="0">
                <a:pos x="connisteX128" y="connsiteY128"/>
              </a:cxn>
              <a:cxn ang="0">
                <a:pos x="connisteX129" y="connsiteY129"/>
              </a:cxn>
              <a:cxn ang="0">
                <a:pos x="connisteX130" y="connsiteY130"/>
              </a:cxn>
              <a:cxn ang="0">
                <a:pos x="connisteX131" y="connsiteY131"/>
              </a:cxn>
              <a:cxn ang="0">
                <a:pos x="connisteX132" y="connsiteY132"/>
              </a:cxn>
              <a:cxn ang="0">
                <a:pos x="connisteX133" y="connsiteY133"/>
              </a:cxn>
              <a:cxn ang="0">
                <a:pos x="connisteX134" y="connsiteY134"/>
              </a:cxn>
              <a:cxn ang="0">
                <a:pos x="connisteX135" y="connsiteY135"/>
              </a:cxn>
              <a:cxn ang="0">
                <a:pos x="connisteX136" y="connsiteY136"/>
              </a:cxn>
              <a:cxn ang="0">
                <a:pos x="connisteX137" y="connsiteY137"/>
              </a:cxn>
              <a:cxn ang="0">
                <a:pos x="connisteX138" y="connsiteY138"/>
              </a:cxn>
              <a:cxn ang="0">
                <a:pos x="connisteX139" y="connsiteY139"/>
              </a:cxn>
              <a:cxn ang="0">
                <a:pos x="connisteX140" y="connsiteY140"/>
              </a:cxn>
              <a:cxn ang="0">
                <a:pos x="connisteX141" y="connsiteY141"/>
              </a:cxn>
              <a:cxn ang="0">
                <a:pos x="connisteX142" y="connsiteY142"/>
              </a:cxn>
              <a:cxn ang="0">
                <a:pos x="connisteX143" y="connsiteY143"/>
              </a:cxn>
              <a:cxn ang="0">
                <a:pos x="connisteX144" y="connsiteY144"/>
              </a:cxn>
              <a:cxn ang="0">
                <a:pos x="connisteX145" y="connsiteY145"/>
              </a:cxn>
              <a:cxn ang="0">
                <a:pos x="connisteX146" y="connsiteY146"/>
              </a:cxn>
              <a:cxn ang="0">
                <a:pos x="connisteX147" y="connsiteY147"/>
              </a:cxn>
              <a:cxn ang="0">
                <a:pos x="connisteX148" y="connsiteY148"/>
              </a:cxn>
              <a:cxn ang="0">
                <a:pos x="connisteX149" y="connsiteY149"/>
              </a:cxn>
              <a:cxn ang="0">
                <a:pos x="connisteX150" y="connsiteY150"/>
              </a:cxn>
              <a:cxn ang="0">
                <a:pos x="connisteX151" y="connsiteY151"/>
              </a:cxn>
              <a:cxn ang="0">
                <a:pos x="connisteX152" y="connsiteY152"/>
              </a:cxn>
              <a:cxn ang="0">
                <a:pos x="connisteX153" y="connsiteY153"/>
              </a:cxn>
              <a:cxn ang="0">
                <a:pos x="connisteX154" y="connsiteY154"/>
              </a:cxn>
              <a:cxn ang="0">
                <a:pos x="connisteX155" y="connsiteY155"/>
              </a:cxn>
              <a:cxn ang="0">
                <a:pos x="connisteX156" y="connsiteY156"/>
              </a:cxn>
              <a:cxn ang="0">
                <a:pos x="connisteX157" y="connsiteY157"/>
              </a:cxn>
              <a:cxn ang="0">
                <a:pos x="connisteX158" y="connsiteY158"/>
              </a:cxn>
              <a:cxn ang="0">
                <a:pos x="connisteX159" y="connsiteY159"/>
              </a:cxn>
              <a:cxn ang="0">
                <a:pos x="connisteX160" y="connsiteY160"/>
              </a:cxn>
              <a:cxn ang="0">
                <a:pos x="connisteX161" y="connsiteY161"/>
              </a:cxn>
              <a:cxn ang="0">
                <a:pos x="connisteX162" y="connsiteY162"/>
              </a:cxn>
              <a:cxn ang="0">
                <a:pos x="connisteX163" y="connsiteY163"/>
              </a:cxn>
              <a:cxn ang="0">
                <a:pos x="connisteX164" y="connsiteY164"/>
              </a:cxn>
              <a:cxn ang="0">
                <a:pos x="connisteX165" y="connsiteY165"/>
              </a:cxn>
              <a:cxn ang="0">
                <a:pos x="connisteX166" y="connsiteY166"/>
              </a:cxn>
              <a:cxn ang="0">
                <a:pos x="connisteX167" y="connsiteY167"/>
              </a:cxn>
              <a:cxn ang="0">
                <a:pos x="connisteX168" y="connsiteY168"/>
              </a:cxn>
              <a:cxn ang="0">
                <a:pos x="connisteX169" y="connsiteY169"/>
              </a:cxn>
              <a:cxn ang="0">
                <a:pos x="connisteX170" y="connsiteY170"/>
              </a:cxn>
              <a:cxn ang="0">
                <a:pos x="connisteX171" y="connsiteY171"/>
              </a:cxn>
              <a:cxn ang="0">
                <a:pos x="connisteX172" y="connsiteY172"/>
              </a:cxn>
              <a:cxn ang="0">
                <a:pos x="connisteX173" y="connsiteY173"/>
              </a:cxn>
              <a:cxn ang="0">
                <a:pos x="connisteX174" y="connsiteY174"/>
              </a:cxn>
              <a:cxn ang="0">
                <a:pos x="connisteX175" y="connsiteY175"/>
              </a:cxn>
              <a:cxn ang="0">
                <a:pos x="connisteX176" y="connsiteY176"/>
              </a:cxn>
              <a:cxn ang="0">
                <a:pos x="connisteX177" y="connsiteY177"/>
              </a:cxn>
              <a:cxn ang="0">
                <a:pos x="connisteX178" y="connsiteY178"/>
              </a:cxn>
              <a:cxn ang="0">
                <a:pos x="connisteX179" y="connsiteY179"/>
              </a:cxn>
              <a:cxn ang="0">
                <a:pos x="connisteX180" y="connsiteY180"/>
              </a:cxn>
              <a:cxn ang="0">
                <a:pos x="connisteX181" y="connsiteY181"/>
              </a:cxn>
              <a:cxn ang="0">
                <a:pos x="connisteX182" y="connsiteY182"/>
              </a:cxn>
              <a:cxn ang="0">
                <a:pos x="connisteX183" y="connsiteY183"/>
              </a:cxn>
              <a:cxn ang="0">
                <a:pos x="connisteX184" y="connsiteY184"/>
              </a:cxn>
              <a:cxn ang="0">
                <a:pos x="connisteX185" y="connsiteY185"/>
              </a:cxn>
              <a:cxn ang="0">
                <a:pos x="connisteX186" y="connsiteY186"/>
              </a:cxn>
              <a:cxn ang="0">
                <a:pos x="connisteX187" y="connsiteY187"/>
              </a:cxn>
              <a:cxn ang="0">
                <a:pos x="connisteX188" y="connsiteY188"/>
              </a:cxn>
              <a:cxn ang="0">
                <a:pos x="connisteX189" y="connsiteY189"/>
              </a:cxn>
              <a:cxn ang="0">
                <a:pos x="connisteX190" y="connsiteY190"/>
              </a:cxn>
              <a:cxn ang="0">
                <a:pos x="connisteX191" y="connsiteY191"/>
              </a:cxn>
              <a:cxn ang="0">
                <a:pos x="connisteX192" y="connsiteY192"/>
              </a:cxn>
              <a:cxn ang="0">
                <a:pos x="connisteX193" y="connsiteY193"/>
              </a:cxn>
              <a:cxn ang="0">
                <a:pos x="connisteX194" y="connsiteY194"/>
              </a:cxn>
              <a:cxn ang="0">
                <a:pos x="connisteX195" y="connsiteY195"/>
              </a:cxn>
              <a:cxn ang="0">
                <a:pos x="connisteX196" y="connsiteY196"/>
              </a:cxn>
              <a:cxn ang="0">
                <a:pos x="connisteX197" y="connsiteY197"/>
              </a:cxn>
              <a:cxn ang="0">
                <a:pos x="connisteX198" y="connsiteY198"/>
              </a:cxn>
              <a:cxn ang="0">
                <a:pos x="connisteX199" y="connsiteY199"/>
              </a:cxn>
              <a:cxn ang="0">
                <a:pos x="connisteX200" y="connsiteY200"/>
              </a:cxn>
              <a:cxn ang="0">
                <a:pos x="connisteX201" y="connsiteY201"/>
              </a:cxn>
              <a:cxn ang="0">
                <a:pos x="connisteX202" y="connsiteY202"/>
              </a:cxn>
              <a:cxn ang="0">
                <a:pos x="connisteX203" y="connsiteY203"/>
              </a:cxn>
              <a:cxn ang="0">
                <a:pos x="connisteX204" y="connsiteY204"/>
              </a:cxn>
              <a:cxn ang="0">
                <a:pos x="connisteX205" y="connsiteY205"/>
              </a:cxn>
              <a:cxn ang="0">
                <a:pos x="connisteX206" y="connsiteY206"/>
              </a:cxn>
              <a:cxn ang="0">
                <a:pos x="connisteX207" y="connsiteY207"/>
              </a:cxn>
              <a:cxn ang="0">
                <a:pos x="connisteX208" y="connsiteY208"/>
              </a:cxn>
              <a:cxn ang="0">
                <a:pos x="connisteX209" y="connsiteY209"/>
              </a:cxn>
              <a:cxn ang="0">
                <a:pos x="connisteX210" y="connsiteY210"/>
              </a:cxn>
              <a:cxn ang="0">
                <a:pos x="connisteX211" y="connsiteY211"/>
              </a:cxn>
              <a:cxn ang="0">
                <a:pos x="connisteX212" y="connsiteY212"/>
              </a:cxn>
              <a:cxn ang="0">
                <a:pos x="connisteX213" y="connsiteY213"/>
              </a:cxn>
              <a:cxn ang="0">
                <a:pos x="connisteX214" y="connsiteY214"/>
              </a:cxn>
              <a:cxn ang="0">
                <a:pos x="connisteX215" y="connsiteY215"/>
              </a:cxn>
              <a:cxn ang="0">
                <a:pos x="connisteX216" y="connsiteY216"/>
              </a:cxn>
              <a:cxn ang="0">
                <a:pos x="connisteX217" y="connsiteY217"/>
              </a:cxn>
              <a:cxn ang="0">
                <a:pos x="connisteX218" y="connsiteY218"/>
              </a:cxn>
              <a:cxn ang="0">
                <a:pos x="connisteX219" y="connsiteY219"/>
              </a:cxn>
              <a:cxn ang="0">
                <a:pos x="connisteX220" y="connsiteY220"/>
              </a:cxn>
              <a:cxn ang="0">
                <a:pos x="connisteX221" y="connsiteY221"/>
              </a:cxn>
              <a:cxn ang="0">
                <a:pos x="connisteX222" y="connsiteY222"/>
              </a:cxn>
              <a:cxn ang="0">
                <a:pos x="connisteX223" y="connsiteY223"/>
              </a:cxn>
              <a:cxn ang="0">
                <a:pos x="connisteX224" y="connsiteY224"/>
              </a:cxn>
              <a:cxn ang="0">
                <a:pos x="connisteX225" y="connsiteY225"/>
              </a:cxn>
              <a:cxn ang="0">
                <a:pos x="connisteX226" y="connsiteY226"/>
              </a:cxn>
              <a:cxn ang="0">
                <a:pos x="connisteX227" y="connsiteY227"/>
              </a:cxn>
              <a:cxn ang="0">
                <a:pos x="connisteX228" y="connsiteY228"/>
              </a:cxn>
              <a:cxn ang="0">
                <a:pos x="connisteX229" y="connsiteY229"/>
              </a:cxn>
              <a:cxn ang="0">
                <a:pos x="connisteX230" y="connsiteY230"/>
              </a:cxn>
              <a:cxn ang="0">
                <a:pos x="connisteX231" y="connsiteY231"/>
              </a:cxn>
              <a:cxn ang="0">
                <a:pos x="connisteX232" y="connsiteY232"/>
              </a:cxn>
              <a:cxn ang="0">
                <a:pos x="connisteX233" y="connsiteY233"/>
              </a:cxn>
              <a:cxn ang="0">
                <a:pos x="connisteX234" y="connsiteY234"/>
              </a:cxn>
              <a:cxn ang="0">
                <a:pos x="connisteX235" y="connsiteY235"/>
              </a:cxn>
              <a:cxn ang="0">
                <a:pos x="connisteX236" y="connsiteY236"/>
              </a:cxn>
              <a:cxn ang="0">
                <a:pos x="connisteX237" y="connsiteY237"/>
              </a:cxn>
              <a:cxn ang="0">
                <a:pos x="connisteX238" y="connsiteY238"/>
              </a:cxn>
              <a:cxn ang="0">
                <a:pos x="connisteX239" y="connsiteY239"/>
              </a:cxn>
              <a:cxn ang="0">
                <a:pos x="connisteX240" y="connsiteY240"/>
              </a:cxn>
              <a:cxn ang="0">
                <a:pos x="connisteX241" y="connsiteY241"/>
              </a:cxn>
              <a:cxn ang="0">
                <a:pos x="connisteX242" y="connsiteY242"/>
              </a:cxn>
              <a:cxn ang="0">
                <a:pos x="connisteX243" y="connsiteY243"/>
              </a:cxn>
              <a:cxn ang="0">
                <a:pos x="connisteX244" y="connsiteY244"/>
              </a:cxn>
              <a:cxn ang="0">
                <a:pos x="connisteX245" y="connsiteY245"/>
              </a:cxn>
              <a:cxn ang="0">
                <a:pos x="connisteX246" y="connsiteY246"/>
              </a:cxn>
              <a:cxn ang="0">
                <a:pos x="connisteX247" y="connsiteY247"/>
              </a:cxn>
              <a:cxn ang="0">
                <a:pos x="connisteX248" y="connsiteY248"/>
              </a:cxn>
              <a:cxn ang="0">
                <a:pos x="connisteX249" y="connsiteY249"/>
              </a:cxn>
              <a:cxn ang="0">
                <a:pos x="connisteX250" y="connsiteY250"/>
              </a:cxn>
              <a:cxn ang="0">
                <a:pos x="connisteX251" y="connsiteY251"/>
              </a:cxn>
              <a:cxn ang="0">
                <a:pos x="connisteX252" y="connsiteY252"/>
              </a:cxn>
              <a:cxn ang="0">
                <a:pos x="connisteX253" y="connsiteY253"/>
              </a:cxn>
              <a:cxn ang="0">
                <a:pos x="connisteX254" y="connsiteY254"/>
              </a:cxn>
              <a:cxn ang="0">
                <a:pos x="connisteX255" y="connsiteY255"/>
              </a:cxn>
              <a:cxn ang="0">
                <a:pos x="connisteX256" y="connsiteY256"/>
              </a:cxn>
              <a:cxn ang="0">
                <a:pos x="connisteX257" y="connsiteY257"/>
              </a:cxn>
              <a:cxn ang="0">
                <a:pos x="connisteX258" y="connsiteY258"/>
              </a:cxn>
              <a:cxn ang="0">
                <a:pos x="connisteX259" y="connsiteY259"/>
              </a:cxn>
              <a:cxn ang="0">
                <a:pos x="connisteX260" y="connsiteY260"/>
              </a:cxn>
              <a:cxn ang="0">
                <a:pos x="connisteX261" y="connsiteY261"/>
              </a:cxn>
              <a:cxn ang="0">
                <a:pos x="connisteX262" y="connsiteY262"/>
              </a:cxn>
              <a:cxn ang="0">
                <a:pos x="connisteX263" y="connsiteY263"/>
              </a:cxn>
              <a:cxn ang="0">
                <a:pos x="connisteX264" y="connsiteY264"/>
              </a:cxn>
              <a:cxn ang="0">
                <a:pos x="connisteX265" y="connsiteY265"/>
              </a:cxn>
              <a:cxn ang="0">
                <a:pos x="connisteX266" y="connsiteY266"/>
              </a:cxn>
              <a:cxn ang="0">
                <a:pos x="connisteX267" y="connsiteY267"/>
              </a:cxn>
              <a:cxn ang="0">
                <a:pos x="connisteX268" y="connsiteY268"/>
              </a:cxn>
              <a:cxn ang="0">
                <a:pos x="connisteX269" y="connsiteY269"/>
              </a:cxn>
              <a:cxn ang="0">
                <a:pos x="connisteX270" y="connsiteY270"/>
              </a:cxn>
              <a:cxn ang="0">
                <a:pos x="connisteX271" y="connsiteY271"/>
              </a:cxn>
              <a:cxn ang="0">
                <a:pos x="connisteX272" y="connsiteY272"/>
              </a:cxn>
              <a:cxn ang="0">
                <a:pos x="connisteX273" y="connsiteY273"/>
              </a:cxn>
              <a:cxn ang="0">
                <a:pos x="connisteX274" y="connsiteY274"/>
              </a:cxn>
              <a:cxn ang="0">
                <a:pos x="connisteX275" y="connsiteY275"/>
              </a:cxn>
              <a:cxn ang="0">
                <a:pos x="connisteX276" y="connsiteY276"/>
              </a:cxn>
              <a:cxn ang="0">
                <a:pos x="connisteX277" y="connsiteY277"/>
              </a:cxn>
              <a:cxn ang="0">
                <a:pos x="connisteX278" y="connsiteY278"/>
              </a:cxn>
              <a:cxn ang="0">
                <a:pos x="connisteX279" y="connsiteY279"/>
              </a:cxn>
              <a:cxn ang="0">
                <a:pos x="connisteX280" y="connsiteY280"/>
              </a:cxn>
              <a:cxn ang="0">
                <a:pos x="connisteX281" y="connsiteY281"/>
              </a:cxn>
              <a:cxn ang="0">
                <a:pos x="connisteX282" y="connsiteY282"/>
              </a:cxn>
              <a:cxn ang="0">
                <a:pos x="connisteX283" y="connsiteY283"/>
              </a:cxn>
              <a:cxn ang="0">
                <a:pos x="connisteX284" y="connsiteY284"/>
              </a:cxn>
              <a:cxn ang="0">
                <a:pos x="connisteX285" y="connsiteY285"/>
              </a:cxn>
              <a:cxn ang="0">
                <a:pos x="connisteX286" y="connsiteY286"/>
              </a:cxn>
              <a:cxn ang="0">
                <a:pos x="connisteX287" y="connsiteY287"/>
              </a:cxn>
              <a:cxn ang="0">
                <a:pos x="connisteX288" y="connsiteY288"/>
              </a:cxn>
              <a:cxn ang="0">
                <a:pos x="connisteX289" y="connsiteY289"/>
              </a:cxn>
              <a:cxn ang="0">
                <a:pos x="connisteX290" y="connsiteY290"/>
              </a:cxn>
              <a:cxn ang="0">
                <a:pos x="connisteX291" y="connsiteY291"/>
              </a:cxn>
              <a:cxn ang="0">
                <a:pos x="connisteX292" y="connsiteY292"/>
              </a:cxn>
              <a:cxn ang="0">
                <a:pos x="connisteX293" y="connsiteY293"/>
              </a:cxn>
              <a:cxn ang="0">
                <a:pos x="connisteX294" y="connsiteY294"/>
              </a:cxn>
              <a:cxn ang="0">
                <a:pos x="connisteX295" y="connsiteY295"/>
              </a:cxn>
              <a:cxn ang="0">
                <a:pos x="connisteX296" y="connsiteY296"/>
              </a:cxn>
              <a:cxn ang="0">
                <a:pos x="connisteX297" y="connsiteY297"/>
              </a:cxn>
              <a:cxn ang="0">
                <a:pos x="connisteX298" y="connsiteY298"/>
              </a:cxn>
              <a:cxn ang="0">
                <a:pos x="connisteX299" y="connsiteY299"/>
              </a:cxn>
              <a:cxn ang="0">
                <a:pos x="connisteX300" y="connsiteY300"/>
              </a:cxn>
              <a:cxn ang="0">
                <a:pos x="connisteX301" y="connsiteY301"/>
              </a:cxn>
              <a:cxn ang="0">
                <a:pos x="connisteX302" y="connsiteY302"/>
              </a:cxn>
              <a:cxn ang="0">
                <a:pos x="connisteX303" y="connsiteY303"/>
              </a:cxn>
              <a:cxn ang="0">
                <a:pos x="connisteX304" y="connsiteY304"/>
              </a:cxn>
              <a:cxn ang="0">
                <a:pos x="connisteX305" y="connsiteY305"/>
              </a:cxn>
              <a:cxn ang="0">
                <a:pos x="connisteX306" y="connsiteY306"/>
              </a:cxn>
              <a:cxn ang="0">
                <a:pos x="connisteX307" y="connsiteY307"/>
              </a:cxn>
              <a:cxn ang="0">
                <a:pos x="connisteX308" y="connsiteY308"/>
              </a:cxn>
              <a:cxn ang="0">
                <a:pos x="connisteX309" y="connsiteY309"/>
              </a:cxn>
              <a:cxn ang="0">
                <a:pos x="connisteX310" y="connsiteY310"/>
              </a:cxn>
              <a:cxn ang="0">
                <a:pos x="connisteX311" y="connsiteY311"/>
              </a:cxn>
              <a:cxn ang="0">
                <a:pos x="connisteX312" y="connsiteY312"/>
              </a:cxn>
              <a:cxn ang="0">
                <a:pos x="connisteX313" y="connsiteY313"/>
              </a:cxn>
              <a:cxn ang="0">
                <a:pos x="connisteX314" y="connsiteY314"/>
              </a:cxn>
              <a:cxn ang="0">
                <a:pos x="connisteX315" y="connsiteY315"/>
              </a:cxn>
              <a:cxn ang="0">
                <a:pos x="connisteX316" y="connsiteY316"/>
              </a:cxn>
              <a:cxn ang="0">
                <a:pos x="connisteX317" y="connsiteY317"/>
              </a:cxn>
              <a:cxn ang="0">
                <a:pos x="connisteX318" y="connsiteY318"/>
              </a:cxn>
              <a:cxn ang="0">
                <a:pos x="connisteX319" y="connsiteY319"/>
              </a:cxn>
              <a:cxn ang="0">
                <a:pos x="connisteX320" y="connsiteY320"/>
              </a:cxn>
              <a:cxn ang="0">
                <a:pos x="connisteX321" y="connsiteY321"/>
              </a:cxn>
              <a:cxn ang="0">
                <a:pos x="connisteX322" y="connsiteY322"/>
              </a:cxn>
              <a:cxn ang="0">
                <a:pos x="connisteX323" y="connsiteY323"/>
              </a:cxn>
              <a:cxn ang="0">
                <a:pos x="connisteX324" y="connsiteY324"/>
              </a:cxn>
              <a:cxn ang="0">
                <a:pos x="connisteX325" y="connsiteY325"/>
              </a:cxn>
              <a:cxn ang="0">
                <a:pos x="connisteX326" y="connsiteY326"/>
              </a:cxn>
              <a:cxn ang="0">
                <a:pos x="connisteX327" y="connsiteY327"/>
              </a:cxn>
              <a:cxn ang="0">
                <a:pos x="connisteX328" y="connsiteY328"/>
              </a:cxn>
              <a:cxn ang="0">
                <a:pos x="connisteX329" y="connsiteY329"/>
              </a:cxn>
              <a:cxn ang="0">
                <a:pos x="connisteX330" y="connsiteY330"/>
              </a:cxn>
              <a:cxn ang="0">
                <a:pos x="connisteX331" y="connsiteY331"/>
              </a:cxn>
              <a:cxn ang="0">
                <a:pos x="connisteX332" y="connsiteY332"/>
              </a:cxn>
              <a:cxn ang="0">
                <a:pos x="connisteX333" y="connsiteY333"/>
              </a:cxn>
              <a:cxn ang="0">
                <a:pos x="connisteX334" y="connsiteY334"/>
              </a:cxn>
              <a:cxn ang="0">
                <a:pos x="connisteX335" y="connsiteY335"/>
              </a:cxn>
              <a:cxn ang="0">
                <a:pos x="connisteX336" y="connsiteY336"/>
              </a:cxn>
              <a:cxn ang="0">
                <a:pos x="connisteX337" y="connsiteY337"/>
              </a:cxn>
              <a:cxn ang="0">
                <a:pos x="connisteX338" y="connsiteY338"/>
              </a:cxn>
              <a:cxn ang="0">
                <a:pos x="connisteX339" y="connsiteY339"/>
              </a:cxn>
              <a:cxn ang="0">
                <a:pos x="connisteX340" y="connsiteY340"/>
              </a:cxn>
              <a:cxn ang="0">
                <a:pos x="connisteX341" y="connsiteY341"/>
              </a:cxn>
              <a:cxn ang="0">
                <a:pos x="connisteX342" y="connsiteY342"/>
              </a:cxn>
              <a:cxn ang="0">
                <a:pos x="connisteX343" y="connsiteY343"/>
              </a:cxn>
              <a:cxn ang="0">
                <a:pos x="connisteX344" y="connsiteY344"/>
              </a:cxn>
              <a:cxn ang="0">
                <a:pos x="connisteX345" y="connsiteY345"/>
              </a:cxn>
              <a:cxn ang="0">
                <a:pos x="connisteX346" y="connsiteY346"/>
              </a:cxn>
              <a:cxn ang="0">
                <a:pos x="connisteX347" y="connsiteY347"/>
              </a:cxn>
              <a:cxn ang="0">
                <a:pos x="connisteX348" y="connsiteY348"/>
              </a:cxn>
              <a:cxn ang="0">
                <a:pos x="connisteX349" y="connsiteY349"/>
              </a:cxn>
              <a:cxn ang="0">
                <a:pos x="connisteX350" y="connsiteY350"/>
              </a:cxn>
              <a:cxn ang="0">
                <a:pos x="connisteX351" y="connsiteY351"/>
              </a:cxn>
              <a:cxn ang="0">
                <a:pos x="connisteX352" y="connsiteY352"/>
              </a:cxn>
              <a:cxn ang="0">
                <a:pos x="connisteX353" y="connsiteY353"/>
              </a:cxn>
              <a:cxn ang="0">
                <a:pos x="connisteX354" y="connsiteY354"/>
              </a:cxn>
              <a:cxn ang="0">
                <a:pos x="connisteX355" y="connsiteY355"/>
              </a:cxn>
              <a:cxn ang="0">
                <a:pos x="connisteX356" y="connsiteY356"/>
              </a:cxn>
              <a:cxn ang="0">
                <a:pos x="connisteX357" y="connsiteY357"/>
              </a:cxn>
              <a:cxn ang="0">
                <a:pos x="connisteX358" y="connsiteY358"/>
              </a:cxn>
              <a:cxn ang="0">
                <a:pos x="connisteX359" y="connsiteY359"/>
              </a:cxn>
              <a:cxn ang="0">
                <a:pos x="connisteX360" y="connsiteY360"/>
              </a:cxn>
              <a:cxn ang="0">
                <a:pos x="connisteX361" y="connsiteY361"/>
              </a:cxn>
              <a:cxn ang="0">
                <a:pos x="connisteX362" y="connsiteY362"/>
              </a:cxn>
              <a:cxn ang="0">
                <a:pos x="connisteX363" y="connsiteY363"/>
              </a:cxn>
              <a:cxn ang="0">
                <a:pos x="connisteX364" y="connsiteY364"/>
              </a:cxn>
              <a:cxn ang="0">
                <a:pos x="connisteX365" y="connsiteY365"/>
              </a:cxn>
              <a:cxn ang="0">
                <a:pos x="connisteX366" y="connsiteY366"/>
              </a:cxn>
              <a:cxn ang="0">
                <a:pos x="connisteX367" y="connsiteY367"/>
              </a:cxn>
              <a:cxn ang="0">
                <a:pos x="connisteX368" y="connsiteY368"/>
              </a:cxn>
              <a:cxn ang="0">
                <a:pos x="connisteX369" y="connsiteY369"/>
              </a:cxn>
              <a:cxn ang="0">
                <a:pos x="connisteX370" y="connsiteY370"/>
              </a:cxn>
              <a:cxn ang="0">
                <a:pos x="connisteX371" y="connsiteY371"/>
              </a:cxn>
              <a:cxn ang="0">
                <a:pos x="connisteX372" y="connsiteY372"/>
              </a:cxn>
              <a:cxn ang="0">
                <a:pos x="connisteX373" y="connsiteY373"/>
              </a:cxn>
              <a:cxn ang="0">
                <a:pos x="connisteX374" y="connsiteY374"/>
              </a:cxn>
              <a:cxn ang="0">
                <a:pos x="connisteX375" y="connsiteY375"/>
              </a:cxn>
              <a:cxn ang="0">
                <a:pos x="connisteX376" y="connsiteY376"/>
              </a:cxn>
              <a:cxn ang="0">
                <a:pos x="connisteX377" y="connsiteY377"/>
              </a:cxn>
              <a:cxn ang="0">
                <a:pos x="connisteX378" y="connsiteY378"/>
              </a:cxn>
              <a:cxn ang="0">
                <a:pos x="connisteX379" y="connsiteY379"/>
              </a:cxn>
              <a:cxn ang="0">
                <a:pos x="connisteX380" y="connsiteY380"/>
              </a:cxn>
              <a:cxn ang="0">
                <a:pos x="connisteX381" y="connsiteY381"/>
              </a:cxn>
              <a:cxn ang="0">
                <a:pos x="connisteX382" y="connsiteY382"/>
              </a:cxn>
              <a:cxn ang="0">
                <a:pos x="connisteX383" y="connsiteY383"/>
              </a:cxn>
              <a:cxn ang="0">
                <a:pos x="connisteX384" y="connsiteY384"/>
              </a:cxn>
            </a:cxnLst>
            <a:rect l="l" t="t" r="r" b="b"/>
            <a:pathLst>
              <a:path w="10759440" h="5709920">
                <a:moveTo>
                  <a:pt x="3515995" y="1843405"/>
                </a:moveTo>
                <a:lnTo>
                  <a:pt x="3446145" y="1833245"/>
                </a:lnTo>
                <a:lnTo>
                  <a:pt x="3375660" y="1783080"/>
                </a:lnTo>
                <a:lnTo>
                  <a:pt x="3305810" y="1753235"/>
                </a:lnTo>
                <a:lnTo>
                  <a:pt x="3235960" y="1712595"/>
                </a:lnTo>
                <a:lnTo>
                  <a:pt x="3165475" y="1682750"/>
                </a:lnTo>
                <a:lnTo>
                  <a:pt x="3095625" y="1642745"/>
                </a:lnTo>
                <a:lnTo>
                  <a:pt x="3025140" y="1622425"/>
                </a:lnTo>
                <a:lnTo>
                  <a:pt x="2955290" y="1602740"/>
                </a:lnTo>
                <a:lnTo>
                  <a:pt x="2884805" y="1582420"/>
                </a:lnTo>
                <a:lnTo>
                  <a:pt x="2814955" y="1572895"/>
                </a:lnTo>
                <a:lnTo>
                  <a:pt x="2745105" y="1562735"/>
                </a:lnTo>
                <a:lnTo>
                  <a:pt x="2674620" y="1562735"/>
                </a:lnTo>
                <a:lnTo>
                  <a:pt x="2604770" y="1562735"/>
                </a:lnTo>
                <a:lnTo>
                  <a:pt x="2534285" y="1562735"/>
                </a:lnTo>
                <a:lnTo>
                  <a:pt x="2464435" y="1562735"/>
                </a:lnTo>
                <a:lnTo>
                  <a:pt x="2393950" y="1562735"/>
                </a:lnTo>
                <a:lnTo>
                  <a:pt x="2324100" y="1572895"/>
                </a:lnTo>
                <a:lnTo>
                  <a:pt x="2254250" y="1572895"/>
                </a:lnTo>
                <a:lnTo>
                  <a:pt x="2183765" y="1602740"/>
                </a:lnTo>
                <a:lnTo>
                  <a:pt x="2113915" y="1622425"/>
                </a:lnTo>
                <a:lnTo>
                  <a:pt x="2043430" y="1672590"/>
                </a:lnTo>
                <a:lnTo>
                  <a:pt x="1973580" y="1732915"/>
                </a:lnTo>
                <a:lnTo>
                  <a:pt x="1943100" y="1802765"/>
                </a:lnTo>
                <a:lnTo>
                  <a:pt x="1913255" y="1873250"/>
                </a:lnTo>
                <a:lnTo>
                  <a:pt x="1883410" y="1943100"/>
                </a:lnTo>
                <a:lnTo>
                  <a:pt x="1883410" y="2013585"/>
                </a:lnTo>
                <a:lnTo>
                  <a:pt x="1873250" y="2083435"/>
                </a:lnTo>
                <a:lnTo>
                  <a:pt x="1863090" y="2153920"/>
                </a:lnTo>
                <a:lnTo>
                  <a:pt x="1793240" y="2173605"/>
                </a:lnTo>
                <a:lnTo>
                  <a:pt x="1722755" y="2153920"/>
                </a:lnTo>
                <a:lnTo>
                  <a:pt x="1652905" y="2123440"/>
                </a:lnTo>
                <a:lnTo>
                  <a:pt x="1582420" y="2103755"/>
                </a:lnTo>
                <a:lnTo>
                  <a:pt x="1512570" y="2083435"/>
                </a:lnTo>
                <a:lnTo>
                  <a:pt x="1442720" y="2073275"/>
                </a:lnTo>
                <a:lnTo>
                  <a:pt x="1372235" y="2053590"/>
                </a:lnTo>
                <a:lnTo>
                  <a:pt x="1302385" y="2053590"/>
                </a:lnTo>
                <a:lnTo>
                  <a:pt x="1231900" y="2053590"/>
                </a:lnTo>
                <a:lnTo>
                  <a:pt x="1162050" y="2053590"/>
                </a:lnTo>
                <a:lnTo>
                  <a:pt x="1091565" y="2073275"/>
                </a:lnTo>
                <a:lnTo>
                  <a:pt x="1021715" y="2083435"/>
                </a:lnTo>
                <a:lnTo>
                  <a:pt x="951865" y="2103755"/>
                </a:lnTo>
                <a:lnTo>
                  <a:pt x="881380" y="2123440"/>
                </a:lnTo>
                <a:lnTo>
                  <a:pt x="811530" y="2153920"/>
                </a:lnTo>
                <a:lnTo>
                  <a:pt x="741045" y="2183765"/>
                </a:lnTo>
                <a:lnTo>
                  <a:pt x="671195" y="2244090"/>
                </a:lnTo>
                <a:lnTo>
                  <a:pt x="600710" y="2313940"/>
                </a:lnTo>
                <a:lnTo>
                  <a:pt x="551180" y="2383790"/>
                </a:lnTo>
                <a:lnTo>
                  <a:pt x="510540" y="2454275"/>
                </a:lnTo>
                <a:lnTo>
                  <a:pt x="490855" y="2524125"/>
                </a:lnTo>
                <a:lnTo>
                  <a:pt x="490855" y="2594610"/>
                </a:lnTo>
                <a:lnTo>
                  <a:pt x="490855" y="2664460"/>
                </a:lnTo>
                <a:lnTo>
                  <a:pt x="480695" y="2734945"/>
                </a:lnTo>
                <a:lnTo>
                  <a:pt x="501015" y="2804795"/>
                </a:lnTo>
                <a:lnTo>
                  <a:pt x="520700" y="2875280"/>
                </a:lnTo>
                <a:lnTo>
                  <a:pt x="551180" y="2945130"/>
                </a:lnTo>
                <a:lnTo>
                  <a:pt x="591185" y="3014980"/>
                </a:lnTo>
                <a:lnTo>
                  <a:pt x="621030" y="3085465"/>
                </a:lnTo>
                <a:lnTo>
                  <a:pt x="551180" y="3145155"/>
                </a:lnTo>
                <a:lnTo>
                  <a:pt x="480695" y="3145155"/>
                </a:lnTo>
                <a:lnTo>
                  <a:pt x="410845" y="3145155"/>
                </a:lnTo>
                <a:lnTo>
                  <a:pt x="340360" y="3165475"/>
                </a:lnTo>
                <a:lnTo>
                  <a:pt x="270510" y="3185795"/>
                </a:lnTo>
                <a:lnTo>
                  <a:pt x="200025" y="3225800"/>
                </a:lnTo>
                <a:lnTo>
                  <a:pt x="149860" y="3295650"/>
                </a:lnTo>
                <a:lnTo>
                  <a:pt x="109855" y="3366135"/>
                </a:lnTo>
                <a:lnTo>
                  <a:pt x="80010" y="3435985"/>
                </a:lnTo>
                <a:lnTo>
                  <a:pt x="50165" y="3515995"/>
                </a:lnTo>
                <a:lnTo>
                  <a:pt x="29845" y="3586480"/>
                </a:lnTo>
                <a:lnTo>
                  <a:pt x="10160" y="3656330"/>
                </a:lnTo>
                <a:lnTo>
                  <a:pt x="10160" y="3726815"/>
                </a:lnTo>
                <a:lnTo>
                  <a:pt x="0" y="3796665"/>
                </a:lnTo>
                <a:lnTo>
                  <a:pt x="0" y="3866515"/>
                </a:lnTo>
                <a:lnTo>
                  <a:pt x="0" y="3937000"/>
                </a:lnTo>
                <a:lnTo>
                  <a:pt x="0" y="4006850"/>
                </a:lnTo>
                <a:lnTo>
                  <a:pt x="0" y="4077335"/>
                </a:lnTo>
                <a:lnTo>
                  <a:pt x="19685" y="4147185"/>
                </a:lnTo>
                <a:lnTo>
                  <a:pt x="40005" y="4217670"/>
                </a:lnTo>
                <a:lnTo>
                  <a:pt x="59690" y="4287520"/>
                </a:lnTo>
                <a:lnTo>
                  <a:pt x="80010" y="4357370"/>
                </a:lnTo>
                <a:lnTo>
                  <a:pt x="120015" y="4427855"/>
                </a:lnTo>
                <a:lnTo>
                  <a:pt x="149860" y="4497705"/>
                </a:lnTo>
                <a:lnTo>
                  <a:pt x="190500" y="4568190"/>
                </a:lnTo>
                <a:lnTo>
                  <a:pt x="230505" y="4638040"/>
                </a:lnTo>
                <a:lnTo>
                  <a:pt x="280670" y="4708525"/>
                </a:lnTo>
                <a:lnTo>
                  <a:pt x="350520" y="4758690"/>
                </a:lnTo>
                <a:lnTo>
                  <a:pt x="420370" y="4808220"/>
                </a:lnTo>
                <a:lnTo>
                  <a:pt x="490855" y="4858385"/>
                </a:lnTo>
                <a:lnTo>
                  <a:pt x="560705" y="4888865"/>
                </a:lnTo>
                <a:lnTo>
                  <a:pt x="631190" y="4928870"/>
                </a:lnTo>
                <a:lnTo>
                  <a:pt x="701040" y="4958715"/>
                </a:lnTo>
                <a:lnTo>
                  <a:pt x="771525" y="4979035"/>
                </a:lnTo>
                <a:lnTo>
                  <a:pt x="841375" y="4988560"/>
                </a:lnTo>
                <a:lnTo>
                  <a:pt x="911225" y="5008880"/>
                </a:lnTo>
                <a:lnTo>
                  <a:pt x="981710" y="5019040"/>
                </a:lnTo>
                <a:lnTo>
                  <a:pt x="1051560" y="5028565"/>
                </a:lnTo>
                <a:lnTo>
                  <a:pt x="1122045" y="5038725"/>
                </a:lnTo>
                <a:lnTo>
                  <a:pt x="1191895" y="5038725"/>
                </a:lnTo>
                <a:lnTo>
                  <a:pt x="1262380" y="5048885"/>
                </a:lnTo>
                <a:lnTo>
                  <a:pt x="1332230" y="5048885"/>
                </a:lnTo>
                <a:lnTo>
                  <a:pt x="1412240" y="5048885"/>
                </a:lnTo>
                <a:lnTo>
                  <a:pt x="1482725" y="5048885"/>
                </a:lnTo>
                <a:lnTo>
                  <a:pt x="1552575" y="5038725"/>
                </a:lnTo>
                <a:lnTo>
                  <a:pt x="1623060" y="5008880"/>
                </a:lnTo>
                <a:lnTo>
                  <a:pt x="1692910" y="4968875"/>
                </a:lnTo>
                <a:lnTo>
                  <a:pt x="1762760" y="4968875"/>
                </a:lnTo>
                <a:lnTo>
                  <a:pt x="1833245" y="5038725"/>
                </a:lnTo>
                <a:lnTo>
                  <a:pt x="1863090" y="5109210"/>
                </a:lnTo>
                <a:lnTo>
                  <a:pt x="1903095" y="5179060"/>
                </a:lnTo>
                <a:lnTo>
                  <a:pt x="1963420" y="5249545"/>
                </a:lnTo>
                <a:lnTo>
                  <a:pt x="2033270" y="5319395"/>
                </a:lnTo>
                <a:lnTo>
                  <a:pt x="2103755" y="5369560"/>
                </a:lnTo>
                <a:lnTo>
                  <a:pt x="2173605" y="5419725"/>
                </a:lnTo>
                <a:lnTo>
                  <a:pt x="2244090" y="5469890"/>
                </a:lnTo>
                <a:lnTo>
                  <a:pt x="2313940" y="5509895"/>
                </a:lnTo>
                <a:lnTo>
                  <a:pt x="2384425" y="5539740"/>
                </a:lnTo>
                <a:lnTo>
                  <a:pt x="2454275" y="5569585"/>
                </a:lnTo>
                <a:lnTo>
                  <a:pt x="2524125" y="5600065"/>
                </a:lnTo>
                <a:lnTo>
                  <a:pt x="2594610" y="5629910"/>
                </a:lnTo>
                <a:lnTo>
                  <a:pt x="2664460" y="5650230"/>
                </a:lnTo>
                <a:lnTo>
                  <a:pt x="2734945" y="5659755"/>
                </a:lnTo>
                <a:lnTo>
                  <a:pt x="2804795" y="5669915"/>
                </a:lnTo>
                <a:lnTo>
                  <a:pt x="2875280" y="5690235"/>
                </a:lnTo>
                <a:lnTo>
                  <a:pt x="2945130" y="5690235"/>
                </a:lnTo>
                <a:lnTo>
                  <a:pt x="3015615" y="5699760"/>
                </a:lnTo>
                <a:lnTo>
                  <a:pt x="3085465" y="5699760"/>
                </a:lnTo>
                <a:lnTo>
                  <a:pt x="3165475" y="5709920"/>
                </a:lnTo>
                <a:lnTo>
                  <a:pt x="3235960" y="5709920"/>
                </a:lnTo>
                <a:lnTo>
                  <a:pt x="3315970" y="5709920"/>
                </a:lnTo>
                <a:lnTo>
                  <a:pt x="3385820" y="5699760"/>
                </a:lnTo>
                <a:lnTo>
                  <a:pt x="3465830" y="5680075"/>
                </a:lnTo>
                <a:lnTo>
                  <a:pt x="3536315" y="5669915"/>
                </a:lnTo>
                <a:lnTo>
                  <a:pt x="3616325" y="5650230"/>
                </a:lnTo>
                <a:lnTo>
                  <a:pt x="3696335" y="5640070"/>
                </a:lnTo>
                <a:lnTo>
                  <a:pt x="3766820" y="5629910"/>
                </a:lnTo>
                <a:lnTo>
                  <a:pt x="3836670" y="5600065"/>
                </a:lnTo>
                <a:lnTo>
                  <a:pt x="3907155" y="5579745"/>
                </a:lnTo>
                <a:lnTo>
                  <a:pt x="3977005" y="5560060"/>
                </a:lnTo>
                <a:lnTo>
                  <a:pt x="4047490" y="5539740"/>
                </a:lnTo>
                <a:lnTo>
                  <a:pt x="4117340" y="5520055"/>
                </a:lnTo>
                <a:lnTo>
                  <a:pt x="4187190" y="5489575"/>
                </a:lnTo>
                <a:lnTo>
                  <a:pt x="4257675" y="5469890"/>
                </a:lnTo>
                <a:lnTo>
                  <a:pt x="4327525" y="5449570"/>
                </a:lnTo>
                <a:lnTo>
                  <a:pt x="4398010" y="5429885"/>
                </a:lnTo>
                <a:lnTo>
                  <a:pt x="4467860" y="5399405"/>
                </a:lnTo>
                <a:lnTo>
                  <a:pt x="4547870" y="5359400"/>
                </a:lnTo>
                <a:lnTo>
                  <a:pt x="4618355" y="5329555"/>
                </a:lnTo>
                <a:lnTo>
                  <a:pt x="4688205" y="5309235"/>
                </a:lnTo>
                <a:lnTo>
                  <a:pt x="4758690" y="5279390"/>
                </a:lnTo>
                <a:lnTo>
                  <a:pt x="4828540" y="5259070"/>
                </a:lnTo>
                <a:lnTo>
                  <a:pt x="4899025" y="5289550"/>
                </a:lnTo>
                <a:lnTo>
                  <a:pt x="4968875" y="5319395"/>
                </a:lnTo>
                <a:lnTo>
                  <a:pt x="5038725" y="5349240"/>
                </a:lnTo>
                <a:lnTo>
                  <a:pt x="5109210" y="5389245"/>
                </a:lnTo>
                <a:lnTo>
                  <a:pt x="5179060" y="5409565"/>
                </a:lnTo>
                <a:lnTo>
                  <a:pt x="5259070" y="5439410"/>
                </a:lnTo>
                <a:lnTo>
                  <a:pt x="5339715" y="5469890"/>
                </a:lnTo>
                <a:lnTo>
                  <a:pt x="5409565" y="5499735"/>
                </a:lnTo>
                <a:lnTo>
                  <a:pt x="5480050" y="5520055"/>
                </a:lnTo>
                <a:lnTo>
                  <a:pt x="5549900" y="5529580"/>
                </a:lnTo>
                <a:lnTo>
                  <a:pt x="5619750" y="5539740"/>
                </a:lnTo>
                <a:lnTo>
                  <a:pt x="5690235" y="5549900"/>
                </a:lnTo>
                <a:lnTo>
                  <a:pt x="5760085" y="5549900"/>
                </a:lnTo>
                <a:lnTo>
                  <a:pt x="5830570" y="5560060"/>
                </a:lnTo>
                <a:lnTo>
                  <a:pt x="5900420" y="5560060"/>
                </a:lnTo>
                <a:lnTo>
                  <a:pt x="5970905" y="5560060"/>
                </a:lnTo>
                <a:lnTo>
                  <a:pt x="6040755" y="5560060"/>
                </a:lnTo>
                <a:lnTo>
                  <a:pt x="6110605" y="5560060"/>
                </a:lnTo>
                <a:lnTo>
                  <a:pt x="6181090" y="5569585"/>
                </a:lnTo>
                <a:lnTo>
                  <a:pt x="6261100" y="5569585"/>
                </a:lnTo>
                <a:lnTo>
                  <a:pt x="6341110" y="5569585"/>
                </a:lnTo>
                <a:lnTo>
                  <a:pt x="6431280" y="5569585"/>
                </a:lnTo>
                <a:lnTo>
                  <a:pt x="6501765" y="5569585"/>
                </a:lnTo>
                <a:lnTo>
                  <a:pt x="6581775" y="5569585"/>
                </a:lnTo>
                <a:lnTo>
                  <a:pt x="6651625" y="5569585"/>
                </a:lnTo>
                <a:lnTo>
                  <a:pt x="6722110" y="5569585"/>
                </a:lnTo>
                <a:lnTo>
                  <a:pt x="6791960" y="5569585"/>
                </a:lnTo>
                <a:lnTo>
                  <a:pt x="6871970" y="5569585"/>
                </a:lnTo>
                <a:lnTo>
                  <a:pt x="6952615" y="5560060"/>
                </a:lnTo>
                <a:lnTo>
                  <a:pt x="7032625" y="5549900"/>
                </a:lnTo>
                <a:lnTo>
                  <a:pt x="7102475" y="5549900"/>
                </a:lnTo>
                <a:lnTo>
                  <a:pt x="7172960" y="5529580"/>
                </a:lnTo>
                <a:lnTo>
                  <a:pt x="7242810" y="5520055"/>
                </a:lnTo>
                <a:lnTo>
                  <a:pt x="7332980" y="5509895"/>
                </a:lnTo>
                <a:lnTo>
                  <a:pt x="7412990" y="5489575"/>
                </a:lnTo>
                <a:lnTo>
                  <a:pt x="7483475" y="5469890"/>
                </a:lnTo>
                <a:lnTo>
                  <a:pt x="7553325" y="5449570"/>
                </a:lnTo>
                <a:lnTo>
                  <a:pt x="7633970" y="5419725"/>
                </a:lnTo>
                <a:lnTo>
                  <a:pt x="7703820" y="5389245"/>
                </a:lnTo>
                <a:lnTo>
                  <a:pt x="7773670" y="5379720"/>
                </a:lnTo>
                <a:lnTo>
                  <a:pt x="7844155" y="5339715"/>
                </a:lnTo>
                <a:lnTo>
                  <a:pt x="7914005" y="5309235"/>
                </a:lnTo>
                <a:lnTo>
                  <a:pt x="7994015" y="5289550"/>
                </a:lnTo>
                <a:lnTo>
                  <a:pt x="8064500" y="5259070"/>
                </a:lnTo>
                <a:lnTo>
                  <a:pt x="8134350" y="5229225"/>
                </a:lnTo>
                <a:lnTo>
                  <a:pt x="8204835" y="5189220"/>
                </a:lnTo>
                <a:lnTo>
                  <a:pt x="8284845" y="5159375"/>
                </a:lnTo>
                <a:lnTo>
                  <a:pt x="8354695" y="5109210"/>
                </a:lnTo>
                <a:lnTo>
                  <a:pt x="8425180" y="5069205"/>
                </a:lnTo>
                <a:lnTo>
                  <a:pt x="8495030" y="5008880"/>
                </a:lnTo>
                <a:lnTo>
                  <a:pt x="8545195" y="4938395"/>
                </a:lnTo>
                <a:lnTo>
                  <a:pt x="8595360" y="4868545"/>
                </a:lnTo>
                <a:lnTo>
                  <a:pt x="8655685" y="4798695"/>
                </a:lnTo>
                <a:lnTo>
                  <a:pt x="8705850" y="4728210"/>
                </a:lnTo>
                <a:lnTo>
                  <a:pt x="8735695" y="4658360"/>
                </a:lnTo>
                <a:lnTo>
                  <a:pt x="8775700" y="4587875"/>
                </a:lnTo>
                <a:lnTo>
                  <a:pt x="8796020" y="4518025"/>
                </a:lnTo>
                <a:lnTo>
                  <a:pt x="8805545" y="4447540"/>
                </a:lnTo>
                <a:lnTo>
                  <a:pt x="8815705" y="4377690"/>
                </a:lnTo>
                <a:lnTo>
                  <a:pt x="8845550" y="4307840"/>
                </a:lnTo>
                <a:lnTo>
                  <a:pt x="8865870" y="4237355"/>
                </a:lnTo>
                <a:lnTo>
                  <a:pt x="8886190" y="4167505"/>
                </a:lnTo>
                <a:lnTo>
                  <a:pt x="8956040" y="4127500"/>
                </a:lnTo>
                <a:lnTo>
                  <a:pt x="9025890" y="4117340"/>
                </a:lnTo>
                <a:lnTo>
                  <a:pt x="9106535" y="4107180"/>
                </a:lnTo>
                <a:lnTo>
                  <a:pt x="9176385" y="4097020"/>
                </a:lnTo>
                <a:lnTo>
                  <a:pt x="9266555" y="4097020"/>
                </a:lnTo>
                <a:lnTo>
                  <a:pt x="9356725" y="4097020"/>
                </a:lnTo>
                <a:lnTo>
                  <a:pt x="9426575" y="4086860"/>
                </a:lnTo>
                <a:lnTo>
                  <a:pt x="9497060" y="4086860"/>
                </a:lnTo>
                <a:lnTo>
                  <a:pt x="9566910" y="4077335"/>
                </a:lnTo>
                <a:lnTo>
                  <a:pt x="9657080" y="4057015"/>
                </a:lnTo>
                <a:lnTo>
                  <a:pt x="9757410" y="4046855"/>
                </a:lnTo>
                <a:lnTo>
                  <a:pt x="9827895" y="4037330"/>
                </a:lnTo>
                <a:lnTo>
                  <a:pt x="9897745" y="4006850"/>
                </a:lnTo>
                <a:lnTo>
                  <a:pt x="9977755" y="3996690"/>
                </a:lnTo>
                <a:lnTo>
                  <a:pt x="10048240" y="3966845"/>
                </a:lnTo>
                <a:lnTo>
                  <a:pt x="10128250" y="3937000"/>
                </a:lnTo>
                <a:lnTo>
                  <a:pt x="10198100" y="3916680"/>
                </a:lnTo>
                <a:lnTo>
                  <a:pt x="10268585" y="3886835"/>
                </a:lnTo>
                <a:lnTo>
                  <a:pt x="10338435" y="3836670"/>
                </a:lnTo>
                <a:lnTo>
                  <a:pt x="10418445" y="3786505"/>
                </a:lnTo>
                <a:lnTo>
                  <a:pt x="10499090" y="3736340"/>
                </a:lnTo>
                <a:lnTo>
                  <a:pt x="10568940" y="3666490"/>
                </a:lnTo>
                <a:lnTo>
                  <a:pt x="10629265" y="3596005"/>
                </a:lnTo>
                <a:lnTo>
                  <a:pt x="10679430" y="3526155"/>
                </a:lnTo>
                <a:lnTo>
                  <a:pt x="10699115" y="3456305"/>
                </a:lnTo>
                <a:lnTo>
                  <a:pt x="10728960" y="3375660"/>
                </a:lnTo>
                <a:lnTo>
                  <a:pt x="10739120" y="3305810"/>
                </a:lnTo>
                <a:lnTo>
                  <a:pt x="10739120" y="3235325"/>
                </a:lnTo>
                <a:lnTo>
                  <a:pt x="10749280" y="3155315"/>
                </a:lnTo>
                <a:lnTo>
                  <a:pt x="10749280" y="3085465"/>
                </a:lnTo>
                <a:lnTo>
                  <a:pt x="10749280" y="3014980"/>
                </a:lnTo>
                <a:lnTo>
                  <a:pt x="10759440" y="2945130"/>
                </a:lnTo>
                <a:lnTo>
                  <a:pt x="10759440" y="2875280"/>
                </a:lnTo>
                <a:lnTo>
                  <a:pt x="10759440" y="2794635"/>
                </a:lnTo>
                <a:lnTo>
                  <a:pt x="10759440" y="2724785"/>
                </a:lnTo>
                <a:lnTo>
                  <a:pt x="10759440" y="2654300"/>
                </a:lnTo>
                <a:lnTo>
                  <a:pt x="10749280" y="2584450"/>
                </a:lnTo>
                <a:lnTo>
                  <a:pt x="10749280" y="2514600"/>
                </a:lnTo>
                <a:lnTo>
                  <a:pt x="10728960" y="2444115"/>
                </a:lnTo>
                <a:lnTo>
                  <a:pt x="10709275" y="2364105"/>
                </a:lnTo>
                <a:lnTo>
                  <a:pt x="10699115" y="2293620"/>
                </a:lnTo>
                <a:lnTo>
                  <a:pt x="10679430" y="2223770"/>
                </a:lnTo>
                <a:lnTo>
                  <a:pt x="10648950" y="2153920"/>
                </a:lnTo>
                <a:lnTo>
                  <a:pt x="10629265" y="2073275"/>
                </a:lnTo>
                <a:lnTo>
                  <a:pt x="10619105" y="2003425"/>
                </a:lnTo>
                <a:lnTo>
                  <a:pt x="10598785" y="1933575"/>
                </a:lnTo>
                <a:lnTo>
                  <a:pt x="10589260" y="1863090"/>
                </a:lnTo>
                <a:lnTo>
                  <a:pt x="10558780" y="1793240"/>
                </a:lnTo>
                <a:lnTo>
                  <a:pt x="10539095" y="1722755"/>
                </a:lnTo>
                <a:lnTo>
                  <a:pt x="10508615" y="1642745"/>
                </a:lnTo>
                <a:lnTo>
                  <a:pt x="10488930" y="1572895"/>
                </a:lnTo>
                <a:lnTo>
                  <a:pt x="10478770" y="1502410"/>
                </a:lnTo>
                <a:lnTo>
                  <a:pt x="10448925" y="1432560"/>
                </a:lnTo>
                <a:lnTo>
                  <a:pt x="10428605" y="1362075"/>
                </a:lnTo>
                <a:lnTo>
                  <a:pt x="10398760" y="1282065"/>
                </a:lnTo>
                <a:lnTo>
                  <a:pt x="10368280" y="1212215"/>
                </a:lnTo>
                <a:lnTo>
                  <a:pt x="10348595" y="1141730"/>
                </a:lnTo>
                <a:lnTo>
                  <a:pt x="10298430" y="1071880"/>
                </a:lnTo>
                <a:lnTo>
                  <a:pt x="10248265" y="1001395"/>
                </a:lnTo>
                <a:lnTo>
                  <a:pt x="10208260" y="931545"/>
                </a:lnTo>
                <a:lnTo>
                  <a:pt x="10138410" y="881380"/>
                </a:lnTo>
                <a:lnTo>
                  <a:pt x="10067925" y="821055"/>
                </a:lnTo>
                <a:lnTo>
                  <a:pt x="9998075" y="781050"/>
                </a:lnTo>
                <a:lnTo>
                  <a:pt x="9927590" y="741045"/>
                </a:lnTo>
                <a:lnTo>
                  <a:pt x="9887585" y="671195"/>
                </a:lnTo>
                <a:lnTo>
                  <a:pt x="9897745" y="600710"/>
                </a:lnTo>
                <a:lnTo>
                  <a:pt x="9907905" y="530860"/>
                </a:lnTo>
                <a:lnTo>
                  <a:pt x="9918065" y="460375"/>
                </a:lnTo>
                <a:lnTo>
                  <a:pt x="9907905" y="390525"/>
                </a:lnTo>
                <a:lnTo>
                  <a:pt x="9867900" y="320675"/>
                </a:lnTo>
                <a:lnTo>
                  <a:pt x="9807575" y="250190"/>
                </a:lnTo>
                <a:lnTo>
                  <a:pt x="9737725" y="200025"/>
                </a:lnTo>
                <a:lnTo>
                  <a:pt x="9667240" y="149860"/>
                </a:lnTo>
                <a:lnTo>
                  <a:pt x="9597390" y="120015"/>
                </a:lnTo>
                <a:lnTo>
                  <a:pt x="9526905" y="99695"/>
                </a:lnTo>
                <a:lnTo>
                  <a:pt x="9457055" y="69850"/>
                </a:lnTo>
                <a:lnTo>
                  <a:pt x="9377045" y="50165"/>
                </a:lnTo>
                <a:lnTo>
                  <a:pt x="9306560" y="50165"/>
                </a:lnTo>
                <a:lnTo>
                  <a:pt x="9236710" y="40005"/>
                </a:lnTo>
                <a:lnTo>
                  <a:pt x="9166225" y="29845"/>
                </a:lnTo>
                <a:lnTo>
                  <a:pt x="9076055" y="29845"/>
                </a:lnTo>
                <a:lnTo>
                  <a:pt x="8996045" y="19685"/>
                </a:lnTo>
                <a:lnTo>
                  <a:pt x="8905875" y="19685"/>
                </a:lnTo>
                <a:lnTo>
                  <a:pt x="8825865" y="9525"/>
                </a:lnTo>
                <a:lnTo>
                  <a:pt x="8745855" y="9525"/>
                </a:lnTo>
                <a:lnTo>
                  <a:pt x="8665210" y="9525"/>
                </a:lnTo>
                <a:lnTo>
                  <a:pt x="8595360" y="0"/>
                </a:lnTo>
                <a:lnTo>
                  <a:pt x="8525510" y="0"/>
                </a:lnTo>
                <a:lnTo>
                  <a:pt x="8435340" y="0"/>
                </a:lnTo>
                <a:lnTo>
                  <a:pt x="8364855" y="0"/>
                </a:lnTo>
                <a:lnTo>
                  <a:pt x="8295005" y="0"/>
                </a:lnTo>
                <a:lnTo>
                  <a:pt x="8224520" y="0"/>
                </a:lnTo>
                <a:lnTo>
                  <a:pt x="8154670" y="9525"/>
                </a:lnTo>
                <a:lnTo>
                  <a:pt x="8084185" y="9525"/>
                </a:lnTo>
                <a:lnTo>
                  <a:pt x="8014335" y="29845"/>
                </a:lnTo>
                <a:lnTo>
                  <a:pt x="7944485" y="50165"/>
                </a:lnTo>
                <a:lnTo>
                  <a:pt x="7874000" y="80010"/>
                </a:lnTo>
                <a:lnTo>
                  <a:pt x="7804150" y="109855"/>
                </a:lnTo>
                <a:lnTo>
                  <a:pt x="7733665" y="140335"/>
                </a:lnTo>
                <a:lnTo>
                  <a:pt x="7663815" y="170180"/>
                </a:lnTo>
                <a:lnTo>
                  <a:pt x="7593330" y="220345"/>
                </a:lnTo>
                <a:lnTo>
                  <a:pt x="7523480" y="270510"/>
                </a:lnTo>
                <a:lnTo>
                  <a:pt x="7453630" y="310515"/>
                </a:lnTo>
                <a:lnTo>
                  <a:pt x="7383145" y="370205"/>
                </a:lnTo>
                <a:lnTo>
                  <a:pt x="7322820" y="440690"/>
                </a:lnTo>
                <a:lnTo>
                  <a:pt x="7273290" y="510540"/>
                </a:lnTo>
                <a:lnTo>
                  <a:pt x="7223125" y="581025"/>
                </a:lnTo>
                <a:lnTo>
                  <a:pt x="7183120" y="650875"/>
                </a:lnTo>
                <a:lnTo>
                  <a:pt x="7142480" y="721360"/>
                </a:lnTo>
                <a:lnTo>
                  <a:pt x="7112635" y="791210"/>
                </a:lnTo>
                <a:lnTo>
                  <a:pt x="7092950" y="861060"/>
                </a:lnTo>
                <a:lnTo>
                  <a:pt x="7072630" y="931545"/>
                </a:lnTo>
                <a:lnTo>
                  <a:pt x="7042785" y="1001395"/>
                </a:lnTo>
                <a:lnTo>
                  <a:pt x="7022465" y="1071880"/>
                </a:lnTo>
                <a:lnTo>
                  <a:pt x="7012305" y="1141730"/>
                </a:lnTo>
                <a:lnTo>
                  <a:pt x="6992620" y="1212215"/>
                </a:lnTo>
                <a:lnTo>
                  <a:pt x="6972300" y="1282065"/>
                </a:lnTo>
                <a:lnTo>
                  <a:pt x="6942455" y="1351915"/>
                </a:lnTo>
                <a:lnTo>
                  <a:pt x="6922135" y="1422400"/>
                </a:lnTo>
                <a:lnTo>
                  <a:pt x="6902450" y="1492250"/>
                </a:lnTo>
                <a:lnTo>
                  <a:pt x="6871970" y="1562735"/>
                </a:lnTo>
                <a:lnTo>
                  <a:pt x="6852285" y="1632585"/>
                </a:lnTo>
                <a:lnTo>
                  <a:pt x="6812280" y="1703070"/>
                </a:lnTo>
                <a:lnTo>
                  <a:pt x="6741795" y="1703070"/>
                </a:lnTo>
                <a:lnTo>
                  <a:pt x="6671945" y="1682750"/>
                </a:lnTo>
                <a:lnTo>
                  <a:pt x="6602095" y="1672590"/>
                </a:lnTo>
                <a:lnTo>
                  <a:pt x="6531610" y="1652905"/>
                </a:lnTo>
                <a:lnTo>
                  <a:pt x="6461760" y="1632585"/>
                </a:lnTo>
                <a:lnTo>
                  <a:pt x="6391275" y="1622425"/>
                </a:lnTo>
                <a:lnTo>
                  <a:pt x="6321425" y="1602740"/>
                </a:lnTo>
                <a:lnTo>
                  <a:pt x="6250940" y="1592580"/>
                </a:lnTo>
                <a:lnTo>
                  <a:pt x="6181090" y="1572895"/>
                </a:lnTo>
                <a:lnTo>
                  <a:pt x="6110605" y="1572895"/>
                </a:lnTo>
                <a:lnTo>
                  <a:pt x="6040755" y="1572895"/>
                </a:lnTo>
                <a:lnTo>
                  <a:pt x="5970905" y="1582420"/>
                </a:lnTo>
                <a:lnTo>
                  <a:pt x="5900420" y="1592580"/>
                </a:lnTo>
                <a:lnTo>
                  <a:pt x="5830570" y="1602740"/>
                </a:lnTo>
                <a:lnTo>
                  <a:pt x="5760085" y="1612900"/>
                </a:lnTo>
                <a:lnTo>
                  <a:pt x="5690235" y="1612900"/>
                </a:lnTo>
                <a:lnTo>
                  <a:pt x="5619750" y="1632585"/>
                </a:lnTo>
                <a:lnTo>
                  <a:pt x="5549900" y="1652905"/>
                </a:lnTo>
                <a:lnTo>
                  <a:pt x="5480050" y="1663065"/>
                </a:lnTo>
                <a:lnTo>
                  <a:pt x="5409565" y="1692910"/>
                </a:lnTo>
                <a:lnTo>
                  <a:pt x="5339715" y="1712595"/>
                </a:lnTo>
                <a:lnTo>
                  <a:pt x="5269230" y="1743075"/>
                </a:lnTo>
                <a:lnTo>
                  <a:pt x="5199380" y="1793240"/>
                </a:lnTo>
                <a:lnTo>
                  <a:pt x="5128895" y="1843405"/>
                </a:lnTo>
                <a:lnTo>
                  <a:pt x="5059045" y="1883410"/>
                </a:lnTo>
                <a:lnTo>
                  <a:pt x="5029200" y="1953260"/>
                </a:lnTo>
                <a:lnTo>
                  <a:pt x="4958715" y="1983105"/>
                </a:lnTo>
                <a:lnTo>
                  <a:pt x="4888865" y="2023745"/>
                </a:lnTo>
                <a:lnTo>
                  <a:pt x="4818380" y="2043430"/>
                </a:lnTo>
                <a:lnTo>
                  <a:pt x="4748530" y="2063750"/>
                </a:lnTo>
                <a:lnTo>
                  <a:pt x="4678045" y="2083435"/>
                </a:lnTo>
                <a:lnTo>
                  <a:pt x="4608195" y="2103755"/>
                </a:lnTo>
                <a:lnTo>
                  <a:pt x="4538345" y="2103755"/>
                </a:lnTo>
                <a:lnTo>
                  <a:pt x="4467860" y="2113915"/>
                </a:lnTo>
                <a:lnTo>
                  <a:pt x="4398010" y="2123440"/>
                </a:lnTo>
                <a:lnTo>
                  <a:pt x="4327525" y="2123440"/>
                </a:lnTo>
                <a:lnTo>
                  <a:pt x="4257675" y="2113915"/>
                </a:lnTo>
                <a:lnTo>
                  <a:pt x="4187190" y="2103755"/>
                </a:lnTo>
                <a:lnTo>
                  <a:pt x="4117340" y="2093595"/>
                </a:lnTo>
                <a:lnTo>
                  <a:pt x="4047490" y="2073275"/>
                </a:lnTo>
                <a:lnTo>
                  <a:pt x="3977005" y="2043430"/>
                </a:lnTo>
                <a:lnTo>
                  <a:pt x="3907155" y="2013585"/>
                </a:lnTo>
                <a:lnTo>
                  <a:pt x="3836670" y="1993265"/>
                </a:lnTo>
                <a:lnTo>
                  <a:pt x="3766820" y="1983105"/>
                </a:lnTo>
                <a:lnTo>
                  <a:pt x="3696335" y="1963420"/>
                </a:lnTo>
                <a:lnTo>
                  <a:pt x="3626485" y="1953260"/>
                </a:lnTo>
                <a:lnTo>
                  <a:pt x="3556000" y="1923415"/>
                </a:lnTo>
                <a:lnTo>
                  <a:pt x="3486150" y="1863090"/>
                </a:lnTo>
                <a:lnTo>
                  <a:pt x="3416300" y="1812925"/>
                </a:lnTo>
                <a:lnTo>
                  <a:pt x="3355975" y="1753235"/>
                </a:lnTo>
              </a:path>
            </a:pathLst>
          </a:custGeom>
          <a:solidFill>
            <a:srgbClr val="C2DACE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兔子 (2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8096" y="-258127"/>
            <a:ext cx="4217670" cy="357520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76764" y="2011204"/>
            <a:ext cx="7299008" cy="2422684"/>
          </a:xfrm>
          <a:prstGeom prst="rect">
            <a:avLst/>
          </a:prstGeom>
          <a:noFill/>
          <a:ln>
            <a:noFill/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vert="horz"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</a:pPr>
            <a:r>
              <a:rPr lang="en-US" altLang="zh-CN" sz="4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通过学习课文，受到了什么启发？</a:t>
            </a:r>
            <a:endParaRPr lang="zh-CN" altLang="en-US" sz="45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>
    <p:push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>
            <p:custDataLst>
              <p:tags r:id="rId1"/>
            </p:custDataLst>
          </p:nvPr>
        </p:nvSpPr>
        <p:spPr>
          <a:xfrm>
            <a:off x="6217444" y="1971199"/>
            <a:ext cx="2772251" cy="2772251"/>
          </a:xfrm>
          <a:prstGeom prst="ellipse">
            <a:avLst/>
          </a:prstGeom>
          <a:noFill/>
          <a:ln w="25400">
            <a:solidFill>
              <a:srgbClr val="99C1AD"/>
            </a:solidFill>
            <a:prstDash val="sysDash"/>
          </a:ln>
        </p:spPr>
        <p:style>
          <a:lnRef idx="2">
            <a:srgbClr val="207CBC">
              <a:shade val="50000"/>
            </a:srgbClr>
          </a:lnRef>
          <a:fillRef idx="1">
            <a:srgbClr val="207CBC"/>
          </a:fillRef>
          <a:effectRef idx="0">
            <a:srgbClr val="207CBC"/>
          </a:effectRef>
          <a:fontRef idx="minor">
            <a:sysClr val="window" lastClr="FFFFFF"/>
          </a:fontRef>
        </p:style>
        <p:txBody>
          <a:bodyPr lIns="68580" tIns="34290" rIns="68580" bIns="34290" rtlCol="0" anchor="ctr">
            <a:normAutofit/>
          </a:bodyPr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13335" y="177165"/>
            <a:ext cx="9132094" cy="953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192" y="4993481"/>
            <a:ext cx="9132094" cy="953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1 (15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26555" y="2233137"/>
            <a:ext cx="1754029" cy="200644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83689" y="1183933"/>
            <a:ext cx="5923121" cy="30556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在生活中要养善于观察的习惯，遇到问题要敢于动脑思考，最为重要的是有坚持不懈的勤奋钻研的精神。</a:t>
            </a:r>
            <a:endParaRPr lang="zh-CN" altLang="en-US" sz="36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  <p:custDataLst>
      <p:tags r:id="rId3"/>
    </p:custDataLst>
  </p:cSld>
  <p:clrMapOvr>
    <a:masterClrMapping/>
  </p:clrMapOvr>
  <p:transition>
    <p:randomBar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11442" y="-76677"/>
            <a:ext cx="8777288" cy="5159693"/>
          </a:xfrm>
          <a:custGeom>
            <a:avLst/>
            <a:gdLst>
              <a:gd name="connisteX0" fmla="*/ 3515995 w 10759440"/>
              <a:gd name="connsiteY0" fmla="*/ 1843405 h 5709920"/>
              <a:gd name="connisteX1" fmla="*/ 3446145 w 10759440"/>
              <a:gd name="connsiteY1" fmla="*/ 1833245 h 5709920"/>
              <a:gd name="connisteX2" fmla="*/ 3375660 w 10759440"/>
              <a:gd name="connsiteY2" fmla="*/ 1783080 h 5709920"/>
              <a:gd name="connisteX3" fmla="*/ 3305810 w 10759440"/>
              <a:gd name="connsiteY3" fmla="*/ 1753235 h 5709920"/>
              <a:gd name="connisteX4" fmla="*/ 3235960 w 10759440"/>
              <a:gd name="connsiteY4" fmla="*/ 1712595 h 5709920"/>
              <a:gd name="connisteX5" fmla="*/ 3165475 w 10759440"/>
              <a:gd name="connsiteY5" fmla="*/ 1682750 h 5709920"/>
              <a:gd name="connisteX6" fmla="*/ 3095625 w 10759440"/>
              <a:gd name="connsiteY6" fmla="*/ 1642745 h 5709920"/>
              <a:gd name="connisteX7" fmla="*/ 3025140 w 10759440"/>
              <a:gd name="connsiteY7" fmla="*/ 1622425 h 5709920"/>
              <a:gd name="connisteX8" fmla="*/ 2955290 w 10759440"/>
              <a:gd name="connsiteY8" fmla="*/ 1602740 h 5709920"/>
              <a:gd name="connisteX9" fmla="*/ 2884805 w 10759440"/>
              <a:gd name="connsiteY9" fmla="*/ 1582420 h 5709920"/>
              <a:gd name="connisteX10" fmla="*/ 2814955 w 10759440"/>
              <a:gd name="connsiteY10" fmla="*/ 1572895 h 5709920"/>
              <a:gd name="connisteX11" fmla="*/ 2745105 w 10759440"/>
              <a:gd name="connsiteY11" fmla="*/ 1562735 h 5709920"/>
              <a:gd name="connisteX12" fmla="*/ 2674620 w 10759440"/>
              <a:gd name="connsiteY12" fmla="*/ 1562735 h 5709920"/>
              <a:gd name="connisteX13" fmla="*/ 2604770 w 10759440"/>
              <a:gd name="connsiteY13" fmla="*/ 1562735 h 5709920"/>
              <a:gd name="connisteX14" fmla="*/ 2534285 w 10759440"/>
              <a:gd name="connsiteY14" fmla="*/ 1562735 h 5709920"/>
              <a:gd name="connisteX15" fmla="*/ 2464435 w 10759440"/>
              <a:gd name="connsiteY15" fmla="*/ 1562735 h 5709920"/>
              <a:gd name="connisteX16" fmla="*/ 2393950 w 10759440"/>
              <a:gd name="connsiteY16" fmla="*/ 1562735 h 5709920"/>
              <a:gd name="connisteX17" fmla="*/ 2324100 w 10759440"/>
              <a:gd name="connsiteY17" fmla="*/ 1572895 h 5709920"/>
              <a:gd name="connisteX18" fmla="*/ 2254250 w 10759440"/>
              <a:gd name="connsiteY18" fmla="*/ 1572895 h 5709920"/>
              <a:gd name="connisteX19" fmla="*/ 2183765 w 10759440"/>
              <a:gd name="connsiteY19" fmla="*/ 1602740 h 5709920"/>
              <a:gd name="connisteX20" fmla="*/ 2113915 w 10759440"/>
              <a:gd name="connsiteY20" fmla="*/ 1622425 h 5709920"/>
              <a:gd name="connisteX21" fmla="*/ 2043430 w 10759440"/>
              <a:gd name="connsiteY21" fmla="*/ 1672590 h 5709920"/>
              <a:gd name="connisteX22" fmla="*/ 1973580 w 10759440"/>
              <a:gd name="connsiteY22" fmla="*/ 1732915 h 5709920"/>
              <a:gd name="connisteX23" fmla="*/ 1943100 w 10759440"/>
              <a:gd name="connsiteY23" fmla="*/ 1802765 h 5709920"/>
              <a:gd name="connisteX24" fmla="*/ 1913255 w 10759440"/>
              <a:gd name="connsiteY24" fmla="*/ 1873250 h 5709920"/>
              <a:gd name="connisteX25" fmla="*/ 1883410 w 10759440"/>
              <a:gd name="connsiteY25" fmla="*/ 1943100 h 5709920"/>
              <a:gd name="connisteX26" fmla="*/ 1883410 w 10759440"/>
              <a:gd name="connsiteY26" fmla="*/ 2013585 h 5709920"/>
              <a:gd name="connisteX27" fmla="*/ 1873250 w 10759440"/>
              <a:gd name="connsiteY27" fmla="*/ 2083435 h 5709920"/>
              <a:gd name="connisteX28" fmla="*/ 1863090 w 10759440"/>
              <a:gd name="connsiteY28" fmla="*/ 2153920 h 5709920"/>
              <a:gd name="connisteX29" fmla="*/ 1793240 w 10759440"/>
              <a:gd name="connsiteY29" fmla="*/ 2173605 h 5709920"/>
              <a:gd name="connisteX30" fmla="*/ 1722755 w 10759440"/>
              <a:gd name="connsiteY30" fmla="*/ 2153920 h 5709920"/>
              <a:gd name="connisteX31" fmla="*/ 1652905 w 10759440"/>
              <a:gd name="connsiteY31" fmla="*/ 2123440 h 5709920"/>
              <a:gd name="connisteX32" fmla="*/ 1582420 w 10759440"/>
              <a:gd name="connsiteY32" fmla="*/ 2103755 h 5709920"/>
              <a:gd name="connisteX33" fmla="*/ 1512570 w 10759440"/>
              <a:gd name="connsiteY33" fmla="*/ 2083435 h 5709920"/>
              <a:gd name="connisteX34" fmla="*/ 1442720 w 10759440"/>
              <a:gd name="connsiteY34" fmla="*/ 2073275 h 5709920"/>
              <a:gd name="connisteX35" fmla="*/ 1372235 w 10759440"/>
              <a:gd name="connsiteY35" fmla="*/ 2053590 h 5709920"/>
              <a:gd name="connisteX36" fmla="*/ 1302385 w 10759440"/>
              <a:gd name="connsiteY36" fmla="*/ 2053590 h 5709920"/>
              <a:gd name="connisteX37" fmla="*/ 1231900 w 10759440"/>
              <a:gd name="connsiteY37" fmla="*/ 2053590 h 5709920"/>
              <a:gd name="connisteX38" fmla="*/ 1162050 w 10759440"/>
              <a:gd name="connsiteY38" fmla="*/ 2053590 h 5709920"/>
              <a:gd name="connisteX39" fmla="*/ 1091565 w 10759440"/>
              <a:gd name="connsiteY39" fmla="*/ 2073275 h 5709920"/>
              <a:gd name="connisteX40" fmla="*/ 1021715 w 10759440"/>
              <a:gd name="connsiteY40" fmla="*/ 2083435 h 5709920"/>
              <a:gd name="connisteX41" fmla="*/ 951865 w 10759440"/>
              <a:gd name="connsiteY41" fmla="*/ 2103755 h 5709920"/>
              <a:gd name="connisteX42" fmla="*/ 881380 w 10759440"/>
              <a:gd name="connsiteY42" fmla="*/ 2123440 h 5709920"/>
              <a:gd name="connisteX43" fmla="*/ 811530 w 10759440"/>
              <a:gd name="connsiteY43" fmla="*/ 2153920 h 5709920"/>
              <a:gd name="connisteX44" fmla="*/ 741045 w 10759440"/>
              <a:gd name="connsiteY44" fmla="*/ 2183765 h 5709920"/>
              <a:gd name="connisteX45" fmla="*/ 671195 w 10759440"/>
              <a:gd name="connsiteY45" fmla="*/ 2244090 h 5709920"/>
              <a:gd name="connisteX46" fmla="*/ 600710 w 10759440"/>
              <a:gd name="connsiteY46" fmla="*/ 2313940 h 5709920"/>
              <a:gd name="connisteX47" fmla="*/ 551180 w 10759440"/>
              <a:gd name="connsiteY47" fmla="*/ 2383790 h 5709920"/>
              <a:gd name="connisteX48" fmla="*/ 510540 w 10759440"/>
              <a:gd name="connsiteY48" fmla="*/ 2454275 h 5709920"/>
              <a:gd name="connisteX49" fmla="*/ 490855 w 10759440"/>
              <a:gd name="connsiteY49" fmla="*/ 2524125 h 5709920"/>
              <a:gd name="connisteX50" fmla="*/ 490855 w 10759440"/>
              <a:gd name="connsiteY50" fmla="*/ 2594610 h 5709920"/>
              <a:gd name="connisteX51" fmla="*/ 490855 w 10759440"/>
              <a:gd name="connsiteY51" fmla="*/ 2664460 h 5709920"/>
              <a:gd name="connisteX52" fmla="*/ 480695 w 10759440"/>
              <a:gd name="connsiteY52" fmla="*/ 2734945 h 5709920"/>
              <a:gd name="connisteX53" fmla="*/ 501015 w 10759440"/>
              <a:gd name="connsiteY53" fmla="*/ 2804795 h 5709920"/>
              <a:gd name="connisteX54" fmla="*/ 520700 w 10759440"/>
              <a:gd name="connsiteY54" fmla="*/ 2875280 h 5709920"/>
              <a:gd name="connisteX55" fmla="*/ 551180 w 10759440"/>
              <a:gd name="connsiteY55" fmla="*/ 2945130 h 5709920"/>
              <a:gd name="connisteX56" fmla="*/ 591185 w 10759440"/>
              <a:gd name="connsiteY56" fmla="*/ 3014980 h 5709920"/>
              <a:gd name="connisteX57" fmla="*/ 621030 w 10759440"/>
              <a:gd name="connsiteY57" fmla="*/ 3085465 h 5709920"/>
              <a:gd name="connisteX58" fmla="*/ 551180 w 10759440"/>
              <a:gd name="connsiteY58" fmla="*/ 3145155 h 5709920"/>
              <a:gd name="connisteX59" fmla="*/ 480695 w 10759440"/>
              <a:gd name="connsiteY59" fmla="*/ 3145155 h 5709920"/>
              <a:gd name="connisteX60" fmla="*/ 410845 w 10759440"/>
              <a:gd name="connsiteY60" fmla="*/ 3145155 h 5709920"/>
              <a:gd name="connisteX61" fmla="*/ 340360 w 10759440"/>
              <a:gd name="connsiteY61" fmla="*/ 3165475 h 5709920"/>
              <a:gd name="connisteX62" fmla="*/ 270510 w 10759440"/>
              <a:gd name="connsiteY62" fmla="*/ 3185795 h 5709920"/>
              <a:gd name="connisteX63" fmla="*/ 200025 w 10759440"/>
              <a:gd name="connsiteY63" fmla="*/ 3225800 h 5709920"/>
              <a:gd name="connisteX64" fmla="*/ 149860 w 10759440"/>
              <a:gd name="connsiteY64" fmla="*/ 3295650 h 5709920"/>
              <a:gd name="connisteX65" fmla="*/ 109855 w 10759440"/>
              <a:gd name="connsiteY65" fmla="*/ 3366135 h 5709920"/>
              <a:gd name="connisteX66" fmla="*/ 80010 w 10759440"/>
              <a:gd name="connsiteY66" fmla="*/ 3435985 h 5709920"/>
              <a:gd name="connisteX67" fmla="*/ 50165 w 10759440"/>
              <a:gd name="connsiteY67" fmla="*/ 3515995 h 5709920"/>
              <a:gd name="connisteX68" fmla="*/ 29845 w 10759440"/>
              <a:gd name="connsiteY68" fmla="*/ 3586480 h 5709920"/>
              <a:gd name="connisteX69" fmla="*/ 10160 w 10759440"/>
              <a:gd name="connsiteY69" fmla="*/ 3656330 h 5709920"/>
              <a:gd name="connisteX70" fmla="*/ 10160 w 10759440"/>
              <a:gd name="connsiteY70" fmla="*/ 3726815 h 5709920"/>
              <a:gd name="connisteX71" fmla="*/ 0 w 10759440"/>
              <a:gd name="connsiteY71" fmla="*/ 3796665 h 5709920"/>
              <a:gd name="connisteX72" fmla="*/ 0 w 10759440"/>
              <a:gd name="connsiteY72" fmla="*/ 3866515 h 5709920"/>
              <a:gd name="connisteX73" fmla="*/ 0 w 10759440"/>
              <a:gd name="connsiteY73" fmla="*/ 3937000 h 5709920"/>
              <a:gd name="connisteX74" fmla="*/ 0 w 10759440"/>
              <a:gd name="connsiteY74" fmla="*/ 4006850 h 5709920"/>
              <a:gd name="connisteX75" fmla="*/ 0 w 10759440"/>
              <a:gd name="connsiteY75" fmla="*/ 4077335 h 5709920"/>
              <a:gd name="connisteX76" fmla="*/ 19685 w 10759440"/>
              <a:gd name="connsiteY76" fmla="*/ 4147185 h 5709920"/>
              <a:gd name="connisteX77" fmla="*/ 40005 w 10759440"/>
              <a:gd name="connsiteY77" fmla="*/ 4217670 h 5709920"/>
              <a:gd name="connisteX78" fmla="*/ 59690 w 10759440"/>
              <a:gd name="connsiteY78" fmla="*/ 4287520 h 5709920"/>
              <a:gd name="connisteX79" fmla="*/ 80010 w 10759440"/>
              <a:gd name="connsiteY79" fmla="*/ 4357370 h 5709920"/>
              <a:gd name="connisteX80" fmla="*/ 120015 w 10759440"/>
              <a:gd name="connsiteY80" fmla="*/ 4427855 h 5709920"/>
              <a:gd name="connisteX81" fmla="*/ 149860 w 10759440"/>
              <a:gd name="connsiteY81" fmla="*/ 4497705 h 5709920"/>
              <a:gd name="connisteX82" fmla="*/ 190500 w 10759440"/>
              <a:gd name="connsiteY82" fmla="*/ 4568190 h 5709920"/>
              <a:gd name="connisteX83" fmla="*/ 230505 w 10759440"/>
              <a:gd name="connsiteY83" fmla="*/ 4638040 h 5709920"/>
              <a:gd name="connisteX84" fmla="*/ 280670 w 10759440"/>
              <a:gd name="connsiteY84" fmla="*/ 4708525 h 5709920"/>
              <a:gd name="connisteX85" fmla="*/ 350520 w 10759440"/>
              <a:gd name="connsiteY85" fmla="*/ 4758690 h 5709920"/>
              <a:gd name="connisteX86" fmla="*/ 420370 w 10759440"/>
              <a:gd name="connsiteY86" fmla="*/ 4808220 h 5709920"/>
              <a:gd name="connisteX87" fmla="*/ 490855 w 10759440"/>
              <a:gd name="connsiteY87" fmla="*/ 4858385 h 5709920"/>
              <a:gd name="connisteX88" fmla="*/ 560705 w 10759440"/>
              <a:gd name="connsiteY88" fmla="*/ 4888865 h 5709920"/>
              <a:gd name="connisteX89" fmla="*/ 631190 w 10759440"/>
              <a:gd name="connsiteY89" fmla="*/ 4928870 h 5709920"/>
              <a:gd name="connisteX90" fmla="*/ 701040 w 10759440"/>
              <a:gd name="connsiteY90" fmla="*/ 4958715 h 5709920"/>
              <a:gd name="connisteX91" fmla="*/ 771525 w 10759440"/>
              <a:gd name="connsiteY91" fmla="*/ 4979035 h 5709920"/>
              <a:gd name="connisteX92" fmla="*/ 841375 w 10759440"/>
              <a:gd name="connsiteY92" fmla="*/ 4988560 h 5709920"/>
              <a:gd name="connisteX93" fmla="*/ 911225 w 10759440"/>
              <a:gd name="connsiteY93" fmla="*/ 5008880 h 5709920"/>
              <a:gd name="connisteX94" fmla="*/ 981710 w 10759440"/>
              <a:gd name="connsiteY94" fmla="*/ 5019040 h 5709920"/>
              <a:gd name="connisteX95" fmla="*/ 1051560 w 10759440"/>
              <a:gd name="connsiteY95" fmla="*/ 5028565 h 5709920"/>
              <a:gd name="connisteX96" fmla="*/ 1122045 w 10759440"/>
              <a:gd name="connsiteY96" fmla="*/ 5038725 h 5709920"/>
              <a:gd name="connisteX97" fmla="*/ 1191895 w 10759440"/>
              <a:gd name="connsiteY97" fmla="*/ 5038725 h 5709920"/>
              <a:gd name="connisteX98" fmla="*/ 1262380 w 10759440"/>
              <a:gd name="connsiteY98" fmla="*/ 5048885 h 5709920"/>
              <a:gd name="connisteX99" fmla="*/ 1332230 w 10759440"/>
              <a:gd name="connsiteY99" fmla="*/ 5048885 h 5709920"/>
              <a:gd name="connisteX100" fmla="*/ 1412240 w 10759440"/>
              <a:gd name="connsiteY100" fmla="*/ 5048885 h 5709920"/>
              <a:gd name="connisteX101" fmla="*/ 1482725 w 10759440"/>
              <a:gd name="connsiteY101" fmla="*/ 5048885 h 5709920"/>
              <a:gd name="connisteX102" fmla="*/ 1552575 w 10759440"/>
              <a:gd name="connsiteY102" fmla="*/ 5038725 h 5709920"/>
              <a:gd name="connisteX103" fmla="*/ 1623060 w 10759440"/>
              <a:gd name="connsiteY103" fmla="*/ 5008880 h 5709920"/>
              <a:gd name="connisteX104" fmla="*/ 1692910 w 10759440"/>
              <a:gd name="connsiteY104" fmla="*/ 4968875 h 5709920"/>
              <a:gd name="connisteX105" fmla="*/ 1762760 w 10759440"/>
              <a:gd name="connsiteY105" fmla="*/ 4968875 h 5709920"/>
              <a:gd name="connisteX106" fmla="*/ 1833245 w 10759440"/>
              <a:gd name="connsiteY106" fmla="*/ 5038725 h 5709920"/>
              <a:gd name="connisteX107" fmla="*/ 1863090 w 10759440"/>
              <a:gd name="connsiteY107" fmla="*/ 5109210 h 5709920"/>
              <a:gd name="connisteX108" fmla="*/ 1903095 w 10759440"/>
              <a:gd name="connsiteY108" fmla="*/ 5179060 h 5709920"/>
              <a:gd name="connisteX109" fmla="*/ 1963420 w 10759440"/>
              <a:gd name="connsiteY109" fmla="*/ 5249545 h 5709920"/>
              <a:gd name="connisteX110" fmla="*/ 2033270 w 10759440"/>
              <a:gd name="connsiteY110" fmla="*/ 5319395 h 5709920"/>
              <a:gd name="connisteX111" fmla="*/ 2103755 w 10759440"/>
              <a:gd name="connsiteY111" fmla="*/ 5369560 h 5709920"/>
              <a:gd name="connisteX112" fmla="*/ 2173605 w 10759440"/>
              <a:gd name="connsiteY112" fmla="*/ 5419725 h 5709920"/>
              <a:gd name="connisteX113" fmla="*/ 2244090 w 10759440"/>
              <a:gd name="connsiteY113" fmla="*/ 5469890 h 5709920"/>
              <a:gd name="connisteX114" fmla="*/ 2313940 w 10759440"/>
              <a:gd name="connsiteY114" fmla="*/ 5509895 h 5709920"/>
              <a:gd name="connisteX115" fmla="*/ 2384425 w 10759440"/>
              <a:gd name="connsiteY115" fmla="*/ 5539740 h 5709920"/>
              <a:gd name="connisteX116" fmla="*/ 2454275 w 10759440"/>
              <a:gd name="connsiteY116" fmla="*/ 5569585 h 5709920"/>
              <a:gd name="connisteX117" fmla="*/ 2524125 w 10759440"/>
              <a:gd name="connsiteY117" fmla="*/ 5600065 h 5709920"/>
              <a:gd name="connisteX118" fmla="*/ 2594610 w 10759440"/>
              <a:gd name="connsiteY118" fmla="*/ 5629910 h 5709920"/>
              <a:gd name="connisteX119" fmla="*/ 2664460 w 10759440"/>
              <a:gd name="connsiteY119" fmla="*/ 5650230 h 5709920"/>
              <a:gd name="connisteX120" fmla="*/ 2734945 w 10759440"/>
              <a:gd name="connsiteY120" fmla="*/ 5659755 h 5709920"/>
              <a:gd name="connisteX121" fmla="*/ 2804795 w 10759440"/>
              <a:gd name="connsiteY121" fmla="*/ 5669915 h 5709920"/>
              <a:gd name="connisteX122" fmla="*/ 2875280 w 10759440"/>
              <a:gd name="connsiteY122" fmla="*/ 5690235 h 5709920"/>
              <a:gd name="connisteX123" fmla="*/ 2945130 w 10759440"/>
              <a:gd name="connsiteY123" fmla="*/ 5690235 h 5709920"/>
              <a:gd name="connisteX124" fmla="*/ 3015615 w 10759440"/>
              <a:gd name="connsiteY124" fmla="*/ 5699760 h 5709920"/>
              <a:gd name="connisteX125" fmla="*/ 3085465 w 10759440"/>
              <a:gd name="connsiteY125" fmla="*/ 5699760 h 5709920"/>
              <a:gd name="connisteX126" fmla="*/ 3165475 w 10759440"/>
              <a:gd name="connsiteY126" fmla="*/ 5709920 h 5709920"/>
              <a:gd name="connisteX127" fmla="*/ 3235960 w 10759440"/>
              <a:gd name="connsiteY127" fmla="*/ 5709920 h 5709920"/>
              <a:gd name="connisteX128" fmla="*/ 3315970 w 10759440"/>
              <a:gd name="connsiteY128" fmla="*/ 5709920 h 5709920"/>
              <a:gd name="connisteX129" fmla="*/ 3385820 w 10759440"/>
              <a:gd name="connsiteY129" fmla="*/ 5699760 h 5709920"/>
              <a:gd name="connisteX130" fmla="*/ 3465830 w 10759440"/>
              <a:gd name="connsiteY130" fmla="*/ 5680075 h 5709920"/>
              <a:gd name="connisteX131" fmla="*/ 3536315 w 10759440"/>
              <a:gd name="connsiteY131" fmla="*/ 5669915 h 5709920"/>
              <a:gd name="connisteX132" fmla="*/ 3616325 w 10759440"/>
              <a:gd name="connsiteY132" fmla="*/ 5650230 h 5709920"/>
              <a:gd name="connisteX133" fmla="*/ 3696335 w 10759440"/>
              <a:gd name="connsiteY133" fmla="*/ 5640070 h 5709920"/>
              <a:gd name="connisteX134" fmla="*/ 3766820 w 10759440"/>
              <a:gd name="connsiteY134" fmla="*/ 5629910 h 5709920"/>
              <a:gd name="connisteX135" fmla="*/ 3836670 w 10759440"/>
              <a:gd name="connsiteY135" fmla="*/ 5600065 h 5709920"/>
              <a:gd name="connisteX136" fmla="*/ 3907155 w 10759440"/>
              <a:gd name="connsiteY136" fmla="*/ 5579745 h 5709920"/>
              <a:gd name="connisteX137" fmla="*/ 3977005 w 10759440"/>
              <a:gd name="connsiteY137" fmla="*/ 5560060 h 5709920"/>
              <a:gd name="connisteX138" fmla="*/ 4047490 w 10759440"/>
              <a:gd name="connsiteY138" fmla="*/ 5539740 h 5709920"/>
              <a:gd name="connisteX139" fmla="*/ 4117340 w 10759440"/>
              <a:gd name="connsiteY139" fmla="*/ 5520055 h 5709920"/>
              <a:gd name="connisteX140" fmla="*/ 4187190 w 10759440"/>
              <a:gd name="connsiteY140" fmla="*/ 5489575 h 5709920"/>
              <a:gd name="connisteX141" fmla="*/ 4257675 w 10759440"/>
              <a:gd name="connsiteY141" fmla="*/ 5469890 h 5709920"/>
              <a:gd name="connisteX142" fmla="*/ 4327525 w 10759440"/>
              <a:gd name="connsiteY142" fmla="*/ 5449570 h 5709920"/>
              <a:gd name="connisteX143" fmla="*/ 4398010 w 10759440"/>
              <a:gd name="connsiteY143" fmla="*/ 5429885 h 5709920"/>
              <a:gd name="connisteX144" fmla="*/ 4467860 w 10759440"/>
              <a:gd name="connsiteY144" fmla="*/ 5399405 h 5709920"/>
              <a:gd name="connisteX145" fmla="*/ 4547870 w 10759440"/>
              <a:gd name="connsiteY145" fmla="*/ 5359400 h 5709920"/>
              <a:gd name="connisteX146" fmla="*/ 4618355 w 10759440"/>
              <a:gd name="connsiteY146" fmla="*/ 5329555 h 5709920"/>
              <a:gd name="connisteX147" fmla="*/ 4688205 w 10759440"/>
              <a:gd name="connsiteY147" fmla="*/ 5309235 h 5709920"/>
              <a:gd name="connisteX148" fmla="*/ 4758690 w 10759440"/>
              <a:gd name="connsiteY148" fmla="*/ 5279390 h 5709920"/>
              <a:gd name="connisteX149" fmla="*/ 4828540 w 10759440"/>
              <a:gd name="connsiteY149" fmla="*/ 5259070 h 5709920"/>
              <a:gd name="connisteX150" fmla="*/ 4899025 w 10759440"/>
              <a:gd name="connsiteY150" fmla="*/ 5289550 h 5709920"/>
              <a:gd name="connisteX151" fmla="*/ 4968875 w 10759440"/>
              <a:gd name="connsiteY151" fmla="*/ 5319395 h 5709920"/>
              <a:gd name="connisteX152" fmla="*/ 5038725 w 10759440"/>
              <a:gd name="connsiteY152" fmla="*/ 5349240 h 5709920"/>
              <a:gd name="connisteX153" fmla="*/ 5109210 w 10759440"/>
              <a:gd name="connsiteY153" fmla="*/ 5389245 h 5709920"/>
              <a:gd name="connisteX154" fmla="*/ 5179060 w 10759440"/>
              <a:gd name="connsiteY154" fmla="*/ 5409565 h 5709920"/>
              <a:gd name="connisteX155" fmla="*/ 5259070 w 10759440"/>
              <a:gd name="connsiteY155" fmla="*/ 5439410 h 5709920"/>
              <a:gd name="connisteX156" fmla="*/ 5339715 w 10759440"/>
              <a:gd name="connsiteY156" fmla="*/ 5469890 h 5709920"/>
              <a:gd name="connisteX157" fmla="*/ 5409565 w 10759440"/>
              <a:gd name="connsiteY157" fmla="*/ 5499735 h 5709920"/>
              <a:gd name="connisteX158" fmla="*/ 5480050 w 10759440"/>
              <a:gd name="connsiteY158" fmla="*/ 5520055 h 5709920"/>
              <a:gd name="connisteX159" fmla="*/ 5549900 w 10759440"/>
              <a:gd name="connsiteY159" fmla="*/ 5529580 h 5709920"/>
              <a:gd name="connisteX160" fmla="*/ 5619750 w 10759440"/>
              <a:gd name="connsiteY160" fmla="*/ 5539740 h 5709920"/>
              <a:gd name="connisteX161" fmla="*/ 5690235 w 10759440"/>
              <a:gd name="connsiteY161" fmla="*/ 5549900 h 5709920"/>
              <a:gd name="connisteX162" fmla="*/ 5760085 w 10759440"/>
              <a:gd name="connsiteY162" fmla="*/ 5549900 h 5709920"/>
              <a:gd name="connisteX163" fmla="*/ 5830570 w 10759440"/>
              <a:gd name="connsiteY163" fmla="*/ 5560060 h 5709920"/>
              <a:gd name="connisteX164" fmla="*/ 5900420 w 10759440"/>
              <a:gd name="connsiteY164" fmla="*/ 5560060 h 5709920"/>
              <a:gd name="connisteX165" fmla="*/ 5970905 w 10759440"/>
              <a:gd name="connsiteY165" fmla="*/ 5560060 h 5709920"/>
              <a:gd name="connisteX166" fmla="*/ 6040755 w 10759440"/>
              <a:gd name="connsiteY166" fmla="*/ 5560060 h 5709920"/>
              <a:gd name="connisteX167" fmla="*/ 6110605 w 10759440"/>
              <a:gd name="connsiteY167" fmla="*/ 5560060 h 5709920"/>
              <a:gd name="connisteX168" fmla="*/ 6181090 w 10759440"/>
              <a:gd name="connsiteY168" fmla="*/ 5569585 h 5709920"/>
              <a:gd name="connisteX169" fmla="*/ 6261100 w 10759440"/>
              <a:gd name="connsiteY169" fmla="*/ 5569585 h 5709920"/>
              <a:gd name="connisteX170" fmla="*/ 6341110 w 10759440"/>
              <a:gd name="connsiteY170" fmla="*/ 5569585 h 5709920"/>
              <a:gd name="connisteX171" fmla="*/ 6431280 w 10759440"/>
              <a:gd name="connsiteY171" fmla="*/ 5569585 h 5709920"/>
              <a:gd name="connisteX172" fmla="*/ 6501765 w 10759440"/>
              <a:gd name="connsiteY172" fmla="*/ 5569585 h 5709920"/>
              <a:gd name="connisteX173" fmla="*/ 6581775 w 10759440"/>
              <a:gd name="connsiteY173" fmla="*/ 5569585 h 5709920"/>
              <a:gd name="connisteX174" fmla="*/ 6651625 w 10759440"/>
              <a:gd name="connsiteY174" fmla="*/ 5569585 h 5709920"/>
              <a:gd name="connisteX175" fmla="*/ 6722110 w 10759440"/>
              <a:gd name="connsiteY175" fmla="*/ 5569585 h 5709920"/>
              <a:gd name="connisteX176" fmla="*/ 6791960 w 10759440"/>
              <a:gd name="connsiteY176" fmla="*/ 5569585 h 5709920"/>
              <a:gd name="connisteX177" fmla="*/ 6871970 w 10759440"/>
              <a:gd name="connsiteY177" fmla="*/ 5569585 h 5709920"/>
              <a:gd name="connisteX178" fmla="*/ 6952615 w 10759440"/>
              <a:gd name="connsiteY178" fmla="*/ 5560060 h 5709920"/>
              <a:gd name="connisteX179" fmla="*/ 7032625 w 10759440"/>
              <a:gd name="connsiteY179" fmla="*/ 5549900 h 5709920"/>
              <a:gd name="connisteX180" fmla="*/ 7102475 w 10759440"/>
              <a:gd name="connsiteY180" fmla="*/ 5549900 h 5709920"/>
              <a:gd name="connisteX181" fmla="*/ 7172960 w 10759440"/>
              <a:gd name="connsiteY181" fmla="*/ 5529580 h 5709920"/>
              <a:gd name="connisteX182" fmla="*/ 7242810 w 10759440"/>
              <a:gd name="connsiteY182" fmla="*/ 5520055 h 5709920"/>
              <a:gd name="connisteX183" fmla="*/ 7332980 w 10759440"/>
              <a:gd name="connsiteY183" fmla="*/ 5509895 h 5709920"/>
              <a:gd name="connisteX184" fmla="*/ 7412990 w 10759440"/>
              <a:gd name="connsiteY184" fmla="*/ 5489575 h 5709920"/>
              <a:gd name="connisteX185" fmla="*/ 7483475 w 10759440"/>
              <a:gd name="connsiteY185" fmla="*/ 5469890 h 5709920"/>
              <a:gd name="connisteX186" fmla="*/ 7553325 w 10759440"/>
              <a:gd name="connsiteY186" fmla="*/ 5449570 h 5709920"/>
              <a:gd name="connisteX187" fmla="*/ 7633970 w 10759440"/>
              <a:gd name="connsiteY187" fmla="*/ 5419725 h 5709920"/>
              <a:gd name="connisteX188" fmla="*/ 7703820 w 10759440"/>
              <a:gd name="connsiteY188" fmla="*/ 5389245 h 5709920"/>
              <a:gd name="connisteX189" fmla="*/ 7773670 w 10759440"/>
              <a:gd name="connsiteY189" fmla="*/ 5379720 h 5709920"/>
              <a:gd name="connisteX190" fmla="*/ 7844155 w 10759440"/>
              <a:gd name="connsiteY190" fmla="*/ 5339715 h 5709920"/>
              <a:gd name="connisteX191" fmla="*/ 7914005 w 10759440"/>
              <a:gd name="connsiteY191" fmla="*/ 5309235 h 5709920"/>
              <a:gd name="connisteX192" fmla="*/ 7994015 w 10759440"/>
              <a:gd name="connsiteY192" fmla="*/ 5289550 h 5709920"/>
              <a:gd name="connisteX193" fmla="*/ 8064500 w 10759440"/>
              <a:gd name="connsiteY193" fmla="*/ 5259070 h 5709920"/>
              <a:gd name="connisteX194" fmla="*/ 8134350 w 10759440"/>
              <a:gd name="connsiteY194" fmla="*/ 5229225 h 5709920"/>
              <a:gd name="connisteX195" fmla="*/ 8204835 w 10759440"/>
              <a:gd name="connsiteY195" fmla="*/ 5189220 h 5709920"/>
              <a:gd name="connisteX196" fmla="*/ 8284845 w 10759440"/>
              <a:gd name="connsiteY196" fmla="*/ 5159375 h 5709920"/>
              <a:gd name="connisteX197" fmla="*/ 8354695 w 10759440"/>
              <a:gd name="connsiteY197" fmla="*/ 5109210 h 5709920"/>
              <a:gd name="connisteX198" fmla="*/ 8425180 w 10759440"/>
              <a:gd name="connsiteY198" fmla="*/ 5069205 h 5709920"/>
              <a:gd name="connisteX199" fmla="*/ 8495030 w 10759440"/>
              <a:gd name="connsiteY199" fmla="*/ 5008880 h 5709920"/>
              <a:gd name="connisteX200" fmla="*/ 8545195 w 10759440"/>
              <a:gd name="connsiteY200" fmla="*/ 4938395 h 5709920"/>
              <a:gd name="connisteX201" fmla="*/ 8595360 w 10759440"/>
              <a:gd name="connsiteY201" fmla="*/ 4868545 h 5709920"/>
              <a:gd name="connisteX202" fmla="*/ 8655685 w 10759440"/>
              <a:gd name="connsiteY202" fmla="*/ 4798695 h 5709920"/>
              <a:gd name="connisteX203" fmla="*/ 8705850 w 10759440"/>
              <a:gd name="connsiteY203" fmla="*/ 4728210 h 5709920"/>
              <a:gd name="connisteX204" fmla="*/ 8735695 w 10759440"/>
              <a:gd name="connsiteY204" fmla="*/ 4658360 h 5709920"/>
              <a:gd name="connisteX205" fmla="*/ 8775700 w 10759440"/>
              <a:gd name="connsiteY205" fmla="*/ 4587875 h 5709920"/>
              <a:gd name="connisteX206" fmla="*/ 8796020 w 10759440"/>
              <a:gd name="connsiteY206" fmla="*/ 4518025 h 5709920"/>
              <a:gd name="connisteX207" fmla="*/ 8805545 w 10759440"/>
              <a:gd name="connsiteY207" fmla="*/ 4447540 h 5709920"/>
              <a:gd name="connisteX208" fmla="*/ 8815705 w 10759440"/>
              <a:gd name="connsiteY208" fmla="*/ 4377690 h 5709920"/>
              <a:gd name="connisteX209" fmla="*/ 8845550 w 10759440"/>
              <a:gd name="connsiteY209" fmla="*/ 4307840 h 5709920"/>
              <a:gd name="connisteX210" fmla="*/ 8865870 w 10759440"/>
              <a:gd name="connsiteY210" fmla="*/ 4237355 h 5709920"/>
              <a:gd name="connisteX211" fmla="*/ 8886190 w 10759440"/>
              <a:gd name="connsiteY211" fmla="*/ 4167505 h 5709920"/>
              <a:gd name="connisteX212" fmla="*/ 8956040 w 10759440"/>
              <a:gd name="connsiteY212" fmla="*/ 4127500 h 5709920"/>
              <a:gd name="connisteX213" fmla="*/ 9025890 w 10759440"/>
              <a:gd name="connsiteY213" fmla="*/ 4117340 h 5709920"/>
              <a:gd name="connisteX214" fmla="*/ 9106535 w 10759440"/>
              <a:gd name="connsiteY214" fmla="*/ 4107180 h 5709920"/>
              <a:gd name="connisteX215" fmla="*/ 9176385 w 10759440"/>
              <a:gd name="connsiteY215" fmla="*/ 4097020 h 5709920"/>
              <a:gd name="connisteX216" fmla="*/ 9266555 w 10759440"/>
              <a:gd name="connsiteY216" fmla="*/ 4097020 h 5709920"/>
              <a:gd name="connisteX217" fmla="*/ 9356725 w 10759440"/>
              <a:gd name="connsiteY217" fmla="*/ 4097020 h 5709920"/>
              <a:gd name="connisteX218" fmla="*/ 9426575 w 10759440"/>
              <a:gd name="connsiteY218" fmla="*/ 4086860 h 5709920"/>
              <a:gd name="connisteX219" fmla="*/ 9497060 w 10759440"/>
              <a:gd name="connsiteY219" fmla="*/ 4086860 h 5709920"/>
              <a:gd name="connisteX220" fmla="*/ 9566910 w 10759440"/>
              <a:gd name="connsiteY220" fmla="*/ 4077335 h 5709920"/>
              <a:gd name="connisteX221" fmla="*/ 9657080 w 10759440"/>
              <a:gd name="connsiteY221" fmla="*/ 4057015 h 5709920"/>
              <a:gd name="connisteX222" fmla="*/ 9757410 w 10759440"/>
              <a:gd name="connsiteY222" fmla="*/ 4046855 h 5709920"/>
              <a:gd name="connisteX223" fmla="*/ 9827895 w 10759440"/>
              <a:gd name="connsiteY223" fmla="*/ 4037330 h 5709920"/>
              <a:gd name="connisteX224" fmla="*/ 9897745 w 10759440"/>
              <a:gd name="connsiteY224" fmla="*/ 4006850 h 5709920"/>
              <a:gd name="connisteX225" fmla="*/ 9977755 w 10759440"/>
              <a:gd name="connsiteY225" fmla="*/ 3996690 h 5709920"/>
              <a:gd name="connisteX226" fmla="*/ 10048240 w 10759440"/>
              <a:gd name="connsiteY226" fmla="*/ 3966845 h 5709920"/>
              <a:gd name="connisteX227" fmla="*/ 10128250 w 10759440"/>
              <a:gd name="connsiteY227" fmla="*/ 3937000 h 5709920"/>
              <a:gd name="connisteX228" fmla="*/ 10198100 w 10759440"/>
              <a:gd name="connsiteY228" fmla="*/ 3916680 h 5709920"/>
              <a:gd name="connisteX229" fmla="*/ 10268585 w 10759440"/>
              <a:gd name="connsiteY229" fmla="*/ 3886835 h 5709920"/>
              <a:gd name="connisteX230" fmla="*/ 10338435 w 10759440"/>
              <a:gd name="connsiteY230" fmla="*/ 3836670 h 5709920"/>
              <a:gd name="connisteX231" fmla="*/ 10418445 w 10759440"/>
              <a:gd name="connsiteY231" fmla="*/ 3786505 h 5709920"/>
              <a:gd name="connisteX232" fmla="*/ 10499090 w 10759440"/>
              <a:gd name="connsiteY232" fmla="*/ 3736340 h 5709920"/>
              <a:gd name="connisteX233" fmla="*/ 10568940 w 10759440"/>
              <a:gd name="connsiteY233" fmla="*/ 3666490 h 5709920"/>
              <a:gd name="connisteX234" fmla="*/ 10629265 w 10759440"/>
              <a:gd name="connsiteY234" fmla="*/ 3596005 h 5709920"/>
              <a:gd name="connisteX235" fmla="*/ 10679430 w 10759440"/>
              <a:gd name="connsiteY235" fmla="*/ 3526155 h 5709920"/>
              <a:gd name="connisteX236" fmla="*/ 10699115 w 10759440"/>
              <a:gd name="connsiteY236" fmla="*/ 3456305 h 5709920"/>
              <a:gd name="connisteX237" fmla="*/ 10728960 w 10759440"/>
              <a:gd name="connsiteY237" fmla="*/ 3375660 h 5709920"/>
              <a:gd name="connisteX238" fmla="*/ 10739120 w 10759440"/>
              <a:gd name="connsiteY238" fmla="*/ 3305810 h 5709920"/>
              <a:gd name="connisteX239" fmla="*/ 10739120 w 10759440"/>
              <a:gd name="connsiteY239" fmla="*/ 3235325 h 5709920"/>
              <a:gd name="connisteX240" fmla="*/ 10749280 w 10759440"/>
              <a:gd name="connsiteY240" fmla="*/ 3155315 h 5709920"/>
              <a:gd name="connisteX241" fmla="*/ 10749280 w 10759440"/>
              <a:gd name="connsiteY241" fmla="*/ 3085465 h 5709920"/>
              <a:gd name="connisteX242" fmla="*/ 10749280 w 10759440"/>
              <a:gd name="connsiteY242" fmla="*/ 3014980 h 5709920"/>
              <a:gd name="connisteX243" fmla="*/ 10759440 w 10759440"/>
              <a:gd name="connsiteY243" fmla="*/ 2945130 h 5709920"/>
              <a:gd name="connisteX244" fmla="*/ 10759440 w 10759440"/>
              <a:gd name="connsiteY244" fmla="*/ 2875280 h 5709920"/>
              <a:gd name="connisteX245" fmla="*/ 10759440 w 10759440"/>
              <a:gd name="connsiteY245" fmla="*/ 2794635 h 5709920"/>
              <a:gd name="connisteX246" fmla="*/ 10759440 w 10759440"/>
              <a:gd name="connsiteY246" fmla="*/ 2724785 h 5709920"/>
              <a:gd name="connisteX247" fmla="*/ 10759440 w 10759440"/>
              <a:gd name="connsiteY247" fmla="*/ 2654300 h 5709920"/>
              <a:gd name="connisteX248" fmla="*/ 10749280 w 10759440"/>
              <a:gd name="connsiteY248" fmla="*/ 2584450 h 5709920"/>
              <a:gd name="connisteX249" fmla="*/ 10749280 w 10759440"/>
              <a:gd name="connsiteY249" fmla="*/ 2514600 h 5709920"/>
              <a:gd name="connisteX250" fmla="*/ 10728960 w 10759440"/>
              <a:gd name="connsiteY250" fmla="*/ 2444115 h 5709920"/>
              <a:gd name="connisteX251" fmla="*/ 10709275 w 10759440"/>
              <a:gd name="connsiteY251" fmla="*/ 2364105 h 5709920"/>
              <a:gd name="connisteX252" fmla="*/ 10699115 w 10759440"/>
              <a:gd name="connsiteY252" fmla="*/ 2293620 h 5709920"/>
              <a:gd name="connisteX253" fmla="*/ 10679430 w 10759440"/>
              <a:gd name="connsiteY253" fmla="*/ 2223770 h 5709920"/>
              <a:gd name="connisteX254" fmla="*/ 10648950 w 10759440"/>
              <a:gd name="connsiteY254" fmla="*/ 2153920 h 5709920"/>
              <a:gd name="connisteX255" fmla="*/ 10629265 w 10759440"/>
              <a:gd name="connsiteY255" fmla="*/ 2073275 h 5709920"/>
              <a:gd name="connisteX256" fmla="*/ 10619105 w 10759440"/>
              <a:gd name="connsiteY256" fmla="*/ 2003425 h 5709920"/>
              <a:gd name="connisteX257" fmla="*/ 10598785 w 10759440"/>
              <a:gd name="connsiteY257" fmla="*/ 1933575 h 5709920"/>
              <a:gd name="connisteX258" fmla="*/ 10589260 w 10759440"/>
              <a:gd name="connsiteY258" fmla="*/ 1863090 h 5709920"/>
              <a:gd name="connisteX259" fmla="*/ 10558780 w 10759440"/>
              <a:gd name="connsiteY259" fmla="*/ 1793240 h 5709920"/>
              <a:gd name="connisteX260" fmla="*/ 10539095 w 10759440"/>
              <a:gd name="connsiteY260" fmla="*/ 1722755 h 5709920"/>
              <a:gd name="connisteX261" fmla="*/ 10508615 w 10759440"/>
              <a:gd name="connsiteY261" fmla="*/ 1642745 h 5709920"/>
              <a:gd name="connisteX262" fmla="*/ 10488930 w 10759440"/>
              <a:gd name="connsiteY262" fmla="*/ 1572895 h 5709920"/>
              <a:gd name="connisteX263" fmla="*/ 10478770 w 10759440"/>
              <a:gd name="connsiteY263" fmla="*/ 1502410 h 5709920"/>
              <a:gd name="connisteX264" fmla="*/ 10448925 w 10759440"/>
              <a:gd name="connsiteY264" fmla="*/ 1432560 h 5709920"/>
              <a:gd name="connisteX265" fmla="*/ 10428605 w 10759440"/>
              <a:gd name="connsiteY265" fmla="*/ 1362075 h 5709920"/>
              <a:gd name="connisteX266" fmla="*/ 10398760 w 10759440"/>
              <a:gd name="connsiteY266" fmla="*/ 1282065 h 5709920"/>
              <a:gd name="connisteX267" fmla="*/ 10368280 w 10759440"/>
              <a:gd name="connsiteY267" fmla="*/ 1212215 h 5709920"/>
              <a:gd name="connisteX268" fmla="*/ 10348595 w 10759440"/>
              <a:gd name="connsiteY268" fmla="*/ 1141730 h 5709920"/>
              <a:gd name="connisteX269" fmla="*/ 10298430 w 10759440"/>
              <a:gd name="connsiteY269" fmla="*/ 1071880 h 5709920"/>
              <a:gd name="connisteX270" fmla="*/ 10248265 w 10759440"/>
              <a:gd name="connsiteY270" fmla="*/ 1001395 h 5709920"/>
              <a:gd name="connisteX271" fmla="*/ 10208260 w 10759440"/>
              <a:gd name="connsiteY271" fmla="*/ 931545 h 5709920"/>
              <a:gd name="connisteX272" fmla="*/ 10138410 w 10759440"/>
              <a:gd name="connsiteY272" fmla="*/ 881380 h 5709920"/>
              <a:gd name="connisteX273" fmla="*/ 10067925 w 10759440"/>
              <a:gd name="connsiteY273" fmla="*/ 821055 h 5709920"/>
              <a:gd name="connisteX274" fmla="*/ 9998075 w 10759440"/>
              <a:gd name="connsiteY274" fmla="*/ 781050 h 5709920"/>
              <a:gd name="connisteX275" fmla="*/ 9927590 w 10759440"/>
              <a:gd name="connsiteY275" fmla="*/ 741045 h 5709920"/>
              <a:gd name="connisteX276" fmla="*/ 9887585 w 10759440"/>
              <a:gd name="connsiteY276" fmla="*/ 671195 h 5709920"/>
              <a:gd name="connisteX277" fmla="*/ 9897745 w 10759440"/>
              <a:gd name="connsiteY277" fmla="*/ 600710 h 5709920"/>
              <a:gd name="connisteX278" fmla="*/ 9907905 w 10759440"/>
              <a:gd name="connsiteY278" fmla="*/ 530860 h 5709920"/>
              <a:gd name="connisteX279" fmla="*/ 9918065 w 10759440"/>
              <a:gd name="connsiteY279" fmla="*/ 460375 h 5709920"/>
              <a:gd name="connisteX280" fmla="*/ 9907905 w 10759440"/>
              <a:gd name="connsiteY280" fmla="*/ 390525 h 5709920"/>
              <a:gd name="connisteX281" fmla="*/ 9867900 w 10759440"/>
              <a:gd name="connsiteY281" fmla="*/ 320675 h 5709920"/>
              <a:gd name="connisteX282" fmla="*/ 9807575 w 10759440"/>
              <a:gd name="connsiteY282" fmla="*/ 250190 h 5709920"/>
              <a:gd name="connisteX283" fmla="*/ 9737725 w 10759440"/>
              <a:gd name="connsiteY283" fmla="*/ 200025 h 5709920"/>
              <a:gd name="connisteX284" fmla="*/ 9667240 w 10759440"/>
              <a:gd name="connsiteY284" fmla="*/ 149860 h 5709920"/>
              <a:gd name="connisteX285" fmla="*/ 9597390 w 10759440"/>
              <a:gd name="connsiteY285" fmla="*/ 120015 h 5709920"/>
              <a:gd name="connisteX286" fmla="*/ 9526905 w 10759440"/>
              <a:gd name="connsiteY286" fmla="*/ 99695 h 5709920"/>
              <a:gd name="connisteX287" fmla="*/ 9457055 w 10759440"/>
              <a:gd name="connsiteY287" fmla="*/ 69850 h 5709920"/>
              <a:gd name="connisteX288" fmla="*/ 9377045 w 10759440"/>
              <a:gd name="connsiteY288" fmla="*/ 50165 h 5709920"/>
              <a:gd name="connisteX289" fmla="*/ 9306560 w 10759440"/>
              <a:gd name="connsiteY289" fmla="*/ 50165 h 5709920"/>
              <a:gd name="connisteX290" fmla="*/ 9236710 w 10759440"/>
              <a:gd name="connsiteY290" fmla="*/ 40005 h 5709920"/>
              <a:gd name="connisteX291" fmla="*/ 9166225 w 10759440"/>
              <a:gd name="connsiteY291" fmla="*/ 29845 h 5709920"/>
              <a:gd name="connisteX292" fmla="*/ 9076055 w 10759440"/>
              <a:gd name="connsiteY292" fmla="*/ 29845 h 5709920"/>
              <a:gd name="connisteX293" fmla="*/ 8996045 w 10759440"/>
              <a:gd name="connsiteY293" fmla="*/ 19685 h 5709920"/>
              <a:gd name="connisteX294" fmla="*/ 8905875 w 10759440"/>
              <a:gd name="connsiteY294" fmla="*/ 19685 h 5709920"/>
              <a:gd name="connisteX295" fmla="*/ 8825865 w 10759440"/>
              <a:gd name="connsiteY295" fmla="*/ 9525 h 5709920"/>
              <a:gd name="connisteX296" fmla="*/ 8745855 w 10759440"/>
              <a:gd name="connsiteY296" fmla="*/ 9525 h 5709920"/>
              <a:gd name="connisteX297" fmla="*/ 8665210 w 10759440"/>
              <a:gd name="connsiteY297" fmla="*/ 9525 h 5709920"/>
              <a:gd name="connisteX298" fmla="*/ 8595360 w 10759440"/>
              <a:gd name="connsiteY298" fmla="*/ 0 h 5709920"/>
              <a:gd name="connisteX299" fmla="*/ 8525510 w 10759440"/>
              <a:gd name="connsiteY299" fmla="*/ 0 h 5709920"/>
              <a:gd name="connisteX300" fmla="*/ 8435340 w 10759440"/>
              <a:gd name="connsiteY300" fmla="*/ 0 h 5709920"/>
              <a:gd name="connisteX301" fmla="*/ 8364855 w 10759440"/>
              <a:gd name="connsiteY301" fmla="*/ 0 h 5709920"/>
              <a:gd name="connisteX302" fmla="*/ 8295005 w 10759440"/>
              <a:gd name="connsiteY302" fmla="*/ 0 h 5709920"/>
              <a:gd name="connisteX303" fmla="*/ 8224520 w 10759440"/>
              <a:gd name="connsiteY303" fmla="*/ 0 h 5709920"/>
              <a:gd name="connisteX304" fmla="*/ 8154670 w 10759440"/>
              <a:gd name="connsiteY304" fmla="*/ 9525 h 5709920"/>
              <a:gd name="connisteX305" fmla="*/ 8084185 w 10759440"/>
              <a:gd name="connsiteY305" fmla="*/ 9525 h 5709920"/>
              <a:gd name="connisteX306" fmla="*/ 8014335 w 10759440"/>
              <a:gd name="connsiteY306" fmla="*/ 29845 h 5709920"/>
              <a:gd name="connisteX307" fmla="*/ 7944485 w 10759440"/>
              <a:gd name="connsiteY307" fmla="*/ 50165 h 5709920"/>
              <a:gd name="connisteX308" fmla="*/ 7874000 w 10759440"/>
              <a:gd name="connsiteY308" fmla="*/ 80010 h 5709920"/>
              <a:gd name="connisteX309" fmla="*/ 7804150 w 10759440"/>
              <a:gd name="connsiteY309" fmla="*/ 109855 h 5709920"/>
              <a:gd name="connisteX310" fmla="*/ 7733665 w 10759440"/>
              <a:gd name="connsiteY310" fmla="*/ 140335 h 5709920"/>
              <a:gd name="connisteX311" fmla="*/ 7663815 w 10759440"/>
              <a:gd name="connsiteY311" fmla="*/ 170180 h 5709920"/>
              <a:gd name="connisteX312" fmla="*/ 7593330 w 10759440"/>
              <a:gd name="connsiteY312" fmla="*/ 220345 h 5709920"/>
              <a:gd name="connisteX313" fmla="*/ 7523480 w 10759440"/>
              <a:gd name="connsiteY313" fmla="*/ 270510 h 5709920"/>
              <a:gd name="connisteX314" fmla="*/ 7453630 w 10759440"/>
              <a:gd name="connsiteY314" fmla="*/ 310515 h 5709920"/>
              <a:gd name="connisteX315" fmla="*/ 7383145 w 10759440"/>
              <a:gd name="connsiteY315" fmla="*/ 370205 h 5709920"/>
              <a:gd name="connisteX316" fmla="*/ 7322820 w 10759440"/>
              <a:gd name="connsiteY316" fmla="*/ 440690 h 5709920"/>
              <a:gd name="connisteX317" fmla="*/ 7273290 w 10759440"/>
              <a:gd name="connsiteY317" fmla="*/ 510540 h 5709920"/>
              <a:gd name="connisteX318" fmla="*/ 7223125 w 10759440"/>
              <a:gd name="connsiteY318" fmla="*/ 581025 h 5709920"/>
              <a:gd name="connisteX319" fmla="*/ 7183120 w 10759440"/>
              <a:gd name="connsiteY319" fmla="*/ 650875 h 5709920"/>
              <a:gd name="connisteX320" fmla="*/ 7142480 w 10759440"/>
              <a:gd name="connsiteY320" fmla="*/ 721360 h 5709920"/>
              <a:gd name="connisteX321" fmla="*/ 7112635 w 10759440"/>
              <a:gd name="connsiteY321" fmla="*/ 791210 h 5709920"/>
              <a:gd name="connisteX322" fmla="*/ 7092950 w 10759440"/>
              <a:gd name="connsiteY322" fmla="*/ 861060 h 5709920"/>
              <a:gd name="connisteX323" fmla="*/ 7072630 w 10759440"/>
              <a:gd name="connsiteY323" fmla="*/ 931545 h 5709920"/>
              <a:gd name="connisteX324" fmla="*/ 7042785 w 10759440"/>
              <a:gd name="connsiteY324" fmla="*/ 1001395 h 5709920"/>
              <a:gd name="connisteX325" fmla="*/ 7022465 w 10759440"/>
              <a:gd name="connsiteY325" fmla="*/ 1071880 h 5709920"/>
              <a:gd name="connisteX326" fmla="*/ 7012305 w 10759440"/>
              <a:gd name="connsiteY326" fmla="*/ 1141730 h 5709920"/>
              <a:gd name="connisteX327" fmla="*/ 6992620 w 10759440"/>
              <a:gd name="connsiteY327" fmla="*/ 1212215 h 5709920"/>
              <a:gd name="connisteX328" fmla="*/ 6972300 w 10759440"/>
              <a:gd name="connsiteY328" fmla="*/ 1282065 h 5709920"/>
              <a:gd name="connisteX329" fmla="*/ 6942455 w 10759440"/>
              <a:gd name="connsiteY329" fmla="*/ 1351915 h 5709920"/>
              <a:gd name="connisteX330" fmla="*/ 6922135 w 10759440"/>
              <a:gd name="connsiteY330" fmla="*/ 1422400 h 5709920"/>
              <a:gd name="connisteX331" fmla="*/ 6902450 w 10759440"/>
              <a:gd name="connsiteY331" fmla="*/ 1492250 h 5709920"/>
              <a:gd name="connisteX332" fmla="*/ 6871970 w 10759440"/>
              <a:gd name="connsiteY332" fmla="*/ 1562735 h 5709920"/>
              <a:gd name="connisteX333" fmla="*/ 6852285 w 10759440"/>
              <a:gd name="connsiteY333" fmla="*/ 1632585 h 5709920"/>
              <a:gd name="connisteX334" fmla="*/ 6812280 w 10759440"/>
              <a:gd name="connsiteY334" fmla="*/ 1703070 h 5709920"/>
              <a:gd name="connisteX335" fmla="*/ 6741795 w 10759440"/>
              <a:gd name="connsiteY335" fmla="*/ 1703070 h 5709920"/>
              <a:gd name="connisteX336" fmla="*/ 6671945 w 10759440"/>
              <a:gd name="connsiteY336" fmla="*/ 1682750 h 5709920"/>
              <a:gd name="connisteX337" fmla="*/ 6602095 w 10759440"/>
              <a:gd name="connsiteY337" fmla="*/ 1672590 h 5709920"/>
              <a:gd name="connisteX338" fmla="*/ 6531610 w 10759440"/>
              <a:gd name="connsiteY338" fmla="*/ 1652905 h 5709920"/>
              <a:gd name="connisteX339" fmla="*/ 6461760 w 10759440"/>
              <a:gd name="connsiteY339" fmla="*/ 1632585 h 5709920"/>
              <a:gd name="connisteX340" fmla="*/ 6391275 w 10759440"/>
              <a:gd name="connsiteY340" fmla="*/ 1622425 h 5709920"/>
              <a:gd name="connisteX341" fmla="*/ 6321425 w 10759440"/>
              <a:gd name="connsiteY341" fmla="*/ 1602740 h 5709920"/>
              <a:gd name="connisteX342" fmla="*/ 6250940 w 10759440"/>
              <a:gd name="connsiteY342" fmla="*/ 1592580 h 5709920"/>
              <a:gd name="connisteX343" fmla="*/ 6181090 w 10759440"/>
              <a:gd name="connsiteY343" fmla="*/ 1572895 h 5709920"/>
              <a:gd name="connisteX344" fmla="*/ 6110605 w 10759440"/>
              <a:gd name="connsiteY344" fmla="*/ 1572895 h 5709920"/>
              <a:gd name="connisteX345" fmla="*/ 6040755 w 10759440"/>
              <a:gd name="connsiteY345" fmla="*/ 1572895 h 5709920"/>
              <a:gd name="connisteX346" fmla="*/ 5970905 w 10759440"/>
              <a:gd name="connsiteY346" fmla="*/ 1582420 h 5709920"/>
              <a:gd name="connisteX347" fmla="*/ 5900420 w 10759440"/>
              <a:gd name="connsiteY347" fmla="*/ 1592580 h 5709920"/>
              <a:gd name="connisteX348" fmla="*/ 5830570 w 10759440"/>
              <a:gd name="connsiteY348" fmla="*/ 1602740 h 5709920"/>
              <a:gd name="connisteX349" fmla="*/ 5760085 w 10759440"/>
              <a:gd name="connsiteY349" fmla="*/ 1612900 h 5709920"/>
              <a:gd name="connisteX350" fmla="*/ 5690235 w 10759440"/>
              <a:gd name="connsiteY350" fmla="*/ 1612900 h 5709920"/>
              <a:gd name="connisteX351" fmla="*/ 5619750 w 10759440"/>
              <a:gd name="connsiteY351" fmla="*/ 1632585 h 5709920"/>
              <a:gd name="connisteX352" fmla="*/ 5549900 w 10759440"/>
              <a:gd name="connsiteY352" fmla="*/ 1652905 h 5709920"/>
              <a:gd name="connisteX353" fmla="*/ 5480050 w 10759440"/>
              <a:gd name="connsiteY353" fmla="*/ 1663065 h 5709920"/>
              <a:gd name="connisteX354" fmla="*/ 5409565 w 10759440"/>
              <a:gd name="connsiteY354" fmla="*/ 1692910 h 5709920"/>
              <a:gd name="connisteX355" fmla="*/ 5339715 w 10759440"/>
              <a:gd name="connsiteY355" fmla="*/ 1712595 h 5709920"/>
              <a:gd name="connisteX356" fmla="*/ 5269230 w 10759440"/>
              <a:gd name="connsiteY356" fmla="*/ 1743075 h 5709920"/>
              <a:gd name="connisteX357" fmla="*/ 5199380 w 10759440"/>
              <a:gd name="connsiteY357" fmla="*/ 1793240 h 5709920"/>
              <a:gd name="connisteX358" fmla="*/ 5128895 w 10759440"/>
              <a:gd name="connsiteY358" fmla="*/ 1843405 h 5709920"/>
              <a:gd name="connisteX359" fmla="*/ 5059045 w 10759440"/>
              <a:gd name="connsiteY359" fmla="*/ 1883410 h 5709920"/>
              <a:gd name="connisteX360" fmla="*/ 5029200 w 10759440"/>
              <a:gd name="connsiteY360" fmla="*/ 1953260 h 5709920"/>
              <a:gd name="connisteX361" fmla="*/ 4958715 w 10759440"/>
              <a:gd name="connsiteY361" fmla="*/ 1983105 h 5709920"/>
              <a:gd name="connisteX362" fmla="*/ 4888865 w 10759440"/>
              <a:gd name="connsiteY362" fmla="*/ 2023745 h 5709920"/>
              <a:gd name="connisteX363" fmla="*/ 4818380 w 10759440"/>
              <a:gd name="connsiteY363" fmla="*/ 2043430 h 5709920"/>
              <a:gd name="connisteX364" fmla="*/ 4748530 w 10759440"/>
              <a:gd name="connsiteY364" fmla="*/ 2063750 h 5709920"/>
              <a:gd name="connisteX365" fmla="*/ 4678045 w 10759440"/>
              <a:gd name="connsiteY365" fmla="*/ 2083435 h 5709920"/>
              <a:gd name="connisteX366" fmla="*/ 4608195 w 10759440"/>
              <a:gd name="connsiteY366" fmla="*/ 2103755 h 5709920"/>
              <a:gd name="connisteX367" fmla="*/ 4538345 w 10759440"/>
              <a:gd name="connsiteY367" fmla="*/ 2103755 h 5709920"/>
              <a:gd name="connisteX368" fmla="*/ 4467860 w 10759440"/>
              <a:gd name="connsiteY368" fmla="*/ 2113915 h 5709920"/>
              <a:gd name="connisteX369" fmla="*/ 4398010 w 10759440"/>
              <a:gd name="connsiteY369" fmla="*/ 2123440 h 5709920"/>
              <a:gd name="connisteX370" fmla="*/ 4327525 w 10759440"/>
              <a:gd name="connsiteY370" fmla="*/ 2123440 h 5709920"/>
              <a:gd name="connisteX371" fmla="*/ 4257675 w 10759440"/>
              <a:gd name="connsiteY371" fmla="*/ 2113915 h 5709920"/>
              <a:gd name="connisteX372" fmla="*/ 4187190 w 10759440"/>
              <a:gd name="connsiteY372" fmla="*/ 2103755 h 5709920"/>
              <a:gd name="connisteX373" fmla="*/ 4117340 w 10759440"/>
              <a:gd name="connsiteY373" fmla="*/ 2093595 h 5709920"/>
              <a:gd name="connisteX374" fmla="*/ 4047490 w 10759440"/>
              <a:gd name="connsiteY374" fmla="*/ 2073275 h 5709920"/>
              <a:gd name="connisteX375" fmla="*/ 3977005 w 10759440"/>
              <a:gd name="connsiteY375" fmla="*/ 2043430 h 5709920"/>
              <a:gd name="connisteX376" fmla="*/ 3907155 w 10759440"/>
              <a:gd name="connsiteY376" fmla="*/ 2013585 h 5709920"/>
              <a:gd name="connisteX377" fmla="*/ 3836670 w 10759440"/>
              <a:gd name="connsiteY377" fmla="*/ 1993265 h 5709920"/>
              <a:gd name="connisteX378" fmla="*/ 3766820 w 10759440"/>
              <a:gd name="connsiteY378" fmla="*/ 1983105 h 5709920"/>
              <a:gd name="connisteX379" fmla="*/ 3696335 w 10759440"/>
              <a:gd name="connsiteY379" fmla="*/ 1963420 h 5709920"/>
              <a:gd name="connisteX380" fmla="*/ 3626485 w 10759440"/>
              <a:gd name="connsiteY380" fmla="*/ 1953260 h 5709920"/>
              <a:gd name="connisteX381" fmla="*/ 3556000 w 10759440"/>
              <a:gd name="connsiteY381" fmla="*/ 1923415 h 5709920"/>
              <a:gd name="connisteX382" fmla="*/ 3486150 w 10759440"/>
              <a:gd name="connsiteY382" fmla="*/ 1863090 h 5709920"/>
              <a:gd name="connisteX383" fmla="*/ 3416300 w 10759440"/>
              <a:gd name="connsiteY383" fmla="*/ 1812925 h 5709920"/>
              <a:gd name="connisteX384" fmla="*/ 3355975 w 10759440"/>
              <a:gd name="connsiteY384" fmla="*/ 1753235 h 57099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  <a:cxn ang="0">
                <a:pos x="connisteX126" y="connsiteY126"/>
              </a:cxn>
              <a:cxn ang="0">
                <a:pos x="connisteX127" y="connsiteY127"/>
              </a:cxn>
              <a:cxn ang="0">
                <a:pos x="connisteX128" y="connsiteY128"/>
              </a:cxn>
              <a:cxn ang="0">
                <a:pos x="connisteX129" y="connsiteY129"/>
              </a:cxn>
              <a:cxn ang="0">
                <a:pos x="connisteX130" y="connsiteY130"/>
              </a:cxn>
              <a:cxn ang="0">
                <a:pos x="connisteX131" y="connsiteY131"/>
              </a:cxn>
              <a:cxn ang="0">
                <a:pos x="connisteX132" y="connsiteY132"/>
              </a:cxn>
              <a:cxn ang="0">
                <a:pos x="connisteX133" y="connsiteY133"/>
              </a:cxn>
              <a:cxn ang="0">
                <a:pos x="connisteX134" y="connsiteY134"/>
              </a:cxn>
              <a:cxn ang="0">
                <a:pos x="connisteX135" y="connsiteY135"/>
              </a:cxn>
              <a:cxn ang="0">
                <a:pos x="connisteX136" y="connsiteY136"/>
              </a:cxn>
              <a:cxn ang="0">
                <a:pos x="connisteX137" y="connsiteY137"/>
              </a:cxn>
              <a:cxn ang="0">
                <a:pos x="connisteX138" y="connsiteY138"/>
              </a:cxn>
              <a:cxn ang="0">
                <a:pos x="connisteX139" y="connsiteY139"/>
              </a:cxn>
              <a:cxn ang="0">
                <a:pos x="connisteX140" y="connsiteY140"/>
              </a:cxn>
              <a:cxn ang="0">
                <a:pos x="connisteX141" y="connsiteY141"/>
              </a:cxn>
              <a:cxn ang="0">
                <a:pos x="connisteX142" y="connsiteY142"/>
              </a:cxn>
              <a:cxn ang="0">
                <a:pos x="connisteX143" y="connsiteY143"/>
              </a:cxn>
              <a:cxn ang="0">
                <a:pos x="connisteX144" y="connsiteY144"/>
              </a:cxn>
              <a:cxn ang="0">
                <a:pos x="connisteX145" y="connsiteY145"/>
              </a:cxn>
              <a:cxn ang="0">
                <a:pos x="connisteX146" y="connsiteY146"/>
              </a:cxn>
              <a:cxn ang="0">
                <a:pos x="connisteX147" y="connsiteY147"/>
              </a:cxn>
              <a:cxn ang="0">
                <a:pos x="connisteX148" y="connsiteY148"/>
              </a:cxn>
              <a:cxn ang="0">
                <a:pos x="connisteX149" y="connsiteY149"/>
              </a:cxn>
              <a:cxn ang="0">
                <a:pos x="connisteX150" y="connsiteY150"/>
              </a:cxn>
              <a:cxn ang="0">
                <a:pos x="connisteX151" y="connsiteY151"/>
              </a:cxn>
              <a:cxn ang="0">
                <a:pos x="connisteX152" y="connsiteY152"/>
              </a:cxn>
              <a:cxn ang="0">
                <a:pos x="connisteX153" y="connsiteY153"/>
              </a:cxn>
              <a:cxn ang="0">
                <a:pos x="connisteX154" y="connsiteY154"/>
              </a:cxn>
              <a:cxn ang="0">
                <a:pos x="connisteX155" y="connsiteY155"/>
              </a:cxn>
              <a:cxn ang="0">
                <a:pos x="connisteX156" y="connsiteY156"/>
              </a:cxn>
              <a:cxn ang="0">
                <a:pos x="connisteX157" y="connsiteY157"/>
              </a:cxn>
              <a:cxn ang="0">
                <a:pos x="connisteX158" y="connsiteY158"/>
              </a:cxn>
              <a:cxn ang="0">
                <a:pos x="connisteX159" y="connsiteY159"/>
              </a:cxn>
              <a:cxn ang="0">
                <a:pos x="connisteX160" y="connsiteY160"/>
              </a:cxn>
              <a:cxn ang="0">
                <a:pos x="connisteX161" y="connsiteY161"/>
              </a:cxn>
              <a:cxn ang="0">
                <a:pos x="connisteX162" y="connsiteY162"/>
              </a:cxn>
              <a:cxn ang="0">
                <a:pos x="connisteX163" y="connsiteY163"/>
              </a:cxn>
              <a:cxn ang="0">
                <a:pos x="connisteX164" y="connsiteY164"/>
              </a:cxn>
              <a:cxn ang="0">
                <a:pos x="connisteX165" y="connsiteY165"/>
              </a:cxn>
              <a:cxn ang="0">
                <a:pos x="connisteX166" y="connsiteY166"/>
              </a:cxn>
              <a:cxn ang="0">
                <a:pos x="connisteX167" y="connsiteY167"/>
              </a:cxn>
              <a:cxn ang="0">
                <a:pos x="connisteX168" y="connsiteY168"/>
              </a:cxn>
              <a:cxn ang="0">
                <a:pos x="connisteX169" y="connsiteY169"/>
              </a:cxn>
              <a:cxn ang="0">
                <a:pos x="connisteX170" y="connsiteY170"/>
              </a:cxn>
              <a:cxn ang="0">
                <a:pos x="connisteX171" y="connsiteY171"/>
              </a:cxn>
              <a:cxn ang="0">
                <a:pos x="connisteX172" y="connsiteY172"/>
              </a:cxn>
              <a:cxn ang="0">
                <a:pos x="connisteX173" y="connsiteY173"/>
              </a:cxn>
              <a:cxn ang="0">
                <a:pos x="connisteX174" y="connsiteY174"/>
              </a:cxn>
              <a:cxn ang="0">
                <a:pos x="connisteX175" y="connsiteY175"/>
              </a:cxn>
              <a:cxn ang="0">
                <a:pos x="connisteX176" y="connsiteY176"/>
              </a:cxn>
              <a:cxn ang="0">
                <a:pos x="connisteX177" y="connsiteY177"/>
              </a:cxn>
              <a:cxn ang="0">
                <a:pos x="connisteX178" y="connsiteY178"/>
              </a:cxn>
              <a:cxn ang="0">
                <a:pos x="connisteX179" y="connsiteY179"/>
              </a:cxn>
              <a:cxn ang="0">
                <a:pos x="connisteX180" y="connsiteY180"/>
              </a:cxn>
              <a:cxn ang="0">
                <a:pos x="connisteX181" y="connsiteY181"/>
              </a:cxn>
              <a:cxn ang="0">
                <a:pos x="connisteX182" y="connsiteY182"/>
              </a:cxn>
              <a:cxn ang="0">
                <a:pos x="connisteX183" y="connsiteY183"/>
              </a:cxn>
              <a:cxn ang="0">
                <a:pos x="connisteX184" y="connsiteY184"/>
              </a:cxn>
              <a:cxn ang="0">
                <a:pos x="connisteX185" y="connsiteY185"/>
              </a:cxn>
              <a:cxn ang="0">
                <a:pos x="connisteX186" y="connsiteY186"/>
              </a:cxn>
              <a:cxn ang="0">
                <a:pos x="connisteX187" y="connsiteY187"/>
              </a:cxn>
              <a:cxn ang="0">
                <a:pos x="connisteX188" y="connsiteY188"/>
              </a:cxn>
              <a:cxn ang="0">
                <a:pos x="connisteX189" y="connsiteY189"/>
              </a:cxn>
              <a:cxn ang="0">
                <a:pos x="connisteX190" y="connsiteY190"/>
              </a:cxn>
              <a:cxn ang="0">
                <a:pos x="connisteX191" y="connsiteY191"/>
              </a:cxn>
              <a:cxn ang="0">
                <a:pos x="connisteX192" y="connsiteY192"/>
              </a:cxn>
              <a:cxn ang="0">
                <a:pos x="connisteX193" y="connsiteY193"/>
              </a:cxn>
              <a:cxn ang="0">
                <a:pos x="connisteX194" y="connsiteY194"/>
              </a:cxn>
              <a:cxn ang="0">
                <a:pos x="connisteX195" y="connsiteY195"/>
              </a:cxn>
              <a:cxn ang="0">
                <a:pos x="connisteX196" y="connsiteY196"/>
              </a:cxn>
              <a:cxn ang="0">
                <a:pos x="connisteX197" y="connsiteY197"/>
              </a:cxn>
              <a:cxn ang="0">
                <a:pos x="connisteX198" y="connsiteY198"/>
              </a:cxn>
              <a:cxn ang="0">
                <a:pos x="connisteX199" y="connsiteY199"/>
              </a:cxn>
              <a:cxn ang="0">
                <a:pos x="connisteX200" y="connsiteY200"/>
              </a:cxn>
              <a:cxn ang="0">
                <a:pos x="connisteX201" y="connsiteY201"/>
              </a:cxn>
              <a:cxn ang="0">
                <a:pos x="connisteX202" y="connsiteY202"/>
              </a:cxn>
              <a:cxn ang="0">
                <a:pos x="connisteX203" y="connsiteY203"/>
              </a:cxn>
              <a:cxn ang="0">
                <a:pos x="connisteX204" y="connsiteY204"/>
              </a:cxn>
              <a:cxn ang="0">
                <a:pos x="connisteX205" y="connsiteY205"/>
              </a:cxn>
              <a:cxn ang="0">
                <a:pos x="connisteX206" y="connsiteY206"/>
              </a:cxn>
              <a:cxn ang="0">
                <a:pos x="connisteX207" y="connsiteY207"/>
              </a:cxn>
              <a:cxn ang="0">
                <a:pos x="connisteX208" y="connsiteY208"/>
              </a:cxn>
              <a:cxn ang="0">
                <a:pos x="connisteX209" y="connsiteY209"/>
              </a:cxn>
              <a:cxn ang="0">
                <a:pos x="connisteX210" y="connsiteY210"/>
              </a:cxn>
              <a:cxn ang="0">
                <a:pos x="connisteX211" y="connsiteY211"/>
              </a:cxn>
              <a:cxn ang="0">
                <a:pos x="connisteX212" y="connsiteY212"/>
              </a:cxn>
              <a:cxn ang="0">
                <a:pos x="connisteX213" y="connsiteY213"/>
              </a:cxn>
              <a:cxn ang="0">
                <a:pos x="connisteX214" y="connsiteY214"/>
              </a:cxn>
              <a:cxn ang="0">
                <a:pos x="connisteX215" y="connsiteY215"/>
              </a:cxn>
              <a:cxn ang="0">
                <a:pos x="connisteX216" y="connsiteY216"/>
              </a:cxn>
              <a:cxn ang="0">
                <a:pos x="connisteX217" y="connsiteY217"/>
              </a:cxn>
              <a:cxn ang="0">
                <a:pos x="connisteX218" y="connsiteY218"/>
              </a:cxn>
              <a:cxn ang="0">
                <a:pos x="connisteX219" y="connsiteY219"/>
              </a:cxn>
              <a:cxn ang="0">
                <a:pos x="connisteX220" y="connsiteY220"/>
              </a:cxn>
              <a:cxn ang="0">
                <a:pos x="connisteX221" y="connsiteY221"/>
              </a:cxn>
              <a:cxn ang="0">
                <a:pos x="connisteX222" y="connsiteY222"/>
              </a:cxn>
              <a:cxn ang="0">
                <a:pos x="connisteX223" y="connsiteY223"/>
              </a:cxn>
              <a:cxn ang="0">
                <a:pos x="connisteX224" y="connsiteY224"/>
              </a:cxn>
              <a:cxn ang="0">
                <a:pos x="connisteX225" y="connsiteY225"/>
              </a:cxn>
              <a:cxn ang="0">
                <a:pos x="connisteX226" y="connsiteY226"/>
              </a:cxn>
              <a:cxn ang="0">
                <a:pos x="connisteX227" y="connsiteY227"/>
              </a:cxn>
              <a:cxn ang="0">
                <a:pos x="connisteX228" y="connsiteY228"/>
              </a:cxn>
              <a:cxn ang="0">
                <a:pos x="connisteX229" y="connsiteY229"/>
              </a:cxn>
              <a:cxn ang="0">
                <a:pos x="connisteX230" y="connsiteY230"/>
              </a:cxn>
              <a:cxn ang="0">
                <a:pos x="connisteX231" y="connsiteY231"/>
              </a:cxn>
              <a:cxn ang="0">
                <a:pos x="connisteX232" y="connsiteY232"/>
              </a:cxn>
              <a:cxn ang="0">
                <a:pos x="connisteX233" y="connsiteY233"/>
              </a:cxn>
              <a:cxn ang="0">
                <a:pos x="connisteX234" y="connsiteY234"/>
              </a:cxn>
              <a:cxn ang="0">
                <a:pos x="connisteX235" y="connsiteY235"/>
              </a:cxn>
              <a:cxn ang="0">
                <a:pos x="connisteX236" y="connsiteY236"/>
              </a:cxn>
              <a:cxn ang="0">
                <a:pos x="connisteX237" y="connsiteY237"/>
              </a:cxn>
              <a:cxn ang="0">
                <a:pos x="connisteX238" y="connsiteY238"/>
              </a:cxn>
              <a:cxn ang="0">
                <a:pos x="connisteX239" y="connsiteY239"/>
              </a:cxn>
              <a:cxn ang="0">
                <a:pos x="connisteX240" y="connsiteY240"/>
              </a:cxn>
              <a:cxn ang="0">
                <a:pos x="connisteX241" y="connsiteY241"/>
              </a:cxn>
              <a:cxn ang="0">
                <a:pos x="connisteX242" y="connsiteY242"/>
              </a:cxn>
              <a:cxn ang="0">
                <a:pos x="connisteX243" y="connsiteY243"/>
              </a:cxn>
              <a:cxn ang="0">
                <a:pos x="connisteX244" y="connsiteY244"/>
              </a:cxn>
              <a:cxn ang="0">
                <a:pos x="connisteX245" y="connsiteY245"/>
              </a:cxn>
              <a:cxn ang="0">
                <a:pos x="connisteX246" y="connsiteY246"/>
              </a:cxn>
              <a:cxn ang="0">
                <a:pos x="connisteX247" y="connsiteY247"/>
              </a:cxn>
              <a:cxn ang="0">
                <a:pos x="connisteX248" y="connsiteY248"/>
              </a:cxn>
              <a:cxn ang="0">
                <a:pos x="connisteX249" y="connsiteY249"/>
              </a:cxn>
              <a:cxn ang="0">
                <a:pos x="connisteX250" y="connsiteY250"/>
              </a:cxn>
              <a:cxn ang="0">
                <a:pos x="connisteX251" y="connsiteY251"/>
              </a:cxn>
              <a:cxn ang="0">
                <a:pos x="connisteX252" y="connsiteY252"/>
              </a:cxn>
              <a:cxn ang="0">
                <a:pos x="connisteX253" y="connsiteY253"/>
              </a:cxn>
              <a:cxn ang="0">
                <a:pos x="connisteX254" y="connsiteY254"/>
              </a:cxn>
              <a:cxn ang="0">
                <a:pos x="connisteX255" y="connsiteY255"/>
              </a:cxn>
              <a:cxn ang="0">
                <a:pos x="connisteX256" y="connsiteY256"/>
              </a:cxn>
              <a:cxn ang="0">
                <a:pos x="connisteX257" y="connsiteY257"/>
              </a:cxn>
              <a:cxn ang="0">
                <a:pos x="connisteX258" y="connsiteY258"/>
              </a:cxn>
              <a:cxn ang="0">
                <a:pos x="connisteX259" y="connsiteY259"/>
              </a:cxn>
              <a:cxn ang="0">
                <a:pos x="connisteX260" y="connsiteY260"/>
              </a:cxn>
              <a:cxn ang="0">
                <a:pos x="connisteX261" y="connsiteY261"/>
              </a:cxn>
              <a:cxn ang="0">
                <a:pos x="connisteX262" y="connsiteY262"/>
              </a:cxn>
              <a:cxn ang="0">
                <a:pos x="connisteX263" y="connsiteY263"/>
              </a:cxn>
              <a:cxn ang="0">
                <a:pos x="connisteX264" y="connsiteY264"/>
              </a:cxn>
              <a:cxn ang="0">
                <a:pos x="connisteX265" y="connsiteY265"/>
              </a:cxn>
              <a:cxn ang="0">
                <a:pos x="connisteX266" y="connsiteY266"/>
              </a:cxn>
              <a:cxn ang="0">
                <a:pos x="connisteX267" y="connsiteY267"/>
              </a:cxn>
              <a:cxn ang="0">
                <a:pos x="connisteX268" y="connsiteY268"/>
              </a:cxn>
              <a:cxn ang="0">
                <a:pos x="connisteX269" y="connsiteY269"/>
              </a:cxn>
              <a:cxn ang="0">
                <a:pos x="connisteX270" y="connsiteY270"/>
              </a:cxn>
              <a:cxn ang="0">
                <a:pos x="connisteX271" y="connsiteY271"/>
              </a:cxn>
              <a:cxn ang="0">
                <a:pos x="connisteX272" y="connsiteY272"/>
              </a:cxn>
              <a:cxn ang="0">
                <a:pos x="connisteX273" y="connsiteY273"/>
              </a:cxn>
              <a:cxn ang="0">
                <a:pos x="connisteX274" y="connsiteY274"/>
              </a:cxn>
              <a:cxn ang="0">
                <a:pos x="connisteX275" y="connsiteY275"/>
              </a:cxn>
              <a:cxn ang="0">
                <a:pos x="connisteX276" y="connsiteY276"/>
              </a:cxn>
              <a:cxn ang="0">
                <a:pos x="connisteX277" y="connsiteY277"/>
              </a:cxn>
              <a:cxn ang="0">
                <a:pos x="connisteX278" y="connsiteY278"/>
              </a:cxn>
              <a:cxn ang="0">
                <a:pos x="connisteX279" y="connsiteY279"/>
              </a:cxn>
              <a:cxn ang="0">
                <a:pos x="connisteX280" y="connsiteY280"/>
              </a:cxn>
              <a:cxn ang="0">
                <a:pos x="connisteX281" y="connsiteY281"/>
              </a:cxn>
              <a:cxn ang="0">
                <a:pos x="connisteX282" y="connsiteY282"/>
              </a:cxn>
              <a:cxn ang="0">
                <a:pos x="connisteX283" y="connsiteY283"/>
              </a:cxn>
              <a:cxn ang="0">
                <a:pos x="connisteX284" y="connsiteY284"/>
              </a:cxn>
              <a:cxn ang="0">
                <a:pos x="connisteX285" y="connsiteY285"/>
              </a:cxn>
              <a:cxn ang="0">
                <a:pos x="connisteX286" y="connsiteY286"/>
              </a:cxn>
              <a:cxn ang="0">
                <a:pos x="connisteX287" y="connsiteY287"/>
              </a:cxn>
              <a:cxn ang="0">
                <a:pos x="connisteX288" y="connsiteY288"/>
              </a:cxn>
              <a:cxn ang="0">
                <a:pos x="connisteX289" y="connsiteY289"/>
              </a:cxn>
              <a:cxn ang="0">
                <a:pos x="connisteX290" y="connsiteY290"/>
              </a:cxn>
              <a:cxn ang="0">
                <a:pos x="connisteX291" y="connsiteY291"/>
              </a:cxn>
              <a:cxn ang="0">
                <a:pos x="connisteX292" y="connsiteY292"/>
              </a:cxn>
              <a:cxn ang="0">
                <a:pos x="connisteX293" y="connsiteY293"/>
              </a:cxn>
              <a:cxn ang="0">
                <a:pos x="connisteX294" y="connsiteY294"/>
              </a:cxn>
              <a:cxn ang="0">
                <a:pos x="connisteX295" y="connsiteY295"/>
              </a:cxn>
              <a:cxn ang="0">
                <a:pos x="connisteX296" y="connsiteY296"/>
              </a:cxn>
              <a:cxn ang="0">
                <a:pos x="connisteX297" y="connsiteY297"/>
              </a:cxn>
              <a:cxn ang="0">
                <a:pos x="connisteX298" y="connsiteY298"/>
              </a:cxn>
              <a:cxn ang="0">
                <a:pos x="connisteX299" y="connsiteY299"/>
              </a:cxn>
              <a:cxn ang="0">
                <a:pos x="connisteX300" y="connsiteY300"/>
              </a:cxn>
              <a:cxn ang="0">
                <a:pos x="connisteX301" y="connsiteY301"/>
              </a:cxn>
              <a:cxn ang="0">
                <a:pos x="connisteX302" y="connsiteY302"/>
              </a:cxn>
              <a:cxn ang="0">
                <a:pos x="connisteX303" y="connsiteY303"/>
              </a:cxn>
              <a:cxn ang="0">
                <a:pos x="connisteX304" y="connsiteY304"/>
              </a:cxn>
              <a:cxn ang="0">
                <a:pos x="connisteX305" y="connsiteY305"/>
              </a:cxn>
              <a:cxn ang="0">
                <a:pos x="connisteX306" y="connsiteY306"/>
              </a:cxn>
              <a:cxn ang="0">
                <a:pos x="connisteX307" y="connsiteY307"/>
              </a:cxn>
              <a:cxn ang="0">
                <a:pos x="connisteX308" y="connsiteY308"/>
              </a:cxn>
              <a:cxn ang="0">
                <a:pos x="connisteX309" y="connsiteY309"/>
              </a:cxn>
              <a:cxn ang="0">
                <a:pos x="connisteX310" y="connsiteY310"/>
              </a:cxn>
              <a:cxn ang="0">
                <a:pos x="connisteX311" y="connsiteY311"/>
              </a:cxn>
              <a:cxn ang="0">
                <a:pos x="connisteX312" y="connsiteY312"/>
              </a:cxn>
              <a:cxn ang="0">
                <a:pos x="connisteX313" y="connsiteY313"/>
              </a:cxn>
              <a:cxn ang="0">
                <a:pos x="connisteX314" y="connsiteY314"/>
              </a:cxn>
              <a:cxn ang="0">
                <a:pos x="connisteX315" y="connsiteY315"/>
              </a:cxn>
              <a:cxn ang="0">
                <a:pos x="connisteX316" y="connsiteY316"/>
              </a:cxn>
              <a:cxn ang="0">
                <a:pos x="connisteX317" y="connsiteY317"/>
              </a:cxn>
              <a:cxn ang="0">
                <a:pos x="connisteX318" y="connsiteY318"/>
              </a:cxn>
              <a:cxn ang="0">
                <a:pos x="connisteX319" y="connsiteY319"/>
              </a:cxn>
              <a:cxn ang="0">
                <a:pos x="connisteX320" y="connsiteY320"/>
              </a:cxn>
              <a:cxn ang="0">
                <a:pos x="connisteX321" y="connsiteY321"/>
              </a:cxn>
              <a:cxn ang="0">
                <a:pos x="connisteX322" y="connsiteY322"/>
              </a:cxn>
              <a:cxn ang="0">
                <a:pos x="connisteX323" y="connsiteY323"/>
              </a:cxn>
              <a:cxn ang="0">
                <a:pos x="connisteX324" y="connsiteY324"/>
              </a:cxn>
              <a:cxn ang="0">
                <a:pos x="connisteX325" y="connsiteY325"/>
              </a:cxn>
              <a:cxn ang="0">
                <a:pos x="connisteX326" y="connsiteY326"/>
              </a:cxn>
              <a:cxn ang="0">
                <a:pos x="connisteX327" y="connsiteY327"/>
              </a:cxn>
              <a:cxn ang="0">
                <a:pos x="connisteX328" y="connsiteY328"/>
              </a:cxn>
              <a:cxn ang="0">
                <a:pos x="connisteX329" y="connsiteY329"/>
              </a:cxn>
              <a:cxn ang="0">
                <a:pos x="connisteX330" y="connsiteY330"/>
              </a:cxn>
              <a:cxn ang="0">
                <a:pos x="connisteX331" y="connsiteY331"/>
              </a:cxn>
              <a:cxn ang="0">
                <a:pos x="connisteX332" y="connsiteY332"/>
              </a:cxn>
              <a:cxn ang="0">
                <a:pos x="connisteX333" y="connsiteY333"/>
              </a:cxn>
              <a:cxn ang="0">
                <a:pos x="connisteX334" y="connsiteY334"/>
              </a:cxn>
              <a:cxn ang="0">
                <a:pos x="connisteX335" y="connsiteY335"/>
              </a:cxn>
              <a:cxn ang="0">
                <a:pos x="connisteX336" y="connsiteY336"/>
              </a:cxn>
              <a:cxn ang="0">
                <a:pos x="connisteX337" y="connsiteY337"/>
              </a:cxn>
              <a:cxn ang="0">
                <a:pos x="connisteX338" y="connsiteY338"/>
              </a:cxn>
              <a:cxn ang="0">
                <a:pos x="connisteX339" y="connsiteY339"/>
              </a:cxn>
              <a:cxn ang="0">
                <a:pos x="connisteX340" y="connsiteY340"/>
              </a:cxn>
              <a:cxn ang="0">
                <a:pos x="connisteX341" y="connsiteY341"/>
              </a:cxn>
              <a:cxn ang="0">
                <a:pos x="connisteX342" y="connsiteY342"/>
              </a:cxn>
              <a:cxn ang="0">
                <a:pos x="connisteX343" y="connsiteY343"/>
              </a:cxn>
              <a:cxn ang="0">
                <a:pos x="connisteX344" y="connsiteY344"/>
              </a:cxn>
              <a:cxn ang="0">
                <a:pos x="connisteX345" y="connsiteY345"/>
              </a:cxn>
              <a:cxn ang="0">
                <a:pos x="connisteX346" y="connsiteY346"/>
              </a:cxn>
              <a:cxn ang="0">
                <a:pos x="connisteX347" y="connsiteY347"/>
              </a:cxn>
              <a:cxn ang="0">
                <a:pos x="connisteX348" y="connsiteY348"/>
              </a:cxn>
              <a:cxn ang="0">
                <a:pos x="connisteX349" y="connsiteY349"/>
              </a:cxn>
              <a:cxn ang="0">
                <a:pos x="connisteX350" y="connsiteY350"/>
              </a:cxn>
              <a:cxn ang="0">
                <a:pos x="connisteX351" y="connsiteY351"/>
              </a:cxn>
              <a:cxn ang="0">
                <a:pos x="connisteX352" y="connsiteY352"/>
              </a:cxn>
              <a:cxn ang="0">
                <a:pos x="connisteX353" y="connsiteY353"/>
              </a:cxn>
              <a:cxn ang="0">
                <a:pos x="connisteX354" y="connsiteY354"/>
              </a:cxn>
              <a:cxn ang="0">
                <a:pos x="connisteX355" y="connsiteY355"/>
              </a:cxn>
              <a:cxn ang="0">
                <a:pos x="connisteX356" y="connsiteY356"/>
              </a:cxn>
              <a:cxn ang="0">
                <a:pos x="connisteX357" y="connsiteY357"/>
              </a:cxn>
              <a:cxn ang="0">
                <a:pos x="connisteX358" y="connsiteY358"/>
              </a:cxn>
              <a:cxn ang="0">
                <a:pos x="connisteX359" y="connsiteY359"/>
              </a:cxn>
              <a:cxn ang="0">
                <a:pos x="connisteX360" y="connsiteY360"/>
              </a:cxn>
              <a:cxn ang="0">
                <a:pos x="connisteX361" y="connsiteY361"/>
              </a:cxn>
              <a:cxn ang="0">
                <a:pos x="connisteX362" y="connsiteY362"/>
              </a:cxn>
              <a:cxn ang="0">
                <a:pos x="connisteX363" y="connsiteY363"/>
              </a:cxn>
              <a:cxn ang="0">
                <a:pos x="connisteX364" y="connsiteY364"/>
              </a:cxn>
              <a:cxn ang="0">
                <a:pos x="connisteX365" y="connsiteY365"/>
              </a:cxn>
              <a:cxn ang="0">
                <a:pos x="connisteX366" y="connsiteY366"/>
              </a:cxn>
              <a:cxn ang="0">
                <a:pos x="connisteX367" y="connsiteY367"/>
              </a:cxn>
              <a:cxn ang="0">
                <a:pos x="connisteX368" y="connsiteY368"/>
              </a:cxn>
              <a:cxn ang="0">
                <a:pos x="connisteX369" y="connsiteY369"/>
              </a:cxn>
              <a:cxn ang="0">
                <a:pos x="connisteX370" y="connsiteY370"/>
              </a:cxn>
              <a:cxn ang="0">
                <a:pos x="connisteX371" y="connsiteY371"/>
              </a:cxn>
              <a:cxn ang="0">
                <a:pos x="connisteX372" y="connsiteY372"/>
              </a:cxn>
              <a:cxn ang="0">
                <a:pos x="connisteX373" y="connsiteY373"/>
              </a:cxn>
              <a:cxn ang="0">
                <a:pos x="connisteX374" y="connsiteY374"/>
              </a:cxn>
              <a:cxn ang="0">
                <a:pos x="connisteX375" y="connsiteY375"/>
              </a:cxn>
              <a:cxn ang="0">
                <a:pos x="connisteX376" y="connsiteY376"/>
              </a:cxn>
              <a:cxn ang="0">
                <a:pos x="connisteX377" y="connsiteY377"/>
              </a:cxn>
              <a:cxn ang="0">
                <a:pos x="connisteX378" y="connsiteY378"/>
              </a:cxn>
              <a:cxn ang="0">
                <a:pos x="connisteX379" y="connsiteY379"/>
              </a:cxn>
              <a:cxn ang="0">
                <a:pos x="connisteX380" y="connsiteY380"/>
              </a:cxn>
              <a:cxn ang="0">
                <a:pos x="connisteX381" y="connsiteY381"/>
              </a:cxn>
              <a:cxn ang="0">
                <a:pos x="connisteX382" y="connsiteY382"/>
              </a:cxn>
              <a:cxn ang="0">
                <a:pos x="connisteX383" y="connsiteY383"/>
              </a:cxn>
              <a:cxn ang="0">
                <a:pos x="connisteX384" y="connsiteY384"/>
              </a:cxn>
            </a:cxnLst>
            <a:rect l="l" t="t" r="r" b="b"/>
            <a:pathLst>
              <a:path w="10759440" h="5709920">
                <a:moveTo>
                  <a:pt x="3515995" y="1843405"/>
                </a:moveTo>
                <a:lnTo>
                  <a:pt x="3446145" y="1833245"/>
                </a:lnTo>
                <a:lnTo>
                  <a:pt x="3375660" y="1783080"/>
                </a:lnTo>
                <a:lnTo>
                  <a:pt x="3305810" y="1753235"/>
                </a:lnTo>
                <a:lnTo>
                  <a:pt x="3235960" y="1712595"/>
                </a:lnTo>
                <a:lnTo>
                  <a:pt x="3165475" y="1682750"/>
                </a:lnTo>
                <a:lnTo>
                  <a:pt x="3095625" y="1642745"/>
                </a:lnTo>
                <a:lnTo>
                  <a:pt x="3025140" y="1622425"/>
                </a:lnTo>
                <a:lnTo>
                  <a:pt x="2955290" y="1602740"/>
                </a:lnTo>
                <a:lnTo>
                  <a:pt x="2884805" y="1582420"/>
                </a:lnTo>
                <a:lnTo>
                  <a:pt x="2814955" y="1572895"/>
                </a:lnTo>
                <a:lnTo>
                  <a:pt x="2745105" y="1562735"/>
                </a:lnTo>
                <a:lnTo>
                  <a:pt x="2674620" y="1562735"/>
                </a:lnTo>
                <a:lnTo>
                  <a:pt x="2604770" y="1562735"/>
                </a:lnTo>
                <a:lnTo>
                  <a:pt x="2534285" y="1562735"/>
                </a:lnTo>
                <a:lnTo>
                  <a:pt x="2464435" y="1562735"/>
                </a:lnTo>
                <a:lnTo>
                  <a:pt x="2393950" y="1562735"/>
                </a:lnTo>
                <a:lnTo>
                  <a:pt x="2324100" y="1572895"/>
                </a:lnTo>
                <a:lnTo>
                  <a:pt x="2254250" y="1572895"/>
                </a:lnTo>
                <a:lnTo>
                  <a:pt x="2183765" y="1602740"/>
                </a:lnTo>
                <a:lnTo>
                  <a:pt x="2113915" y="1622425"/>
                </a:lnTo>
                <a:lnTo>
                  <a:pt x="2043430" y="1672590"/>
                </a:lnTo>
                <a:lnTo>
                  <a:pt x="1973580" y="1732915"/>
                </a:lnTo>
                <a:lnTo>
                  <a:pt x="1943100" y="1802765"/>
                </a:lnTo>
                <a:lnTo>
                  <a:pt x="1913255" y="1873250"/>
                </a:lnTo>
                <a:lnTo>
                  <a:pt x="1883410" y="1943100"/>
                </a:lnTo>
                <a:lnTo>
                  <a:pt x="1883410" y="2013585"/>
                </a:lnTo>
                <a:lnTo>
                  <a:pt x="1873250" y="2083435"/>
                </a:lnTo>
                <a:lnTo>
                  <a:pt x="1863090" y="2153920"/>
                </a:lnTo>
                <a:lnTo>
                  <a:pt x="1793240" y="2173605"/>
                </a:lnTo>
                <a:lnTo>
                  <a:pt x="1722755" y="2153920"/>
                </a:lnTo>
                <a:lnTo>
                  <a:pt x="1652905" y="2123440"/>
                </a:lnTo>
                <a:lnTo>
                  <a:pt x="1582420" y="2103755"/>
                </a:lnTo>
                <a:lnTo>
                  <a:pt x="1512570" y="2083435"/>
                </a:lnTo>
                <a:lnTo>
                  <a:pt x="1442720" y="2073275"/>
                </a:lnTo>
                <a:lnTo>
                  <a:pt x="1372235" y="2053590"/>
                </a:lnTo>
                <a:lnTo>
                  <a:pt x="1302385" y="2053590"/>
                </a:lnTo>
                <a:lnTo>
                  <a:pt x="1231900" y="2053590"/>
                </a:lnTo>
                <a:lnTo>
                  <a:pt x="1162050" y="2053590"/>
                </a:lnTo>
                <a:lnTo>
                  <a:pt x="1091565" y="2073275"/>
                </a:lnTo>
                <a:lnTo>
                  <a:pt x="1021715" y="2083435"/>
                </a:lnTo>
                <a:lnTo>
                  <a:pt x="951865" y="2103755"/>
                </a:lnTo>
                <a:lnTo>
                  <a:pt x="881380" y="2123440"/>
                </a:lnTo>
                <a:lnTo>
                  <a:pt x="811530" y="2153920"/>
                </a:lnTo>
                <a:lnTo>
                  <a:pt x="741045" y="2183765"/>
                </a:lnTo>
                <a:lnTo>
                  <a:pt x="671195" y="2244090"/>
                </a:lnTo>
                <a:lnTo>
                  <a:pt x="600710" y="2313940"/>
                </a:lnTo>
                <a:lnTo>
                  <a:pt x="551180" y="2383790"/>
                </a:lnTo>
                <a:lnTo>
                  <a:pt x="510540" y="2454275"/>
                </a:lnTo>
                <a:lnTo>
                  <a:pt x="490855" y="2524125"/>
                </a:lnTo>
                <a:lnTo>
                  <a:pt x="490855" y="2594610"/>
                </a:lnTo>
                <a:lnTo>
                  <a:pt x="490855" y="2664460"/>
                </a:lnTo>
                <a:lnTo>
                  <a:pt x="480695" y="2734945"/>
                </a:lnTo>
                <a:lnTo>
                  <a:pt x="501015" y="2804795"/>
                </a:lnTo>
                <a:lnTo>
                  <a:pt x="520700" y="2875280"/>
                </a:lnTo>
                <a:lnTo>
                  <a:pt x="551180" y="2945130"/>
                </a:lnTo>
                <a:lnTo>
                  <a:pt x="591185" y="3014980"/>
                </a:lnTo>
                <a:lnTo>
                  <a:pt x="621030" y="3085465"/>
                </a:lnTo>
                <a:lnTo>
                  <a:pt x="551180" y="3145155"/>
                </a:lnTo>
                <a:lnTo>
                  <a:pt x="480695" y="3145155"/>
                </a:lnTo>
                <a:lnTo>
                  <a:pt x="410845" y="3145155"/>
                </a:lnTo>
                <a:lnTo>
                  <a:pt x="340360" y="3165475"/>
                </a:lnTo>
                <a:lnTo>
                  <a:pt x="270510" y="3185795"/>
                </a:lnTo>
                <a:lnTo>
                  <a:pt x="200025" y="3225800"/>
                </a:lnTo>
                <a:lnTo>
                  <a:pt x="149860" y="3295650"/>
                </a:lnTo>
                <a:lnTo>
                  <a:pt x="109855" y="3366135"/>
                </a:lnTo>
                <a:lnTo>
                  <a:pt x="80010" y="3435985"/>
                </a:lnTo>
                <a:lnTo>
                  <a:pt x="50165" y="3515995"/>
                </a:lnTo>
                <a:lnTo>
                  <a:pt x="29845" y="3586480"/>
                </a:lnTo>
                <a:lnTo>
                  <a:pt x="10160" y="3656330"/>
                </a:lnTo>
                <a:lnTo>
                  <a:pt x="10160" y="3726815"/>
                </a:lnTo>
                <a:lnTo>
                  <a:pt x="0" y="3796665"/>
                </a:lnTo>
                <a:lnTo>
                  <a:pt x="0" y="3866515"/>
                </a:lnTo>
                <a:lnTo>
                  <a:pt x="0" y="3937000"/>
                </a:lnTo>
                <a:lnTo>
                  <a:pt x="0" y="4006850"/>
                </a:lnTo>
                <a:lnTo>
                  <a:pt x="0" y="4077335"/>
                </a:lnTo>
                <a:lnTo>
                  <a:pt x="19685" y="4147185"/>
                </a:lnTo>
                <a:lnTo>
                  <a:pt x="40005" y="4217670"/>
                </a:lnTo>
                <a:lnTo>
                  <a:pt x="59690" y="4287520"/>
                </a:lnTo>
                <a:lnTo>
                  <a:pt x="80010" y="4357370"/>
                </a:lnTo>
                <a:lnTo>
                  <a:pt x="120015" y="4427855"/>
                </a:lnTo>
                <a:lnTo>
                  <a:pt x="149860" y="4497705"/>
                </a:lnTo>
                <a:lnTo>
                  <a:pt x="190500" y="4568190"/>
                </a:lnTo>
                <a:lnTo>
                  <a:pt x="230505" y="4638040"/>
                </a:lnTo>
                <a:lnTo>
                  <a:pt x="280670" y="4708525"/>
                </a:lnTo>
                <a:lnTo>
                  <a:pt x="350520" y="4758690"/>
                </a:lnTo>
                <a:lnTo>
                  <a:pt x="420370" y="4808220"/>
                </a:lnTo>
                <a:lnTo>
                  <a:pt x="490855" y="4858385"/>
                </a:lnTo>
                <a:lnTo>
                  <a:pt x="560705" y="4888865"/>
                </a:lnTo>
                <a:lnTo>
                  <a:pt x="631190" y="4928870"/>
                </a:lnTo>
                <a:lnTo>
                  <a:pt x="701040" y="4958715"/>
                </a:lnTo>
                <a:lnTo>
                  <a:pt x="771525" y="4979035"/>
                </a:lnTo>
                <a:lnTo>
                  <a:pt x="841375" y="4988560"/>
                </a:lnTo>
                <a:lnTo>
                  <a:pt x="911225" y="5008880"/>
                </a:lnTo>
                <a:lnTo>
                  <a:pt x="981710" y="5019040"/>
                </a:lnTo>
                <a:lnTo>
                  <a:pt x="1051560" y="5028565"/>
                </a:lnTo>
                <a:lnTo>
                  <a:pt x="1122045" y="5038725"/>
                </a:lnTo>
                <a:lnTo>
                  <a:pt x="1191895" y="5038725"/>
                </a:lnTo>
                <a:lnTo>
                  <a:pt x="1262380" y="5048885"/>
                </a:lnTo>
                <a:lnTo>
                  <a:pt x="1332230" y="5048885"/>
                </a:lnTo>
                <a:lnTo>
                  <a:pt x="1412240" y="5048885"/>
                </a:lnTo>
                <a:lnTo>
                  <a:pt x="1482725" y="5048885"/>
                </a:lnTo>
                <a:lnTo>
                  <a:pt x="1552575" y="5038725"/>
                </a:lnTo>
                <a:lnTo>
                  <a:pt x="1623060" y="5008880"/>
                </a:lnTo>
                <a:lnTo>
                  <a:pt x="1692910" y="4968875"/>
                </a:lnTo>
                <a:lnTo>
                  <a:pt x="1762760" y="4968875"/>
                </a:lnTo>
                <a:lnTo>
                  <a:pt x="1833245" y="5038725"/>
                </a:lnTo>
                <a:lnTo>
                  <a:pt x="1863090" y="5109210"/>
                </a:lnTo>
                <a:lnTo>
                  <a:pt x="1903095" y="5179060"/>
                </a:lnTo>
                <a:lnTo>
                  <a:pt x="1963420" y="5249545"/>
                </a:lnTo>
                <a:lnTo>
                  <a:pt x="2033270" y="5319395"/>
                </a:lnTo>
                <a:lnTo>
                  <a:pt x="2103755" y="5369560"/>
                </a:lnTo>
                <a:lnTo>
                  <a:pt x="2173605" y="5419725"/>
                </a:lnTo>
                <a:lnTo>
                  <a:pt x="2244090" y="5469890"/>
                </a:lnTo>
                <a:lnTo>
                  <a:pt x="2313940" y="5509895"/>
                </a:lnTo>
                <a:lnTo>
                  <a:pt x="2384425" y="5539740"/>
                </a:lnTo>
                <a:lnTo>
                  <a:pt x="2454275" y="5569585"/>
                </a:lnTo>
                <a:lnTo>
                  <a:pt x="2524125" y="5600065"/>
                </a:lnTo>
                <a:lnTo>
                  <a:pt x="2594610" y="5629910"/>
                </a:lnTo>
                <a:lnTo>
                  <a:pt x="2664460" y="5650230"/>
                </a:lnTo>
                <a:lnTo>
                  <a:pt x="2734945" y="5659755"/>
                </a:lnTo>
                <a:lnTo>
                  <a:pt x="2804795" y="5669915"/>
                </a:lnTo>
                <a:lnTo>
                  <a:pt x="2875280" y="5690235"/>
                </a:lnTo>
                <a:lnTo>
                  <a:pt x="2945130" y="5690235"/>
                </a:lnTo>
                <a:lnTo>
                  <a:pt x="3015615" y="5699760"/>
                </a:lnTo>
                <a:lnTo>
                  <a:pt x="3085465" y="5699760"/>
                </a:lnTo>
                <a:lnTo>
                  <a:pt x="3165475" y="5709920"/>
                </a:lnTo>
                <a:lnTo>
                  <a:pt x="3235960" y="5709920"/>
                </a:lnTo>
                <a:lnTo>
                  <a:pt x="3315970" y="5709920"/>
                </a:lnTo>
                <a:lnTo>
                  <a:pt x="3385820" y="5699760"/>
                </a:lnTo>
                <a:lnTo>
                  <a:pt x="3465830" y="5680075"/>
                </a:lnTo>
                <a:lnTo>
                  <a:pt x="3536315" y="5669915"/>
                </a:lnTo>
                <a:lnTo>
                  <a:pt x="3616325" y="5650230"/>
                </a:lnTo>
                <a:lnTo>
                  <a:pt x="3696335" y="5640070"/>
                </a:lnTo>
                <a:lnTo>
                  <a:pt x="3766820" y="5629910"/>
                </a:lnTo>
                <a:lnTo>
                  <a:pt x="3836670" y="5600065"/>
                </a:lnTo>
                <a:lnTo>
                  <a:pt x="3907155" y="5579745"/>
                </a:lnTo>
                <a:lnTo>
                  <a:pt x="3977005" y="5560060"/>
                </a:lnTo>
                <a:lnTo>
                  <a:pt x="4047490" y="5539740"/>
                </a:lnTo>
                <a:lnTo>
                  <a:pt x="4117340" y="5520055"/>
                </a:lnTo>
                <a:lnTo>
                  <a:pt x="4187190" y="5489575"/>
                </a:lnTo>
                <a:lnTo>
                  <a:pt x="4257675" y="5469890"/>
                </a:lnTo>
                <a:lnTo>
                  <a:pt x="4327525" y="5449570"/>
                </a:lnTo>
                <a:lnTo>
                  <a:pt x="4398010" y="5429885"/>
                </a:lnTo>
                <a:lnTo>
                  <a:pt x="4467860" y="5399405"/>
                </a:lnTo>
                <a:lnTo>
                  <a:pt x="4547870" y="5359400"/>
                </a:lnTo>
                <a:lnTo>
                  <a:pt x="4618355" y="5329555"/>
                </a:lnTo>
                <a:lnTo>
                  <a:pt x="4688205" y="5309235"/>
                </a:lnTo>
                <a:lnTo>
                  <a:pt x="4758690" y="5279390"/>
                </a:lnTo>
                <a:lnTo>
                  <a:pt x="4828540" y="5259070"/>
                </a:lnTo>
                <a:lnTo>
                  <a:pt x="4899025" y="5289550"/>
                </a:lnTo>
                <a:lnTo>
                  <a:pt x="4968875" y="5319395"/>
                </a:lnTo>
                <a:lnTo>
                  <a:pt x="5038725" y="5349240"/>
                </a:lnTo>
                <a:lnTo>
                  <a:pt x="5109210" y="5389245"/>
                </a:lnTo>
                <a:lnTo>
                  <a:pt x="5179060" y="5409565"/>
                </a:lnTo>
                <a:lnTo>
                  <a:pt x="5259070" y="5439410"/>
                </a:lnTo>
                <a:lnTo>
                  <a:pt x="5339715" y="5469890"/>
                </a:lnTo>
                <a:lnTo>
                  <a:pt x="5409565" y="5499735"/>
                </a:lnTo>
                <a:lnTo>
                  <a:pt x="5480050" y="5520055"/>
                </a:lnTo>
                <a:lnTo>
                  <a:pt x="5549900" y="5529580"/>
                </a:lnTo>
                <a:lnTo>
                  <a:pt x="5619750" y="5539740"/>
                </a:lnTo>
                <a:lnTo>
                  <a:pt x="5690235" y="5549900"/>
                </a:lnTo>
                <a:lnTo>
                  <a:pt x="5760085" y="5549900"/>
                </a:lnTo>
                <a:lnTo>
                  <a:pt x="5830570" y="5560060"/>
                </a:lnTo>
                <a:lnTo>
                  <a:pt x="5900420" y="5560060"/>
                </a:lnTo>
                <a:lnTo>
                  <a:pt x="5970905" y="5560060"/>
                </a:lnTo>
                <a:lnTo>
                  <a:pt x="6040755" y="5560060"/>
                </a:lnTo>
                <a:lnTo>
                  <a:pt x="6110605" y="5560060"/>
                </a:lnTo>
                <a:lnTo>
                  <a:pt x="6181090" y="5569585"/>
                </a:lnTo>
                <a:lnTo>
                  <a:pt x="6261100" y="5569585"/>
                </a:lnTo>
                <a:lnTo>
                  <a:pt x="6341110" y="5569585"/>
                </a:lnTo>
                <a:lnTo>
                  <a:pt x="6431280" y="5569585"/>
                </a:lnTo>
                <a:lnTo>
                  <a:pt x="6501765" y="5569585"/>
                </a:lnTo>
                <a:lnTo>
                  <a:pt x="6581775" y="5569585"/>
                </a:lnTo>
                <a:lnTo>
                  <a:pt x="6651625" y="5569585"/>
                </a:lnTo>
                <a:lnTo>
                  <a:pt x="6722110" y="5569585"/>
                </a:lnTo>
                <a:lnTo>
                  <a:pt x="6791960" y="5569585"/>
                </a:lnTo>
                <a:lnTo>
                  <a:pt x="6871970" y="5569585"/>
                </a:lnTo>
                <a:lnTo>
                  <a:pt x="6952615" y="5560060"/>
                </a:lnTo>
                <a:lnTo>
                  <a:pt x="7032625" y="5549900"/>
                </a:lnTo>
                <a:lnTo>
                  <a:pt x="7102475" y="5549900"/>
                </a:lnTo>
                <a:lnTo>
                  <a:pt x="7172960" y="5529580"/>
                </a:lnTo>
                <a:lnTo>
                  <a:pt x="7242810" y="5520055"/>
                </a:lnTo>
                <a:lnTo>
                  <a:pt x="7332980" y="5509895"/>
                </a:lnTo>
                <a:lnTo>
                  <a:pt x="7412990" y="5489575"/>
                </a:lnTo>
                <a:lnTo>
                  <a:pt x="7483475" y="5469890"/>
                </a:lnTo>
                <a:lnTo>
                  <a:pt x="7553325" y="5449570"/>
                </a:lnTo>
                <a:lnTo>
                  <a:pt x="7633970" y="5419725"/>
                </a:lnTo>
                <a:lnTo>
                  <a:pt x="7703820" y="5389245"/>
                </a:lnTo>
                <a:lnTo>
                  <a:pt x="7773670" y="5379720"/>
                </a:lnTo>
                <a:lnTo>
                  <a:pt x="7844155" y="5339715"/>
                </a:lnTo>
                <a:lnTo>
                  <a:pt x="7914005" y="5309235"/>
                </a:lnTo>
                <a:lnTo>
                  <a:pt x="7994015" y="5289550"/>
                </a:lnTo>
                <a:lnTo>
                  <a:pt x="8064500" y="5259070"/>
                </a:lnTo>
                <a:lnTo>
                  <a:pt x="8134350" y="5229225"/>
                </a:lnTo>
                <a:lnTo>
                  <a:pt x="8204835" y="5189220"/>
                </a:lnTo>
                <a:lnTo>
                  <a:pt x="8284845" y="5159375"/>
                </a:lnTo>
                <a:lnTo>
                  <a:pt x="8354695" y="5109210"/>
                </a:lnTo>
                <a:lnTo>
                  <a:pt x="8425180" y="5069205"/>
                </a:lnTo>
                <a:lnTo>
                  <a:pt x="8495030" y="5008880"/>
                </a:lnTo>
                <a:lnTo>
                  <a:pt x="8545195" y="4938395"/>
                </a:lnTo>
                <a:lnTo>
                  <a:pt x="8595360" y="4868545"/>
                </a:lnTo>
                <a:lnTo>
                  <a:pt x="8655685" y="4798695"/>
                </a:lnTo>
                <a:lnTo>
                  <a:pt x="8705850" y="4728210"/>
                </a:lnTo>
                <a:lnTo>
                  <a:pt x="8735695" y="4658360"/>
                </a:lnTo>
                <a:lnTo>
                  <a:pt x="8775700" y="4587875"/>
                </a:lnTo>
                <a:lnTo>
                  <a:pt x="8796020" y="4518025"/>
                </a:lnTo>
                <a:lnTo>
                  <a:pt x="8805545" y="4447540"/>
                </a:lnTo>
                <a:lnTo>
                  <a:pt x="8815705" y="4377690"/>
                </a:lnTo>
                <a:lnTo>
                  <a:pt x="8845550" y="4307840"/>
                </a:lnTo>
                <a:lnTo>
                  <a:pt x="8865870" y="4237355"/>
                </a:lnTo>
                <a:lnTo>
                  <a:pt x="8886190" y="4167505"/>
                </a:lnTo>
                <a:lnTo>
                  <a:pt x="8956040" y="4127500"/>
                </a:lnTo>
                <a:lnTo>
                  <a:pt x="9025890" y="4117340"/>
                </a:lnTo>
                <a:lnTo>
                  <a:pt x="9106535" y="4107180"/>
                </a:lnTo>
                <a:lnTo>
                  <a:pt x="9176385" y="4097020"/>
                </a:lnTo>
                <a:lnTo>
                  <a:pt x="9266555" y="4097020"/>
                </a:lnTo>
                <a:lnTo>
                  <a:pt x="9356725" y="4097020"/>
                </a:lnTo>
                <a:lnTo>
                  <a:pt x="9426575" y="4086860"/>
                </a:lnTo>
                <a:lnTo>
                  <a:pt x="9497060" y="4086860"/>
                </a:lnTo>
                <a:lnTo>
                  <a:pt x="9566910" y="4077335"/>
                </a:lnTo>
                <a:lnTo>
                  <a:pt x="9657080" y="4057015"/>
                </a:lnTo>
                <a:lnTo>
                  <a:pt x="9757410" y="4046855"/>
                </a:lnTo>
                <a:lnTo>
                  <a:pt x="9827895" y="4037330"/>
                </a:lnTo>
                <a:lnTo>
                  <a:pt x="9897745" y="4006850"/>
                </a:lnTo>
                <a:lnTo>
                  <a:pt x="9977755" y="3996690"/>
                </a:lnTo>
                <a:lnTo>
                  <a:pt x="10048240" y="3966845"/>
                </a:lnTo>
                <a:lnTo>
                  <a:pt x="10128250" y="3937000"/>
                </a:lnTo>
                <a:lnTo>
                  <a:pt x="10198100" y="3916680"/>
                </a:lnTo>
                <a:lnTo>
                  <a:pt x="10268585" y="3886835"/>
                </a:lnTo>
                <a:lnTo>
                  <a:pt x="10338435" y="3836670"/>
                </a:lnTo>
                <a:lnTo>
                  <a:pt x="10418445" y="3786505"/>
                </a:lnTo>
                <a:lnTo>
                  <a:pt x="10499090" y="3736340"/>
                </a:lnTo>
                <a:lnTo>
                  <a:pt x="10568940" y="3666490"/>
                </a:lnTo>
                <a:lnTo>
                  <a:pt x="10629265" y="3596005"/>
                </a:lnTo>
                <a:lnTo>
                  <a:pt x="10679430" y="3526155"/>
                </a:lnTo>
                <a:lnTo>
                  <a:pt x="10699115" y="3456305"/>
                </a:lnTo>
                <a:lnTo>
                  <a:pt x="10728960" y="3375660"/>
                </a:lnTo>
                <a:lnTo>
                  <a:pt x="10739120" y="3305810"/>
                </a:lnTo>
                <a:lnTo>
                  <a:pt x="10739120" y="3235325"/>
                </a:lnTo>
                <a:lnTo>
                  <a:pt x="10749280" y="3155315"/>
                </a:lnTo>
                <a:lnTo>
                  <a:pt x="10749280" y="3085465"/>
                </a:lnTo>
                <a:lnTo>
                  <a:pt x="10749280" y="3014980"/>
                </a:lnTo>
                <a:lnTo>
                  <a:pt x="10759440" y="2945130"/>
                </a:lnTo>
                <a:lnTo>
                  <a:pt x="10759440" y="2875280"/>
                </a:lnTo>
                <a:lnTo>
                  <a:pt x="10759440" y="2794635"/>
                </a:lnTo>
                <a:lnTo>
                  <a:pt x="10759440" y="2724785"/>
                </a:lnTo>
                <a:lnTo>
                  <a:pt x="10759440" y="2654300"/>
                </a:lnTo>
                <a:lnTo>
                  <a:pt x="10749280" y="2584450"/>
                </a:lnTo>
                <a:lnTo>
                  <a:pt x="10749280" y="2514600"/>
                </a:lnTo>
                <a:lnTo>
                  <a:pt x="10728960" y="2444115"/>
                </a:lnTo>
                <a:lnTo>
                  <a:pt x="10709275" y="2364105"/>
                </a:lnTo>
                <a:lnTo>
                  <a:pt x="10699115" y="2293620"/>
                </a:lnTo>
                <a:lnTo>
                  <a:pt x="10679430" y="2223770"/>
                </a:lnTo>
                <a:lnTo>
                  <a:pt x="10648950" y="2153920"/>
                </a:lnTo>
                <a:lnTo>
                  <a:pt x="10629265" y="2073275"/>
                </a:lnTo>
                <a:lnTo>
                  <a:pt x="10619105" y="2003425"/>
                </a:lnTo>
                <a:lnTo>
                  <a:pt x="10598785" y="1933575"/>
                </a:lnTo>
                <a:lnTo>
                  <a:pt x="10589260" y="1863090"/>
                </a:lnTo>
                <a:lnTo>
                  <a:pt x="10558780" y="1793240"/>
                </a:lnTo>
                <a:lnTo>
                  <a:pt x="10539095" y="1722755"/>
                </a:lnTo>
                <a:lnTo>
                  <a:pt x="10508615" y="1642745"/>
                </a:lnTo>
                <a:lnTo>
                  <a:pt x="10488930" y="1572895"/>
                </a:lnTo>
                <a:lnTo>
                  <a:pt x="10478770" y="1502410"/>
                </a:lnTo>
                <a:lnTo>
                  <a:pt x="10448925" y="1432560"/>
                </a:lnTo>
                <a:lnTo>
                  <a:pt x="10428605" y="1362075"/>
                </a:lnTo>
                <a:lnTo>
                  <a:pt x="10398760" y="1282065"/>
                </a:lnTo>
                <a:lnTo>
                  <a:pt x="10368280" y="1212215"/>
                </a:lnTo>
                <a:lnTo>
                  <a:pt x="10348595" y="1141730"/>
                </a:lnTo>
                <a:lnTo>
                  <a:pt x="10298430" y="1071880"/>
                </a:lnTo>
                <a:lnTo>
                  <a:pt x="10248265" y="1001395"/>
                </a:lnTo>
                <a:lnTo>
                  <a:pt x="10208260" y="931545"/>
                </a:lnTo>
                <a:lnTo>
                  <a:pt x="10138410" y="881380"/>
                </a:lnTo>
                <a:lnTo>
                  <a:pt x="10067925" y="821055"/>
                </a:lnTo>
                <a:lnTo>
                  <a:pt x="9998075" y="781050"/>
                </a:lnTo>
                <a:lnTo>
                  <a:pt x="9927590" y="741045"/>
                </a:lnTo>
                <a:lnTo>
                  <a:pt x="9887585" y="671195"/>
                </a:lnTo>
                <a:lnTo>
                  <a:pt x="9897745" y="600710"/>
                </a:lnTo>
                <a:lnTo>
                  <a:pt x="9907905" y="530860"/>
                </a:lnTo>
                <a:lnTo>
                  <a:pt x="9918065" y="460375"/>
                </a:lnTo>
                <a:lnTo>
                  <a:pt x="9907905" y="390525"/>
                </a:lnTo>
                <a:lnTo>
                  <a:pt x="9867900" y="320675"/>
                </a:lnTo>
                <a:lnTo>
                  <a:pt x="9807575" y="250190"/>
                </a:lnTo>
                <a:lnTo>
                  <a:pt x="9737725" y="200025"/>
                </a:lnTo>
                <a:lnTo>
                  <a:pt x="9667240" y="149860"/>
                </a:lnTo>
                <a:lnTo>
                  <a:pt x="9597390" y="120015"/>
                </a:lnTo>
                <a:lnTo>
                  <a:pt x="9526905" y="99695"/>
                </a:lnTo>
                <a:lnTo>
                  <a:pt x="9457055" y="69850"/>
                </a:lnTo>
                <a:lnTo>
                  <a:pt x="9377045" y="50165"/>
                </a:lnTo>
                <a:lnTo>
                  <a:pt x="9306560" y="50165"/>
                </a:lnTo>
                <a:lnTo>
                  <a:pt x="9236710" y="40005"/>
                </a:lnTo>
                <a:lnTo>
                  <a:pt x="9166225" y="29845"/>
                </a:lnTo>
                <a:lnTo>
                  <a:pt x="9076055" y="29845"/>
                </a:lnTo>
                <a:lnTo>
                  <a:pt x="8996045" y="19685"/>
                </a:lnTo>
                <a:lnTo>
                  <a:pt x="8905875" y="19685"/>
                </a:lnTo>
                <a:lnTo>
                  <a:pt x="8825865" y="9525"/>
                </a:lnTo>
                <a:lnTo>
                  <a:pt x="8745855" y="9525"/>
                </a:lnTo>
                <a:lnTo>
                  <a:pt x="8665210" y="9525"/>
                </a:lnTo>
                <a:lnTo>
                  <a:pt x="8595360" y="0"/>
                </a:lnTo>
                <a:lnTo>
                  <a:pt x="8525510" y="0"/>
                </a:lnTo>
                <a:lnTo>
                  <a:pt x="8435340" y="0"/>
                </a:lnTo>
                <a:lnTo>
                  <a:pt x="8364855" y="0"/>
                </a:lnTo>
                <a:lnTo>
                  <a:pt x="8295005" y="0"/>
                </a:lnTo>
                <a:lnTo>
                  <a:pt x="8224520" y="0"/>
                </a:lnTo>
                <a:lnTo>
                  <a:pt x="8154670" y="9525"/>
                </a:lnTo>
                <a:lnTo>
                  <a:pt x="8084185" y="9525"/>
                </a:lnTo>
                <a:lnTo>
                  <a:pt x="8014335" y="29845"/>
                </a:lnTo>
                <a:lnTo>
                  <a:pt x="7944485" y="50165"/>
                </a:lnTo>
                <a:lnTo>
                  <a:pt x="7874000" y="80010"/>
                </a:lnTo>
                <a:lnTo>
                  <a:pt x="7804150" y="109855"/>
                </a:lnTo>
                <a:lnTo>
                  <a:pt x="7733665" y="140335"/>
                </a:lnTo>
                <a:lnTo>
                  <a:pt x="7663815" y="170180"/>
                </a:lnTo>
                <a:lnTo>
                  <a:pt x="7593330" y="220345"/>
                </a:lnTo>
                <a:lnTo>
                  <a:pt x="7523480" y="270510"/>
                </a:lnTo>
                <a:lnTo>
                  <a:pt x="7453630" y="310515"/>
                </a:lnTo>
                <a:lnTo>
                  <a:pt x="7383145" y="370205"/>
                </a:lnTo>
                <a:lnTo>
                  <a:pt x="7322820" y="440690"/>
                </a:lnTo>
                <a:lnTo>
                  <a:pt x="7273290" y="510540"/>
                </a:lnTo>
                <a:lnTo>
                  <a:pt x="7223125" y="581025"/>
                </a:lnTo>
                <a:lnTo>
                  <a:pt x="7183120" y="650875"/>
                </a:lnTo>
                <a:lnTo>
                  <a:pt x="7142480" y="721360"/>
                </a:lnTo>
                <a:lnTo>
                  <a:pt x="7112635" y="791210"/>
                </a:lnTo>
                <a:lnTo>
                  <a:pt x="7092950" y="861060"/>
                </a:lnTo>
                <a:lnTo>
                  <a:pt x="7072630" y="931545"/>
                </a:lnTo>
                <a:lnTo>
                  <a:pt x="7042785" y="1001395"/>
                </a:lnTo>
                <a:lnTo>
                  <a:pt x="7022465" y="1071880"/>
                </a:lnTo>
                <a:lnTo>
                  <a:pt x="7012305" y="1141730"/>
                </a:lnTo>
                <a:lnTo>
                  <a:pt x="6992620" y="1212215"/>
                </a:lnTo>
                <a:lnTo>
                  <a:pt x="6972300" y="1282065"/>
                </a:lnTo>
                <a:lnTo>
                  <a:pt x="6942455" y="1351915"/>
                </a:lnTo>
                <a:lnTo>
                  <a:pt x="6922135" y="1422400"/>
                </a:lnTo>
                <a:lnTo>
                  <a:pt x="6902450" y="1492250"/>
                </a:lnTo>
                <a:lnTo>
                  <a:pt x="6871970" y="1562735"/>
                </a:lnTo>
                <a:lnTo>
                  <a:pt x="6852285" y="1632585"/>
                </a:lnTo>
                <a:lnTo>
                  <a:pt x="6812280" y="1703070"/>
                </a:lnTo>
                <a:lnTo>
                  <a:pt x="6741795" y="1703070"/>
                </a:lnTo>
                <a:lnTo>
                  <a:pt x="6671945" y="1682750"/>
                </a:lnTo>
                <a:lnTo>
                  <a:pt x="6602095" y="1672590"/>
                </a:lnTo>
                <a:lnTo>
                  <a:pt x="6531610" y="1652905"/>
                </a:lnTo>
                <a:lnTo>
                  <a:pt x="6461760" y="1632585"/>
                </a:lnTo>
                <a:lnTo>
                  <a:pt x="6391275" y="1622425"/>
                </a:lnTo>
                <a:lnTo>
                  <a:pt x="6321425" y="1602740"/>
                </a:lnTo>
                <a:lnTo>
                  <a:pt x="6250940" y="1592580"/>
                </a:lnTo>
                <a:lnTo>
                  <a:pt x="6181090" y="1572895"/>
                </a:lnTo>
                <a:lnTo>
                  <a:pt x="6110605" y="1572895"/>
                </a:lnTo>
                <a:lnTo>
                  <a:pt x="6040755" y="1572895"/>
                </a:lnTo>
                <a:lnTo>
                  <a:pt x="5970905" y="1582420"/>
                </a:lnTo>
                <a:lnTo>
                  <a:pt x="5900420" y="1592580"/>
                </a:lnTo>
                <a:lnTo>
                  <a:pt x="5830570" y="1602740"/>
                </a:lnTo>
                <a:lnTo>
                  <a:pt x="5760085" y="1612900"/>
                </a:lnTo>
                <a:lnTo>
                  <a:pt x="5690235" y="1612900"/>
                </a:lnTo>
                <a:lnTo>
                  <a:pt x="5619750" y="1632585"/>
                </a:lnTo>
                <a:lnTo>
                  <a:pt x="5549900" y="1652905"/>
                </a:lnTo>
                <a:lnTo>
                  <a:pt x="5480050" y="1663065"/>
                </a:lnTo>
                <a:lnTo>
                  <a:pt x="5409565" y="1692910"/>
                </a:lnTo>
                <a:lnTo>
                  <a:pt x="5339715" y="1712595"/>
                </a:lnTo>
                <a:lnTo>
                  <a:pt x="5269230" y="1743075"/>
                </a:lnTo>
                <a:lnTo>
                  <a:pt x="5199380" y="1793240"/>
                </a:lnTo>
                <a:lnTo>
                  <a:pt x="5128895" y="1843405"/>
                </a:lnTo>
                <a:lnTo>
                  <a:pt x="5059045" y="1883410"/>
                </a:lnTo>
                <a:lnTo>
                  <a:pt x="5029200" y="1953260"/>
                </a:lnTo>
                <a:lnTo>
                  <a:pt x="4958715" y="1983105"/>
                </a:lnTo>
                <a:lnTo>
                  <a:pt x="4888865" y="2023745"/>
                </a:lnTo>
                <a:lnTo>
                  <a:pt x="4818380" y="2043430"/>
                </a:lnTo>
                <a:lnTo>
                  <a:pt x="4748530" y="2063750"/>
                </a:lnTo>
                <a:lnTo>
                  <a:pt x="4678045" y="2083435"/>
                </a:lnTo>
                <a:lnTo>
                  <a:pt x="4608195" y="2103755"/>
                </a:lnTo>
                <a:lnTo>
                  <a:pt x="4538345" y="2103755"/>
                </a:lnTo>
                <a:lnTo>
                  <a:pt x="4467860" y="2113915"/>
                </a:lnTo>
                <a:lnTo>
                  <a:pt x="4398010" y="2123440"/>
                </a:lnTo>
                <a:lnTo>
                  <a:pt x="4327525" y="2123440"/>
                </a:lnTo>
                <a:lnTo>
                  <a:pt x="4257675" y="2113915"/>
                </a:lnTo>
                <a:lnTo>
                  <a:pt x="4187190" y="2103755"/>
                </a:lnTo>
                <a:lnTo>
                  <a:pt x="4117340" y="2093595"/>
                </a:lnTo>
                <a:lnTo>
                  <a:pt x="4047490" y="2073275"/>
                </a:lnTo>
                <a:lnTo>
                  <a:pt x="3977005" y="2043430"/>
                </a:lnTo>
                <a:lnTo>
                  <a:pt x="3907155" y="2013585"/>
                </a:lnTo>
                <a:lnTo>
                  <a:pt x="3836670" y="1993265"/>
                </a:lnTo>
                <a:lnTo>
                  <a:pt x="3766820" y="1983105"/>
                </a:lnTo>
                <a:lnTo>
                  <a:pt x="3696335" y="1963420"/>
                </a:lnTo>
                <a:lnTo>
                  <a:pt x="3626485" y="1953260"/>
                </a:lnTo>
                <a:lnTo>
                  <a:pt x="3556000" y="1923415"/>
                </a:lnTo>
                <a:lnTo>
                  <a:pt x="3486150" y="1863090"/>
                </a:lnTo>
                <a:lnTo>
                  <a:pt x="3416300" y="1812925"/>
                </a:lnTo>
                <a:lnTo>
                  <a:pt x="3355975" y="1753235"/>
                </a:lnTo>
              </a:path>
            </a:pathLst>
          </a:custGeom>
          <a:solidFill>
            <a:srgbClr val="C2DACE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兔子 (2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8096" y="-258127"/>
            <a:ext cx="4217670" cy="357520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76764" y="2011204"/>
            <a:ext cx="7299008" cy="2422684"/>
          </a:xfrm>
          <a:prstGeom prst="rect">
            <a:avLst/>
          </a:prstGeom>
          <a:noFill/>
          <a:ln>
            <a:noFill/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vert="horz"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</a:pPr>
            <a:r>
              <a:rPr lang="en-US" altLang="zh-CN" sz="4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联系实际说说童年生活中有哪些有趣的发现。</a:t>
            </a:r>
            <a:endParaRPr lang="en-US" altLang="zh-CN" sz="45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>
            <p:custDataLst>
              <p:tags r:id="rId1"/>
            </p:custDataLst>
          </p:nvPr>
        </p:nvSpPr>
        <p:spPr>
          <a:xfrm>
            <a:off x="6217444" y="1971199"/>
            <a:ext cx="2772251" cy="2772251"/>
          </a:xfrm>
          <a:prstGeom prst="ellipse">
            <a:avLst/>
          </a:prstGeom>
          <a:noFill/>
          <a:ln w="25400">
            <a:solidFill>
              <a:srgbClr val="99C1AD"/>
            </a:solidFill>
            <a:prstDash val="sysDash"/>
          </a:ln>
        </p:spPr>
        <p:style>
          <a:lnRef idx="2">
            <a:srgbClr val="207CBC">
              <a:shade val="50000"/>
            </a:srgbClr>
          </a:lnRef>
          <a:fillRef idx="1">
            <a:srgbClr val="207CBC"/>
          </a:fillRef>
          <a:effectRef idx="0">
            <a:srgbClr val="207CBC"/>
          </a:effectRef>
          <a:fontRef idx="minor">
            <a:sysClr val="window" lastClr="FFFFFF"/>
          </a:fontRef>
        </p:style>
        <p:txBody>
          <a:bodyPr lIns="68580" tIns="34290" rIns="68580" bIns="34290" rtlCol="0" anchor="ctr">
            <a:normAutofit/>
          </a:bodyPr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13335" y="177165"/>
            <a:ext cx="9132094" cy="953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192" y="4993481"/>
            <a:ext cx="9132094" cy="953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1 (15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26555" y="2488319"/>
            <a:ext cx="1754029" cy="200644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94323" y="894088"/>
            <a:ext cx="5923121" cy="381950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童年的发现，尽管有时别人会觉得可笑，甚至会招来麻烦，可是却希望你们每个人都有一双好奇的眼睛去发现，去享受发现的快乐，拥有自己美妙的童年的发现。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  <p:custDataLst>
      <p:tags r:id="rId3"/>
    </p:custDataLst>
  </p:cSld>
  <p:clrMapOvr>
    <a:masterClrMapping/>
  </p:clrMapOvr>
  <p:transition>
    <p:wheel spokes="8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 (176)"/>
          <p:cNvPicPr>
            <a:picLocks noChangeAspect="1"/>
          </p:cNvPicPr>
          <p:nvPr/>
        </p:nvPicPr>
        <p:blipFill>
          <a:blip r:embed="rId1" cstate="print">
            <a:grayscl/>
          </a:blip>
          <a:srcRect/>
          <a:stretch>
            <a:fillRect/>
          </a:stretch>
        </p:blipFill>
        <p:spPr>
          <a:xfrm flipH="1">
            <a:off x="-1905" y="111919"/>
            <a:ext cx="3783806" cy="4871085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flipH="1">
            <a:off x="2918937" y="1115378"/>
            <a:ext cx="992981" cy="1341120"/>
          </a:xfrm>
          <a:custGeom>
            <a:avLst/>
            <a:gdLst>
              <a:gd name="connisteX0" fmla="*/ 592455 w 1323975"/>
              <a:gd name="connsiteY0" fmla="*/ 49530 h 1788160"/>
              <a:gd name="connisteX1" fmla="*/ 553085 w 1323975"/>
              <a:gd name="connsiteY1" fmla="*/ 118745 h 1788160"/>
              <a:gd name="connisteX2" fmla="*/ 483870 w 1323975"/>
              <a:gd name="connsiteY2" fmla="*/ 177800 h 1788160"/>
              <a:gd name="connisteX3" fmla="*/ 414655 w 1323975"/>
              <a:gd name="connsiteY3" fmla="*/ 236855 h 1788160"/>
              <a:gd name="connisteX4" fmla="*/ 345440 w 1323975"/>
              <a:gd name="connsiteY4" fmla="*/ 296545 h 1788160"/>
              <a:gd name="connisteX5" fmla="*/ 276225 w 1323975"/>
              <a:gd name="connsiteY5" fmla="*/ 335915 h 1788160"/>
              <a:gd name="connisteX6" fmla="*/ 207010 w 1323975"/>
              <a:gd name="connsiteY6" fmla="*/ 375285 h 1788160"/>
              <a:gd name="connisteX7" fmla="*/ 137795 w 1323975"/>
              <a:gd name="connsiteY7" fmla="*/ 405130 h 1788160"/>
              <a:gd name="connisteX8" fmla="*/ 69215 w 1323975"/>
              <a:gd name="connsiteY8" fmla="*/ 464185 h 1788160"/>
              <a:gd name="connisteX9" fmla="*/ 48895 w 1323975"/>
              <a:gd name="connsiteY9" fmla="*/ 533400 h 1788160"/>
              <a:gd name="connisteX10" fmla="*/ 29210 w 1323975"/>
              <a:gd name="connsiteY10" fmla="*/ 602615 h 1788160"/>
              <a:gd name="connisteX11" fmla="*/ 9525 w 1323975"/>
              <a:gd name="connsiteY11" fmla="*/ 671830 h 1788160"/>
              <a:gd name="connisteX12" fmla="*/ 0 w 1323975"/>
              <a:gd name="connsiteY12" fmla="*/ 741045 h 1788160"/>
              <a:gd name="connisteX13" fmla="*/ 0 w 1323975"/>
              <a:gd name="connsiteY13" fmla="*/ 810260 h 1788160"/>
              <a:gd name="connisteX14" fmla="*/ 29210 w 1323975"/>
              <a:gd name="connsiteY14" fmla="*/ 879475 h 1788160"/>
              <a:gd name="connisteX15" fmla="*/ 98425 w 1323975"/>
              <a:gd name="connsiteY15" fmla="*/ 938530 h 1788160"/>
              <a:gd name="connisteX16" fmla="*/ 137795 w 1323975"/>
              <a:gd name="connsiteY16" fmla="*/ 1007745 h 1788160"/>
              <a:gd name="connisteX17" fmla="*/ 158115 w 1323975"/>
              <a:gd name="connsiteY17" fmla="*/ 1076960 h 1788160"/>
              <a:gd name="connisteX18" fmla="*/ 187325 w 1323975"/>
              <a:gd name="connsiteY18" fmla="*/ 1155700 h 1788160"/>
              <a:gd name="connisteX19" fmla="*/ 197485 w 1323975"/>
              <a:gd name="connsiteY19" fmla="*/ 1224915 h 1788160"/>
              <a:gd name="connisteX20" fmla="*/ 227330 w 1323975"/>
              <a:gd name="connsiteY20" fmla="*/ 1294130 h 1788160"/>
              <a:gd name="connisteX21" fmla="*/ 236855 w 1323975"/>
              <a:gd name="connsiteY21" fmla="*/ 1363345 h 1788160"/>
              <a:gd name="connisteX22" fmla="*/ 256540 w 1323975"/>
              <a:gd name="connsiteY22" fmla="*/ 1432560 h 1788160"/>
              <a:gd name="connisteX23" fmla="*/ 276225 w 1323975"/>
              <a:gd name="connsiteY23" fmla="*/ 1501775 h 1788160"/>
              <a:gd name="connisteX24" fmla="*/ 306070 w 1323975"/>
              <a:gd name="connsiteY24" fmla="*/ 1570990 h 1788160"/>
              <a:gd name="connisteX25" fmla="*/ 355600 w 1323975"/>
              <a:gd name="connsiteY25" fmla="*/ 1640205 h 1788160"/>
              <a:gd name="connisteX26" fmla="*/ 424815 w 1323975"/>
              <a:gd name="connsiteY26" fmla="*/ 1689100 h 1788160"/>
              <a:gd name="connisteX27" fmla="*/ 494030 w 1323975"/>
              <a:gd name="connsiteY27" fmla="*/ 1718945 h 1788160"/>
              <a:gd name="connisteX28" fmla="*/ 563245 w 1323975"/>
              <a:gd name="connsiteY28" fmla="*/ 1738630 h 1788160"/>
              <a:gd name="connisteX29" fmla="*/ 631825 w 1323975"/>
              <a:gd name="connsiteY29" fmla="*/ 1758315 h 1788160"/>
              <a:gd name="connisteX30" fmla="*/ 701040 w 1323975"/>
              <a:gd name="connsiteY30" fmla="*/ 1768475 h 1788160"/>
              <a:gd name="connisteX31" fmla="*/ 770255 w 1323975"/>
              <a:gd name="connsiteY31" fmla="*/ 1788160 h 1788160"/>
              <a:gd name="connisteX32" fmla="*/ 839470 w 1323975"/>
              <a:gd name="connsiteY32" fmla="*/ 1748790 h 1788160"/>
              <a:gd name="connisteX33" fmla="*/ 908685 w 1323975"/>
              <a:gd name="connsiteY33" fmla="*/ 1699260 h 1788160"/>
              <a:gd name="connisteX34" fmla="*/ 977900 w 1323975"/>
              <a:gd name="connsiteY34" fmla="*/ 1649730 h 1788160"/>
              <a:gd name="connisteX35" fmla="*/ 1047115 w 1323975"/>
              <a:gd name="connsiteY35" fmla="*/ 1610360 h 1788160"/>
              <a:gd name="connisteX36" fmla="*/ 1116330 w 1323975"/>
              <a:gd name="connsiteY36" fmla="*/ 1560830 h 1788160"/>
              <a:gd name="connisteX37" fmla="*/ 1185545 w 1323975"/>
              <a:gd name="connsiteY37" fmla="*/ 1501775 h 1788160"/>
              <a:gd name="connisteX38" fmla="*/ 1214755 w 1323975"/>
              <a:gd name="connsiteY38" fmla="*/ 1432560 h 1788160"/>
              <a:gd name="connisteX39" fmla="*/ 1214755 w 1323975"/>
              <a:gd name="connsiteY39" fmla="*/ 1363345 h 1788160"/>
              <a:gd name="connisteX40" fmla="*/ 1195070 w 1323975"/>
              <a:gd name="connsiteY40" fmla="*/ 1294130 h 1788160"/>
              <a:gd name="connisteX41" fmla="*/ 1185545 w 1323975"/>
              <a:gd name="connsiteY41" fmla="*/ 1224915 h 1788160"/>
              <a:gd name="connisteX42" fmla="*/ 1205230 w 1323975"/>
              <a:gd name="connsiteY42" fmla="*/ 1155700 h 1788160"/>
              <a:gd name="connisteX43" fmla="*/ 1224915 w 1323975"/>
              <a:gd name="connsiteY43" fmla="*/ 1086485 h 1788160"/>
              <a:gd name="connisteX44" fmla="*/ 1254760 w 1323975"/>
              <a:gd name="connsiteY44" fmla="*/ 1017270 h 1788160"/>
              <a:gd name="connisteX45" fmla="*/ 1283970 w 1323975"/>
              <a:gd name="connsiteY45" fmla="*/ 948690 h 1788160"/>
              <a:gd name="connisteX46" fmla="*/ 1313815 w 1323975"/>
              <a:gd name="connsiteY46" fmla="*/ 879475 h 1788160"/>
              <a:gd name="connisteX47" fmla="*/ 1323975 w 1323975"/>
              <a:gd name="connsiteY47" fmla="*/ 810260 h 1788160"/>
              <a:gd name="connisteX48" fmla="*/ 1283970 w 1323975"/>
              <a:gd name="connsiteY48" fmla="*/ 741045 h 1788160"/>
              <a:gd name="connisteX49" fmla="*/ 1214755 w 1323975"/>
              <a:gd name="connsiteY49" fmla="*/ 691515 h 1788160"/>
              <a:gd name="connisteX50" fmla="*/ 1175385 w 1323975"/>
              <a:gd name="connsiteY50" fmla="*/ 622300 h 1788160"/>
              <a:gd name="connisteX51" fmla="*/ 1146175 w 1323975"/>
              <a:gd name="connsiteY51" fmla="*/ 553085 h 1788160"/>
              <a:gd name="connisteX52" fmla="*/ 1146175 w 1323975"/>
              <a:gd name="connsiteY52" fmla="*/ 483870 h 1788160"/>
              <a:gd name="connisteX53" fmla="*/ 1146175 w 1323975"/>
              <a:gd name="connsiteY53" fmla="*/ 414655 h 1788160"/>
              <a:gd name="connisteX54" fmla="*/ 1116330 w 1323975"/>
              <a:gd name="connsiteY54" fmla="*/ 345440 h 1788160"/>
              <a:gd name="connisteX55" fmla="*/ 1066800 w 1323975"/>
              <a:gd name="connsiteY55" fmla="*/ 276860 h 1788160"/>
              <a:gd name="connisteX56" fmla="*/ 997585 w 1323975"/>
              <a:gd name="connsiteY56" fmla="*/ 247015 h 1788160"/>
              <a:gd name="connisteX57" fmla="*/ 928370 w 1323975"/>
              <a:gd name="connsiteY57" fmla="*/ 207645 h 1788160"/>
              <a:gd name="connisteX58" fmla="*/ 869315 w 1323975"/>
              <a:gd name="connsiteY58" fmla="*/ 138430 h 1788160"/>
              <a:gd name="connisteX59" fmla="*/ 829945 w 1323975"/>
              <a:gd name="connsiteY59" fmla="*/ 69215 h 1788160"/>
              <a:gd name="connisteX60" fmla="*/ 760730 w 1323975"/>
              <a:gd name="connsiteY60" fmla="*/ 9525 h 1788160"/>
              <a:gd name="connisteX61" fmla="*/ 691515 w 1323975"/>
              <a:gd name="connsiteY61" fmla="*/ 0 h 1788160"/>
              <a:gd name="connisteX62" fmla="*/ 622300 w 1323975"/>
              <a:gd name="connsiteY62" fmla="*/ 9525 h 1788160"/>
              <a:gd name="connisteX63" fmla="*/ 592455 w 1323975"/>
              <a:gd name="connsiteY63" fmla="*/ 49530 h 17881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</a:cxnLst>
            <a:rect l="l" t="t" r="r" b="b"/>
            <a:pathLst>
              <a:path w="1323975" h="1788160">
                <a:moveTo>
                  <a:pt x="592455" y="49530"/>
                </a:moveTo>
                <a:lnTo>
                  <a:pt x="553085" y="118745"/>
                </a:lnTo>
                <a:lnTo>
                  <a:pt x="483870" y="177800"/>
                </a:lnTo>
                <a:lnTo>
                  <a:pt x="414655" y="236855"/>
                </a:lnTo>
                <a:lnTo>
                  <a:pt x="345440" y="296545"/>
                </a:lnTo>
                <a:lnTo>
                  <a:pt x="276225" y="335915"/>
                </a:lnTo>
                <a:lnTo>
                  <a:pt x="207010" y="375285"/>
                </a:lnTo>
                <a:lnTo>
                  <a:pt x="137795" y="405130"/>
                </a:lnTo>
                <a:lnTo>
                  <a:pt x="69215" y="464185"/>
                </a:lnTo>
                <a:lnTo>
                  <a:pt x="48895" y="533400"/>
                </a:lnTo>
                <a:lnTo>
                  <a:pt x="29210" y="602615"/>
                </a:lnTo>
                <a:lnTo>
                  <a:pt x="9525" y="671830"/>
                </a:lnTo>
                <a:lnTo>
                  <a:pt x="0" y="741045"/>
                </a:lnTo>
                <a:lnTo>
                  <a:pt x="0" y="810260"/>
                </a:lnTo>
                <a:lnTo>
                  <a:pt x="29210" y="879475"/>
                </a:lnTo>
                <a:lnTo>
                  <a:pt x="98425" y="938530"/>
                </a:lnTo>
                <a:lnTo>
                  <a:pt x="137795" y="1007745"/>
                </a:lnTo>
                <a:lnTo>
                  <a:pt x="158115" y="1076960"/>
                </a:lnTo>
                <a:lnTo>
                  <a:pt x="187325" y="1155700"/>
                </a:lnTo>
                <a:lnTo>
                  <a:pt x="197485" y="1224915"/>
                </a:lnTo>
                <a:lnTo>
                  <a:pt x="227330" y="1294130"/>
                </a:lnTo>
                <a:lnTo>
                  <a:pt x="236855" y="1363345"/>
                </a:lnTo>
                <a:lnTo>
                  <a:pt x="256540" y="1432560"/>
                </a:lnTo>
                <a:lnTo>
                  <a:pt x="276225" y="1501775"/>
                </a:lnTo>
                <a:lnTo>
                  <a:pt x="306070" y="1570990"/>
                </a:lnTo>
                <a:lnTo>
                  <a:pt x="355600" y="1640205"/>
                </a:lnTo>
                <a:lnTo>
                  <a:pt x="424815" y="1689100"/>
                </a:lnTo>
                <a:lnTo>
                  <a:pt x="494030" y="1718945"/>
                </a:lnTo>
                <a:lnTo>
                  <a:pt x="563245" y="1738630"/>
                </a:lnTo>
                <a:lnTo>
                  <a:pt x="631825" y="1758315"/>
                </a:lnTo>
                <a:lnTo>
                  <a:pt x="701040" y="1768475"/>
                </a:lnTo>
                <a:lnTo>
                  <a:pt x="770255" y="1788160"/>
                </a:lnTo>
                <a:lnTo>
                  <a:pt x="839470" y="1748790"/>
                </a:lnTo>
                <a:lnTo>
                  <a:pt x="908685" y="1699260"/>
                </a:lnTo>
                <a:lnTo>
                  <a:pt x="977900" y="1649730"/>
                </a:lnTo>
                <a:lnTo>
                  <a:pt x="1047115" y="1610360"/>
                </a:lnTo>
                <a:lnTo>
                  <a:pt x="1116330" y="1560830"/>
                </a:lnTo>
                <a:lnTo>
                  <a:pt x="1185545" y="1501775"/>
                </a:lnTo>
                <a:lnTo>
                  <a:pt x="1214755" y="1432560"/>
                </a:lnTo>
                <a:lnTo>
                  <a:pt x="1214755" y="1363345"/>
                </a:lnTo>
                <a:lnTo>
                  <a:pt x="1195070" y="1294130"/>
                </a:lnTo>
                <a:lnTo>
                  <a:pt x="1185545" y="1224915"/>
                </a:lnTo>
                <a:lnTo>
                  <a:pt x="1205230" y="1155700"/>
                </a:lnTo>
                <a:lnTo>
                  <a:pt x="1224915" y="1086485"/>
                </a:lnTo>
                <a:lnTo>
                  <a:pt x="1254760" y="1017270"/>
                </a:lnTo>
                <a:lnTo>
                  <a:pt x="1283970" y="948690"/>
                </a:lnTo>
                <a:lnTo>
                  <a:pt x="1313815" y="879475"/>
                </a:lnTo>
                <a:lnTo>
                  <a:pt x="1323975" y="810260"/>
                </a:lnTo>
                <a:lnTo>
                  <a:pt x="1283970" y="741045"/>
                </a:lnTo>
                <a:lnTo>
                  <a:pt x="1214755" y="691515"/>
                </a:lnTo>
                <a:lnTo>
                  <a:pt x="1175385" y="622300"/>
                </a:lnTo>
                <a:lnTo>
                  <a:pt x="1146175" y="553085"/>
                </a:lnTo>
                <a:lnTo>
                  <a:pt x="1146175" y="483870"/>
                </a:lnTo>
                <a:lnTo>
                  <a:pt x="1146175" y="414655"/>
                </a:lnTo>
                <a:lnTo>
                  <a:pt x="1116330" y="345440"/>
                </a:lnTo>
                <a:lnTo>
                  <a:pt x="1066800" y="276860"/>
                </a:lnTo>
                <a:lnTo>
                  <a:pt x="997585" y="247015"/>
                </a:lnTo>
                <a:lnTo>
                  <a:pt x="928370" y="207645"/>
                </a:lnTo>
                <a:lnTo>
                  <a:pt x="869315" y="138430"/>
                </a:lnTo>
                <a:lnTo>
                  <a:pt x="829945" y="69215"/>
                </a:lnTo>
                <a:lnTo>
                  <a:pt x="760730" y="9525"/>
                </a:lnTo>
                <a:lnTo>
                  <a:pt x="691515" y="0"/>
                </a:lnTo>
                <a:lnTo>
                  <a:pt x="622300" y="9525"/>
                </a:lnTo>
                <a:lnTo>
                  <a:pt x="592455" y="49530"/>
                </a:lnTo>
                <a:close/>
              </a:path>
            </a:pathLst>
          </a:custGeom>
          <a:blipFill rotWithShape="1">
            <a:blip r:embed="rId2" cstate="email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 rot="480000" flipH="1">
            <a:off x="3202305" y="1144899"/>
            <a:ext cx="53530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5000" b="1">
                <a:solidFill>
                  <a:srgbClr val="99C1AD"/>
                </a:solidFill>
                <a:latin typeface="方正喵呜体" panose="02010600010101010101" charset="-122"/>
                <a:ea typeface="方正喵呜体" panose="02010600010101010101" charset="-122"/>
              </a:rPr>
              <a:t>三</a:t>
            </a:r>
            <a:endParaRPr lang="zh-CN" altLang="en-US" sz="5000" b="1">
              <a:solidFill>
                <a:srgbClr val="99C1AD"/>
              </a:solidFill>
              <a:latin typeface="方正喵呜体" panose="02010600010101010101" charset="-122"/>
              <a:ea typeface="方正喵呜体" panose="0201060001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720000" flipH="1">
            <a:off x="2736533" y="2332672"/>
            <a:ext cx="3144679" cy="587693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 algn="dist"/>
            <a:r>
              <a:rPr lang="zh-CN" altLang="en-US" sz="3400" b="1" dirty="0">
                <a:solidFill>
                  <a:schemeClr val="bg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课后作业</a:t>
            </a:r>
            <a:endParaRPr lang="zh-CN" altLang="en-US" sz="3400" b="1" dirty="0">
              <a:solidFill>
                <a:schemeClr val="bg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-1905" y="121921"/>
            <a:ext cx="9147810" cy="55721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-1905" y="4983004"/>
            <a:ext cx="9147810" cy="55721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兔子 (308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735002" y="717233"/>
            <a:ext cx="3410903" cy="4265771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 (3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360000" flipH="1">
            <a:off x="100966" y="227171"/>
            <a:ext cx="8973026" cy="18478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90551" y="1370172"/>
            <a:ext cx="6961346" cy="349615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4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胚</a:t>
            </a:r>
            <a:r>
              <a:rPr lang="zh-CN" altLang="en-US" sz="4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胎   </a:t>
            </a:r>
            <a:r>
              <a:rPr lang="zh-CN" altLang="en-US" sz="4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祸患</a:t>
            </a:r>
            <a:r>
              <a:rPr lang="zh-CN" altLang="en-US" sz="4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   清</a:t>
            </a:r>
            <a:r>
              <a:rPr lang="zh-CN" altLang="en-US" sz="4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澈</a:t>
            </a:r>
            <a:r>
              <a:rPr lang="zh-CN" altLang="en-US" sz="4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   天</a:t>
            </a:r>
            <a:r>
              <a:rPr lang="zh-CN" altLang="en-US" sz="4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赋</a:t>
            </a:r>
            <a:endParaRPr lang="zh-CN" altLang="en-US" sz="41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4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惊</a:t>
            </a:r>
            <a:r>
              <a:rPr lang="zh-CN" altLang="en-US" sz="4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讶</a:t>
            </a:r>
            <a:r>
              <a:rPr lang="zh-CN" altLang="en-US" sz="4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   颠</a:t>
            </a:r>
            <a:r>
              <a:rPr lang="zh-CN" altLang="en-US" sz="4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覆</a:t>
            </a:r>
            <a:r>
              <a:rPr lang="zh-CN" altLang="en-US" sz="4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   </a:t>
            </a:r>
            <a:r>
              <a:rPr lang="zh-CN" altLang="en-US" sz="4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伊</a:t>
            </a:r>
            <a:r>
              <a:rPr lang="zh-CN" altLang="en-US" sz="4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人   </a:t>
            </a:r>
            <a:r>
              <a:rPr lang="zh-CN" altLang="en-US" sz="4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娜</a:t>
            </a:r>
            <a:r>
              <a:rPr lang="zh-CN" altLang="en-US" sz="4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娜</a:t>
            </a:r>
            <a:endParaRPr lang="zh-CN" altLang="en-US" sz="41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4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困</a:t>
            </a:r>
            <a:r>
              <a:rPr lang="zh-CN" altLang="en-US" sz="4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窘</a:t>
            </a:r>
            <a:r>
              <a:rPr lang="zh-CN" altLang="en-US" sz="4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   身</a:t>
            </a:r>
            <a:r>
              <a:rPr lang="zh-CN" altLang="en-US" sz="4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躯</a:t>
            </a:r>
            <a:r>
              <a:rPr lang="zh-CN" altLang="en-US" sz="4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   </a:t>
            </a:r>
            <a:r>
              <a:rPr lang="zh-CN" altLang="en-US" sz="41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绞</a:t>
            </a:r>
            <a:r>
              <a:rPr lang="zh-CN" altLang="en-US" sz="41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尽脑汁</a:t>
            </a:r>
            <a:endParaRPr lang="zh-CN" altLang="en-US" sz="41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7145" y="5005388"/>
            <a:ext cx="9128760" cy="3810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29052" y="184785"/>
            <a:ext cx="9132094" cy="953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30029" y="884873"/>
            <a:ext cx="3807143" cy="0"/>
          </a:xfrm>
          <a:prstGeom prst="line">
            <a:avLst/>
          </a:prstGeom>
          <a:ln>
            <a:solidFill>
              <a:srgbClr val="438B5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893" name="文本框 122892"/>
          <p:cNvSpPr txBox="1"/>
          <p:nvPr/>
        </p:nvSpPr>
        <p:spPr>
          <a:xfrm>
            <a:off x="590550" y="1370172"/>
            <a:ext cx="1027748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pēi 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94096" y="1370172"/>
            <a:ext cx="1743075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huò huàn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63428" y="1370172"/>
            <a:ext cx="861536" cy="77713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 chè 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55281" y="3673317"/>
            <a:ext cx="1027748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jiǎo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1096" y="2538889"/>
            <a:ext cx="751046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yà 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34665" y="2538889"/>
            <a:ext cx="711994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fù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60545" y="2538889"/>
            <a:ext cx="931545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yī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70701" y="1370172"/>
            <a:ext cx="806768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 dirty="0" err="1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fù</a:t>
            </a:r>
            <a:endParaRPr sz="2300" dirty="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85838" y="3673317"/>
            <a:ext cx="1061561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jiǒng 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78468" y="3673317"/>
            <a:ext cx="824389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lang="en-US"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q</a:t>
            </a: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ū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10776" y="2538889"/>
            <a:ext cx="765810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nà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>
            <p:custDataLst>
              <p:tags r:id="rId1"/>
            </p:custDataLst>
          </p:nvPr>
        </p:nvSpPr>
        <p:spPr>
          <a:xfrm flipH="1">
            <a:off x="632185" y="-10675"/>
            <a:ext cx="3511803" cy="5150841"/>
          </a:xfrm>
          <a:prstGeom prst="parallelogram">
            <a:avLst>
              <a:gd name="adj" fmla="val 63173"/>
            </a:avLst>
          </a:prstGeom>
          <a:solidFill>
            <a:srgbClr val="99C1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rtlCol="0" anchor="ctr">
            <a:normAutofit/>
          </a:bodyPr>
          <a:lstStyle/>
          <a:p>
            <a:pPr algn="ctr"/>
            <a:endParaRPr lang="zh-CN" altLang="en-US" sz="1500" b="1" dirty="0">
              <a:sym typeface="+mn-lt"/>
            </a:endParaRPr>
          </a:p>
        </p:txBody>
      </p:sp>
      <p:sp>
        <p:nvSpPr>
          <p:cNvPr id="30" name="任意多边形 29"/>
          <p:cNvSpPr/>
          <p:nvPr>
            <p:custDataLst>
              <p:tags r:id="rId2"/>
            </p:custDataLst>
          </p:nvPr>
        </p:nvSpPr>
        <p:spPr>
          <a:xfrm>
            <a:off x="2731602" y="1850314"/>
            <a:ext cx="1130819" cy="2100233"/>
          </a:xfrm>
          <a:custGeom>
            <a:avLst/>
            <a:gdLst>
              <a:gd name="connsiteX0" fmla="*/ 0 w 2530610"/>
              <a:gd name="connsiteY0" fmla="*/ 0 h 4700016"/>
              <a:gd name="connsiteX1" fmla="*/ 2263743 w 2530610"/>
              <a:gd name="connsiteY1" fmla="*/ 0 h 4700016"/>
              <a:gd name="connsiteX2" fmla="*/ 2530610 w 2530610"/>
              <a:gd name="connsiteY2" fmla="*/ 266867 h 4700016"/>
              <a:gd name="connsiteX3" fmla="*/ 2530610 w 2530610"/>
              <a:gd name="connsiteY3" fmla="*/ 4433149 h 4700016"/>
              <a:gd name="connsiteX4" fmla="*/ 2263743 w 2530610"/>
              <a:gd name="connsiteY4" fmla="*/ 4700016 h 4700016"/>
              <a:gd name="connsiteX5" fmla="*/ 1961175 w 2530610"/>
              <a:gd name="connsiteY5" fmla="*/ 4700016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0610" h="4700016">
                <a:moveTo>
                  <a:pt x="0" y="0"/>
                </a:moveTo>
                <a:lnTo>
                  <a:pt x="2263743" y="0"/>
                </a:lnTo>
                <a:cubicBezTo>
                  <a:pt x="2411130" y="0"/>
                  <a:pt x="2530610" y="119480"/>
                  <a:pt x="2530610" y="266867"/>
                </a:cubicBezTo>
                <a:lnTo>
                  <a:pt x="2530610" y="4433149"/>
                </a:lnTo>
                <a:cubicBezTo>
                  <a:pt x="2530610" y="4580536"/>
                  <a:pt x="2411130" y="4700016"/>
                  <a:pt x="2263743" y="4700016"/>
                </a:cubicBezTo>
                <a:lnTo>
                  <a:pt x="1961175" y="4700016"/>
                </a:lnTo>
                <a:close/>
              </a:path>
            </a:pathLst>
          </a:custGeom>
          <a:gradFill>
            <a:gsLst>
              <a:gs pos="0">
                <a:srgbClr val="FFFFFF">
                  <a:alpha val="3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800" dirty="0">
              <a:sym typeface="+mn-lt"/>
            </a:endParaRPr>
          </a:p>
        </p:txBody>
      </p:sp>
      <p:pic>
        <p:nvPicPr>
          <p:cNvPr id="4" name="图片 3" descr="1 (4)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23925" y="960596"/>
            <a:ext cx="2279333" cy="32080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993663" y="1293019"/>
            <a:ext cx="5956935" cy="268535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5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以</a:t>
            </a:r>
            <a:r>
              <a:rPr lang="en-US" altLang="zh-CN" sz="5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《</a:t>
            </a:r>
            <a:r>
              <a:rPr lang="zh-CN" altLang="en-US" sz="5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童年趣事</a:t>
            </a:r>
            <a:r>
              <a:rPr lang="en-US" altLang="zh-CN" sz="5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》</a:t>
            </a:r>
            <a:r>
              <a:rPr lang="zh-CN" altLang="en-US" sz="5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为题</a:t>
            </a:r>
            <a:endParaRPr lang="zh-CN" altLang="en-US" sz="5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  <a:p>
            <a:pPr algn="ctr">
              <a:lnSpc>
                <a:spcPct val="170000"/>
              </a:lnSpc>
            </a:pPr>
            <a:r>
              <a:rPr lang="zh-CN" altLang="en-US" sz="5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写一篇作文</a:t>
            </a:r>
            <a:endParaRPr lang="zh-CN" altLang="en-US" sz="5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  <p:custDataLst>
      <p:tags r:id="rId4"/>
    </p:custDataLst>
  </p:cSld>
  <p:clrMapOvr>
    <a:masterClrMapping/>
  </p:clrMapOvr>
  <p:transition>
    <p:comb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521143" y="1288733"/>
            <a:ext cx="2652236" cy="2667476"/>
          </a:xfrm>
          <a:prstGeom prst="ellipse">
            <a:avLst/>
          </a:prstGeom>
          <a:solidFill>
            <a:srgbClr val="C2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 rot="21000000">
            <a:off x="4994434" y="2321712"/>
            <a:ext cx="3525203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5000">
                <a:solidFill>
                  <a:srgbClr val="99C1AD"/>
                </a:solidFill>
                <a:latin typeface="方正喵呜体" panose="02010600010101010101" charset="-122"/>
                <a:ea typeface="方正喵呜体" panose="02010600010101010101" charset="-122"/>
              </a:rPr>
              <a:t>谢谢观看！</a:t>
            </a:r>
            <a:endParaRPr lang="zh-CN" altLang="en-US" sz="5000">
              <a:solidFill>
                <a:srgbClr val="99C1AD"/>
              </a:solidFill>
              <a:latin typeface="方正喵呜体" panose="02010600010101010101" charset="-122"/>
              <a:ea typeface="方正喵呜体" panose="0201060001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55712" y="3719036"/>
            <a:ext cx="307777" cy="117348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zh-CN" altLang="en-US" sz="1100">
                <a:solidFill>
                  <a:srgbClr val="FFC5DE"/>
                </a:solidFill>
                <a:latin typeface="华文楷体" panose="02010600040101010101" charset="-122"/>
                <a:ea typeface="华文楷体" panose="02010600040101010101" charset="-122"/>
              </a:rPr>
              <a:t>作者：肖大笨</a:t>
            </a:r>
            <a:endParaRPr lang="zh-CN" altLang="en-US" sz="1100">
              <a:solidFill>
                <a:srgbClr val="FFC5DE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192" y="98584"/>
            <a:ext cx="9132094" cy="953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6198" y="5049679"/>
            <a:ext cx="9132094" cy="953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1 (15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21143" y="438150"/>
            <a:ext cx="2992279" cy="3420428"/>
          </a:xfrm>
          <a:prstGeom prst="rect">
            <a:avLst/>
          </a:prstGeom>
        </p:spPr>
      </p:pic>
      <p:pic>
        <p:nvPicPr>
          <p:cNvPr id="3" name="图片 2" descr="1 (356)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993130" y="983933"/>
            <a:ext cx="2571750" cy="21621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 (176)"/>
          <p:cNvPicPr>
            <a:picLocks noChangeAspect="1"/>
          </p:cNvPicPr>
          <p:nvPr/>
        </p:nvPicPr>
        <p:blipFill>
          <a:blip r:embed="rId1" cstate="print">
            <a:grayscl/>
          </a:blip>
          <a:srcRect/>
          <a:stretch>
            <a:fillRect/>
          </a:stretch>
        </p:blipFill>
        <p:spPr>
          <a:xfrm flipH="1">
            <a:off x="-1905" y="111919"/>
            <a:ext cx="3783806" cy="4871085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flipH="1">
            <a:off x="2918937" y="1115378"/>
            <a:ext cx="992981" cy="1341120"/>
          </a:xfrm>
          <a:custGeom>
            <a:avLst/>
            <a:gdLst>
              <a:gd name="connisteX0" fmla="*/ 592455 w 1323975"/>
              <a:gd name="connsiteY0" fmla="*/ 49530 h 1788160"/>
              <a:gd name="connisteX1" fmla="*/ 553085 w 1323975"/>
              <a:gd name="connsiteY1" fmla="*/ 118745 h 1788160"/>
              <a:gd name="connisteX2" fmla="*/ 483870 w 1323975"/>
              <a:gd name="connsiteY2" fmla="*/ 177800 h 1788160"/>
              <a:gd name="connisteX3" fmla="*/ 414655 w 1323975"/>
              <a:gd name="connsiteY3" fmla="*/ 236855 h 1788160"/>
              <a:gd name="connisteX4" fmla="*/ 345440 w 1323975"/>
              <a:gd name="connsiteY4" fmla="*/ 296545 h 1788160"/>
              <a:gd name="connisteX5" fmla="*/ 276225 w 1323975"/>
              <a:gd name="connsiteY5" fmla="*/ 335915 h 1788160"/>
              <a:gd name="connisteX6" fmla="*/ 207010 w 1323975"/>
              <a:gd name="connsiteY6" fmla="*/ 375285 h 1788160"/>
              <a:gd name="connisteX7" fmla="*/ 137795 w 1323975"/>
              <a:gd name="connsiteY7" fmla="*/ 405130 h 1788160"/>
              <a:gd name="connisteX8" fmla="*/ 69215 w 1323975"/>
              <a:gd name="connsiteY8" fmla="*/ 464185 h 1788160"/>
              <a:gd name="connisteX9" fmla="*/ 48895 w 1323975"/>
              <a:gd name="connsiteY9" fmla="*/ 533400 h 1788160"/>
              <a:gd name="connisteX10" fmla="*/ 29210 w 1323975"/>
              <a:gd name="connsiteY10" fmla="*/ 602615 h 1788160"/>
              <a:gd name="connisteX11" fmla="*/ 9525 w 1323975"/>
              <a:gd name="connsiteY11" fmla="*/ 671830 h 1788160"/>
              <a:gd name="connisteX12" fmla="*/ 0 w 1323975"/>
              <a:gd name="connsiteY12" fmla="*/ 741045 h 1788160"/>
              <a:gd name="connisteX13" fmla="*/ 0 w 1323975"/>
              <a:gd name="connsiteY13" fmla="*/ 810260 h 1788160"/>
              <a:gd name="connisteX14" fmla="*/ 29210 w 1323975"/>
              <a:gd name="connsiteY14" fmla="*/ 879475 h 1788160"/>
              <a:gd name="connisteX15" fmla="*/ 98425 w 1323975"/>
              <a:gd name="connsiteY15" fmla="*/ 938530 h 1788160"/>
              <a:gd name="connisteX16" fmla="*/ 137795 w 1323975"/>
              <a:gd name="connsiteY16" fmla="*/ 1007745 h 1788160"/>
              <a:gd name="connisteX17" fmla="*/ 158115 w 1323975"/>
              <a:gd name="connsiteY17" fmla="*/ 1076960 h 1788160"/>
              <a:gd name="connisteX18" fmla="*/ 187325 w 1323975"/>
              <a:gd name="connsiteY18" fmla="*/ 1155700 h 1788160"/>
              <a:gd name="connisteX19" fmla="*/ 197485 w 1323975"/>
              <a:gd name="connsiteY19" fmla="*/ 1224915 h 1788160"/>
              <a:gd name="connisteX20" fmla="*/ 227330 w 1323975"/>
              <a:gd name="connsiteY20" fmla="*/ 1294130 h 1788160"/>
              <a:gd name="connisteX21" fmla="*/ 236855 w 1323975"/>
              <a:gd name="connsiteY21" fmla="*/ 1363345 h 1788160"/>
              <a:gd name="connisteX22" fmla="*/ 256540 w 1323975"/>
              <a:gd name="connsiteY22" fmla="*/ 1432560 h 1788160"/>
              <a:gd name="connisteX23" fmla="*/ 276225 w 1323975"/>
              <a:gd name="connsiteY23" fmla="*/ 1501775 h 1788160"/>
              <a:gd name="connisteX24" fmla="*/ 306070 w 1323975"/>
              <a:gd name="connsiteY24" fmla="*/ 1570990 h 1788160"/>
              <a:gd name="connisteX25" fmla="*/ 355600 w 1323975"/>
              <a:gd name="connsiteY25" fmla="*/ 1640205 h 1788160"/>
              <a:gd name="connisteX26" fmla="*/ 424815 w 1323975"/>
              <a:gd name="connsiteY26" fmla="*/ 1689100 h 1788160"/>
              <a:gd name="connisteX27" fmla="*/ 494030 w 1323975"/>
              <a:gd name="connsiteY27" fmla="*/ 1718945 h 1788160"/>
              <a:gd name="connisteX28" fmla="*/ 563245 w 1323975"/>
              <a:gd name="connsiteY28" fmla="*/ 1738630 h 1788160"/>
              <a:gd name="connisteX29" fmla="*/ 631825 w 1323975"/>
              <a:gd name="connsiteY29" fmla="*/ 1758315 h 1788160"/>
              <a:gd name="connisteX30" fmla="*/ 701040 w 1323975"/>
              <a:gd name="connsiteY30" fmla="*/ 1768475 h 1788160"/>
              <a:gd name="connisteX31" fmla="*/ 770255 w 1323975"/>
              <a:gd name="connsiteY31" fmla="*/ 1788160 h 1788160"/>
              <a:gd name="connisteX32" fmla="*/ 839470 w 1323975"/>
              <a:gd name="connsiteY32" fmla="*/ 1748790 h 1788160"/>
              <a:gd name="connisteX33" fmla="*/ 908685 w 1323975"/>
              <a:gd name="connsiteY33" fmla="*/ 1699260 h 1788160"/>
              <a:gd name="connisteX34" fmla="*/ 977900 w 1323975"/>
              <a:gd name="connsiteY34" fmla="*/ 1649730 h 1788160"/>
              <a:gd name="connisteX35" fmla="*/ 1047115 w 1323975"/>
              <a:gd name="connsiteY35" fmla="*/ 1610360 h 1788160"/>
              <a:gd name="connisteX36" fmla="*/ 1116330 w 1323975"/>
              <a:gd name="connsiteY36" fmla="*/ 1560830 h 1788160"/>
              <a:gd name="connisteX37" fmla="*/ 1185545 w 1323975"/>
              <a:gd name="connsiteY37" fmla="*/ 1501775 h 1788160"/>
              <a:gd name="connisteX38" fmla="*/ 1214755 w 1323975"/>
              <a:gd name="connsiteY38" fmla="*/ 1432560 h 1788160"/>
              <a:gd name="connisteX39" fmla="*/ 1214755 w 1323975"/>
              <a:gd name="connsiteY39" fmla="*/ 1363345 h 1788160"/>
              <a:gd name="connisteX40" fmla="*/ 1195070 w 1323975"/>
              <a:gd name="connsiteY40" fmla="*/ 1294130 h 1788160"/>
              <a:gd name="connisteX41" fmla="*/ 1185545 w 1323975"/>
              <a:gd name="connsiteY41" fmla="*/ 1224915 h 1788160"/>
              <a:gd name="connisteX42" fmla="*/ 1205230 w 1323975"/>
              <a:gd name="connsiteY42" fmla="*/ 1155700 h 1788160"/>
              <a:gd name="connisteX43" fmla="*/ 1224915 w 1323975"/>
              <a:gd name="connsiteY43" fmla="*/ 1086485 h 1788160"/>
              <a:gd name="connisteX44" fmla="*/ 1254760 w 1323975"/>
              <a:gd name="connsiteY44" fmla="*/ 1017270 h 1788160"/>
              <a:gd name="connisteX45" fmla="*/ 1283970 w 1323975"/>
              <a:gd name="connsiteY45" fmla="*/ 948690 h 1788160"/>
              <a:gd name="connisteX46" fmla="*/ 1313815 w 1323975"/>
              <a:gd name="connsiteY46" fmla="*/ 879475 h 1788160"/>
              <a:gd name="connisteX47" fmla="*/ 1323975 w 1323975"/>
              <a:gd name="connsiteY47" fmla="*/ 810260 h 1788160"/>
              <a:gd name="connisteX48" fmla="*/ 1283970 w 1323975"/>
              <a:gd name="connsiteY48" fmla="*/ 741045 h 1788160"/>
              <a:gd name="connisteX49" fmla="*/ 1214755 w 1323975"/>
              <a:gd name="connsiteY49" fmla="*/ 691515 h 1788160"/>
              <a:gd name="connisteX50" fmla="*/ 1175385 w 1323975"/>
              <a:gd name="connsiteY50" fmla="*/ 622300 h 1788160"/>
              <a:gd name="connisteX51" fmla="*/ 1146175 w 1323975"/>
              <a:gd name="connsiteY51" fmla="*/ 553085 h 1788160"/>
              <a:gd name="connisteX52" fmla="*/ 1146175 w 1323975"/>
              <a:gd name="connsiteY52" fmla="*/ 483870 h 1788160"/>
              <a:gd name="connisteX53" fmla="*/ 1146175 w 1323975"/>
              <a:gd name="connsiteY53" fmla="*/ 414655 h 1788160"/>
              <a:gd name="connisteX54" fmla="*/ 1116330 w 1323975"/>
              <a:gd name="connsiteY54" fmla="*/ 345440 h 1788160"/>
              <a:gd name="connisteX55" fmla="*/ 1066800 w 1323975"/>
              <a:gd name="connsiteY55" fmla="*/ 276860 h 1788160"/>
              <a:gd name="connisteX56" fmla="*/ 997585 w 1323975"/>
              <a:gd name="connsiteY56" fmla="*/ 247015 h 1788160"/>
              <a:gd name="connisteX57" fmla="*/ 928370 w 1323975"/>
              <a:gd name="connsiteY57" fmla="*/ 207645 h 1788160"/>
              <a:gd name="connisteX58" fmla="*/ 869315 w 1323975"/>
              <a:gd name="connsiteY58" fmla="*/ 138430 h 1788160"/>
              <a:gd name="connisteX59" fmla="*/ 829945 w 1323975"/>
              <a:gd name="connsiteY59" fmla="*/ 69215 h 1788160"/>
              <a:gd name="connisteX60" fmla="*/ 760730 w 1323975"/>
              <a:gd name="connsiteY60" fmla="*/ 9525 h 1788160"/>
              <a:gd name="connisteX61" fmla="*/ 691515 w 1323975"/>
              <a:gd name="connsiteY61" fmla="*/ 0 h 1788160"/>
              <a:gd name="connisteX62" fmla="*/ 622300 w 1323975"/>
              <a:gd name="connsiteY62" fmla="*/ 9525 h 1788160"/>
              <a:gd name="connisteX63" fmla="*/ 592455 w 1323975"/>
              <a:gd name="connsiteY63" fmla="*/ 49530 h 17881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</a:cxnLst>
            <a:rect l="l" t="t" r="r" b="b"/>
            <a:pathLst>
              <a:path w="1323975" h="1788160">
                <a:moveTo>
                  <a:pt x="592455" y="49530"/>
                </a:moveTo>
                <a:lnTo>
                  <a:pt x="553085" y="118745"/>
                </a:lnTo>
                <a:lnTo>
                  <a:pt x="483870" y="177800"/>
                </a:lnTo>
                <a:lnTo>
                  <a:pt x="414655" y="236855"/>
                </a:lnTo>
                <a:lnTo>
                  <a:pt x="345440" y="296545"/>
                </a:lnTo>
                <a:lnTo>
                  <a:pt x="276225" y="335915"/>
                </a:lnTo>
                <a:lnTo>
                  <a:pt x="207010" y="375285"/>
                </a:lnTo>
                <a:lnTo>
                  <a:pt x="137795" y="405130"/>
                </a:lnTo>
                <a:lnTo>
                  <a:pt x="69215" y="464185"/>
                </a:lnTo>
                <a:lnTo>
                  <a:pt x="48895" y="533400"/>
                </a:lnTo>
                <a:lnTo>
                  <a:pt x="29210" y="602615"/>
                </a:lnTo>
                <a:lnTo>
                  <a:pt x="9525" y="671830"/>
                </a:lnTo>
                <a:lnTo>
                  <a:pt x="0" y="741045"/>
                </a:lnTo>
                <a:lnTo>
                  <a:pt x="0" y="810260"/>
                </a:lnTo>
                <a:lnTo>
                  <a:pt x="29210" y="879475"/>
                </a:lnTo>
                <a:lnTo>
                  <a:pt x="98425" y="938530"/>
                </a:lnTo>
                <a:lnTo>
                  <a:pt x="137795" y="1007745"/>
                </a:lnTo>
                <a:lnTo>
                  <a:pt x="158115" y="1076960"/>
                </a:lnTo>
                <a:lnTo>
                  <a:pt x="187325" y="1155700"/>
                </a:lnTo>
                <a:lnTo>
                  <a:pt x="197485" y="1224915"/>
                </a:lnTo>
                <a:lnTo>
                  <a:pt x="227330" y="1294130"/>
                </a:lnTo>
                <a:lnTo>
                  <a:pt x="236855" y="1363345"/>
                </a:lnTo>
                <a:lnTo>
                  <a:pt x="256540" y="1432560"/>
                </a:lnTo>
                <a:lnTo>
                  <a:pt x="276225" y="1501775"/>
                </a:lnTo>
                <a:lnTo>
                  <a:pt x="306070" y="1570990"/>
                </a:lnTo>
                <a:lnTo>
                  <a:pt x="355600" y="1640205"/>
                </a:lnTo>
                <a:lnTo>
                  <a:pt x="424815" y="1689100"/>
                </a:lnTo>
                <a:lnTo>
                  <a:pt x="494030" y="1718945"/>
                </a:lnTo>
                <a:lnTo>
                  <a:pt x="563245" y="1738630"/>
                </a:lnTo>
                <a:lnTo>
                  <a:pt x="631825" y="1758315"/>
                </a:lnTo>
                <a:lnTo>
                  <a:pt x="701040" y="1768475"/>
                </a:lnTo>
                <a:lnTo>
                  <a:pt x="770255" y="1788160"/>
                </a:lnTo>
                <a:lnTo>
                  <a:pt x="839470" y="1748790"/>
                </a:lnTo>
                <a:lnTo>
                  <a:pt x="908685" y="1699260"/>
                </a:lnTo>
                <a:lnTo>
                  <a:pt x="977900" y="1649730"/>
                </a:lnTo>
                <a:lnTo>
                  <a:pt x="1047115" y="1610360"/>
                </a:lnTo>
                <a:lnTo>
                  <a:pt x="1116330" y="1560830"/>
                </a:lnTo>
                <a:lnTo>
                  <a:pt x="1185545" y="1501775"/>
                </a:lnTo>
                <a:lnTo>
                  <a:pt x="1214755" y="1432560"/>
                </a:lnTo>
                <a:lnTo>
                  <a:pt x="1214755" y="1363345"/>
                </a:lnTo>
                <a:lnTo>
                  <a:pt x="1195070" y="1294130"/>
                </a:lnTo>
                <a:lnTo>
                  <a:pt x="1185545" y="1224915"/>
                </a:lnTo>
                <a:lnTo>
                  <a:pt x="1205230" y="1155700"/>
                </a:lnTo>
                <a:lnTo>
                  <a:pt x="1224915" y="1086485"/>
                </a:lnTo>
                <a:lnTo>
                  <a:pt x="1254760" y="1017270"/>
                </a:lnTo>
                <a:lnTo>
                  <a:pt x="1283970" y="948690"/>
                </a:lnTo>
                <a:lnTo>
                  <a:pt x="1313815" y="879475"/>
                </a:lnTo>
                <a:lnTo>
                  <a:pt x="1323975" y="810260"/>
                </a:lnTo>
                <a:lnTo>
                  <a:pt x="1283970" y="741045"/>
                </a:lnTo>
                <a:lnTo>
                  <a:pt x="1214755" y="691515"/>
                </a:lnTo>
                <a:lnTo>
                  <a:pt x="1175385" y="622300"/>
                </a:lnTo>
                <a:lnTo>
                  <a:pt x="1146175" y="553085"/>
                </a:lnTo>
                <a:lnTo>
                  <a:pt x="1146175" y="483870"/>
                </a:lnTo>
                <a:lnTo>
                  <a:pt x="1146175" y="414655"/>
                </a:lnTo>
                <a:lnTo>
                  <a:pt x="1116330" y="345440"/>
                </a:lnTo>
                <a:lnTo>
                  <a:pt x="1066800" y="276860"/>
                </a:lnTo>
                <a:lnTo>
                  <a:pt x="997585" y="247015"/>
                </a:lnTo>
                <a:lnTo>
                  <a:pt x="928370" y="207645"/>
                </a:lnTo>
                <a:lnTo>
                  <a:pt x="869315" y="138430"/>
                </a:lnTo>
                <a:lnTo>
                  <a:pt x="829945" y="69215"/>
                </a:lnTo>
                <a:lnTo>
                  <a:pt x="760730" y="9525"/>
                </a:lnTo>
                <a:lnTo>
                  <a:pt x="691515" y="0"/>
                </a:lnTo>
                <a:lnTo>
                  <a:pt x="622300" y="9525"/>
                </a:lnTo>
                <a:lnTo>
                  <a:pt x="592455" y="49530"/>
                </a:lnTo>
                <a:close/>
              </a:path>
            </a:pathLst>
          </a:custGeom>
          <a:blipFill rotWithShape="1">
            <a:blip r:embed="rId2" cstate="email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 rot="480000" flipH="1">
            <a:off x="3202305" y="1144899"/>
            <a:ext cx="53530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5000" b="1">
                <a:solidFill>
                  <a:srgbClr val="99C1AD"/>
                </a:solidFill>
                <a:latin typeface="方正喵呜体" panose="02010600010101010101" charset="-122"/>
                <a:ea typeface="方正喵呜体" panose="02010600010101010101" charset="-122"/>
              </a:rPr>
              <a:t>二</a:t>
            </a:r>
            <a:endParaRPr lang="zh-CN" altLang="en-US" sz="5000" b="1">
              <a:solidFill>
                <a:srgbClr val="99C1AD"/>
              </a:solidFill>
              <a:latin typeface="方正喵呜体" panose="02010600010101010101" charset="-122"/>
              <a:ea typeface="方正喵呜体" panose="0201060001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720000" flipH="1">
            <a:off x="2736533" y="2332672"/>
            <a:ext cx="3144679" cy="587693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 algn="dist"/>
            <a:r>
              <a:rPr lang="zh-CN" altLang="en-US" sz="3400" b="1" dirty="0">
                <a:solidFill>
                  <a:schemeClr val="bg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品读课文</a:t>
            </a:r>
            <a:endParaRPr lang="zh-CN" altLang="en-US" sz="3400" b="1" dirty="0">
              <a:solidFill>
                <a:schemeClr val="bg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-1905" y="121921"/>
            <a:ext cx="9147810" cy="55721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-1905" y="4983004"/>
            <a:ext cx="9147810" cy="55721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兔子 (308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735002" y="717233"/>
            <a:ext cx="3410903" cy="4265771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735229" y="-13811"/>
            <a:ext cx="5436870" cy="5156835"/>
          </a:xfrm>
          <a:prstGeom prst="rect">
            <a:avLst/>
          </a:prstGeom>
          <a:solidFill>
            <a:srgbClr val="C2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3898583" y="-13812"/>
            <a:ext cx="0" cy="5192078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529965" y="-13812"/>
            <a:ext cx="0" cy="5192078"/>
          </a:xfrm>
          <a:prstGeom prst="line">
            <a:avLst/>
          </a:prstGeom>
          <a:ln w="25400">
            <a:solidFill>
              <a:srgbClr val="99C1A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图片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04813" y="768192"/>
            <a:ext cx="3261360" cy="4029551"/>
          </a:xfrm>
          <a:prstGeom prst="rect">
            <a:avLst/>
          </a:prstGeom>
        </p:spPr>
      </p:pic>
      <p:pic>
        <p:nvPicPr>
          <p:cNvPr id="20" name="图片 19" descr="492a5247668248cb5ce8032d093facfa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073367" y="534353"/>
            <a:ext cx="1339691" cy="9063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593" y="287655"/>
            <a:ext cx="3810000" cy="702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1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cs typeface="方正书宋_GBK" charset="0"/>
              </a:rPr>
              <a:t>阅读提示</a:t>
            </a:r>
            <a:endParaRPr lang="zh-CN" altLang="en-US" sz="41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方正行楷简体" panose="02010601030101010101" charset="-122"/>
              <a:ea typeface="方正行楷简体" panose="02010601030101010101" charset="-122"/>
              <a:cs typeface="方正书宋_GBK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94309" y="1225391"/>
            <a:ext cx="5073015" cy="31156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60000"/>
              </a:lnSpc>
            </a:pPr>
            <a:r>
              <a:rPr lang="en-US"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自由读第一、第二自然段。</a:t>
            </a:r>
            <a:endParaRPr lang="zh-CN" altLang="en-US" sz="41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60000"/>
              </a:lnSpc>
            </a:pPr>
            <a:r>
              <a:rPr lang="zh-CN" altLang="en-US"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“我”发现了什么？</a:t>
            </a:r>
            <a:endParaRPr lang="zh-CN" altLang="en-US" sz="4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5715" y="2276476"/>
            <a:ext cx="9162574" cy="2145506"/>
          </a:xfrm>
          <a:prstGeom prst="rect">
            <a:avLst/>
          </a:prstGeom>
          <a:solidFill>
            <a:srgbClr val="C2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图片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67489" y="1054894"/>
            <a:ext cx="3721894" cy="1315403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 flipH="1">
            <a:off x="-15240" y="2425065"/>
            <a:ext cx="9133999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PNGde后花园 (13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6696" y="2507933"/>
            <a:ext cx="1055846" cy="105584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74872" y="2968467"/>
            <a:ext cx="7507129" cy="83869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发现有关胚胎发育的规律</a:t>
            </a:r>
            <a:endParaRPr lang="zh-CN" altLang="en-US" sz="5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735229" y="-13811"/>
            <a:ext cx="5436870" cy="5156835"/>
          </a:xfrm>
          <a:prstGeom prst="rect">
            <a:avLst/>
          </a:prstGeom>
          <a:solidFill>
            <a:srgbClr val="C2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3898583" y="-13812"/>
            <a:ext cx="0" cy="5192078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529965" y="-13812"/>
            <a:ext cx="0" cy="5192078"/>
          </a:xfrm>
          <a:prstGeom prst="line">
            <a:avLst/>
          </a:prstGeom>
          <a:ln w="25400">
            <a:solidFill>
              <a:srgbClr val="99C1A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图片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04813" y="768192"/>
            <a:ext cx="3261360" cy="4029551"/>
          </a:xfrm>
          <a:prstGeom prst="rect">
            <a:avLst/>
          </a:prstGeom>
        </p:spPr>
      </p:pic>
      <p:pic>
        <p:nvPicPr>
          <p:cNvPr id="20" name="图片 19" descr="492a5247668248cb5ce8032d093facfa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106704" y="287655"/>
            <a:ext cx="1339691" cy="9063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593" y="287655"/>
            <a:ext cx="3810000" cy="702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1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cs typeface="方正书宋_GBK" charset="0"/>
              </a:rPr>
              <a:t>阅读提示</a:t>
            </a:r>
            <a:endParaRPr lang="zh-CN" altLang="en-US" sz="41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方正行楷简体" panose="02010601030101010101" charset="-122"/>
              <a:ea typeface="方正行楷简体" panose="02010601030101010101" charset="-122"/>
              <a:cs typeface="方正书宋_GBK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94309" y="923925"/>
            <a:ext cx="5073015" cy="41309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60000"/>
              </a:lnSpc>
            </a:pPr>
            <a:r>
              <a:rPr lang="en-US"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体会作者发现胚胎发育规律时的欣喜和自豪，及当众受到惩罚的愤懑。</a:t>
            </a:r>
            <a:endParaRPr lang="zh-CN" altLang="en-US" sz="41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5715" y="2276476"/>
            <a:ext cx="9162574" cy="2145506"/>
          </a:xfrm>
          <a:prstGeom prst="rect">
            <a:avLst/>
          </a:prstGeom>
          <a:solidFill>
            <a:srgbClr val="C2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图片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67489" y="1054894"/>
            <a:ext cx="3721894" cy="1315403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 flipH="1">
            <a:off x="-15240" y="2425065"/>
            <a:ext cx="9133999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PNGde后花园 (13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5715" y="2507933"/>
            <a:ext cx="1055846" cy="105584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76263" y="2507933"/>
            <a:ext cx="8104346" cy="18688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　读中评价，进行有感情地朗读入情入景体会作者的感受。</a:t>
            </a:r>
            <a:endParaRPr lang="zh-CN" altLang="en-US" sz="4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  <p:custDataLst>
      <p:tags r:id="rId3"/>
    </p:custDataLst>
  </p:cSld>
  <p:clrMapOvr>
    <a:masterClrMapping/>
  </p:clrMapOvr>
  <p:transition>
    <p:cover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735229" y="-13811"/>
            <a:ext cx="5436870" cy="5156835"/>
          </a:xfrm>
          <a:prstGeom prst="rect">
            <a:avLst/>
          </a:prstGeom>
          <a:solidFill>
            <a:srgbClr val="C2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3898583" y="-13812"/>
            <a:ext cx="0" cy="5192078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529965" y="-13812"/>
            <a:ext cx="0" cy="5192078"/>
          </a:xfrm>
          <a:prstGeom prst="line">
            <a:avLst/>
          </a:prstGeom>
          <a:ln w="25400">
            <a:solidFill>
              <a:srgbClr val="99C1A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图片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04813" y="768192"/>
            <a:ext cx="3261360" cy="4029551"/>
          </a:xfrm>
          <a:prstGeom prst="rect">
            <a:avLst/>
          </a:prstGeom>
        </p:spPr>
      </p:pic>
      <p:pic>
        <p:nvPicPr>
          <p:cNvPr id="20" name="图片 19" descr="492a5247668248cb5ce8032d093facfa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073367" y="534353"/>
            <a:ext cx="1339691" cy="9063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9593" y="287655"/>
            <a:ext cx="3810000" cy="702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1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cs typeface="方正书宋_GBK" charset="0"/>
              </a:rPr>
              <a:t>阅读提示</a:t>
            </a:r>
            <a:endParaRPr lang="zh-CN" altLang="en-US" sz="41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方正行楷简体" panose="02010601030101010101" charset="-122"/>
              <a:ea typeface="方正行楷简体" panose="02010601030101010101" charset="-122"/>
              <a:cs typeface="方正书宋_GBK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94309" y="1225391"/>
            <a:ext cx="5073015" cy="31156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60000"/>
              </a:lnSpc>
            </a:pPr>
            <a:r>
              <a:rPr lang="en-US"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“我”是怎样发现胚胎发育规律的？又是怎样找到答案的</a:t>
            </a:r>
            <a:r>
              <a:rPr lang="zh-CN" altLang="en-US" sz="41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endParaRPr lang="zh-CN" altLang="en-US" sz="4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58"/>
  <p:tag name="KSO_WM_UNIT_TYPE" val="l_i"/>
  <p:tag name="KSO_WM_UNIT_INDEX" val="1_1"/>
  <p:tag name="KSO_WM_UNIT_ID" val="diagram758_4*l_i*1_1"/>
  <p:tag name="KSO_WM_UNIT_CLEAR" val="1"/>
  <p:tag name="KSO_WM_UNIT_LAYERLEVEL" val="1_1"/>
  <p:tag name="KSO_WM_DIAGRAM_GROUP_CODE" val="l1-1"/>
  <p:tag name="KSO_WM_UNIT_LINE_FORE_SCHEMECOLOR_INDEX" val="10"/>
  <p:tag name="KSO_WM_UNIT_LINE_FILL_TYPE" val="2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58"/>
  <p:tag name="KSO_WM_UNIT_TYPE" val="l_i"/>
  <p:tag name="KSO_WM_UNIT_INDEX" val="1_1"/>
  <p:tag name="KSO_WM_UNIT_ID" val="diagram758_4*l_i*1_1"/>
  <p:tag name="KSO_WM_UNIT_CLEAR" val="1"/>
  <p:tag name="KSO_WM_UNIT_LAYERLEVEL" val="1_1"/>
  <p:tag name="KSO_WM_DIAGRAM_GROUP_CODE" val="l1-1"/>
  <p:tag name="KSO_WM_UNIT_LINE_FORE_SCHEMECOLOR_INDEX" val="10"/>
  <p:tag name="KSO_WM_UNIT_LINE_FILL_TYPE" val="2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58"/>
  <p:tag name="KSO_WM_UNIT_TYPE" val="l_i"/>
  <p:tag name="KSO_WM_UNIT_INDEX" val="1_1"/>
  <p:tag name="KSO_WM_UNIT_ID" val="diagram758_4*l_i*1_1"/>
  <p:tag name="KSO_WM_UNIT_CLEAR" val="1"/>
  <p:tag name="KSO_WM_UNIT_LAYERLEVEL" val="1_1"/>
  <p:tag name="KSO_WM_DIAGRAM_GROUP_CODE" val="l1-1"/>
  <p:tag name="KSO_WM_UNIT_LINE_FORE_SCHEMECOLOR_INDEX" val="10"/>
  <p:tag name="KSO_WM_UNIT_LINE_FILL_TYPE" val="2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4.xml><?xml version="1.0" encoding="utf-8"?>
<p:tagLst xmlns:p="http://schemas.openxmlformats.org/presentationml/2006/main">
  <p:tag name="KSO_WM_TEMPLATE_CATEGORY" val="diagram"/>
  <p:tag name="KSO_WM_TEMPLATE_INDEX" val="20186245"/>
  <p:tag name="KSO_WM_UNIT_TYPE" val="n_i"/>
  <p:tag name="KSO_WM_UNIT_INDEX" val="1_1"/>
  <p:tag name="KSO_WM_UNIT_ID" val="diagram20186245_1*n_i*1_1"/>
  <p:tag name="KSO_WM_UNIT_LAYERLEVEL" val="1_1"/>
  <p:tag name="KSO_WM_BEAUTIFY_FLAG" val="#wm#"/>
  <p:tag name="KSO_WM_TAG_VERSION" val="1.0"/>
  <p:tag name="KSO_WM_DIAGRAM_GROUP_CODE" val="n1-1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5.xml><?xml version="1.0" encoding="utf-8"?>
<p:tagLst xmlns:p="http://schemas.openxmlformats.org/presentationml/2006/main">
  <p:tag name="KSO_WM_TEMPLATE_CATEGORY" val="diagram"/>
  <p:tag name="KSO_WM_TEMPLATE_INDEX" val="20186245"/>
  <p:tag name="KSO_WM_UNIT_TYPE" val="n_h_i"/>
  <p:tag name="KSO_WM_UNIT_INDEX" val="1_1_7"/>
  <p:tag name="KSO_WM_UNIT_ID" val="diagram20186245_1*n_h_i*1_1_7"/>
  <p:tag name="KSO_WM_UNIT_LAYERLEVEL" val="1_1_1"/>
  <p:tag name="KSO_WM_BEAUTIFY_FLAG" val="#wm#"/>
  <p:tag name="KSO_WM_TAG_VERSION" val="1.0"/>
  <p:tag name="KSO_WM_DIAGRAM_GROUP_CODE" val="n1-1"/>
  <p:tag name="KSO_WM_UNIT_TEXT_FILL_FORE_SCHEMECOLOR_INDEX" val="2"/>
  <p:tag name="KSO_WM_UNIT_TEXT_FILL_TYPE" val="1"/>
  <p:tag name="KSO_WM_UNIT_USESOURCEFORMAT_APPLY" val="0"/>
</p:tagLst>
</file>

<file path=ppt/tags/tag36.xml><?xml version="1.0" encoding="utf-8"?>
<p:tagLst xmlns:p="http://schemas.openxmlformats.org/presentationml/2006/main">
  <p:tag name="KSO_WM_TEMPLATE_INDEX" val="20187308"/>
  <p:tag name="KSO_WM_TAG_VERSION" val="1.0"/>
  <p:tag name="KSO_WM_SLIDE_INDEX" val="1"/>
  <p:tag name="KSO_WM_SLIDE_ITEM_CNT" val="3"/>
  <p:tag name="KSO_WM_SLIDE_LAYOUT" val="f_n"/>
  <p:tag name="KSO_WM_SLIDE_LAYOUT_CNT" val="1_1"/>
  <p:tag name="KSO_WM_SLIDE_TYPE" val="text"/>
  <p:tag name="KSO_WM_SLIDE_SUBTYPE" val="diag"/>
  <p:tag name="KSO_WM_BEAUTIFY_FLAG" val="#wm#"/>
  <p:tag name="KSO_WM_SLIDE_POSITION" val="11*0"/>
  <p:tag name="KSO_WM_SLIDE_SIZE" val="896*540"/>
  <p:tag name="KSO_WM_DIAGRAM_GROUP_CODE" val="n1-1"/>
  <p:tag name="KSO_WM_TEMPLATE_CATEGORY" val="custom"/>
  <p:tag name="KSO_WM_SLIDE_ID" val="diagram20186245_1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8.xml><?xml version="1.0" encoding="utf-8"?>
<p:tagLst xmlns:p="http://schemas.openxmlformats.org/presentationml/2006/main">
  <p:tag name="KSO_WPP_MARK_KEY" val="9127cd9e-f7b9-48f1-a01b-92682992fd2d"/>
  <p:tag name="COMMONDATA" val="eyJoZGlkIjoiNTEwZDYwYjA4ODUyYzA2MmI0M2EzZjhhMWY0NWI4YWEifQ==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第一PPT模板网-WWW.1PPT.COM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1015</Words>
  <Application>WPS 演示</Application>
  <PresentationFormat>全屏显示(16:9)</PresentationFormat>
  <Paragraphs>117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方正喵呜体</vt:lpstr>
      <vt:lpstr>楷体</vt:lpstr>
      <vt:lpstr>方正书宋_GBK</vt:lpstr>
      <vt:lpstr>方正行楷简体</vt:lpstr>
      <vt:lpstr>方正书宋_GBK</vt:lpstr>
      <vt:lpstr>Arial Unicode MS</vt:lpstr>
      <vt:lpstr>等线</vt:lpstr>
      <vt:lpstr>Wingdings</vt:lpstr>
      <vt:lpstr>华文楷体</vt:lpstr>
      <vt:lpstr>Arial</vt:lpstr>
      <vt:lpstr>Calibri</vt:lpstr>
      <vt:lpstr>第一PPT模板网-WWW.1PPT.COM​​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5</cp:revision>
  <dcterms:created xsi:type="dcterms:W3CDTF">2020-01-26T13:40:00Z</dcterms:created>
  <dcterms:modified xsi:type="dcterms:W3CDTF">2023-01-18T06:10:11Z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7BC759AA8F0B4115A2B7DD5C3155D52F</vt:lpwstr>
  </property>
</Properties>
</file>