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29"/>
  </p:handoutMasterIdLst>
  <p:sldIdLst>
    <p:sldId id="302" r:id="rId3"/>
    <p:sldId id="346" r:id="rId5"/>
    <p:sldId id="536" r:id="rId6"/>
    <p:sldId id="504" r:id="rId7"/>
    <p:sldId id="501" r:id="rId8"/>
    <p:sldId id="557" r:id="rId9"/>
    <p:sldId id="500" r:id="rId10"/>
    <p:sldId id="561" r:id="rId11"/>
    <p:sldId id="562" r:id="rId12"/>
    <p:sldId id="541" r:id="rId13"/>
    <p:sldId id="507" r:id="rId14"/>
    <p:sldId id="539" r:id="rId15"/>
    <p:sldId id="560" r:id="rId16"/>
    <p:sldId id="558" r:id="rId17"/>
    <p:sldId id="559" r:id="rId18"/>
    <p:sldId id="513" r:id="rId19"/>
    <p:sldId id="511" r:id="rId20"/>
    <p:sldId id="526" r:id="rId21"/>
    <p:sldId id="503" r:id="rId22"/>
    <p:sldId id="553" r:id="rId23"/>
    <p:sldId id="555" r:id="rId24"/>
    <p:sldId id="556" r:id="rId25"/>
    <p:sldId id="496" r:id="rId26"/>
    <p:sldId id="454" r:id="rId27"/>
    <p:sldId id="455" r:id="rId28"/>
  </p:sldIdLst>
  <p:sldSz cx="12192000" cy="6858000"/>
  <p:notesSz cx="6858000" cy="9144000"/>
  <p:custDataLst>
    <p:tags r:id="rId33"/>
  </p:custDataLst>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99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08BC"/>
    <a:srgbClr val="BED63A"/>
    <a:srgbClr val="B5DFE6"/>
    <a:srgbClr val="33CC33"/>
    <a:srgbClr val="F68920"/>
    <a:srgbClr val="FFC800"/>
    <a:srgbClr val="5A8E2A"/>
    <a:srgbClr val="BF9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03" autoAdjust="0"/>
    <p:restoredTop sz="94414" autoAdjust="0"/>
  </p:normalViewPr>
  <p:slideViewPr>
    <p:cSldViewPr snapToGrid="0">
      <p:cViewPr>
        <p:scale>
          <a:sx n="100" d="100"/>
          <a:sy n="100" d="100"/>
        </p:scale>
        <p:origin x="-948" y="-288"/>
      </p:cViewPr>
      <p:guideLst>
        <p:guide orient="horz" pos="2998"/>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3" Type="http://schemas.openxmlformats.org/officeDocument/2006/relationships/tags" Target="tags/tag4.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handoutMaster" Target="handoutMasters/handoutMaster1.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dirty="0">
                <a:latin typeface="+mn-lt"/>
                <a:ea typeface="黑体" panose="02010609060101010101" pitchFamily="49" charset="-122"/>
              </a:defRPr>
            </a:lvl1pPr>
          </a:lstStyle>
          <a:p>
            <a:pPr>
              <a:defRPr/>
            </a:pPr>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黑体" panose="02010609060101010101" pitchFamily="49" charset="-122"/>
              </a:defRPr>
            </a:lvl1pPr>
          </a:lstStyle>
          <a:p>
            <a:pPr>
              <a:defRPr/>
            </a:pPr>
            <a:fld id="{43DF2CBE-0FE0-42D5-9C47-1FCF4CDFAB0A}" type="datetimeFigureOut">
              <a:rPr lang="zh-CN" altLang="en-US"/>
            </a:fld>
            <a:endParaRPr lang="zh-CN" altLang="en-US" dirty="0"/>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dirty="0">
                <a:latin typeface="+mn-lt"/>
                <a:ea typeface="黑体" panose="02010609060101010101" pitchFamily="49" charset="-122"/>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黑体" panose="02010609060101010101" pitchFamily="49" charset="-122"/>
              </a:defRPr>
            </a:lvl1pPr>
          </a:lstStyle>
          <a:p>
            <a:pPr>
              <a:defRPr/>
            </a:pPr>
            <a:fld id="{A0C9B284-4459-46B0-A208-2A58FFB2CD8E}" type="slidenum">
              <a:rPr lang="zh-CN" altLang="en-US"/>
            </a:fld>
            <a:endParaRPr lang="zh-CN"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dirty="0">
                <a:latin typeface="+mn-lt"/>
                <a:ea typeface="黑体" panose="02010609060101010101" pitchFamily="49" charset="-122"/>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smtClean="0">
                <a:latin typeface="+mn-lt"/>
                <a:ea typeface="黑体" panose="02010609060101010101" pitchFamily="49" charset="-122"/>
              </a:defRPr>
            </a:lvl1pPr>
          </a:lstStyle>
          <a:p>
            <a:pPr>
              <a:defRPr/>
            </a:pPr>
            <a:fld id="{FD998EFE-D637-450A-9FE4-0ADB85891E02}" type="datetimeFigureOut">
              <a:rPr lang="zh-CN" altLang="en-US"/>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dirty="0"/>
              <a:t>单击此处编辑母版文本样式</a:t>
            </a:r>
            <a:endParaRPr lang="zh-CN" altLang="en-US" noProof="0" dirty="0"/>
          </a:p>
          <a:p>
            <a:pPr lvl="1"/>
            <a:r>
              <a:rPr lang="zh-CN" altLang="en-US" noProof="0" dirty="0"/>
              <a:t>第二级</a:t>
            </a:r>
            <a:endParaRPr lang="zh-CN" altLang="en-US" noProof="0" dirty="0"/>
          </a:p>
          <a:p>
            <a:pPr lvl="2"/>
            <a:r>
              <a:rPr lang="zh-CN" altLang="en-US" noProof="0" dirty="0"/>
              <a:t>第三级</a:t>
            </a:r>
            <a:endParaRPr lang="zh-CN" altLang="en-US" noProof="0" dirty="0"/>
          </a:p>
          <a:p>
            <a:pPr lvl="3"/>
            <a:r>
              <a:rPr lang="zh-CN" altLang="en-US" noProof="0" dirty="0"/>
              <a:t>第四级</a:t>
            </a:r>
            <a:endParaRPr lang="zh-CN" altLang="en-US" noProof="0" dirty="0"/>
          </a:p>
          <a:p>
            <a:pPr lvl="4"/>
            <a:r>
              <a:rPr lang="zh-CN" altLang="en-US" noProof="0" dirty="0"/>
              <a:t>第五级</a:t>
            </a:r>
            <a:endParaRPr lang="zh-CN" altLang="en-US" noProof="0"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dirty="0">
                <a:latin typeface="+mn-lt"/>
                <a:ea typeface="黑体" panose="02010609060101010101" pitchFamily="49"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黑体" panose="02010609060101010101" pitchFamily="49" charset="-122"/>
              </a:defRPr>
            </a:lvl1pPr>
          </a:lstStyle>
          <a:p>
            <a:pPr>
              <a:defRPr/>
            </a:pPr>
            <a:fld id="{F811B304-1152-4194-A1D4-7D209F36856D}" type="slidenum">
              <a:rPr lang="zh-CN" altLang="en-US"/>
            </a:fld>
            <a:endParaRPr lang="zh-CN" altLang="en-US" dirty="0"/>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黑体" panose="02010609060101010101" pitchFamily="49" charset="-122"/>
        <a:cs typeface="+mn-cs"/>
      </a:defRPr>
    </a:lvl1pPr>
    <a:lvl2pPr marL="457200" algn="l" rtl="0" fontAlgn="base">
      <a:spcBef>
        <a:spcPct val="30000"/>
      </a:spcBef>
      <a:spcAft>
        <a:spcPct val="0"/>
      </a:spcAft>
      <a:defRPr sz="1200" kern="1200">
        <a:solidFill>
          <a:schemeClr val="tx1"/>
        </a:solidFill>
        <a:latin typeface="+mn-lt"/>
        <a:ea typeface="黑体" panose="02010609060101010101" pitchFamily="49" charset="-122"/>
        <a:cs typeface="+mn-cs"/>
      </a:defRPr>
    </a:lvl2pPr>
    <a:lvl3pPr marL="914400" algn="l" rtl="0" fontAlgn="base">
      <a:spcBef>
        <a:spcPct val="30000"/>
      </a:spcBef>
      <a:spcAft>
        <a:spcPct val="0"/>
      </a:spcAft>
      <a:defRPr sz="1200" kern="1200">
        <a:solidFill>
          <a:schemeClr val="tx1"/>
        </a:solidFill>
        <a:latin typeface="+mn-lt"/>
        <a:ea typeface="黑体" panose="02010609060101010101" pitchFamily="49" charset="-122"/>
        <a:cs typeface="+mn-cs"/>
      </a:defRPr>
    </a:lvl3pPr>
    <a:lvl4pPr marL="1371600" algn="l" rtl="0" fontAlgn="base">
      <a:spcBef>
        <a:spcPct val="30000"/>
      </a:spcBef>
      <a:spcAft>
        <a:spcPct val="0"/>
      </a:spcAft>
      <a:defRPr sz="1200" kern="1200">
        <a:solidFill>
          <a:schemeClr val="tx1"/>
        </a:solidFill>
        <a:latin typeface="+mn-lt"/>
        <a:ea typeface="黑体" panose="02010609060101010101" pitchFamily="49" charset="-122"/>
        <a:cs typeface="+mn-cs"/>
      </a:defRPr>
    </a:lvl4pPr>
    <a:lvl5pPr marL="1828800" algn="l" rtl="0" fontAlgn="base">
      <a:spcBef>
        <a:spcPct val="30000"/>
      </a:spcBef>
      <a:spcAft>
        <a:spcPct val="0"/>
      </a:spcAft>
      <a:defRPr sz="1200" kern="1200">
        <a:solidFill>
          <a:schemeClr val="tx1"/>
        </a:solidFill>
        <a:latin typeface="+mn-lt"/>
        <a:ea typeface="黑体" panose="02010609060101010101" pitchFamily="49"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幻灯片图像占位符 1"/>
          <p:cNvSpPr>
            <a:spLocks noGrp="1" noRot="1" noChangeAspect="1"/>
          </p:cNvSpPr>
          <p:nvPr>
            <p:ph type="sldImg"/>
          </p:nvPr>
        </p:nvSpPr>
        <p:spPr bwMode="auto">
          <a:noFill/>
          <a:ln>
            <a:solidFill>
              <a:srgbClr val="000000"/>
            </a:solidFill>
            <a:miter lim="800000"/>
          </a:ln>
        </p:spPr>
      </p:sp>
      <p:sp>
        <p:nvSpPr>
          <p:cNvPr id="8194"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8195"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16F1A5B0-033A-4AEC-AE20-DCE0A3673580}"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56C046C-AF8A-43AC-A116-5F2379824D5E}"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幻灯片图像占位符 1"/>
          <p:cNvSpPr>
            <a:spLocks noGrp="1" noRot="1" noChangeAspect="1"/>
          </p:cNvSpPr>
          <p:nvPr>
            <p:ph type="sldImg"/>
          </p:nvPr>
        </p:nvSpPr>
        <p:spPr bwMode="auto">
          <a:noFill/>
          <a:ln>
            <a:solidFill>
              <a:srgbClr val="000000"/>
            </a:solidFill>
            <a:miter lim="800000"/>
          </a:ln>
        </p:spPr>
      </p:sp>
      <p:sp>
        <p:nvSpPr>
          <p:cNvPr id="12290" name="备注占位符 2"/>
          <p:cNvSpPr>
            <a:spLocks noGrp="1"/>
          </p:cNvSpPr>
          <p:nvPr>
            <p:ph type="body" idx="1"/>
          </p:nvPr>
        </p:nvSpPr>
        <p:spPr bwMode="auto">
          <a:noFill/>
        </p:spPr>
        <p:txBody>
          <a:bodyPr wrap="square" numCol="1" anchor="t" anchorCtr="0" compatLnSpc="1"/>
          <a:lstStyle/>
          <a:p>
            <a:pPr>
              <a:spcBef>
                <a:spcPct val="0"/>
              </a:spcBef>
            </a:pPr>
            <a:endParaRPr lang="zh-CN" altLang="en-US" smtClean="0">
              <a:ea typeface="黑体" panose="02010609060101010101" pitchFamily="49" charset="-122"/>
            </a:endParaRPr>
          </a:p>
        </p:txBody>
      </p:sp>
      <p:sp>
        <p:nvSpPr>
          <p:cNvPr id="1229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0D775C46-ADD4-4CAA-8387-39BBBBEC22EA}" type="slidenum">
              <a:rPr lang="zh-CN" altLang="en-US">
                <a:ea typeface="黑体" panose="02010609060101010101" pitchFamily="49" charset="-122"/>
              </a:rPr>
            </a:fld>
            <a:endParaRPr lang="en-US" altLang="zh-CN">
              <a:ea typeface="黑体" panose="02010609060101010101" pitchFamily="49"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2816669"/>
            <a:ext cx="7315200" cy="1307275"/>
          </a:xfrm>
        </p:spPr>
        <p:txBody>
          <a:bodyPr/>
          <a:lstStyle>
            <a:lvl1pPr algn="ctr">
              <a:defRPr/>
            </a:lvl1pPr>
          </a:lstStyle>
          <a:p>
            <a:r>
              <a:rPr lang="zh-CN" altLang="en-US" dirty="0" smtClean="0"/>
              <a:t>单击此处编辑母版标题样式</a:t>
            </a:r>
            <a:endParaRPr lang="zh-CN" altLang="en-US" dirty="0"/>
          </a:p>
        </p:txBody>
      </p:sp>
      <p:sp>
        <p:nvSpPr>
          <p:cNvPr id="9" name="副标题 2"/>
          <p:cNvSpPr>
            <a:spLocks noGrp="1"/>
          </p:cNvSpPr>
          <p:nvPr>
            <p:ph type="subTitle" idx="1"/>
          </p:nvPr>
        </p:nvSpPr>
        <p:spPr>
          <a:xfrm>
            <a:off x="838200" y="4123944"/>
            <a:ext cx="7315200" cy="759650"/>
          </a:xfrm>
        </p:spPr>
        <p:txBody>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单击此处编辑母版副标题样式</a:t>
            </a:r>
            <a:endParaRPr lang="zh-CN" altLang="en-US" dirty="0"/>
          </a:p>
        </p:txBody>
      </p:sp>
      <p:sp>
        <p:nvSpPr>
          <p:cNvPr id="4" name="日期占位符 3"/>
          <p:cNvSpPr>
            <a:spLocks noGrp="1"/>
          </p:cNvSpPr>
          <p:nvPr>
            <p:ph type="dt" sz="half" idx="10"/>
          </p:nvPr>
        </p:nvSpPr>
        <p:spPr/>
        <p:txBody>
          <a:bodyPr/>
          <a:lstStyle>
            <a:lvl1pPr>
              <a:defRPr/>
            </a:lvl1pPr>
          </a:lstStyle>
          <a:p>
            <a:pPr>
              <a:defRPr/>
            </a:pPr>
            <a:fld id="{724EB64B-01DE-415F-A1AF-89D70E7B07BF}" type="datetimeFigureOut">
              <a:rPr lang="zh-CN" altLang="en-US"/>
            </a:fld>
            <a:endParaRPr lang="zh-CN" altLang="en-US" dirty="0"/>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1326E25-4DAC-475E-B8ED-2CD4ADB3ED12}" type="slidenum">
              <a:rPr lang="zh-CN" altLang="en-US"/>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p:spPr>
        <p:txBody>
          <a:bodyPr>
            <a:normAutofit/>
          </a:bodyPr>
          <a:lstStyle>
            <a:lvl1pPr algn="ctr">
              <a:defRPr sz="4000">
                <a:solidFill>
                  <a:schemeClr val="tx1">
                    <a:lumMod val="85000"/>
                    <a:lumOff val="15000"/>
                  </a:schemeClr>
                </a:solidFill>
              </a:defRPr>
            </a:lvl1pPr>
          </a:lstStyle>
          <a:p>
            <a:r>
              <a:rPr lang="zh-CN" altLang="en-US" dirty="0" smtClean="0"/>
              <a:t>单击此处编辑母版标题样式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212848"/>
            <a:ext cx="6806184" cy="1297114"/>
          </a:xfrm>
        </p:spPr>
        <p:txBody>
          <a:bodyPr/>
          <a:lstStyle>
            <a:lvl1pPr algn="ctr">
              <a:defRPr sz="6000">
                <a:solidFill>
                  <a:schemeClr val="tx1">
                    <a:lumMod val="65000"/>
                    <a:lumOff val="35000"/>
                  </a:schemeClr>
                </a:solidFill>
              </a:defRPr>
            </a:lvl1pPr>
          </a:lstStyle>
          <a:p>
            <a:r>
              <a:rPr lang="zh-CN" altLang="en-US" dirty="0" smtClean="0"/>
              <a:t>单击此处编辑母版标题样式</a:t>
            </a:r>
            <a:endParaRPr lang="zh-CN" altLang="en-US" dirty="0"/>
          </a:p>
        </p:txBody>
      </p:sp>
      <p:sp>
        <p:nvSpPr>
          <p:cNvPr id="3" name="日期占位符 3"/>
          <p:cNvSpPr>
            <a:spLocks noGrp="1"/>
          </p:cNvSpPr>
          <p:nvPr>
            <p:ph type="dt" sz="half" idx="10"/>
          </p:nvPr>
        </p:nvSpPr>
        <p:spPr/>
        <p:txBody>
          <a:bodyPr/>
          <a:lstStyle>
            <a:lvl1pPr>
              <a:defRPr smtClean="0">
                <a:solidFill>
                  <a:prstClr val="black"/>
                </a:solidFill>
              </a:defRPr>
            </a:lvl1pPr>
          </a:lstStyle>
          <a:p>
            <a:pPr>
              <a:defRPr/>
            </a:pPr>
            <a:fld id="{1C1E445B-EDB3-4298-8A8F-5866A22BE765}" type="datetimeFigureOut">
              <a:rPr lang="zh-CN" altLang="en-US"/>
            </a:fld>
            <a:endParaRPr lang="zh-CN" altLang="en-US" dirty="0"/>
          </a:p>
        </p:txBody>
      </p:sp>
      <p:sp>
        <p:nvSpPr>
          <p:cNvPr id="4" name="页脚占位符 4"/>
          <p:cNvSpPr>
            <a:spLocks noGrp="1"/>
          </p:cNvSpPr>
          <p:nvPr>
            <p:ph type="ftr" sz="quarter" idx="11"/>
          </p:nvPr>
        </p:nvSpPr>
        <p:spPr/>
        <p:txBody>
          <a:bodyPr/>
          <a:lstStyle>
            <a:lvl1pPr>
              <a:defRPr dirty="0">
                <a:solidFill>
                  <a:prstClr val="black"/>
                </a:solidFill>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smtClean="0">
                <a:solidFill>
                  <a:prstClr val="black"/>
                </a:solidFill>
              </a:defRPr>
            </a:lvl1pPr>
          </a:lstStyle>
          <a:p>
            <a:pPr>
              <a:defRPr/>
            </a:pPr>
            <a:fld id="{330A6DAF-E9C7-4D85-9CD2-F3549C9AB306}" type="slidenum">
              <a:rPr lang="zh-CN" altLang="en-US"/>
            </a:fld>
            <a:endParaRPr lang="zh-CN" alt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图片与标题">
    <p:spTree>
      <p:nvGrpSpPr>
        <p:cNvPr id="1" name=""/>
        <p:cNvGrpSpPr/>
        <p:nvPr/>
      </p:nvGrpSpPr>
      <p:grpSpPr>
        <a:xfrm>
          <a:off x="0" y="0"/>
          <a:ext cx="0" cy="0"/>
          <a:chOff x="0" y="0"/>
          <a:chExt cx="0" cy="0"/>
        </a:xfrm>
      </p:grpSpPr>
      <p:sp>
        <p:nvSpPr>
          <p:cNvPr id="3" name="图片占位符 2"/>
          <p:cNvSpPr>
            <a:spLocks noGrp="1"/>
          </p:cNvSpPr>
          <p:nvPr>
            <p:ph type="pic" idx="1"/>
          </p:nvPr>
        </p:nvSpPr>
        <p:spPr>
          <a:xfrm>
            <a:off x="838200" y="1647445"/>
            <a:ext cx="5331643" cy="4058411"/>
          </a:xfrm>
        </p:spPr>
        <p:txBody>
          <a:bodyPr/>
          <a:lstStyle>
            <a:lvl1pPr marL="0" indent="0">
              <a:buNone/>
              <a:defRPr sz="3200">
                <a:latin typeface="黑体" panose="02010609060101010101" pitchFamily="49" charset="-122"/>
                <a:ea typeface="黑体" panose="02010609060101010101" pitchFamily="49" charset="-122"/>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37960" y="1913827"/>
            <a:ext cx="4815841" cy="4166933"/>
          </a:xfrm>
        </p:spPr>
        <p:txBody>
          <a:bodyPr>
            <a:normAutofit/>
          </a:bodyPr>
          <a:lstStyle>
            <a:lvl1pPr marL="0" indent="0">
              <a:lnSpc>
                <a:spcPct val="120000"/>
              </a:lnSpc>
              <a:buNone/>
              <a:defRPr sz="2400">
                <a:latin typeface="黑体" panose="02010609060101010101" pitchFamily="49" charset="-122"/>
                <a:ea typeface="黑体" panose="02010609060101010101" pitchFamily="49" charset="-122"/>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26C3A8D-C3DA-49AE-A56C-5851BDC019D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954B56F-3802-4CCC-A23F-B396AFEE67BE}" type="slidenum">
              <a:rPr lang="zh-CN" altLang="en-US" smtClean="0"/>
            </a:fld>
            <a:endParaRPr lang="zh-CN" altLang="en-US"/>
          </a:p>
        </p:txBody>
      </p:sp>
      <p:sp>
        <p:nvSpPr>
          <p:cNvPr id="8" name="标题 1"/>
          <p:cNvSpPr>
            <a:spLocks noGrp="1"/>
          </p:cNvSpPr>
          <p:nvPr>
            <p:ph type="title"/>
          </p:nvPr>
        </p:nvSpPr>
        <p:spPr>
          <a:xfrm>
            <a:off x="838200" y="1"/>
            <a:ext cx="10515600" cy="667512"/>
          </a:xfrm>
        </p:spPr>
        <p:txBody>
          <a:bodyPr>
            <a:normAutofit/>
          </a:bodyPr>
          <a:lstStyle>
            <a:lvl1pPr algn="ctr">
              <a:defRPr sz="3400" b="1">
                <a:solidFill>
                  <a:schemeClr val="bg1"/>
                </a:solidFill>
                <a:latin typeface="黑体" panose="02010609060101010101" pitchFamily="49" charset="-122"/>
                <a:ea typeface="黑体" panose="02010609060101010101" pitchFamily="49" charset="-122"/>
              </a:defRPr>
            </a:lvl1pPr>
          </a:lstStyle>
          <a:p>
            <a:r>
              <a:rPr lang="zh-CN" altLang="en-US" dirty="0"/>
              <a:t>单击此处编辑母版标题样式</a:t>
            </a:r>
            <a:endParaRPr lang="zh-CN" altLang="en-US" dirty="0"/>
          </a:p>
        </p:txBody>
      </p:sp>
      <p:sp>
        <p:nvSpPr>
          <p:cNvPr id="9" name="副标题 2"/>
          <p:cNvSpPr>
            <a:spLocks noGrp="1"/>
          </p:cNvSpPr>
          <p:nvPr>
            <p:ph type="subTitle" idx="13"/>
          </p:nvPr>
        </p:nvSpPr>
        <p:spPr>
          <a:xfrm>
            <a:off x="6537960" y="846900"/>
            <a:ext cx="4815839" cy="1055052"/>
          </a:xfrm>
        </p:spPr>
        <p:txBody>
          <a:bodyPr anchor="ctr" anchorCtr="0">
            <a:normAutofit/>
          </a:bodyPr>
          <a:lstStyle>
            <a:lvl1pPr marL="0" indent="0" algn="ctr">
              <a:buNone/>
              <a:defRPr sz="2800">
                <a:latin typeface="黑体" panose="02010609060101010101" pitchFamily="49" charset="-122"/>
                <a:ea typeface="黑体" panose="02010609060101010101" pitchFamily="49" charset="-122"/>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图片与标题">
    <p:spTree>
      <p:nvGrpSpPr>
        <p:cNvPr id="1" name=""/>
        <p:cNvGrpSpPr/>
        <p:nvPr/>
      </p:nvGrpSpPr>
      <p:grpSpPr>
        <a:xfrm>
          <a:off x="0" y="0"/>
          <a:ext cx="0" cy="0"/>
          <a:chOff x="0" y="0"/>
          <a:chExt cx="0" cy="0"/>
        </a:xfrm>
      </p:grpSpPr>
      <p:sp>
        <p:nvSpPr>
          <p:cNvPr id="8" name="标题 1"/>
          <p:cNvSpPr>
            <a:spLocks noGrp="1"/>
          </p:cNvSpPr>
          <p:nvPr>
            <p:ph type="title"/>
          </p:nvPr>
        </p:nvSpPr>
        <p:spPr>
          <a:xfrm>
            <a:off x="838200" y="1"/>
            <a:ext cx="10515600" cy="667512"/>
          </a:xfrm>
        </p:spPr>
        <p:txBody>
          <a:bodyPr>
            <a:normAutofit/>
          </a:bodyPr>
          <a:lstStyle>
            <a:lvl1pPr algn="ctr">
              <a:defRPr sz="3400" b="1">
                <a:solidFill>
                  <a:schemeClr val="bg1"/>
                </a:solidFill>
                <a:latin typeface="黑体" panose="02010609060101010101" pitchFamily="49" charset="-122"/>
                <a:ea typeface="黑体" panose="02010609060101010101" pitchFamily="49" charset="-122"/>
              </a:defRPr>
            </a:lvl1pPr>
          </a:lstStyle>
          <a:p>
            <a:r>
              <a:rPr lang="zh-CN" altLang="en-US" dirty="0"/>
              <a:t>单击此处编辑母版标题样式</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1.jpeg"/><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6" cstate="email">
            <a:lum/>
          </a:blip>
          <a:srcRect/>
          <a:stretch>
            <a:fillRect/>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2816225"/>
            <a:ext cx="10515600" cy="1308100"/>
          </a:xfrm>
          <a:prstGeom prst="rect">
            <a:avLst/>
          </a:prstGeom>
          <a:noFill/>
          <a:ln w="9525">
            <a:noFill/>
            <a:miter lim="800000"/>
          </a:ln>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838200" y="4124325"/>
            <a:ext cx="10515600" cy="1527175"/>
          </a:xfrm>
          <a:prstGeom prst="rect">
            <a:avLst/>
          </a:prstGeom>
          <a:noFill/>
          <a:ln w="9525">
            <a:noFill/>
            <a:miter lim="800000"/>
          </a:ln>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endParaRPr lang="zh-CN" altLang="en-US" smtClean="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ea typeface="黑体" panose="02010609060101010101" pitchFamily="49" charset="-122"/>
              </a:defRPr>
            </a:lvl1pPr>
          </a:lstStyle>
          <a:p>
            <a:pPr>
              <a:defRPr/>
            </a:pPr>
            <a:fld id="{CA4EC0DD-4328-4F9D-B1AB-3C03EA64AFE2}" type="datetimeFigureOut">
              <a:rPr lang="zh-CN" altLang="en-US"/>
            </a:fld>
            <a:endParaRPr lang="zh-CN" altLang="en-US" dirty="0"/>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fontAlgn="auto">
              <a:spcBef>
                <a:spcPts val="0"/>
              </a:spcBef>
              <a:spcAft>
                <a:spcPts val="0"/>
              </a:spcAft>
              <a:defRPr sz="1200" dirty="0">
                <a:solidFill>
                  <a:prstClr val="black">
                    <a:tint val="75000"/>
                  </a:prstClr>
                </a:solidFill>
                <a:latin typeface="+mn-lt"/>
                <a:ea typeface="黑体" panose="02010609060101010101" pitchFamily="49" charset="-122"/>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fontAlgn="auto">
              <a:spcBef>
                <a:spcPts val="0"/>
              </a:spcBef>
              <a:spcAft>
                <a:spcPts val="0"/>
              </a:spcAft>
              <a:defRPr sz="1200" smtClean="0">
                <a:solidFill>
                  <a:prstClr val="black">
                    <a:tint val="75000"/>
                  </a:prstClr>
                </a:solidFill>
                <a:latin typeface="+mn-lt"/>
                <a:ea typeface="黑体" panose="02010609060101010101" pitchFamily="49" charset="-122"/>
              </a:defRPr>
            </a:lvl1pPr>
          </a:lstStyle>
          <a:p>
            <a:pPr>
              <a:defRPr/>
            </a:pPr>
            <a:fld id="{3696BDD8-CAF4-40C7-B9BB-0B361DF414B0}" type="slidenum">
              <a:rPr lang="zh-CN" altLang="en-US"/>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iming>
    <p:tnLst>
      <p:par>
        <p:cTn id="1" dur="indefinite" restart="never" nodeType="tmRoot"/>
      </p:par>
    </p:tnLst>
  </p:timing>
  <p:txStyles>
    <p:titleStyle>
      <a:lvl1pPr algn="l" rtl="0" fontAlgn="base">
        <a:spcBef>
          <a:spcPct val="0"/>
        </a:spcBef>
        <a:spcAft>
          <a:spcPct val="0"/>
        </a:spcAft>
        <a:defRPr sz="4400" b="1" kern="1200">
          <a:solidFill>
            <a:srgbClr val="595959"/>
          </a:solidFill>
          <a:latin typeface="Times New Roman" panose="02020603050405020304" pitchFamily="18" charset="0"/>
          <a:ea typeface="黑体" panose="02010609060101010101" pitchFamily="49" charset="-122"/>
          <a:cs typeface="+mj-cs"/>
        </a:defRPr>
      </a:lvl1pPr>
      <a:lvl2pPr algn="l" rtl="0" fontAlgn="base">
        <a:spcBef>
          <a:spcPct val="0"/>
        </a:spcBef>
        <a:spcAft>
          <a:spcPct val="0"/>
        </a:spcAft>
        <a:defRPr sz="4400" b="1">
          <a:solidFill>
            <a:srgbClr val="595959"/>
          </a:solidFill>
          <a:latin typeface="Times New Roman" panose="02020603050405020304" pitchFamily="18" charset="0"/>
          <a:ea typeface="黑体" panose="02010609060101010101" pitchFamily="49" charset="-122"/>
        </a:defRPr>
      </a:lvl2pPr>
      <a:lvl3pPr algn="l" rtl="0" fontAlgn="base">
        <a:spcBef>
          <a:spcPct val="0"/>
        </a:spcBef>
        <a:spcAft>
          <a:spcPct val="0"/>
        </a:spcAft>
        <a:defRPr sz="4400" b="1">
          <a:solidFill>
            <a:srgbClr val="595959"/>
          </a:solidFill>
          <a:latin typeface="Times New Roman" panose="02020603050405020304" pitchFamily="18" charset="0"/>
          <a:ea typeface="黑体" panose="02010609060101010101" pitchFamily="49" charset="-122"/>
        </a:defRPr>
      </a:lvl3pPr>
      <a:lvl4pPr algn="l" rtl="0" fontAlgn="base">
        <a:spcBef>
          <a:spcPct val="0"/>
        </a:spcBef>
        <a:spcAft>
          <a:spcPct val="0"/>
        </a:spcAft>
        <a:defRPr sz="4400" b="1">
          <a:solidFill>
            <a:srgbClr val="595959"/>
          </a:solidFill>
          <a:latin typeface="Times New Roman" panose="02020603050405020304" pitchFamily="18" charset="0"/>
          <a:ea typeface="黑体" panose="02010609060101010101" pitchFamily="49" charset="-122"/>
        </a:defRPr>
      </a:lvl4pPr>
      <a:lvl5pPr algn="l" rtl="0" fontAlgn="base">
        <a:spcBef>
          <a:spcPct val="0"/>
        </a:spcBef>
        <a:spcAft>
          <a:spcPct val="0"/>
        </a:spcAft>
        <a:defRPr sz="4400" b="1">
          <a:solidFill>
            <a:srgbClr val="595959"/>
          </a:solidFill>
          <a:latin typeface="Times New Roman" panose="02020603050405020304" pitchFamily="18" charset="0"/>
          <a:ea typeface="黑体" panose="02010609060101010101" pitchFamily="49" charset="-122"/>
        </a:defRPr>
      </a:lvl5pPr>
      <a:lvl6pPr marL="457200" algn="l" rtl="0" fontAlgn="base">
        <a:spcBef>
          <a:spcPct val="0"/>
        </a:spcBef>
        <a:spcAft>
          <a:spcPct val="0"/>
        </a:spcAft>
        <a:defRPr sz="4400" b="1">
          <a:solidFill>
            <a:srgbClr val="595959"/>
          </a:solidFill>
          <a:latin typeface="Times New Roman" panose="02020603050405020304" pitchFamily="18" charset="0"/>
          <a:ea typeface="黑体" panose="02010609060101010101" pitchFamily="49" charset="-122"/>
        </a:defRPr>
      </a:lvl6pPr>
      <a:lvl7pPr marL="914400" algn="l" rtl="0" fontAlgn="base">
        <a:spcBef>
          <a:spcPct val="0"/>
        </a:spcBef>
        <a:spcAft>
          <a:spcPct val="0"/>
        </a:spcAft>
        <a:defRPr sz="4400" b="1">
          <a:solidFill>
            <a:srgbClr val="595959"/>
          </a:solidFill>
          <a:latin typeface="Times New Roman" panose="02020603050405020304" pitchFamily="18" charset="0"/>
          <a:ea typeface="黑体" panose="02010609060101010101" pitchFamily="49" charset="-122"/>
        </a:defRPr>
      </a:lvl7pPr>
      <a:lvl8pPr marL="1371600" algn="l" rtl="0" fontAlgn="base">
        <a:spcBef>
          <a:spcPct val="0"/>
        </a:spcBef>
        <a:spcAft>
          <a:spcPct val="0"/>
        </a:spcAft>
        <a:defRPr sz="4400" b="1">
          <a:solidFill>
            <a:srgbClr val="595959"/>
          </a:solidFill>
          <a:latin typeface="Times New Roman" panose="02020603050405020304" pitchFamily="18" charset="0"/>
          <a:ea typeface="黑体" panose="02010609060101010101" pitchFamily="49" charset="-122"/>
        </a:defRPr>
      </a:lvl8pPr>
      <a:lvl9pPr marL="1828800" algn="l" rtl="0" fontAlgn="base">
        <a:spcBef>
          <a:spcPct val="0"/>
        </a:spcBef>
        <a:spcAft>
          <a:spcPct val="0"/>
        </a:spcAft>
        <a:defRPr sz="4400" b="1">
          <a:solidFill>
            <a:srgbClr val="595959"/>
          </a:solidFill>
          <a:latin typeface="Times New Roman" panose="02020603050405020304" pitchFamily="18" charset="0"/>
          <a:ea typeface="黑体" panose="02010609060101010101" pitchFamily="49" charset="-122"/>
        </a:defRPr>
      </a:lvl9pPr>
    </p:titleStyle>
    <p:bodyStyle>
      <a:lvl1pPr marL="228600" indent="-228600" algn="l" rtl="0" fontAlgn="base">
        <a:spcBef>
          <a:spcPts val="1000"/>
        </a:spcBef>
        <a:spcAft>
          <a:spcPct val="0"/>
        </a:spcAft>
        <a:buFont typeface="Arial" panose="020B0604020202020204" pitchFamily="34" charset="0"/>
        <a:buChar char="•"/>
        <a:defRPr sz="2800" kern="1200">
          <a:solidFill>
            <a:srgbClr val="595959"/>
          </a:solidFill>
          <a:latin typeface="Times New Roman" panose="02020603050405020304" pitchFamily="18" charset="0"/>
          <a:ea typeface="黑体" panose="02010609060101010101" pitchFamily="49" charset="-122"/>
          <a:cs typeface="+mn-cs"/>
        </a:defRPr>
      </a:lvl1pPr>
      <a:lvl2pPr marL="685800" indent="-228600" algn="l" rtl="0" fontAlgn="base">
        <a:spcBef>
          <a:spcPts val="500"/>
        </a:spcBef>
        <a:spcAft>
          <a:spcPct val="0"/>
        </a:spcAft>
        <a:buFont typeface="Arial" panose="020B0604020202020204" pitchFamily="34" charset="0"/>
        <a:buChar char="•"/>
        <a:defRPr sz="2400" kern="1200">
          <a:solidFill>
            <a:srgbClr val="595959"/>
          </a:solidFill>
          <a:latin typeface="Times New Roman" panose="02020603050405020304" pitchFamily="18" charset="0"/>
          <a:ea typeface="黑体" panose="02010609060101010101" pitchFamily="49" charset="-122"/>
          <a:cs typeface="+mn-cs"/>
        </a:defRPr>
      </a:lvl2pPr>
      <a:lvl3pPr marL="914400" algn="l" rtl="0" fontAlgn="base">
        <a:lnSpc>
          <a:spcPct val="90000"/>
        </a:lnSpc>
        <a:spcBef>
          <a:spcPts val="500"/>
        </a:spcBef>
        <a:spcAft>
          <a:spcPct val="0"/>
        </a:spcAft>
        <a:buFont typeface="Arial" panose="020B0604020202020204" pitchFamily="34" charset="0"/>
        <a:defRPr sz="2000" kern="1200">
          <a:solidFill>
            <a:schemeClr val="tx1"/>
          </a:solidFill>
          <a:latin typeface="+mn-lt"/>
          <a:ea typeface="黑体" panose="02010609060101010101" pitchFamily="49" charset="-122"/>
          <a:cs typeface="+mn-cs"/>
        </a:defRPr>
      </a:lvl3pPr>
      <a:lvl4pPr marL="1371600" algn="l" rtl="0" fontAlgn="base">
        <a:lnSpc>
          <a:spcPct val="90000"/>
        </a:lnSpc>
        <a:spcBef>
          <a:spcPts val="500"/>
        </a:spcBef>
        <a:spcAft>
          <a:spcPct val="0"/>
        </a:spcAft>
        <a:buFont typeface="Arial" panose="020B0604020202020204" pitchFamily="34" charset="0"/>
        <a:defRPr kern="1200">
          <a:solidFill>
            <a:schemeClr val="tx1"/>
          </a:solidFill>
          <a:latin typeface="+mn-lt"/>
          <a:ea typeface="+mn-ea"/>
          <a:cs typeface="+mn-cs"/>
        </a:defRPr>
      </a:lvl4pPr>
      <a:lvl5pPr marL="1828800" algn="l" rtl="0" fontAlgn="base">
        <a:lnSpc>
          <a:spcPct val="90000"/>
        </a:lnSpc>
        <a:spcBef>
          <a:spcPts val="500"/>
        </a:spcBef>
        <a:spcAft>
          <a:spcPct val="0"/>
        </a:spcAft>
        <a:buFont typeface="Arial" panose="020B0604020202020204" pitchFamily="34" charset="0"/>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2.xml"/><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hemeOverride" Target="../theme/themeOverrid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19.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20.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16.xml"/><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2.xml"/><Relationship Id="rId4" Type="http://schemas.openxmlformats.org/officeDocument/2006/relationships/image" Target="../media/image9.pn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2.xml"/><Relationship Id="rId2" Type="http://schemas.openxmlformats.org/officeDocument/2006/relationships/themeOverride" Target="../theme/themeOverride1.xml"/><Relationship Id="rId1" Type="http://schemas.openxmlformats.org/officeDocument/2006/relationships/image" Target="../media/image12.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标题 4"/>
          <p:cNvSpPr>
            <a:spLocks noGrp="1"/>
          </p:cNvSpPr>
          <p:nvPr>
            <p:ph type="title"/>
          </p:nvPr>
        </p:nvSpPr>
        <p:spPr>
          <a:xfrm>
            <a:off x="2317750" y="566801"/>
            <a:ext cx="7315200" cy="1306512"/>
          </a:xfrm>
        </p:spPr>
        <p:txBody>
          <a:bodyPr/>
          <a:lstStyle/>
          <a:p>
            <a:r>
              <a:rPr lang="zh-CN" altLang="en-US" sz="4000" dirty="0" smtClean="0">
                <a:solidFill>
                  <a:schemeClr val="tx1"/>
                </a:solidFill>
                <a:ea typeface="黑体" panose="02010609060101010101" pitchFamily="49" charset="-122"/>
              </a:rPr>
              <a:t>第一单元</a:t>
            </a:r>
            <a:r>
              <a:rPr lang="en-US" altLang="zh-CN" sz="4000" dirty="0" smtClean="0">
                <a:solidFill>
                  <a:schemeClr val="tx1"/>
                </a:solidFill>
                <a:latin typeface="宋体" panose="02010600030101010101" pitchFamily="2" charset="-122"/>
                <a:ea typeface="宋体" panose="02010600030101010101" pitchFamily="2" charset="-122"/>
              </a:rPr>
              <a:t>•</a:t>
            </a:r>
            <a:r>
              <a:rPr lang="zh-CN" altLang="en-US" sz="4000" dirty="0" smtClean="0">
                <a:solidFill>
                  <a:schemeClr val="tx1"/>
                </a:solidFill>
                <a:ea typeface="黑体" panose="02010609060101010101" pitchFamily="49" charset="-122"/>
              </a:rPr>
              <a:t>第</a:t>
            </a:r>
            <a:r>
              <a:rPr lang="en-US" altLang="zh-CN" sz="4000" dirty="0" smtClean="0">
                <a:solidFill>
                  <a:schemeClr val="tx1"/>
                </a:solidFill>
                <a:ea typeface="黑体" panose="02010609060101010101" pitchFamily="49" charset="-122"/>
              </a:rPr>
              <a:t>1</a:t>
            </a:r>
            <a:r>
              <a:rPr lang="zh-CN" altLang="en-US" sz="4000" dirty="0" smtClean="0">
                <a:solidFill>
                  <a:schemeClr val="tx1"/>
                </a:solidFill>
                <a:ea typeface="黑体" panose="02010609060101010101" pitchFamily="49" charset="-122"/>
              </a:rPr>
              <a:t>课</a:t>
            </a:r>
            <a:endParaRPr lang="zh-CN" altLang="en-US" sz="4000" dirty="0" smtClean="0">
              <a:solidFill>
                <a:schemeClr val="tx1"/>
              </a:solidFill>
              <a:ea typeface="黑体" panose="02010609060101010101" pitchFamily="49" charset="-122"/>
            </a:endParaRPr>
          </a:p>
        </p:txBody>
      </p:sp>
      <p:sp>
        <p:nvSpPr>
          <p:cNvPr id="7170" name="副标题 5"/>
          <p:cNvSpPr>
            <a:spLocks noGrp="1"/>
          </p:cNvSpPr>
          <p:nvPr>
            <p:ph type="subTitle" idx="1"/>
          </p:nvPr>
        </p:nvSpPr>
        <p:spPr>
          <a:xfrm>
            <a:off x="2365375" y="1843701"/>
            <a:ext cx="7315200" cy="1403350"/>
          </a:xfrm>
        </p:spPr>
        <p:txBody>
          <a:bodyPr/>
          <a:lstStyle/>
          <a:p>
            <a:r>
              <a:rPr lang="zh-CN" altLang="en-US" sz="8000" dirty="0" smtClean="0">
                <a:solidFill>
                  <a:schemeClr val="tx1"/>
                </a:solidFill>
                <a:ea typeface="黑体" panose="02010609060101010101" pitchFamily="49" charset="-122"/>
              </a:rPr>
              <a:t>北京的春节</a:t>
            </a:r>
            <a:endParaRPr lang="zh-CN" altLang="en-US" sz="8000" dirty="0" smtClean="0">
              <a:solidFill>
                <a:schemeClr val="tx1"/>
              </a:solidFill>
              <a:ea typeface="黑体" panose="02010609060101010101" pitchFamily="49" charset="-122"/>
            </a:endParaRPr>
          </a:p>
        </p:txBody>
      </p:sp>
      <p:sp>
        <p:nvSpPr>
          <p:cNvPr id="4" name="副标题 5"/>
          <p:cNvSpPr txBox="1"/>
          <p:nvPr/>
        </p:nvSpPr>
        <p:spPr bwMode="auto">
          <a:xfrm>
            <a:off x="-1" y="3347503"/>
            <a:ext cx="12192000" cy="1403350"/>
          </a:xfrm>
          <a:prstGeom prst="rect">
            <a:avLst/>
          </a:prstGeom>
          <a:noFill/>
          <a:ln w="9525">
            <a:noFill/>
            <a:miter lim="800000"/>
          </a:ln>
        </p:spPr>
        <p:txBody>
          <a:bodyPr vert="horz" wrap="square" lIns="91440" tIns="45720" rIns="91440" bIns="45720" numCol="1" anchor="t" anchorCtr="0" compatLnSpc="1"/>
          <a:lstStyle>
            <a:lvl1pPr marL="0" indent="0" algn="ctr" rtl="0" fontAlgn="base">
              <a:spcBef>
                <a:spcPts val="1000"/>
              </a:spcBef>
              <a:spcAft>
                <a:spcPct val="0"/>
              </a:spcAft>
              <a:buFont typeface="Arial" panose="020B0604020202020204" pitchFamily="34" charset="0"/>
              <a:buNone/>
              <a:defRPr sz="2800" kern="1200">
                <a:solidFill>
                  <a:srgbClr val="595959"/>
                </a:solidFill>
                <a:latin typeface="Times New Roman" panose="02020603050405020304" pitchFamily="18" charset="0"/>
                <a:ea typeface="黑体" panose="02010609060101010101" pitchFamily="49" charset="-122"/>
                <a:cs typeface="+mn-cs"/>
              </a:defRPr>
            </a:lvl1pPr>
            <a:lvl2pPr marL="457200" indent="0" algn="ctr" rtl="0" fontAlgn="base">
              <a:spcBef>
                <a:spcPts val="500"/>
              </a:spcBef>
              <a:spcAft>
                <a:spcPct val="0"/>
              </a:spcAft>
              <a:buFont typeface="Arial" panose="020B0604020202020204" pitchFamily="34" charset="0"/>
              <a:buNone/>
              <a:defRPr sz="2000" kern="1200">
                <a:solidFill>
                  <a:srgbClr val="595959"/>
                </a:solidFill>
                <a:latin typeface="Times New Roman" panose="02020603050405020304" pitchFamily="18" charset="0"/>
                <a:ea typeface="黑体" panose="02010609060101010101" pitchFamily="49" charset="-122"/>
                <a:cs typeface="+mn-cs"/>
              </a:defRPr>
            </a:lvl2pPr>
            <a:lvl3pPr marL="914400" indent="0" algn="ctr" rtl="0" fontAlgn="base">
              <a:lnSpc>
                <a:spcPct val="90000"/>
              </a:lnSpc>
              <a:spcBef>
                <a:spcPts val="500"/>
              </a:spcBef>
              <a:spcAft>
                <a:spcPct val="0"/>
              </a:spcAft>
              <a:buFont typeface="Arial" panose="020B0604020202020204" pitchFamily="34" charset="0"/>
              <a:buNone/>
              <a:defRPr sz="1800" kern="1200">
                <a:solidFill>
                  <a:schemeClr val="tx1"/>
                </a:solidFill>
                <a:latin typeface="+mn-lt"/>
                <a:ea typeface="黑体" panose="02010609060101010101" pitchFamily="49" charset="-122"/>
                <a:cs typeface="+mn-cs"/>
              </a:defRPr>
            </a:lvl3pPr>
            <a:lvl4pPr marL="13716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4pPr>
            <a:lvl5pPr marL="1828800" indent="0" algn="ctr" rtl="0" fontAlgn="base">
              <a:lnSpc>
                <a:spcPct val="90000"/>
              </a:lnSpc>
              <a:spcBef>
                <a:spcPts val="500"/>
              </a:spcBef>
              <a:spcAft>
                <a:spcPct val="0"/>
              </a:spcAft>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sz="4000" dirty="0" smtClean="0">
                <a:solidFill>
                  <a:schemeClr val="tx1"/>
                </a:solidFill>
              </a:rPr>
              <a:t>第</a:t>
            </a:r>
            <a:r>
              <a:rPr lang="en-US" altLang="zh-CN" sz="4000" dirty="0" smtClean="0">
                <a:solidFill>
                  <a:schemeClr val="tx1"/>
                </a:solidFill>
              </a:rPr>
              <a:t>1</a:t>
            </a:r>
            <a:r>
              <a:rPr lang="zh-CN" altLang="en-US" sz="4000" dirty="0" smtClean="0">
                <a:solidFill>
                  <a:schemeClr val="tx1"/>
                </a:solidFill>
              </a:rPr>
              <a:t>课</a:t>
            </a:r>
            <a:r>
              <a:rPr lang="zh-CN" altLang="en-US" sz="4000" dirty="0" smtClean="0">
                <a:solidFill>
                  <a:schemeClr val="tx1"/>
                </a:solidFill>
              </a:rPr>
              <a:t>时</a:t>
            </a:r>
            <a:endParaRPr lang="zh-CN" altLang="en-US" sz="4000" dirty="0" smtClean="0">
              <a:solidFill>
                <a:schemeClr val="tx1"/>
              </a:solidFill>
            </a:endParaRPr>
          </a:p>
        </p:txBody>
      </p:sp>
    </p:spTree>
    <p:custDataLst>
      <p:tags r:id="rId1"/>
    </p:custDataLst>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生字范写</a:t>
            </a:r>
            <a:endParaRPr lang="zh-CN" altLang="en-US" dirty="0" smtClean="0">
              <a:latin typeface="黑体" panose="02010609060101010101" pitchFamily="49" charset="-122"/>
              <a:sym typeface="+mn-ea"/>
            </a:endParaRPr>
          </a:p>
        </p:txBody>
      </p:sp>
      <p:sp>
        <p:nvSpPr>
          <p:cNvPr id="3" name="文本框 59"/>
          <p:cNvSpPr txBox="1"/>
          <p:nvPr/>
        </p:nvSpPr>
        <p:spPr>
          <a:xfrm>
            <a:off x="1925122" y="894707"/>
            <a:ext cx="2029545" cy="830997"/>
          </a:xfrm>
          <a:prstGeom prst="rect">
            <a:avLst/>
          </a:prstGeom>
          <a:noFill/>
        </p:spPr>
        <p:txBody>
          <a:bodyPr wrap="square" rtlCol="0">
            <a:spAutoFit/>
          </a:bodyPr>
          <a:lstStyle/>
          <a:p>
            <a:r>
              <a:rPr lang="en-US" altLang="zh-CN" sz="4800" smtClean="0">
                <a:latin typeface="方正姚体" panose="02010601030101010101" pitchFamily="2" charset="-122"/>
                <a:ea typeface="方正姚体" panose="02010601030101010101" pitchFamily="2" charset="-122"/>
                <a:cs typeface="Pinyin Adjust" panose="02000500000000000000" pitchFamily="2" charset="0"/>
              </a:rPr>
              <a:t>rán</a:t>
            </a:r>
            <a:endParaRPr lang="en-US" altLang="zh-CN" sz="4800" dirty="0">
              <a:solidFill>
                <a:schemeClr val="accent5">
                  <a:lumMod val="75000"/>
                </a:schemeClr>
              </a:solidFill>
              <a:latin typeface="方正姚体" panose="02010601030101010101" pitchFamily="2" charset="-122"/>
              <a:ea typeface="方正姚体" panose="02010601030101010101" pitchFamily="2" charset="-122"/>
              <a:cs typeface="Pinyin Adjust" panose="02000500000000000000" pitchFamily="2" charset="0"/>
            </a:endParaRPr>
          </a:p>
        </p:txBody>
      </p:sp>
      <p:sp>
        <p:nvSpPr>
          <p:cNvPr id="4" name="文本框 60"/>
          <p:cNvSpPr txBox="1"/>
          <p:nvPr/>
        </p:nvSpPr>
        <p:spPr>
          <a:xfrm>
            <a:off x="4976070" y="2110057"/>
            <a:ext cx="1266465" cy="706755"/>
          </a:xfrm>
          <a:prstGeom prst="rect">
            <a:avLst/>
          </a:prstGeom>
          <a:noFill/>
        </p:spPr>
        <p:txBody>
          <a:bodyPr wrap="square" rtlCol="0">
            <a:spAutoFit/>
          </a:bodyPr>
          <a:lstStyle/>
          <a:p>
            <a:r>
              <a:rPr lang="zh-CN" altLang="en-US" sz="4000" b="1" dirty="0">
                <a:solidFill>
                  <a:srgbClr val="000000"/>
                </a:solidFill>
                <a:latin typeface="微软雅黑" panose="020B0503020204020204" pitchFamily="34" charset="-122"/>
                <a:ea typeface="微软雅黑" panose="020B0503020204020204" pitchFamily="34" charset="-122"/>
              </a:rPr>
              <a:t>笔顺</a:t>
            </a:r>
            <a:endParaRPr lang="zh-CN" altLang="en-US" sz="4000" b="1" dirty="0">
              <a:solidFill>
                <a:srgbClr val="000000"/>
              </a:solidFill>
              <a:latin typeface="微软雅黑" panose="020B0503020204020204" pitchFamily="34" charset="-122"/>
              <a:ea typeface="微软雅黑" panose="020B0503020204020204" pitchFamily="34" charset="-122"/>
            </a:endParaRPr>
          </a:p>
        </p:txBody>
      </p:sp>
      <p:grpSp>
        <p:nvGrpSpPr>
          <p:cNvPr id="7" name="组合 23"/>
          <p:cNvGrpSpPr/>
          <p:nvPr/>
        </p:nvGrpSpPr>
        <p:grpSpPr>
          <a:xfrm>
            <a:off x="1060414" y="1663065"/>
            <a:ext cx="2772240" cy="2625318"/>
            <a:chOff x="379999" y="1753368"/>
            <a:chExt cx="4320000" cy="4320000"/>
          </a:xfrm>
        </p:grpSpPr>
        <p:sp>
          <p:nvSpPr>
            <p:cNvPr id="8" name="矩形 7"/>
            <p:cNvSpPr/>
            <p:nvPr/>
          </p:nvSpPr>
          <p:spPr>
            <a:xfrm>
              <a:off x="379999" y="1753368"/>
              <a:ext cx="4320000" cy="4320000"/>
            </a:xfrm>
            <a:prstGeom prst="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8"/>
            <p:cNvCxnSpPr>
              <a:stCxn id="8" idx="1"/>
              <a:endCxn id="8" idx="3"/>
            </p:cNvCxnSpPr>
            <p:nvPr/>
          </p:nvCxnSpPr>
          <p:spPr>
            <a:xfrm>
              <a:off x="379999" y="3913368"/>
              <a:ext cx="4320000" cy="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a:stCxn id="8" idx="0"/>
              <a:endCxn id="8" idx="2"/>
            </p:cNvCxnSpPr>
            <p:nvPr/>
          </p:nvCxnSpPr>
          <p:spPr>
            <a:xfrm>
              <a:off x="2539999" y="1753368"/>
              <a:ext cx="0" cy="4320000"/>
            </a:xfrm>
            <a:prstGeom prst="line">
              <a:avLst/>
            </a:prstGeom>
            <a:ln w="28575">
              <a:prstDash val="sysDot"/>
            </a:ln>
          </p:spPr>
          <p:style>
            <a:lnRef idx="1">
              <a:schemeClr val="accent1"/>
            </a:lnRef>
            <a:fillRef idx="0">
              <a:schemeClr val="accent1"/>
            </a:fillRef>
            <a:effectRef idx="0">
              <a:schemeClr val="accent1"/>
            </a:effectRef>
            <a:fontRef idx="minor">
              <a:schemeClr val="tx1"/>
            </a:fontRef>
          </p:style>
        </p:cxnSp>
      </p:grpSp>
      <p:sp>
        <p:nvSpPr>
          <p:cNvPr id="12" name="文本框 25"/>
          <p:cNvSpPr txBox="1"/>
          <p:nvPr/>
        </p:nvSpPr>
        <p:spPr>
          <a:xfrm>
            <a:off x="1182427" y="1503081"/>
            <a:ext cx="3305175" cy="2753360"/>
          </a:xfrm>
          <a:prstGeom prst="rect">
            <a:avLst/>
          </a:prstGeom>
          <a:noFill/>
        </p:spPr>
        <p:txBody>
          <a:bodyPr wrap="square" rtlCol="0">
            <a:spAutoFit/>
          </a:bodyPr>
          <a:lstStyle/>
          <a:p>
            <a:r>
              <a:rPr lang="zh-CN" altLang="en-US" sz="17300" b="1" dirty="0">
                <a:solidFill>
                  <a:srgbClr val="E04236"/>
                </a:solidFill>
                <a:latin typeface="楷体" panose="02010609060101010101" pitchFamily="49" charset="-122"/>
                <a:ea typeface="楷体" panose="02010609060101010101" pitchFamily="49" charset="-122"/>
              </a:rPr>
              <a:t>燃</a:t>
            </a:r>
            <a:endParaRPr lang="zh-CN" altLang="en-US" sz="17300" b="1" dirty="0">
              <a:solidFill>
                <a:srgbClr val="E04236"/>
              </a:solidFill>
              <a:latin typeface="楷体" panose="02010609060101010101" pitchFamily="49" charset="-122"/>
              <a:ea typeface="楷体" panose="02010609060101010101" pitchFamily="49" charset="-122"/>
            </a:endParaRPr>
          </a:p>
        </p:txBody>
      </p:sp>
      <p:grpSp>
        <p:nvGrpSpPr>
          <p:cNvPr id="15" name="组合 14"/>
          <p:cNvGrpSpPr/>
          <p:nvPr/>
        </p:nvGrpSpPr>
        <p:grpSpPr>
          <a:xfrm>
            <a:off x="6399332" y="1560036"/>
            <a:ext cx="4624331" cy="1629875"/>
            <a:chOff x="6058012" y="699640"/>
            <a:chExt cx="4624331" cy="1629875"/>
          </a:xfrm>
        </p:grpSpPr>
        <p:pic>
          <p:nvPicPr>
            <p:cNvPr id="6146" name="Picture 2"/>
            <p:cNvPicPr>
              <a:picLocks noChangeAspect="1" noChangeArrowheads="1"/>
            </p:cNvPicPr>
            <p:nvPr/>
          </p:nvPicPr>
          <p:blipFill>
            <a:blip r:embed="rId1" cstate="email"/>
            <a:srcRect/>
            <a:stretch>
              <a:fillRect/>
            </a:stretch>
          </p:blipFill>
          <p:spPr bwMode="auto">
            <a:xfrm>
              <a:off x="6058012" y="699640"/>
              <a:ext cx="4624331" cy="714155"/>
            </a:xfrm>
            <a:prstGeom prst="rect">
              <a:avLst/>
            </a:prstGeom>
            <a:noFill/>
            <a:ln w="9525">
              <a:noFill/>
              <a:miter lim="800000"/>
              <a:headEnd/>
              <a:tailEnd/>
            </a:ln>
          </p:spPr>
        </p:pic>
        <p:pic>
          <p:nvPicPr>
            <p:cNvPr id="6147" name="Picture 3"/>
            <p:cNvPicPr>
              <a:picLocks noChangeAspect="1" noChangeArrowheads="1"/>
            </p:cNvPicPr>
            <p:nvPr/>
          </p:nvPicPr>
          <p:blipFill>
            <a:blip r:embed="rId2" cstate="email"/>
            <a:srcRect/>
            <a:stretch>
              <a:fillRect/>
            </a:stretch>
          </p:blipFill>
          <p:spPr bwMode="auto">
            <a:xfrm>
              <a:off x="6067985" y="1515989"/>
              <a:ext cx="2925408" cy="813526"/>
            </a:xfrm>
            <a:prstGeom prst="rect">
              <a:avLst/>
            </a:prstGeom>
            <a:noFill/>
            <a:ln w="9525">
              <a:noFill/>
              <a:miter lim="800000"/>
              <a:headEnd/>
              <a:tailEnd/>
            </a:ln>
          </p:spPr>
        </p:pic>
      </p:grpSp>
      <p:pic>
        <p:nvPicPr>
          <p:cNvPr id="16" name="图片 15" descr="t01d7f1b09bcb3443f9.jpg"/>
          <p:cNvPicPr>
            <a:picLocks noChangeAspect="1"/>
          </p:cNvPicPr>
          <p:nvPr/>
        </p:nvPicPr>
        <p:blipFill rotWithShape="1">
          <a:blip r:embed="rId3" cstate="email"/>
          <a:srcRect/>
          <a:stretch>
            <a:fillRect/>
          </a:stretch>
        </p:blipFill>
        <p:spPr>
          <a:xfrm>
            <a:off x="1110752" y="4549387"/>
            <a:ext cx="2671564" cy="1811029"/>
          </a:xfrm>
          <a:prstGeom prst="roundRect">
            <a:avLst/>
          </a:prstGeom>
        </p:spPr>
      </p:pic>
      <p:sp>
        <p:nvSpPr>
          <p:cNvPr id="17" name="文本框 62"/>
          <p:cNvSpPr txBox="1"/>
          <p:nvPr/>
        </p:nvSpPr>
        <p:spPr>
          <a:xfrm>
            <a:off x="4976070" y="3842652"/>
            <a:ext cx="1266465" cy="706755"/>
          </a:xfrm>
          <a:prstGeom prst="rect">
            <a:avLst/>
          </a:prstGeom>
          <a:noFill/>
        </p:spPr>
        <p:txBody>
          <a:bodyPr wrap="square" rtlCol="0">
            <a:spAutoFit/>
          </a:bodyPr>
          <a:lstStyle/>
          <a:p>
            <a:r>
              <a:rPr lang="zh-CN" altLang="en-US" sz="4000" b="1" dirty="0">
                <a:solidFill>
                  <a:srgbClr val="000000"/>
                </a:solidFill>
                <a:latin typeface="黑体" panose="02010609060101010101" pitchFamily="49" charset="-122"/>
                <a:ea typeface="黑体" panose="02010609060101010101" pitchFamily="49" charset="-122"/>
              </a:rPr>
              <a:t>组词</a:t>
            </a:r>
            <a:endParaRPr lang="zh-CN" altLang="en-US" sz="4000" b="1" dirty="0">
              <a:solidFill>
                <a:srgbClr val="000000"/>
              </a:solidFill>
              <a:latin typeface="黑体" panose="02010609060101010101" pitchFamily="49" charset="-122"/>
              <a:ea typeface="黑体" panose="02010609060101010101" pitchFamily="49" charset="-122"/>
            </a:endParaRPr>
          </a:p>
        </p:txBody>
      </p:sp>
      <p:sp>
        <p:nvSpPr>
          <p:cNvPr id="18" name="文本框 63"/>
          <p:cNvSpPr txBox="1"/>
          <p:nvPr/>
        </p:nvSpPr>
        <p:spPr>
          <a:xfrm>
            <a:off x="6399332" y="3842632"/>
            <a:ext cx="4959542" cy="706755"/>
          </a:xfrm>
          <a:prstGeom prst="rect">
            <a:avLst/>
          </a:prstGeom>
          <a:noFill/>
        </p:spPr>
        <p:txBody>
          <a:bodyPr wrap="square" rtlCol="0">
            <a:spAutoFit/>
          </a:bodyPr>
          <a:lstStyle/>
          <a:p>
            <a:r>
              <a:rPr lang="zh-CN" altLang="en-US" sz="4000" b="1" dirty="0">
                <a:solidFill>
                  <a:srgbClr val="000000"/>
                </a:solidFill>
                <a:latin typeface="黑体" panose="02010609060101010101" pitchFamily="49" charset="-122"/>
                <a:ea typeface="黑体" panose="02010609060101010101" pitchFamily="49" charset="-122"/>
                <a:cs typeface="黑体" panose="02010609060101010101" pitchFamily="49" charset="-122"/>
              </a:rPr>
              <a:t>点燃  燃烧 自燃</a:t>
            </a:r>
            <a:endParaRPr lang="zh-CN" altLang="en-US" sz="4000" b="1" dirty="0">
              <a:solidFill>
                <a:srgbClr val="00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19" name="文本框 9"/>
          <p:cNvSpPr txBox="1"/>
          <p:nvPr/>
        </p:nvSpPr>
        <p:spPr>
          <a:xfrm>
            <a:off x="4976070" y="5378114"/>
            <a:ext cx="7124585" cy="706755"/>
          </a:xfrm>
          <a:prstGeom prst="rect">
            <a:avLst/>
          </a:prstGeom>
          <a:noFill/>
        </p:spPr>
        <p:txBody>
          <a:bodyPr wrap="square" rtlCol="0">
            <a:spAutoFit/>
          </a:bodyPr>
          <a:lstStyle/>
          <a:p>
            <a:r>
              <a:rPr lang="zh-CN" altLang="en-US" sz="4000" b="1" dirty="0">
                <a:solidFill>
                  <a:srgbClr val="000000"/>
                </a:solidFill>
                <a:latin typeface="黑体" panose="02010609060101010101" pitchFamily="49" charset="-122"/>
                <a:ea typeface="黑体" panose="02010609060101010101" pitchFamily="49" charset="-122"/>
              </a:rPr>
              <a:t>造句：我们一起点燃了火把。</a:t>
            </a:r>
            <a:endParaRPr lang="zh-CN" altLang="en-US" sz="4000" b="1" dirty="0">
              <a:solidFill>
                <a:srgbClr val="000000"/>
              </a:solidFill>
              <a:latin typeface="黑体" panose="02010609060101010101" pitchFamily="49" charset="-122"/>
              <a:ea typeface="黑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down)">
                                      <p:cBhvr>
                                        <p:cTn id="19" dur="500"/>
                                        <p:tgtEl>
                                          <p:spTgt spid="15"/>
                                        </p:tgtEl>
                                      </p:cBhvr>
                                    </p:animEffect>
                                  </p:childTnLst>
                                </p:cTn>
                              </p:par>
                              <p:par>
                                <p:cTn id="20" presetID="22" presetClass="entr" presetSubtype="4" fill="hold" nodeType="with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down)">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2" grpId="0"/>
      <p:bldP spid="17" grpId="0"/>
      <p:bldP spid="18"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扫除拦路虎</a:t>
            </a:r>
            <a:endParaRPr lang="zh-CN" altLang="en-US" dirty="0" smtClean="0">
              <a:latin typeface="黑体" panose="02010609060101010101" pitchFamily="49" charset="-122"/>
              <a:sym typeface="+mn-ea"/>
            </a:endParaRPr>
          </a:p>
        </p:txBody>
      </p:sp>
      <p:pic>
        <p:nvPicPr>
          <p:cNvPr id="10" name="图片 9" descr="timg"/>
          <p:cNvPicPr>
            <a:picLocks noChangeAspect="1"/>
          </p:cNvPicPr>
          <p:nvPr/>
        </p:nvPicPr>
        <p:blipFill rotWithShape="1">
          <a:blip r:embed="rId1" cstate="email">
            <a:clrChange>
              <a:clrFrom>
                <a:srgbClr val="F7F7F7"/>
              </a:clrFrom>
              <a:clrTo>
                <a:srgbClr val="F7F7F7">
                  <a:alpha val="0"/>
                </a:srgbClr>
              </a:clrTo>
            </a:clrChange>
          </a:blip>
          <a:srcRect/>
          <a:stretch>
            <a:fillRect/>
          </a:stretch>
        </p:blipFill>
        <p:spPr>
          <a:xfrm>
            <a:off x="117060" y="3010768"/>
            <a:ext cx="1938076" cy="3706903"/>
          </a:xfrm>
          <a:prstGeom prst="rect">
            <a:avLst/>
          </a:prstGeom>
        </p:spPr>
      </p:pic>
      <p:sp>
        <p:nvSpPr>
          <p:cNvPr id="6" name="矩形 5"/>
          <p:cNvSpPr/>
          <p:nvPr/>
        </p:nvSpPr>
        <p:spPr>
          <a:xfrm>
            <a:off x="2255520" y="1818005"/>
            <a:ext cx="9712325" cy="3784600"/>
          </a:xfrm>
          <a:prstGeom prst="rect">
            <a:avLst/>
          </a:prstGeom>
        </p:spPr>
        <p:txBody>
          <a:bodyPr wrap="square">
            <a:spAutoFit/>
          </a:bodyPr>
          <a:lstStyle/>
          <a:p>
            <a:pPr marL="0" marR="0" lvl="0" indent="0" algn="just" defTabSz="914400" rtl="0" eaLnBrk="1" latinLnBrk="0" hangingPunct="1">
              <a:lnSpc>
                <a:spcPct val="150000"/>
              </a:lnSpc>
              <a:spcBef>
                <a:spcPct val="0"/>
              </a:spcBef>
              <a:spcAft>
                <a:spcPts val="0"/>
              </a:spcAft>
              <a:buClrTx/>
              <a:buSzTx/>
              <a:buFontTx/>
              <a:buNone/>
              <a:defRPr/>
            </a:pP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腊月</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展览</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风筝</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空竹</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口琴</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更新</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鞭炮</a:t>
            </a:r>
            <a:endPar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just" defTabSz="914400" rtl="0" eaLnBrk="1" latinLnBrk="0" hangingPunct="1">
              <a:lnSpc>
                <a:spcPct val="150000"/>
              </a:lnSpc>
              <a:spcBef>
                <a:spcPct val="0"/>
              </a:spcBef>
              <a:spcAft>
                <a:spcPts val="0"/>
              </a:spcAft>
              <a:buClrTx/>
              <a:buSzTx/>
              <a:buFontTx/>
              <a:buNone/>
              <a:defRPr/>
            </a:pP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除夕</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春联</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扫除</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年糕</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充足</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店铺</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开张</a:t>
            </a:r>
            <a:endPar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just" defTabSz="914400" rtl="0" eaLnBrk="1" latinLnBrk="0" hangingPunct="1">
              <a:lnSpc>
                <a:spcPct val="150000"/>
              </a:lnSpc>
              <a:spcBef>
                <a:spcPct val="0"/>
              </a:spcBef>
              <a:spcAft>
                <a:spcPts val="0"/>
              </a:spcAft>
              <a:buClrTx/>
              <a:buSzTx/>
              <a:buFontTx/>
              <a:buNone/>
              <a:defRPr/>
            </a:pP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对联</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年画</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通宵</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间断</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除非</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必定</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光景</a:t>
            </a:r>
            <a:endPar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just" defTabSz="914400" rtl="0" eaLnBrk="1" latinLnBrk="0" hangingPunct="1">
              <a:lnSpc>
                <a:spcPct val="150000"/>
              </a:lnSpc>
              <a:spcBef>
                <a:spcPct val="0"/>
              </a:spcBef>
              <a:spcAft>
                <a:spcPts val="0"/>
              </a:spcAft>
              <a:buClrTx/>
              <a:buSzTx/>
              <a:buFontTx/>
              <a:buNone/>
              <a:defRPr/>
            </a:pP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燃放</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亲戚</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拜年</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寺院</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轿车</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骆驼</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元宵</a:t>
            </a:r>
            <a:r>
              <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endParaRPr kumimoji="0" lang="en-US"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a:p>
            <a:pPr marL="0" marR="0" lvl="0" indent="0" algn="just" defTabSz="914400" rtl="0" eaLnBrk="1" latinLnBrk="0" hangingPunct="1">
              <a:lnSpc>
                <a:spcPct val="150000"/>
              </a:lnSpc>
              <a:spcBef>
                <a:spcPct val="0"/>
              </a:spcBef>
              <a:spcAft>
                <a:spcPts val="0"/>
              </a:spcAft>
              <a:buClrTx/>
              <a:buSzTx/>
              <a:buFontTx/>
              <a:buNone/>
              <a:defRPr/>
            </a:pPr>
            <a:r>
              <a:rPr kumimoji="0" lang="zh-CN" altLang="zh-CN" sz="3200" b="1" i="0" u="none" strike="noStrike" kern="1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万不得已  </a:t>
            </a:r>
            <a:r>
              <a:rPr kumimoji="0" lang="en-US" altLang="zh-CN" sz="3200" b="1" i="0" u="none" strike="noStrike" kern="1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截然不同</a:t>
            </a:r>
            <a:r>
              <a:rPr kumimoji="0" lang="en-US" altLang="zh-CN" sz="3200" b="1" i="0" u="none" strike="noStrike" kern="1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3200" b="1" i="0" u="none" strike="noStrike" kern="100" cap="none" spc="0" normalizeH="0" baseline="0" noProof="0" dirty="0" smtClean="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张灯结彩</a:t>
            </a:r>
            <a:endParaRPr kumimoji="0" lang="zh-CN" altLang="zh-CN" sz="32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认识多音字</a:t>
            </a:r>
            <a:endParaRPr lang="zh-CN" altLang="en-US" dirty="0" smtClean="0">
              <a:latin typeface="黑体" panose="02010609060101010101" pitchFamily="49" charset="-122"/>
              <a:sym typeface="+mn-ea"/>
            </a:endParaRPr>
          </a:p>
        </p:txBody>
      </p:sp>
      <p:sp>
        <p:nvSpPr>
          <p:cNvPr id="5" name="文本框 4"/>
          <p:cNvSpPr txBox="1"/>
          <p:nvPr/>
        </p:nvSpPr>
        <p:spPr>
          <a:xfrm>
            <a:off x="977900" y="2435860"/>
            <a:ext cx="679450" cy="706755"/>
          </a:xfrm>
          <a:prstGeom prst="rect">
            <a:avLst/>
          </a:prstGeom>
          <a:noFill/>
        </p:spPr>
        <p:txBody>
          <a:bodyPr wrap="square" rtlCol="0">
            <a:spAutoFit/>
          </a:bodyPr>
          <a:lstStyle/>
          <a:p>
            <a:r>
              <a:rPr lang="zh-CN" altLang="en-US" sz="4000" b="1" dirty="0">
                <a:latin typeface="黑体" panose="02010609060101010101" pitchFamily="49" charset="-122"/>
                <a:ea typeface="黑体" panose="02010609060101010101" pitchFamily="49" charset="-122"/>
              </a:rPr>
              <a:t>更</a:t>
            </a:r>
            <a:endParaRPr lang="zh-CN" altLang="en-US" sz="4000" b="1" dirty="0">
              <a:latin typeface="黑体" panose="02010609060101010101" pitchFamily="49" charset="-122"/>
              <a:ea typeface="黑体" panose="02010609060101010101" pitchFamily="49" charset="-122"/>
            </a:endParaRPr>
          </a:p>
        </p:txBody>
      </p:sp>
      <p:sp>
        <p:nvSpPr>
          <p:cNvPr id="6" name="左大括号 5"/>
          <p:cNvSpPr/>
          <p:nvPr/>
        </p:nvSpPr>
        <p:spPr>
          <a:xfrm>
            <a:off x="1796445" y="1875186"/>
            <a:ext cx="620334" cy="1675582"/>
          </a:xfrm>
          <a:prstGeom prst="leftBrace">
            <a:avLst>
              <a:gd name="adj1" fmla="val 42581"/>
              <a:gd name="adj2" fmla="val 50000"/>
            </a:avLst>
          </a:prstGeom>
          <a:ln w="28575" cmpd="sng">
            <a:solidFill>
              <a:srgbClr val="E04236"/>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黑体" panose="02010609060101010101" pitchFamily="49" charset="-122"/>
              <a:ea typeface="黑体" panose="02010609060101010101" pitchFamily="49" charset="-122"/>
            </a:endParaRPr>
          </a:p>
        </p:txBody>
      </p:sp>
      <p:sp>
        <p:nvSpPr>
          <p:cNvPr id="7" name="文本框 6"/>
          <p:cNvSpPr txBox="1"/>
          <p:nvPr/>
        </p:nvSpPr>
        <p:spPr>
          <a:xfrm>
            <a:off x="2258695" y="1831340"/>
            <a:ext cx="1151255" cy="521970"/>
          </a:xfrm>
          <a:prstGeom prst="rect">
            <a:avLst/>
          </a:prstGeom>
          <a:noFill/>
        </p:spPr>
        <p:txBody>
          <a:bodyPr wrap="square" rtlCol="0">
            <a:spAutoFit/>
          </a:bodyPr>
          <a:lstStyle/>
          <a:p>
            <a:r>
              <a:rPr lang="en-US" altLang="zh-CN" sz="2800" b="1" dirty="0" err="1">
                <a:latin typeface="汉仪旗黑-55S" panose="00020600040101010101" charset="-122"/>
                <a:ea typeface="汉仪旗黑-55S" panose="00020600040101010101" charset="-122"/>
              </a:rPr>
              <a:t>gēng</a:t>
            </a:r>
            <a:endParaRPr lang="en-US" altLang="zh-CN" sz="2800" b="1" dirty="0" err="1">
              <a:latin typeface="汉仪旗黑-55S" panose="00020600040101010101" charset="-122"/>
              <a:ea typeface="汉仪旗黑-55S" panose="00020600040101010101" charset="-122"/>
            </a:endParaRPr>
          </a:p>
        </p:txBody>
      </p:sp>
      <p:sp>
        <p:nvSpPr>
          <p:cNvPr id="8" name="文本框 7"/>
          <p:cNvSpPr txBox="1"/>
          <p:nvPr/>
        </p:nvSpPr>
        <p:spPr>
          <a:xfrm>
            <a:off x="3301621" y="3025545"/>
            <a:ext cx="2719737" cy="460375"/>
          </a:xfrm>
          <a:prstGeom prst="rect">
            <a:avLst/>
          </a:prstGeom>
          <a:noFill/>
        </p:spPr>
        <p:txBody>
          <a:bodyPr wrap="square" rtlCol="0">
            <a:spAutoFit/>
          </a:bodyPr>
          <a:lstStyle/>
          <a:p>
            <a:r>
              <a:rPr lang="zh-CN" altLang="en-US" b="1" dirty="0">
                <a:latin typeface="黑体" panose="02010609060101010101" pitchFamily="49" charset="-122"/>
                <a:ea typeface="黑体" panose="02010609060101010101" pitchFamily="49" charset="-122"/>
                <a:cs typeface="黑体" panose="02010609060101010101" pitchFamily="49" charset="-122"/>
              </a:rPr>
              <a:t>（</a:t>
            </a:r>
            <a:r>
              <a:rPr lang="zh-CN" altLang="en-US" sz="2400" b="1" dirty="0">
                <a:latin typeface="黑体" panose="02010609060101010101" pitchFamily="49" charset="-122"/>
                <a:ea typeface="黑体" panose="02010609060101010101" pitchFamily="49" charset="-122"/>
                <a:cs typeface="黑体" panose="02010609060101010101" pitchFamily="49" charset="-122"/>
              </a:rPr>
              <a:t>更好 更上一层楼</a:t>
            </a:r>
            <a:r>
              <a:rPr lang="zh-CN" altLang="en-US" b="1" dirty="0">
                <a:latin typeface="黑体" panose="02010609060101010101" pitchFamily="49" charset="-122"/>
                <a:ea typeface="黑体" panose="02010609060101010101" pitchFamily="49" charset="-122"/>
                <a:cs typeface="黑体" panose="02010609060101010101" pitchFamily="49" charset="-122"/>
              </a:rPr>
              <a:t>）</a:t>
            </a:r>
            <a:endParaRPr lang="zh-CN" altLang="en-US" b="1" dirty="0">
              <a:latin typeface="黑体" panose="02010609060101010101" pitchFamily="49" charset="-122"/>
              <a:ea typeface="黑体" panose="02010609060101010101" pitchFamily="49" charset="-122"/>
              <a:cs typeface="黑体" panose="02010609060101010101" pitchFamily="49" charset="-122"/>
            </a:endParaRPr>
          </a:p>
        </p:txBody>
      </p:sp>
      <p:sp>
        <p:nvSpPr>
          <p:cNvPr id="9" name="文本框 8"/>
          <p:cNvSpPr txBox="1"/>
          <p:nvPr/>
        </p:nvSpPr>
        <p:spPr>
          <a:xfrm>
            <a:off x="2416175" y="2994660"/>
            <a:ext cx="1208405" cy="521970"/>
          </a:xfrm>
          <a:prstGeom prst="rect">
            <a:avLst/>
          </a:prstGeom>
          <a:noFill/>
        </p:spPr>
        <p:txBody>
          <a:bodyPr wrap="square" rtlCol="0">
            <a:spAutoFit/>
          </a:bodyPr>
          <a:lstStyle/>
          <a:p>
            <a:r>
              <a:rPr lang="en-US" altLang="zh-CN" sz="2800" b="1" dirty="0" err="1">
                <a:latin typeface="汉仪旗黑-55S" panose="00020600040101010101" charset="-122"/>
                <a:ea typeface="汉仪旗黑-55S" panose="00020600040101010101" charset="-122"/>
              </a:rPr>
              <a:t>gèng</a:t>
            </a:r>
            <a:endParaRPr lang="en-US" altLang="zh-CN" sz="2800" b="1" dirty="0" err="1">
              <a:latin typeface="汉仪旗黑-55S" panose="00020600040101010101" charset="-122"/>
              <a:ea typeface="汉仪旗黑-55S" panose="00020600040101010101" charset="-122"/>
            </a:endParaRPr>
          </a:p>
        </p:txBody>
      </p:sp>
      <p:sp>
        <p:nvSpPr>
          <p:cNvPr id="10" name="文本框 9"/>
          <p:cNvSpPr txBox="1"/>
          <p:nvPr/>
        </p:nvSpPr>
        <p:spPr>
          <a:xfrm>
            <a:off x="3301621" y="1819566"/>
            <a:ext cx="2848167" cy="461665"/>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cs typeface="黑体" panose="02010609060101010101" pitchFamily="49" charset="-122"/>
              </a:rPr>
              <a:t>（万象更新   更换）</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p:txBody>
      </p:sp>
      <p:sp>
        <p:nvSpPr>
          <p:cNvPr id="11" name="文本框 10"/>
          <p:cNvSpPr txBox="1"/>
          <p:nvPr/>
        </p:nvSpPr>
        <p:spPr>
          <a:xfrm>
            <a:off x="6479540" y="2353379"/>
            <a:ext cx="679450" cy="706755"/>
          </a:xfrm>
          <a:prstGeom prst="rect">
            <a:avLst/>
          </a:prstGeom>
          <a:noFill/>
        </p:spPr>
        <p:txBody>
          <a:bodyPr wrap="square" rtlCol="0">
            <a:spAutoFit/>
          </a:bodyPr>
          <a:lstStyle/>
          <a:p>
            <a:r>
              <a:rPr lang="zh-CN" altLang="en-US" sz="4000" b="1" dirty="0">
                <a:latin typeface="黑体" panose="02010609060101010101" pitchFamily="49" charset="-122"/>
                <a:ea typeface="黑体" panose="02010609060101010101" pitchFamily="49" charset="-122"/>
              </a:rPr>
              <a:t>正</a:t>
            </a:r>
            <a:endParaRPr lang="zh-CN" altLang="en-US" sz="4000" b="1" dirty="0">
              <a:latin typeface="黑体" panose="02010609060101010101" pitchFamily="49" charset="-122"/>
              <a:ea typeface="黑体" panose="02010609060101010101" pitchFamily="49" charset="-122"/>
            </a:endParaRPr>
          </a:p>
        </p:txBody>
      </p:sp>
      <p:sp>
        <p:nvSpPr>
          <p:cNvPr id="12" name="左大括号 11"/>
          <p:cNvSpPr/>
          <p:nvPr/>
        </p:nvSpPr>
        <p:spPr>
          <a:xfrm>
            <a:off x="7199982" y="1841600"/>
            <a:ext cx="559978" cy="1687134"/>
          </a:xfrm>
          <a:prstGeom prst="leftBrace">
            <a:avLst>
              <a:gd name="adj1" fmla="val 42581"/>
              <a:gd name="adj2" fmla="val 50000"/>
            </a:avLst>
          </a:prstGeom>
          <a:ln w="28575" cmpd="sng">
            <a:solidFill>
              <a:srgbClr val="E04236"/>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黑体" panose="02010609060101010101" pitchFamily="49" charset="-122"/>
              <a:ea typeface="黑体" panose="02010609060101010101" pitchFamily="49" charset="-122"/>
            </a:endParaRPr>
          </a:p>
        </p:txBody>
      </p:sp>
      <p:sp>
        <p:nvSpPr>
          <p:cNvPr id="14" name="文本框 13"/>
          <p:cNvSpPr txBox="1"/>
          <p:nvPr/>
        </p:nvSpPr>
        <p:spPr>
          <a:xfrm>
            <a:off x="7847965" y="1687830"/>
            <a:ext cx="1435100" cy="521970"/>
          </a:xfrm>
          <a:prstGeom prst="rect">
            <a:avLst/>
          </a:prstGeom>
          <a:noFill/>
        </p:spPr>
        <p:txBody>
          <a:bodyPr wrap="square" rtlCol="0">
            <a:spAutoFit/>
          </a:bodyPr>
          <a:lstStyle/>
          <a:p>
            <a:r>
              <a:rPr lang="en-US" altLang="zh-CN" sz="2800" b="1" dirty="0" err="1">
                <a:latin typeface="汉仪旗黑-55S" panose="00020600040101010101" charset="-122"/>
                <a:ea typeface="汉仪旗黑-55S" panose="00020600040101010101" charset="-122"/>
              </a:rPr>
              <a:t>zhēng</a:t>
            </a:r>
            <a:endParaRPr lang="en-US" altLang="zh-CN" sz="2800" b="1" dirty="0" err="1">
              <a:latin typeface="汉仪旗黑-55S" panose="00020600040101010101" charset="-122"/>
              <a:ea typeface="汉仪旗黑-55S" panose="00020600040101010101" charset="-122"/>
            </a:endParaRPr>
          </a:p>
        </p:txBody>
      </p:sp>
      <p:sp>
        <p:nvSpPr>
          <p:cNvPr id="15" name="文本框 14"/>
          <p:cNvSpPr txBox="1"/>
          <p:nvPr/>
        </p:nvSpPr>
        <p:spPr>
          <a:xfrm>
            <a:off x="7931150" y="3146425"/>
            <a:ext cx="1351915" cy="521970"/>
          </a:xfrm>
          <a:prstGeom prst="rect">
            <a:avLst/>
          </a:prstGeom>
          <a:noFill/>
        </p:spPr>
        <p:txBody>
          <a:bodyPr wrap="square" rtlCol="0">
            <a:spAutoFit/>
          </a:bodyPr>
          <a:lstStyle/>
          <a:p>
            <a:r>
              <a:rPr lang="en-US" altLang="zh-CN" sz="2800" b="1" dirty="0" err="1">
                <a:latin typeface="汉仪旗黑-55S" panose="00020600040101010101" charset="-122"/>
                <a:ea typeface="汉仪旗黑-55S" panose="00020600040101010101" charset="-122"/>
              </a:rPr>
              <a:t>zhèng</a:t>
            </a:r>
            <a:endParaRPr lang="en-US" altLang="zh-CN" sz="2800" b="1" dirty="0" err="1">
              <a:latin typeface="汉仪旗黑-55S" panose="00020600040101010101" charset="-122"/>
              <a:ea typeface="汉仪旗黑-55S" panose="00020600040101010101" charset="-122"/>
            </a:endParaRPr>
          </a:p>
        </p:txBody>
      </p:sp>
      <p:sp>
        <p:nvSpPr>
          <p:cNvPr id="16" name="文本框 15"/>
          <p:cNvSpPr txBox="1"/>
          <p:nvPr/>
        </p:nvSpPr>
        <p:spPr>
          <a:xfrm>
            <a:off x="8880698" y="1728270"/>
            <a:ext cx="2240280" cy="460375"/>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cs typeface="黑体" panose="02010609060101010101" pitchFamily="49" charset="-122"/>
              </a:rPr>
              <a:t>（正月 ）</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p:txBody>
      </p:sp>
      <p:sp>
        <p:nvSpPr>
          <p:cNvPr id="17" name="文本框 16"/>
          <p:cNvSpPr txBox="1"/>
          <p:nvPr/>
        </p:nvSpPr>
        <p:spPr>
          <a:xfrm>
            <a:off x="8880698" y="3131987"/>
            <a:ext cx="2240280" cy="460375"/>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cs typeface="黑体" panose="02010609060101010101" pitchFamily="49" charset="-122"/>
              </a:rPr>
              <a:t>（正确 端正 ）</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p:txBody>
      </p:sp>
      <p:sp>
        <p:nvSpPr>
          <p:cNvPr id="19" name="文本框 18"/>
          <p:cNvSpPr txBox="1"/>
          <p:nvPr/>
        </p:nvSpPr>
        <p:spPr>
          <a:xfrm>
            <a:off x="1083945" y="5009553"/>
            <a:ext cx="679450" cy="706755"/>
          </a:xfrm>
          <a:prstGeom prst="rect">
            <a:avLst/>
          </a:prstGeom>
          <a:noFill/>
        </p:spPr>
        <p:txBody>
          <a:bodyPr wrap="square" rtlCol="0">
            <a:spAutoFit/>
          </a:bodyPr>
          <a:lstStyle/>
          <a:p>
            <a:r>
              <a:rPr lang="zh-CN" altLang="en-US" sz="4000" b="1" dirty="0">
                <a:latin typeface="黑体" panose="02010609060101010101" pitchFamily="49" charset="-122"/>
                <a:ea typeface="黑体" panose="02010609060101010101" pitchFamily="49" charset="-122"/>
              </a:rPr>
              <a:t>差</a:t>
            </a:r>
            <a:endParaRPr lang="zh-CN" altLang="en-US" sz="4000" b="1" dirty="0">
              <a:latin typeface="黑体" panose="02010609060101010101" pitchFamily="49" charset="-122"/>
              <a:ea typeface="黑体" panose="02010609060101010101" pitchFamily="49" charset="-122"/>
            </a:endParaRPr>
          </a:p>
        </p:txBody>
      </p:sp>
      <p:sp>
        <p:nvSpPr>
          <p:cNvPr id="20" name="左大括号 19"/>
          <p:cNvSpPr/>
          <p:nvPr/>
        </p:nvSpPr>
        <p:spPr>
          <a:xfrm>
            <a:off x="1844039" y="4156695"/>
            <a:ext cx="693925" cy="2495565"/>
          </a:xfrm>
          <a:prstGeom prst="leftBrace">
            <a:avLst>
              <a:gd name="adj1" fmla="val 42581"/>
              <a:gd name="adj2" fmla="val 50000"/>
            </a:avLst>
          </a:prstGeom>
          <a:ln w="28575" cmpd="sng">
            <a:solidFill>
              <a:srgbClr val="E04236"/>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黑体" panose="02010609060101010101" pitchFamily="49" charset="-122"/>
              <a:ea typeface="黑体" panose="02010609060101010101" pitchFamily="49" charset="-122"/>
            </a:endParaRPr>
          </a:p>
        </p:txBody>
      </p:sp>
      <p:sp>
        <p:nvSpPr>
          <p:cNvPr id="21" name="文本框 20"/>
          <p:cNvSpPr txBox="1"/>
          <p:nvPr/>
        </p:nvSpPr>
        <p:spPr>
          <a:xfrm>
            <a:off x="2624355" y="4107769"/>
            <a:ext cx="917575" cy="521970"/>
          </a:xfrm>
          <a:prstGeom prst="rect">
            <a:avLst/>
          </a:prstGeom>
          <a:noFill/>
        </p:spPr>
        <p:txBody>
          <a:bodyPr wrap="square" rtlCol="0">
            <a:spAutoFit/>
          </a:bodyPr>
          <a:lstStyle/>
          <a:p>
            <a:r>
              <a:rPr lang="en-US" altLang="zh-CN" sz="2800" b="1" dirty="0" err="1">
                <a:latin typeface="黑体" panose="02010609060101010101" pitchFamily="49" charset="-122"/>
                <a:ea typeface="黑体" panose="02010609060101010101" pitchFamily="49" charset="-122"/>
              </a:rPr>
              <a:t>chā</a:t>
            </a:r>
            <a:endParaRPr lang="en-US" altLang="zh-CN" sz="2800" b="1" dirty="0" err="1">
              <a:latin typeface="黑体" panose="02010609060101010101" pitchFamily="49" charset="-122"/>
              <a:ea typeface="黑体" panose="02010609060101010101" pitchFamily="49" charset="-122"/>
            </a:endParaRPr>
          </a:p>
        </p:txBody>
      </p:sp>
      <p:sp>
        <p:nvSpPr>
          <p:cNvPr id="22" name="文本框 21"/>
          <p:cNvSpPr txBox="1"/>
          <p:nvPr/>
        </p:nvSpPr>
        <p:spPr>
          <a:xfrm>
            <a:off x="3301621" y="4107768"/>
            <a:ext cx="2240280" cy="460375"/>
          </a:xfrm>
          <a:prstGeom prst="rect">
            <a:avLst/>
          </a:prstGeom>
          <a:noFill/>
        </p:spPr>
        <p:txBody>
          <a:bodyPr wrap="square" rtlCol="0">
            <a:spAutoFit/>
          </a:bodyPr>
          <a:lstStyle/>
          <a:p>
            <a:r>
              <a:rPr lang="zh-CN" altLang="en-US" b="1" dirty="0">
                <a:latin typeface="黑体" panose="02010609060101010101" pitchFamily="49" charset="-122"/>
                <a:ea typeface="黑体" panose="02010609060101010101" pitchFamily="49" charset="-122"/>
                <a:cs typeface="黑体" panose="02010609060101010101" pitchFamily="49" charset="-122"/>
              </a:rPr>
              <a:t>（</a:t>
            </a:r>
            <a:r>
              <a:rPr lang="zh-CN" altLang="en-US" sz="2400" b="1" dirty="0">
                <a:latin typeface="黑体" panose="02010609060101010101" pitchFamily="49" charset="-122"/>
                <a:ea typeface="黑体" panose="02010609060101010101" pitchFamily="49" charset="-122"/>
                <a:cs typeface="黑体" panose="02010609060101010101" pitchFamily="49" charset="-122"/>
              </a:rPr>
              <a:t>差别 差异</a:t>
            </a:r>
            <a:r>
              <a:rPr lang="zh-CN" altLang="en-US" b="1" dirty="0">
                <a:latin typeface="黑体" panose="02010609060101010101" pitchFamily="49" charset="-122"/>
                <a:ea typeface="黑体" panose="02010609060101010101" pitchFamily="49" charset="-122"/>
                <a:cs typeface="黑体" panose="02010609060101010101" pitchFamily="49" charset="-122"/>
              </a:rPr>
              <a:t>）</a:t>
            </a:r>
            <a:endParaRPr lang="zh-CN" altLang="en-US" b="1" dirty="0">
              <a:latin typeface="黑体" panose="02010609060101010101" pitchFamily="49" charset="-122"/>
              <a:ea typeface="黑体" panose="02010609060101010101" pitchFamily="49" charset="-122"/>
              <a:cs typeface="黑体" panose="02010609060101010101" pitchFamily="49" charset="-122"/>
            </a:endParaRPr>
          </a:p>
        </p:txBody>
      </p:sp>
      <p:sp>
        <p:nvSpPr>
          <p:cNvPr id="23" name="文本框 22"/>
          <p:cNvSpPr txBox="1"/>
          <p:nvPr/>
        </p:nvSpPr>
        <p:spPr>
          <a:xfrm>
            <a:off x="2660710" y="4914694"/>
            <a:ext cx="917575" cy="521970"/>
          </a:xfrm>
          <a:prstGeom prst="rect">
            <a:avLst/>
          </a:prstGeom>
          <a:noFill/>
        </p:spPr>
        <p:txBody>
          <a:bodyPr wrap="square" rtlCol="0">
            <a:spAutoFit/>
          </a:bodyPr>
          <a:lstStyle/>
          <a:p>
            <a:r>
              <a:rPr lang="en-US" altLang="zh-CN" sz="2800" b="1" dirty="0" err="1">
                <a:latin typeface="黑体" panose="02010609060101010101" pitchFamily="49" charset="-122"/>
                <a:ea typeface="黑体" panose="02010609060101010101" pitchFamily="49" charset="-122"/>
              </a:rPr>
              <a:t>chà</a:t>
            </a:r>
            <a:endParaRPr lang="en-US" altLang="zh-CN" sz="2800" b="1" dirty="0" err="1">
              <a:latin typeface="黑体" panose="02010609060101010101" pitchFamily="49" charset="-122"/>
              <a:ea typeface="黑体" panose="02010609060101010101" pitchFamily="49" charset="-122"/>
            </a:endParaRPr>
          </a:p>
        </p:txBody>
      </p:sp>
      <p:sp>
        <p:nvSpPr>
          <p:cNvPr id="24" name="文本框 23"/>
          <p:cNvSpPr txBox="1"/>
          <p:nvPr/>
        </p:nvSpPr>
        <p:spPr>
          <a:xfrm>
            <a:off x="3301621" y="4881642"/>
            <a:ext cx="2886299" cy="461665"/>
          </a:xfrm>
          <a:prstGeom prst="rect">
            <a:avLst/>
          </a:prstGeom>
          <a:noFill/>
        </p:spPr>
        <p:txBody>
          <a:bodyPr wrap="square" rtlCol="0">
            <a:spAutoFit/>
          </a:bodyPr>
          <a:lstStyle/>
          <a:p>
            <a:r>
              <a:rPr lang="zh-CN" altLang="en-US" b="1" dirty="0">
                <a:latin typeface="黑体" panose="02010609060101010101" pitchFamily="49" charset="-122"/>
                <a:ea typeface="黑体" panose="02010609060101010101" pitchFamily="49" charset="-122"/>
                <a:cs typeface="黑体" panose="02010609060101010101" pitchFamily="49" charset="-122"/>
              </a:rPr>
              <a:t>（</a:t>
            </a:r>
            <a:r>
              <a:rPr lang="zh-CN" altLang="en-US" sz="2400" b="1" dirty="0">
                <a:latin typeface="黑体" panose="02010609060101010101" pitchFamily="49" charset="-122"/>
                <a:ea typeface="黑体" panose="02010609060101010101" pitchFamily="49" charset="-122"/>
                <a:cs typeface="黑体" panose="02010609060101010101" pitchFamily="49" charset="-122"/>
              </a:rPr>
              <a:t>质量差  差不多</a:t>
            </a:r>
            <a:r>
              <a:rPr lang="zh-CN" altLang="en-US" b="1" dirty="0">
                <a:latin typeface="黑体" panose="02010609060101010101" pitchFamily="49" charset="-122"/>
                <a:ea typeface="黑体" panose="02010609060101010101" pitchFamily="49" charset="-122"/>
                <a:cs typeface="黑体" panose="02010609060101010101" pitchFamily="49" charset="-122"/>
              </a:rPr>
              <a:t>）</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p:txBody>
      </p:sp>
      <p:sp>
        <p:nvSpPr>
          <p:cNvPr id="25" name="文本框 24"/>
          <p:cNvSpPr txBox="1"/>
          <p:nvPr/>
        </p:nvSpPr>
        <p:spPr>
          <a:xfrm>
            <a:off x="2649695" y="5551056"/>
            <a:ext cx="917575" cy="521970"/>
          </a:xfrm>
          <a:prstGeom prst="rect">
            <a:avLst/>
          </a:prstGeom>
          <a:noFill/>
        </p:spPr>
        <p:txBody>
          <a:bodyPr wrap="square" rtlCol="0">
            <a:spAutoFit/>
          </a:bodyPr>
          <a:lstStyle/>
          <a:p>
            <a:r>
              <a:rPr lang="en-US" altLang="zh-CN" sz="2800" b="1" dirty="0" err="1">
                <a:latin typeface="黑体" panose="02010609060101010101" pitchFamily="49" charset="-122"/>
                <a:ea typeface="黑体" panose="02010609060101010101" pitchFamily="49" charset="-122"/>
              </a:rPr>
              <a:t>chāi</a:t>
            </a:r>
            <a:endParaRPr lang="en-US" altLang="zh-CN" sz="2800" b="1" dirty="0" err="1">
              <a:latin typeface="黑体" panose="02010609060101010101" pitchFamily="49" charset="-122"/>
              <a:ea typeface="黑体" panose="02010609060101010101" pitchFamily="49" charset="-122"/>
            </a:endParaRPr>
          </a:p>
        </p:txBody>
      </p:sp>
      <p:sp>
        <p:nvSpPr>
          <p:cNvPr id="26" name="文本框 25"/>
          <p:cNvSpPr txBox="1"/>
          <p:nvPr/>
        </p:nvSpPr>
        <p:spPr>
          <a:xfrm>
            <a:off x="3301621" y="5571502"/>
            <a:ext cx="2240280" cy="460375"/>
          </a:xfrm>
          <a:prstGeom prst="rect">
            <a:avLst/>
          </a:prstGeom>
          <a:noFill/>
        </p:spPr>
        <p:txBody>
          <a:bodyPr wrap="square" rtlCol="0">
            <a:spAutoFit/>
          </a:bodyPr>
          <a:lstStyle/>
          <a:p>
            <a:r>
              <a:rPr lang="zh-CN" altLang="en-US" b="1" dirty="0">
                <a:latin typeface="黑体" panose="02010609060101010101" pitchFamily="49" charset="-122"/>
                <a:ea typeface="黑体" panose="02010609060101010101" pitchFamily="49" charset="-122"/>
                <a:cs typeface="黑体" panose="02010609060101010101" pitchFamily="49" charset="-122"/>
              </a:rPr>
              <a:t>（</a:t>
            </a:r>
            <a:r>
              <a:rPr lang="zh-CN" altLang="en-US" sz="2400" b="1" dirty="0">
                <a:latin typeface="黑体" panose="02010609060101010101" pitchFamily="49" charset="-122"/>
                <a:ea typeface="黑体" panose="02010609060101010101" pitchFamily="49" charset="-122"/>
                <a:cs typeface="黑体" panose="02010609060101010101" pitchFamily="49" charset="-122"/>
              </a:rPr>
              <a:t>出差 公差</a:t>
            </a:r>
            <a:r>
              <a:rPr lang="zh-CN" altLang="en-US" b="1" dirty="0">
                <a:latin typeface="黑体" panose="02010609060101010101" pitchFamily="49" charset="-122"/>
                <a:ea typeface="黑体" panose="02010609060101010101" pitchFamily="49" charset="-122"/>
                <a:cs typeface="黑体" panose="02010609060101010101" pitchFamily="49" charset="-122"/>
              </a:rPr>
              <a:t>）</a:t>
            </a:r>
            <a:endParaRPr lang="zh-CN" altLang="en-US" b="1" dirty="0">
              <a:latin typeface="黑体" panose="02010609060101010101" pitchFamily="49" charset="-122"/>
              <a:ea typeface="黑体" panose="02010609060101010101" pitchFamily="49" charset="-122"/>
              <a:cs typeface="黑体" panose="02010609060101010101" pitchFamily="49" charset="-122"/>
            </a:endParaRPr>
          </a:p>
        </p:txBody>
      </p:sp>
      <p:sp>
        <p:nvSpPr>
          <p:cNvPr id="27" name="文本框 26"/>
          <p:cNvSpPr txBox="1"/>
          <p:nvPr/>
        </p:nvSpPr>
        <p:spPr>
          <a:xfrm>
            <a:off x="2792913" y="6166715"/>
            <a:ext cx="917575" cy="521970"/>
          </a:xfrm>
          <a:prstGeom prst="rect">
            <a:avLst/>
          </a:prstGeom>
          <a:noFill/>
        </p:spPr>
        <p:txBody>
          <a:bodyPr wrap="square" rtlCol="0">
            <a:spAutoFit/>
          </a:bodyPr>
          <a:lstStyle/>
          <a:p>
            <a:r>
              <a:rPr lang="en-US" altLang="zh-CN" sz="2800" b="1" dirty="0" err="1">
                <a:latin typeface="黑体" panose="02010609060101010101" pitchFamily="49" charset="-122"/>
                <a:ea typeface="黑体" panose="02010609060101010101" pitchFamily="49" charset="-122"/>
              </a:rPr>
              <a:t>cī</a:t>
            </a:r>
            <a:endParaRPr lang="en-US" altLang="zh-CN" sz="2800" b="1" dirty="0" err="1">
              <a:latin typeface="黑体" panose="02010609060101010101" pitchFamily="49" charset="-122"/>
              <a:ea typeface="黑体" panose="02010609060101010101" pitchFamily="49" charset="-122"/>
            </a:endParaRPr>
          </a:p>
        </p:txBody>
      </p:sp>
      <p:sp>
        <p:nvSpPr>
          <p:cNvPr id="4" name="文本框 3"/>
          <p:cNvSpPr txBox="1"/>
          <p:nvPr/>
        </p:nvSpPr>
        <p:spPr>
          <a:xfrm>
            <a:off x="3301621" y="6177731"/>
            <a:ext cx="2240280" cy="460375"/>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rPr>
              <a:t>（参差不齐）</a:t>
            </a:r>
            <a:endParaRPr lang="zh-CN" altLang="en-US" sz="2400" b="1" dirty="0">
              <a:latin typeface="黑体" panose="02010609060101010101" pitchFamily="49" charset="-122"/>
              <a:ea typeface="黑体" panose="02010609060101010101" pitchFamily="49" charset="-122"/>
            </a:endParaRPr>
          </a:p>
        </p:txBody>
      </p:sp>
      <p:sp>
        <p:nvSpPr>
          <p:cNvPr id="29" name="文本框 28"/>
          <p:cNvSpPr txBox="1"/>
          <p:nvPr/>
        </p:nvSpPr>
        <p:spPr>
          <a:xfrm>
            <a:off x="6597650" y="5027930"/>
            <a:ext cx="679450" cy="706755"/>
          </a:xfrm>
          <a:prstGeom prst="rect">
            <a:avLst/>
          </a:prstGeom>
          <a:noFill/>
        </p:spPr>
        <p:txBody>
          <a:bodyPr wrap="square" rtlCol="0">
            <a:spAutoFit/>
          </a:bodyPr>
          <a:lstStyle/>
          <a:p>
            <a:r>
              <a:rPr lang="zh-CN" altLang="en-US" sz="4000" b="1">
                <a:latin typeface="黑体" panose="02010609060101010101" pitchFamily="49" charset="-122"/>
                <a:ea typeface="黑体" panose="02010609060101010101" pitchFamily="49" charset="-122"/>
              </a:rPr>
              <a:t>间</a:t>
            </a:r>
            <a:endParaRPr lang="zh-CN" altLang="en-US" sz="4000" b="1">
              <a:latin typeface="黑体" panose="02010609060101010101" pitchFamily="49" charset="-122"/>
              <a:ea typeface="黑体" panose="02010609060101010101" pitchFamily="49" charset="-122"/>
            </a:endParaRPr>
          </a:p>
        </p:txBody>
      </p:sp>
      <p:sp>
        <p:nvSpPr>
          <p:cNvPr id="30" name="左大括号 29"/>
          <p:cNvSpPr/>
          <p:nvPr/>
        </p:nvSpPr>
        <p:spPr>
          <a:xfrm>
            <a:off x="7487285" y="4362450"/>
            <a:ext cx="659130" cy="2037715"/>
          </a:xfrm>
          <a:prstGeom prst="leftBrace">
            <a:avLst>
              <a:gd name="adj1" fmla="val 42581"/>
              <a:gd name="adj2" fmla="val 50000"/>
            </a:avLst>
          </a:prstGeom>
          <a:ln w="28575" cmpd="sng">
            <a:solidFill>
              <a:srgbClr val="E04236"/>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b="1">
              <a:latin typeface="黑体" panose="02010609060101010101" pitchFamily="49" charset="-122"/>
              <a:ea typeface="黑体" panose="02010609060101010101" pitchFamily="49" charset="-122"/>
            </a:endParaRPr>
          </a:p>
        </p:txBody>
      </p:sp>
      <p:sp>
        <p:nvSpPr>
          <p:cNvPr id="31" name="文本框 30"/>
          <p:cNvSpPr txBox="1"/>
          <p:nvPr/>
        </p:nvSpPr>
        <p:spPr>
          <a:xfrm>
            <a:off x="8063230" y="4246245"/>
            <a:ext cx="917575" cy="521970"/>
          </a:xfrm>
          <a:prstGeom prst="rect">
            <a:avLst/>
          </a:prstGeom>
          <a:noFill/>
        </p:spPr>
        <p:txBody>
          <a:bodyPr wrap="square" rtlCol="0">
            <a:spAutoFit/>
          </a:bodyPr>
          <a:lstStyle/>
          <a:p>
            <a:r>
              <a:rPr lang="en-US" altLang="zh-CN" sz="2800" b="1" dirty="0" err="1">
                <a:latin typeface="黑体" panose="02010609060101010101" pitchFamily="49" charset="-122"/>
                <a:ea typeface="黑体" panose="02010609060101010101" pitchFamily="49" charset="-122"/>
              </a:rPr>
              <a:t>jiān</a:t>
            </a:r>
            <a:endParaRPr lang="en-US" altLang="zh-CN" sz="2800" b="1" dirty="0" err="1">
              <a:latin typeface="黑体" panose="02010609060101010101" pitchFamily="49" charset="-122"/>
              <a:ea typeface="黑体" panose="02010609060101010101" pitchFamily="49" charset="-122"/>
            </a:endParaRPr>
          </a:p>
        </p:txBody>
      </p:sp>
      <p:sp>
        <p:nvSpPr>
          <p:cNvPr id="32" name="文本框 31"/>
          <p:cNvSpPr txBox="1"/>
          <p:nvPr/>
        </p:nvSpPr>
        <p:spPr>
          <a:xfrm>
            <a:off x="8880698" y="4313480"/>
            <a:ext cx="2240280" cy="460375"/>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cs typeface="黑体" panose="02010609060101010101" pitchFamily="49" charset="-122"/>
              </a:rPr>
              <a:t>（车间 田间 ）</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p:txBody>
      </p:sp>
      <p:sp>
        <p:nvSpPr>
          <p:cNvPr id="33" name="文本框 32"/>
          <p:cNvSpPr txBox="1"/>
          <p:nvPr/>
        </p:nvSpPr>
        <p:spPr>
          <a:xfrm>
            <a:off x="8146415" y="6007735"/>
            <a:ext cx="917575" cy="521970"/>
          </a:xfrm>
          <a:prstGeom prst="rect">
            <a:avLst/>
          </a:prstGeom>
          <a:noFill/>
        </p:spPr>
        <p:txBody>
          <a:bodyPr wrap="square" rtlCol="0">
            <a:spAutoFit/>
          </a:bodyPr>
          <a:lstStyle/>
          <a:p>
            <a:r>
              <a:rPr lang="en-US" altLang="zh-CN" sz="2800" b="1" dirty="0" err="1">
                <a:latin typeface="黑体" panose="02010609060101010101" pitchFamily="49" charset="-122"/>
                <a:ea typeface="黑体" panose="02010609060101010101" pitchFamily="49" charset="-122"/>
              </a:rPr>
              <a:t>jiàn</a:t>
            </a:r>
            <a:endParaRPr lang="en-US" altLang="zh-CN" sz="2800" b="1" dirty="0" err="1">
              <a:latin typeface="黑体" panose="02010609060101010101" pitchFamily="49" charset="-122"/>
              <a:ea typeface="黑体" panose="02010609060101010101" pitchFamily="49" charset="-122"/>
            </a:endParaRPr>
          </a:p>
        </p:txBody>
      </p:sp>
      <p:sp>
        <p:nvSpPr>
          <p:cNvPr id="34" name="文本框 33"/>
          <p:cNvSpPr txBox="1"/>
          <p:nvPr/>
        </p:nvSpPr>
        <p:spPr>
          <a:xfrm>
            <a:off x="8880698" y="6038065"/>
            <a:ext cx="2806127" cy="460375"/>
          </a:xfrm>
          <a:prstGeom prst="rect">
            <a:avLst/>
          </a:prstGeom>
          <a:noFill/>
        </p:spPr>
        <p:txBody>
          <a:bodyPr wrap="square" rtlCol="0">
            <a:spAutoFit/>
          </a:bodyPr>
          <a:lstStyle/>
          <a:p>
            <a:r>
              <a:rPr lang="zh-CN" altLang="en-US" sz="2400" b="1" dirty="0">
                <a:latin typeface="黑体" panose="02010609060101010101" pitchFamily="49" charset="-122"/>
                <a:ea typeface="黑体" panose="02010609060101010101" pitchFamily="49" charset="-122"/>
                <a:cs typeface="黑体" panose="02010609060101010101" pitchFamily="49" charset="-122"/>
              </a:rPr>
              <a:t>（间隔  亲密无间 ）</a:t>
            </a:r>
            <a:endParaRPr lang="zh-CN" altLang="en-US" sz="2400" b="1" dirty="0">
              <a:latin typeface="黑体" panose="02010609060101010101" pitchFamily="49" charset="-122"/>
              <a:ea typeface="黑体" panose="02010609060101010101" pitchFamily="49" charset="-122"/>
              <a:cs typeface="黑体" panose="02010609060101010101" pitchFamily="49" charset="-122"/>
            </a:endParaRPr>
          </a:p>
        </p:txBody>
      </p:sp>
      <p:sp>
        <p:nvSpPr>
          <p:cNvPr id="35" name="圆角矩形 34"/>
          <p:cNvSpPr/>
          <p:nvPr/>
        </p:nvSpPr>
        <p:spPr>
          <a:xfrm>
            <a:off x="1235782" y="866171"/>
            <a:ext cx="1869557" cy="671630"/>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800" b="1" dirty="0">
                <a:solidFill>
                  <a:schemeClr val="tx1"/>
                </a:solidFill>
                <a:latin typeface="黑体" panose="02010609060101010101" pitchFamily="49" charset="-122"/>
                <a:ea typeface="黑体" panose="02010609060101010101" pitchFamily="49" charset="-122"/>
              </a:rPr>
              <a:t>多音字</a:t>
            </a:r>
            <a:endParaRPr lang="zh-CN" sz="2800" b="1" dirty="0">
              <a:solidFill>
                <a:schemeClr val="tx1"/>
              </a:solidFill>
              <a:latin typeface="黑体" panose="02010609060101010101" pitchFamily="49" charset="-122"/>
              <a:ea typeface="黑体" panose="02010609060101010101" pitchFamily="49" charset="-122"/>
            </a:endParaRPr>
          </a:p>
        </p:txBody>
      </p:sp>
      <p:pic>
        <p:nvPicPr>
          <p:cNvPr id="36" name="图片 35"/>
          <p:cNvPicPr>
            <a:picLocks noChangeAspect="1"/>
          </p:cNvPicPr>
          <p:nvPr/>
        </p:nvPicPr>
        <p:blipFill>
          <a:blip r:embed="rId1" cstate="email"/>
          <a:stretch>
            <a:fillRect/>
          </a:stretch>
        </p:blipFill>
        <p:spPr>
          <a:xfrm flipH="1">
            <a:off x="196538" y="729473"/>
            <a:ext cx="1037106" cy="1183730"/>
          </a:xfrm>
          <a:prstGeom prst="rect">
            <a:avLst/>
          </a:prstGeom>
        </p:spPr>
      </p:pic>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474898" y="1928705"/>
            <a:ext cx="1355271" cy="1015663"/>
          </a:xfrm>
          <a:prstGeom prst="rect">
            <a:avLst/>
          </a:prstGeom>
          <a:noFill/>
        </p:spPr>
        <p:txBody>
          <a:bodyPr wrap="square" rtlCol="0">
            <a:spAutoFit/>
          </a:bodyPr>
          <a:lstStyle/>
          <a:p>
            <a:pPr algn="ctr"/>
            <a:r>
              <a:rPr lang="zh-CN" altLang="en-US" sz="6000" smtClean="0">
                <a:latin typeface="黑体" panose="02010609060101010101" pitchFamily="49" charset="-122"/>
                <a:ea typeface="黑体" panose="02010609060101010101" pitchFamily="49" charset="-122"/>
              </a:rPr>
              <a:t>熬</a:t>
            </a:r>
            <a:endParaRPr lang="zh-CN" altLang="en-US" sz="6000" dirty="0">
              <a:latin typeface="黑体" panose="02010609060101010101" pitchFamily="49" charset="-122"/>
              <a:ea typeface="黑体" panose="02010609060101010101" pitchFamily="49" charset="-122"/>
            </a:endParaRPr>
          </a:p>
        </p:txBody>
      </p:sp>
      <p:sp>
        <p:nvSpPr>
          <p:cNvPr id="11" name="左大括号 10"/>
          <p:cNvSpPr/>
          <p:nvPr/>
        </p:nvSpPr>
        <p:spPr>
          <a:xfrm>
            <a:off x="1626549" y="1595767"/>
            <a:ext cx="385671" cy="168153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矩形 11"/>
          <p:cNvSpPr/>
          <p:nvPr/>
        </p:nvSpPr>
        <p:spPr>
          <a:xfrm>
            <a:off x="1937629" y="1595767"/>
            <a:ext cx="843501" cy="584775"/>
          </a:xfrm>
          <a:prstGeom prst="rect">
            <a:avLst/>
          </a:prstGeom>
        </p:spPr>
        <p:txBody>
          <a:bodyPr wrap="none">
            <a:spAutoFit/>
          </a:bodyPr>
          <a:lstStyle/>
          <a:p>
            <a:r>
              <a:rPr lang="en-US" altLang="zh-CN" sz="3200" dirty="0" err="1">
                <a:latin typeface="黑体" panose="02010609060101010101" pitchFamily="49" charset="-122"/>
                <a:ea typeface="GB Pinyinok-C" panose="02010601030101010101" pitchFamily="2" charset="-122"/>
              </a:rPr>
              <a:t> </a:t>
            </a:r>
            <a:r>
              <a:rPr lang="en-US" altLang="zh-CN" sz="3200" smtClean="0">
                <a:latin typeface="黑体" panose="02010609060101010101" pitchFamily="49" charset="-122"/>
                <a:ea typeface="黑体" panose="02010609060101010101" pitchFamily="49" charset="-122"/>
              </a:rPr>
              <a:t>á</a:t>
            </a:r>
            <a:r>
              <a:rPr lang="en-US" altLang="zh-CN" sz="3200" smtClean="0">
                <a:latin typeface="GB Pinyinok-C" panose="02010601030101010101" pitchFamily="2" charset="-122"/>
                <a:ea typeface="GB Pinyinok-C" panose="02010601030101010101" pitchFamily="2" charset="-122"/>
              </a:rPr>
              <a:t>o</a:t>
            </a:r>
            <a:endParaRPr lang="zh-CN" altLang="en-US" sz="3200" dirty="0">
              <a:latin typeface="GB Pinyinok-C" panose="02010601030101010101" pitchFamily="2" charset="-122"/>
              <a:ea typeface="GB Pinyinok-C" panose="02010601030101010101" pitchFamily="2" charset="-122"/>
            </a:endParaRPr>
          </a:p>
        </p:txBody>
      </p:sp>
      <p:sp>
        <p:nvSpPr>
          <p:cNvPr id="15" name="矩形 14"/>
          <p:cNvSpPr/>
          <p:nvPr/>
        </p:nvSpPr>
        <p:spPr>
          <a:xfrm>
            <a:off x="2134828" y="2765318"/>
            <a:ext cx="660758" cy="584775"/>
          </a:xfrm>
          <a:prstGeom prst="rect">
            <a:avLst/>
          </a:prstGeom>
        </p:spPr>
        <p:txBody>
          <a:bodyPr wrap="none">
            <a:spAutoFit/>
          </a:bodyPr>
          <a:lstStyle/>
          <a:p>
            <a:r>
              <a:rPr lang="en-US" altLang="zh-CN" sz="3200">
                <a:latin typeface="黑体" panose="02010609060101010101" pitchFamily="49" charset="-122"/>
                <a:ea typeface="黑体" panose="02010609060101010101" pitchFamily="49" charset="-122"/>
              </a:rPr>
              <a:t>ā</a:t>
            </a:r>
            <a:r>
              <a:rPr lang="en-US" altLang="zh-CN" sz="3200" smtClean="0">
                <a:latin typeface="GB Pinyinok-C" panose="02010601030101010101" pitchFamily="2" charset="-122"/>
                <a:ea typeface="GB Pinyinok-C" panose="02010601030101010101" pitchFamily="2" charset="-122"/>
              </a:rPr>
              <a:t>o</a:t>
            </a:r>
            <a:endParaRPr lang="zh-CN" altLang="en-US" sz="3200" dirty="0">
              <a:latin typeface="GB Pinyinok-C" panose="02010601030101010101" pitchFamily="2" charset="-122"/>
              <a:ea typeface="GB Pinyinok-C" panose="02010601030101010101" pitchFamily="2" charset="-122"/>
            </a:endParaRPr>
          </a:p>
        </p:txBody>
      </p:sp>
      <p:sp>
        <p:nvSpPr>
          <p:cNvPr id="13" name="文本框 12"/>
          <p:cNvSpPr txBox="1"/>
          <p:nvPr/>
        </p:nvSpPr>
        <p:spPr>
          <a:xfrm>
            <a:off x="2891508" y="1550480"/>
            <a:ext cx="2821195" cy="584775"/>
          </a:xfrm>
          <a:prstGeom prst="rect">
            <a:avLst/>
          </a:prstGeom>
          <a:noFill/>
        </p:spPr>
        <p:txBody>
          <a:bodyPr wrap="square" rtlCol="0">
            <a:spAutoFit/>
          </a:bodyPr>
          <a:lstStyle/>
          <a:p>
            <a:r>
              <a:rPr lang="zh-CN" altLang="en-US" sz="3200" smtClean="0">
                <a:latin typeface="黑体" panose="02010609060101010101" pitchFamily="49" charset="-122"/>
                <a:ea typeface="黑体" panose="02010609060101010101" pitchFamily="49" charset="-122"/>
              </a:rPr>
              <a:t>熬夜   煎熬</a:t>
            </a:r>
            <a:endParaRPr lang="zh-CN" altLang="en-US" sz="3200" dirty="0">
              <a:latin typeface="黑体" panose="02010609060101010101" pitchFamily="49" charset="-122"/>
              <a:ea typeface="黑体" panose="02010609060101010101" pitchFamily="49" charset="-122"/>
            </a:endParaRPr>
          </a:p>
        </p:txBody>
      </p:sp>
      <p:sp>
        <p:nvSpPr>
          <p:cNvPr id="16" name="文本框 15"/>
          <p:cNvSpPr txBox="1"/>
          <p:nvPr/>
        </p:nvSpPr>
        <p:spPr>
          <a:xfrm>
            <a:off x="2891508" y="2713364"/>
            <a:ext cx="2729439" cy="584775"/>
          </a:xfrm>
          <a:prstGeom prst="rect">
            <a:avLst/>
          </a:prstGeom>
          <a:noFill/>
        </p:spPr>
        <p:txBody>
          <a:bodyPr wrap="square" rtlCol="0">
            <a:spAutoFit/>
          </a:bodyPr>
          <a:lstStyle/>
          <a:p>
            <a:r>
              <a:rPr lang="zh-CN" altLang="en-US" sz="3200" smtClean="0">
                <a:latin typeface="黑体" panose="02010609060101010101" pitchFamily="49" charset="-122"/>
                <a:ea typeface="黑体" panose="02010609060101010101" pitchFamily="49" charset="-122"/>
              </a:rPr>
              <a:t>熬心  熬白菜</a:t>
            </a:r>
            <a:endParaRPr lang="zh-CN" altLang="en-US" sz="3200" dirty="0">
              <a:latin typeface="黑体" panose="02010609060101010101" pitchFamily="49" charset="-122"/>
              <a:ea typeface="黑体" panose="02010609060101010101" pitchFamily="49" charset="-122"/>
            </a:endParaRPr>
          </a:p>
        </p:txBody>
      </p:sp>
      <p:sp>
        <p:nvSpPr>
          <p:cNvPr id="18" name="文本框 17"/>
          <p:cNvSpPr txBox="1"/>
          <p:nvPr/>
        </p:nvSpPr>
        <p:spPr>
          <a:xfrm>
            <a:off x="492552" y="4565998"/>
            <a:ext cx="1355271" cy="1015663"/>
          </a:xfrm>
          <a:prstGeom prst="rect">
            <a:avLst/>
          </a:prstGeom>
          <a:noFill/>
        </p:spPr>
        <p:txBody>
          <a:bodyPr wrap="square" rtlCol="0">
            <a:spAutoFit/>
          </a:bodyPr>
          <a:lstStyle/>
          <a:p>
            <a:pPr algn="ctr"/>
            <a:r>
              <a:rPr lang="zh-CN" altLang="en-US" sz="6000" smtClean="0">
                <a:latin typeface="黑体" panose="02010609060101010101" pitchFamily="49" charset="-122"/>
                <a:ea typeface="黑体" panose="02010609060101010101" pitchFamily="49" charset="-122"/>
              </a:rPr>
              <a:t>铺</a:t>
            </a:r>
            <a:endParaRPr lang="zh-CN" altLang="en-US" sz="6000" dirty="0">
              <a:latin typeface="黑体" panose="02010609060101010101" pitchFamily="49" charset="-122"/>
              <a:ea typeface="黑体" panose="02010609060101010101" pitchFamily="49" charset="-122"/>
            </a:endParaRPr>
          </a:p>
        </p:txBody>
      </p:sp>
      <p:sp>
        <p:nvSpPr>
          <p:cNvPr id="19" name="左大括号 18"/>
          <p:cNvSpPr/>
          <p:nvPr/>
        </p:nvSpPr>
        <p:spPr>
          <a:xfrm>
            <a:off x="1581903" y="4249881"/>
            <a:ext cx="385671" cy="1681538"/>
          </a:xfrm>
          <a:prstGeom prst="leftBrace">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矩形 19"/>
          <p:cNvSpPr/>
          <p:nvPr/>
        </p:nvSpPr>
        <p:spPr>
          <a:xfrm>
            <a:off x="2007357" y="4088492"/>
            <a:ext cx="654346" cy="584775"/>
          </a:xfrm>
          <a:prstGeom prst="rect">
            <a:avLst/>
          </a:prstGeom>
        </p:spPr>
        <p:txBody>
          <a:bodyPr wrap="none">
            <a:spAutoFit/>
          </a:bodyPr>
          <a:lstStyle/>
          <a:p>
            <a:r>
              <a:rPr lang="en-US" altLang="zh-CN" sz="3200" smtClean="0">
                <a:latin typeface="Gadugi" panose="020B0502040204020203" pitchFamily="34" charset="0"/>
                <a:ea typeface="GB Pinyinok-C" panose="02010601030101010101" pitchFamily="2" charset="-122"/>
              </a:rPr>
              <a:t>p</a:t>
            </a:r>
            <a:r>
              <a:rPr lang="en-US" altLang="zh-CN" sz="3200" smtClean="0">
                <a:latin typeface="Arial" panose="020B0604020202020204" pitchFamily="34" charset="0"/>
                <a:ea typeface="GB Pinyinok-C" panose="02010601030101010101" pitchFamily="2" charset="-122"/>
                <a:cs typeface="Arial" panose="020B0604020202020204" pitchFamily="34" charset="0"/>
              </a:rPr>
              <a:t>ū</a:t>
            </a:r>
            <a:endParaRPr lang="zh-CN" altLang="en-US" sz="3200" dirty="0">
              <a:latin typeface="Gadugi" panose="020B0502040204020203" pitchFamily="34" charset="0"/>
              <a:ea typeface="GB Pinyinok-C" panose="02010601030101010101" pitchFamily="2" charset="-122"/>
            </a:endParaRPr>
          </a:p>
        </p:txBody>
      </p:sp>
      <p:sp>
        <p:nvSpPr>
          <p:cNvPr id="22" name="文本框 21"/>
          <p:cNvSpPr txBox="1"/>
          <p:nvPr/>
        </p:nvSpPr>
        <p:spPr>
          <a:xfrm>
            <a:off x="2795586" y="4053907"/>
            <a:ext cx="3399296" cy="584775"/>
          </a:xfrm>
          <a:prstGeom prst="rect">
            <a:avLst/>
          </a:prstGeom>
          <a:noFill/>
        </p:spPr>
        <p:txBody>
          <a:bodyPr wrap="square" rtlCol="0">
            <a:spAutoFit/>
          </a:bodyPr>
          <a:lstStyle/>
          <a:p>
            <a:r>
              <a:rPr lang="zh-CN" altLang="en-US" sz="3200" smtClean="0">
                <a:latin typeface="黑体" panose="02010609060101010101" pitchFamily="49" charset="-122"/>
                <a:ea typeface="黑体" panose="02010609060101010101" pitchFamily="49" charset="-122"/>
              </a:rPr>
              <a:t>铺展  铺张浪费</a:t>
            </a:r>
            <a:endParaRPr lang="zh-CN" altLang="en-US" sz="3200" dirty="0">
              <a:latin typeface="黑体" panose="02010609060101010101" pitchFamily="49" charset="-122"/>
              <a:ea typeface="黑体" panose="02010609060101010101" pitchFamily="49" charset="-122"/>
            </a:endParaRPr>
          </a:p>
        </p:txBody>
      </p:sp>
      <p:sp>
        <p:nvSpPr>
          <p:cNvPr id="23" name="文本框 22"/>
          <p:cNvSpPr txBox="1"/>
          <p:nvPr/>
        </p:nvSpPr>
        <p:spPr>
          <a:xfrm>
            <a:off x="2823393" y="5382881"/>
            <a:ext cx="2461434" cy="584775"/>
          </a:xfrm>
          <a:prstGeom prst="rect">
            <a:avLst/>
          </a:prstGeom>
          <a:noFill/>
        </p:spPr>
        <p:txBody>
          <a:bodyPr wrap="square" rtlCol="0">
            <a:spAutoFit/>
          </a:bodyPr>
          <a:lstStyle/>
          <a:p>
            <a:r>
              <a:rPr lang="zh-CN" altLang="en-US" sz="3200" smtClean="0">
                <a:latin typeface="黑体" panose="02010609060101010101" pitchFamily="49" charset="-122"/>
                <a:ea typeface="黑体" panose="02010609060101010101" pitchFamily="49" charset="-122"/>
              </a:rPr>
              <a:t>店铺  商铺</a:t>
            </a:r>
            <a:endParaRPr lang="zh-CN" altLang="en-US" sz="3200" dirty="0">
              <a:latin typeface="黑体" panose="02010609060101010101" pitchFamily="49" charset="-122"/>
              <a:ea typeface="黑体" panose="02010609060101010101" pitchFamily="49" charset="-122"/>
            </a:endParaRPr>
          </a:p>
        </p:txBody>
      </p:sp>
      <p:grpSp>
        <p:nvGrpSpPr>
          <p:cNvPr id="27" name="组合 26"/>
          <p:cNvGrpSpPr/>
          <p:nvPr/>
        </p:nvGrpSpPr>
        <p:grpSpPr>
          <a:xfrm>
            <a:off x="6483437" y="4042778"/>
            <a:ext cx="982639" cy="523220"/>
            <a:chOff x="7629099" y="1186290"/>
            <a:chExt cx="982639" cy="523220"/>
          </a:xfrm>
        </p:grpSpPr>
        <p:sp>
          <p:nvSpPr>
            <p:cNvPr id="25" name="圆角矩形 24"/>
            <p:cNvSpPr/>
            <p:nvPr/>
          </p:nvSpPr>
          <p:spPr>
            <a:xfrm>
              <a:off x="7629099" y="1229312"/>
              <a:ext cx="982639" cy="43717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a:off x="7629099" y="1186290"/>
              <a:ext cx="982638" cy="523220"/>
            </a:xfrm>
            <a:prstGeom prst="rect">
              <a:avLst/>
            </a:prstGeom>
            <a:noFill/>
          </p:spPr>
          <p:txBody>
            <a:bodyPr wrap="square" rtlCol="0">
              <a:spAutoFit/>
            </a:bodyPr>
            <a:lstStyle/>
            <a:p>
              <a:pPr algn="ctr"/>
              <a:r>
                <a:rPr lang="zh-CN" altLang="en-US" sz="2800" smtClean="0">
                  <a:latin typeface="黑体" panose="02010609060101010101" pitchFamily="49" charset="-122"/>
                  <a:ea typeface="黑体" panose="02010609060101010101" pitchFamily="49" charset="-122"/>
                </a:rPr>
                <a:t>字歌</a:t>
              </a:r>
              <a:endParaRPr lang="zh-CN" altLang="en-US" sz="2800" dirty="0">
                <a:latin typeface="黑体" panose="02010609060101010101" pitchFamily="49" charset="-122"/>
                <a:ea typeface="黑体" panose="02010609060101010101" pitchFamily="49" charset="-122"/>
              </a:endParaRPr>
            </a:p>
          </p:txBody>
        </p:sp>
      </p:grpSp>
      <p:grpSp>
        <p:nvGrpSpPr>
          <p:cNvPr id="28" name="组合 27"/>
          <p:cNvGrpSpPr/>
          <p:nvPr/>
        </p:nvGrpSpPr>
        <p:grpSpPr>
          <a:xfrm>
            <a:off x="6546782" y="953288"/>
            <a:ext cx="982639" cy="540725"/>
            <a:chOff x="7629099" y="1165085"/>
            <a:chExt cx="982639" cy="540725"/>
          </a:xfrm>
        </p:grpSpPr>
        <p:sp>
          <p:nvSpPr>
            <p:cNvPr id="29" name="圆角矩形 28"/>
            <p:cNvSpPr/>
            <p:nvPr/>
          </p:nvSpPr>
          <p:spPr>
            <a:xfrm>
              <a:off x="7629099" y="1229312"/>
              <a:ext cx="982639" cy="437177"/>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7629099" y="1165085"/>
              <a:ext cx="982638" cy="540725"/>
            </a:xfrm>
            <a:prstGeom prst="rect">
              <a:avLst/>
            </a:prstGeom>
            <a:noFill/>
          </p:spPr>
          <p:txBody>
            <a:bodyPr wrap="square" rtlCol="0">
              <a:spAutoFit/>
            </a:bodyPr>
            <a:lstStyle/>
            <a:p>
              <a:pPr>
                <a:lnSpc>
                  <a:spcPct val="120000"/>
                </a:lnSpc>
              </a:pPr>
              <a:r>
                <a:rPr lang="zh-CN" altLang="en-US" sz="2800" smtClean="0">
                  <a:latin typeface="黑体" panose="02010609060101010101" pitchFamily="49" charset="-122"/>
                  <a:ea typeface="黑体" panose="02010609060101010101" pitchFamily="49" charset="-122"/>
                </a:rPr>
                <a:t>辨析</a:t>
              </a:r>
              <a:endParaRPr lang="zh-CN" altLang="en-US" sz="2800" dirty="0">
                <a:latin typeface="黑体" panose="02010609060101010101" pitchFamily="49" charset="-122"/>
                <a:ea typeface="黑体" panose="02010609060101010101" pitchFamily="49" charset="-122"/>
              </a:endParaRPr>
            </a:p>
          </p:txBody>
        </p:sp>
      </p:grpSp>
      <p:sp>
        <p:nvSpPr>
          <p:cNvPr id="32" name="矩形 31"/>
          <p:cNvSpPr/>
          <p:nvPr/>
        </p:nvSpPr>
        <p:spPr>
          <a:xfrm>
            <a:off x="5935919" y="4880407"/>
            <a:ext cx="5643463" cy="1128579"/>
          </a:xfrm>
          <a:prstGeom prst="rect">
            <a:avLst/>
          </a:prstGeom>
        </p:spPr>
        <p:txBody>
          <a:bodyPr wrap="square">
            <a:spAutoFit/>
          </a:bodyPr>
          <a:lstStyle/>
          <a:p>
            <a:pPr>
              <a:lnSpc>
                <a:spcPct val="150000"/>
              </a:lnSpc>
            </a:pPr>
            <a:r>
              <a:rPr lang="zh-CN" altLang="en-US" sz="2400" b="1">
                <a:latin typeface="黑体" panose="02010609060101010101" pitchFamily="49" charset="-122"/>
                <a:ea typeface="黑体" panose="02010609060101010101" pitchFamily="49" charset="-122"/>
              </a:rPr>
              <a:t>    </a:t>
            </a:r>
            <a:r>
              <a:rPr lang="zh-CN" altLang="en-US" sz="2400" b="1" smtClean="0">
                <a:latin typeface="黑体" panose="02010609060101010101" pitchFamily="49" charset="-122"/>
                <a:ea typeface="黑体" panose="02010609060101010101" pitchFamily="49" charset="-122"/>
              </a:rPr>
              <a:t>床铺</a:t>
            </a:r>
            <a:r>
              <a:rPr lang="en-US" altLang="zh-CN" sz="2400" b="1" smtClean="0">
                <a:latin typeface="黑体" panose="02010609060101010101" pitchFamily="49" charset="-122"/>
                <a:ea typeface="黑体" panose="02010609060101010101" pitchFamily="49" charset="-122"/>
              </a:rPr>
              <a:t>(</a:t>
            </a:r>
            <a:r>
              <a:rPr lang="en-US" altLang="zh-CN" sz="2400" b="1" smtClean="0">
                <a:latin typeface="Gadugi" panose="020B0502040204020203" pitchFamily="34" charset="0"/>
                <a:ea typeface="GB Pinyinok-C" panose="02010601030101010101" pitchFamily="2" charset="-122"/>
              </a:rPr>
              <a:t>pù</a:t>
            </a:r>
            <a:r>
              <a:rPr lang="en-US" altLang="zh-CN" sz="2400" b="1" smtClean="0">
                <a:latin typeface="黑体" panose="02010609060101010101" pitchFamily="49" charset="-122"/>
                <a:ea typeface="黑体" panose="02010609060101010101" pitchFamily="49" charset="-122"/>
              </a:rPr>
              <a:t>)</a:t>
            </a:r>
            <a:r>
              <a:rPr lang="zh-CN" altLang="en-US" sz="2400" b="1" smtClean="0">
                <a:latin typeface="黑体" panose="02010609060101010101" pitchFamily="49" charset="-122"/>
                <a:ea typeface="黑体" panose="02010609060101010101" pitchFamily="49" charset="-122"/>
              </a:rPr>
              <a:t>在上边，铺</a:t>
            </a:r>
            <a:r>
              <a:rPr lang="en-US" altLang="zh-CN" sz="2400" b="1" smtClean="0">
                <a:latin typeface="黑体" panose="02010609060101010101" pitchFamily="49" charset="-122"/>
                <a:ea typeface="黑体" panose="02010609060101010101" pitchFamily="49" charset="-122"/>
              </a:rPr>
              <a:t>(</a:t>
            </a:r>
            <a:r>
              <a:rPr lang="en-US" altLang="zh-CN" sz="2400" b="1" smtClean="0">
                <a:latin typeface="Gadugi" panose="020B0502040204020203" pitchFamily="34" charset="0"/>
                <a:ea typeface="GB Pinyinok-C" panose="02010601030101010101" pitchFamily="2" charset="-122"/>
              </a:rPr>
              <a:t>p</a:t>
            </a:r>
            <a:r>
              <a:rPr lang="en-US" altLang="zh-CN" sz="2400" b="1" smtClean="0">
                <a:ea typeface="GB Pinyinok-C" panose="02010601030101010101" pitchFamily="2" charset="-122"/>
                <a:cs typeface="Arial" panose="020B0604020202020204" pitchFamily="34" charset="0"/>
              </a:rPr>
              <a:t>ū</a:t>
            </a:r>
            <a:r>
              <a:rPr lang="en-US" altLang="zh-CN" sz="2400" b="1" smtClean="0">
                <a:latin typeface="黑体" panose="02010609060101010101" pitchFamily="49" charset="-122"/>
                <a:ea typeface="黑体" panose="02010609060101010101" pitchFamily="49" charset="-122"/>
              </a:rPr>
              <a:t>)</a:t>
            </a:r>
            <a:r>
              <a:rPr lang="zh-CN" altLang="en-US" sz="2400" b="1" smtClean="0">
                <a:latin typeface="黑体" panose="02010609060101010101" pitchFamily="49" charset="-122"/>
                <a:ea typeface="黑体" panose="02010609060101010101" pitchFamily="49" charset="-122"/>
              </a:rPr>
              <a:t>路去南山。</a:t>
            </a:r>
            <a:endParaRPr lang="en-US" altLang="zh-CN" sz="2400" b="1" smtClean="0">
              <a:latin typeface="黑体" panose="02010609060101010101" pitchFamily="49" charset="-122"/>
              <a:ea typeface="黑体" panose="02010609060101010101" pitchFamily="49" charset="-122"/>
            </a:endParaRPr>
          </a:p>
          <a:p>
            <a:pPr>
              <a:lnSpc>
                <a:spcPct val="150000"/>
              </a:lnSpc>
            </a:pPr>
            <a:r>
              <a:rPr lang="en-US" altLang="zh-CN" sz="2400" b="1">
                <a:latin typeface="黑体" panose="02010609060101010101" pitchFamily="49" charset="-122"/>
                <a:ea typeface="黑体" panose="02010609060101010101" pitchFamily="49" charset="-122"/>
              </a:rPr>
              <a:t> </a:t>
            </a:r>
            <a:r>
              <a:rPr lang="en-US" altLang="zh-CN" sz="2400" b="1" smtClean="0">
                <a:latin typeface="黑体" panose="02010609060101010101" pitchFamily="49" charset="-122"/>
                <a:ea typeface="黑体" panose="02010609060101010101" pitchFamily="49" charset="-122"/>
              </a:rPr>
              <a:t>   </a:t>
            </a:r>
            <a:r>
              <a:rPr lang="zh-CN" altLang="en-US" sz="2400" b="1" smtClean="0">
                <a:latin typeface="黑体" panose="02010609060101010101" pitchFamily="49" charset="-122"/>
                <a:ea typeface="黑体" panose="02010609060101010101" pitchFamily="49" charset="-122"/>
              </a:rPr>
              <a:t>事先有铺</a:t>
            </a:r>
            <a:r>
              <a:rPr lang="en-US" altLang="zh-CN" sz="2400" b="1" smtClean="0">
                <a:latin typeface="黑体" panose="02010609060101010101" pitchFamily="49" charset="-122"/>
                <a:ea typeface="黑体" panose="02010609060101010101" pitchFamily="49" charset="-122"/>
              </a:rPr>
              <a:t>(</a:t>
            </a:r>
            <a:r>
              <a:rPr lang="en-US" altLang="zh-CN" sz="2400" b="1">
                <a:latin typeface="Gadugi" panose="020B0502040204020203" pitchFamily="34" charset="0"/>
                <a:ea typeface="GB Pinyinok-C" panose="02010601030101010101" pitchFamily="2" charset="-122"/>
              </a:rPr>
              <a:t>p</a:t>
            </a:r>
            <a:r>
              <a:rPr lang="en-US" altLang="zh-CN" sz="2400" b="1">
                <a:ea typeface="GB Pinyinok-C" panose="02010601030101010101" pitchFamily="2" charset="-122"/>
                <a:cs typeface="Arial" panose="020B0604020202020204" pitchFamily="34" charset="0"/>
              </a:rPr>
              <a:t>ū</a:t>
            </a:r>
            <a:r>
              <a:rPr lang="en-US" altLang="zh-CN" sz="2400" b="1" smtClean="0">
                <a:latin typeface="黑体" panose="02010609060101010101" pitchFamily="49" charset="-122"/>
                <a:ea typeface="黑体" panose="02010609060101010101" pitchFamily="49" charset="-122"/>
              </a:rPr>
              <a:t>)</a:t>
            </a:r>
            <a:r>
              <a:rPr lang="zh-CN" altLang="en-US" sz="2400" b="1" smtClean="0">
                <a:latin typeface="黑体" panose="02010609060101010101" pitchFamily="49" charset="-122"/>
                <a:ea typeface="黑体" panose="02010609060101010101" pitchFamily="49" charset="-122"/>
              </a:rPr>
              <a:t>垫，当铺</a:t>
            </a:r>
            <a:r>
              <a:rPr lang="en-US" altLang="zh-CN" sz="2400" b="1" smtClean="0">
                <a:latin typeface="黑体" panose="02010609060101010101" pitchFamily="49" charset="-122"/>
                <a:ea typeface="黑体" panose="02010609060101010101" pitchFamily="49" charset="-122"/>
              </a:rPr>
              <a:t>(</a:t>
            </a:r>
            <a:r>
              <a:rPr lang="en-US" altLang="zh-CN" sz="2400" b="1">
                <a:latin typeface="Gadugi" panose="020B0502040204020203" pitchFamily="34" charset="0"/>
                <a:ea typeface="GB Pinyinok-C" panose="02010601030101010101" pitchFamily="2" charset="-122"/>
              </a:rPr>
              <a:t>pù</a:t>
            </a:r>
            <a:r>
              <a:rPr lang="en-US" altLang="zh-CN" sz="2400" b="1" smtClean="0">
                <a:latin typeface="黑体" panose="02010609060101010101" pitchFamily="49" charset="-122"/>
                <a:ea typeface="黑体" panose="02010609060101010101" pitchFamily="49" charset="-122"/>
              </a:rPr>
              <a:t>)</a:t>
            </a:r>
            <a:r>
              <a:rPr lang="zh-CN" altLang="en-US" sz="2400" b="1" smtClean="0">
                <a:latin typeface="黑体" panose="02010609060101010101" pitchFamily="49" charset="-122"/>
                <a:ea typeface="黑体" panose="02010609060101010101" pitchFamily="49" charset="-122"/>
              </a:rPr>
              <a:t>在路边。</a:t>
            </a:r>
            <a:endParaRPr lang="zh-CN" altLang="en-US" sz="2400" b="1" dirty="0">
              <a:latin typeface="黑体" panose="02010609060101010101" pitchFamily="49" charset="-122"/>
              <a:ea typeface="黑体" panose="02010609060101010101" pitchFamily="49" charset="-122"/>
            </a:endParaRPr>
          </a:p>
        </p:txBody>
      </p:sp>
      <p:cxnSp>
        <p:nvCxnSpPr>
          <p:cNvPr id="36" name="直接连接符 35"/>
          <p:cNvCxnSpPr/>
          <p:nvPr/>
        </p:nvCxnSpPr>
        <p:spPr>
          <a:xfrm>
            <a:off x="6096000" y="1256092"/>
            <a:ext cx="0" cy="5377218"/>
          </a:xfrm>
          <a:prstGeom prst="line">
            <a:avLst/>
          </a:prstGeom>
          <a:ln w="28575">
            <a:prstDash val="dash"/>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2051936" y="5344698"/>
            <a:ext cx="659155" cy="584775"/>
          </a:xfrm>
          <a:prstGeom prst="rect">
            <a:avLst/>
          </a:prstGeom>
        </p:spPr>
        <p:txBody>
          <a:bodyPr wrap="none">
            <a:spAutoFit/>
          </a:bodyPr>
          <a:lstStyle/>
          <a:p>
            <a:r>
              <a:rPr lang="en-US" altLang="zh-CN" sz="3200">
                <a:latin typeface="Gadugi" panose="020B0502040204020203" pitchFamily="34" charset="0"/>
                <a:ea typeface="GB Pinyinok-C" panose="02010601030101010101" pitchFamily="2" charset="-122"/>
              </a:rPr>
              <a:t>pù</a:t>
            </a:r>
            <a:endParaRPr lang="zh-CN" altLang="en-US" sz="3200">
              <a:latin typeface="Gadugi" panose="020B0502040204020203" pitchFamily="34" charset="0"/>
              <a:ea typeface="GB Pinyinok-C" panose="02010601030101010101" pitchFamily="2" charset="-122"/>
            </a:endParaRPr>
          </a:p>
        </p:txBody>
      </p:sp>
      <p:sp>
        <p:nvSpPr>
          <p:cNvPr id="5" name="矩形 4"/>
          <p:cNvSpPr/>
          <p:nvPr/>
        </p:nvSpPr>
        <p:spPr>
          <a:xfrm>
            <a:off x="6256082" y="1769101"/>
            <a:ext cx="5643463" cy="1865126"/>
          </a:xfrm>
          <a:prstGeom prst="rect">
            <a:avLst/>
          </a:prstGeom>
        </p:spPr>
        <p:txBody>
          <a:bodyPr wrap="square">
            <a:spAutoFit/>
          </a:bodyPr>
          <a:lstStyle/>
          <a:p>
            <a:pPr lvl="0">
              <a:lnSpc>
                <a:spcPct val="120000"/>
              </a:lnSpc>
            </a:pPr>
            <a:r>
              <a:rPr lang="zh-CN" altLang="en-US" sz="2400" b="1" dirty="0" smtClean="0">
                <a:solidFill>
                  <a:prstClr val="black"/>
                </a:solidFill>
                <a:latin typeface="黑体" panose="02010609060101010101" pitchFamily="49" charset="-122"/>
                <a:ea typeface="黑体" panose="02010609060101010101" pitchFamily="49" charset="-122"/>
              </a:rPr>
              <a:t>    ①</a:t>
            </a:r>
            <a:r>
              <a:rPr lang="zh-CN" altLang="en-US" sz="2400" b="1" dirty="0">
                <a:solidFill>
                  <a:prstClr val="black"/>
                </a:solidFill>
                <a:latin typeface="黑体" panose="02010609060101010101" pitchFamily="49" charset="-122"/>
                <a:ea typeface="黑体" panose="02010609060101010101" pitchFamily="49" charset="-122"/>
              </a:rPr>
              <a:t>表示“久煮</a:t>
            </a:r>
            <a:r>
              <a:rPr lang="en-US" altLang="zh-CN" sz="2400" b="1" dirty="0">
                <a:solidFill>
                  <a:prstClr val="black"/>
                </a:solidFill>
                <a:latin typeface="黑体" panose="02010609060101010101" pitchFamily="49" charset="-122"/>
                <a:ea typeface="黑体" panose="02010609060101010101" pitchFamily="49" charset="-122"/>
              </a:rPr>
              <a:t>”</a:t>
            </a:r>
            <a:r>
              <a:rPr lang="zh-CN" altLang="en-US" sz="2400" b="1" dirty="0">
                <a:solidFill>
                  <a:prstClr val="black"/>
                </a:solidFill>
                <a:latin typeface="黑体" panose="02010609060101010101" pitchFamily="49" charset="-122"/>
                <a:ea typeface="黑体" panose="02010609060101010101" pitchFamily="49" charset="-122"/>
              </a:rPr>
              <a:t>“忍受，耐苦支撑”时，读“</a:t>
            </a:r>
            <a:r>
              <a:rPr lang="en-US" altLang="zh-CN" sz="2400" b="1" dirty="0" err="1">
                <a:solidFill>
                  <a:prstClr val="black"/>
                </a:solidFill>
                <a:latin typeface="黑体" panose="02010609060101010101" pitchFamily="49" charset="-122"/>
                <a:ea typeface="黑体" panose="02010609060101010101" pitchFamily="49" charset="-122"/>
              </a:rPr>
              <a:t>á</a:t>
            </a:r>
            <a:r>
              <a:rPr lang="en-US" altLang="zh-CN" sz="2400" b="1" dirty="0" err="1">
                <a:solidFill>
                  <a:prstClr val="black"/>
                </a:solidFill>
                <a:latin typeface="GB Pinyinok-C" panose="02010601030101010101" pitchFamily="2" charset="-122"/>
                <a:ea typeface="GB Pinyinok-C" panose="02010601030101010101" pitchFamily="2" charset="-122"/>
              </a:rPr>
              <a:t>o</a:t>
            </a:r>
            <a:r>
              <a:rPr lang="zh-CN" altLang="en-US" sz="2400" b="1" dirty="0">
                <a:solidFill>
                  <a:prstClr val="black"/>
                </a:solidFill>
                <a:latin typeface="黑体" panose="02010609060101010101" pitchFamily="49" charset="-122"/>
                <a:ea typeface="黑体" panose="02010609060101010101" pitchFamily="49" charset="-122"/>
              </a:rPr>
              <a:t>”时，如，熬药、熬年头；      </a:t>
            </a:r>
            <a:endParaRPr lang="en-US" altLang="zh-CN" sz="2400" b="1" dirty="0" smtClean="0">
              <a:solidFill>
                <a:prstClr val="black"/>
              </a:solidFill>
              <a:latin typeface="黑体" panose="02010609060101010101" pitchFamily="49" charset="-122"/>
              <a:ea typeface="黑体" panose="02010609060101010101" pitchFamily="49" charset="-122"/>
            </a:endParaRPr>
          </a:p>
          <a:p>
            <a:pPr lvl="0">
              <a:lnSpc>
                <a:spcPct val="120000"/>
              </a:lnSpc>
            </a:pPr>
            <a:r>
              <a:rPr lang="en-US" altLang="zh-CN" sz="2400" b="1" dirty="0">
                <a:solidFill>
                  <a:prstClr val="black"/>
                </a:solidFill>
                <a:latin typeface="黑体" panose="02010609060101010101" pitchFamily="49" charset="-122"/>
                <a:ea typeface="黑体" panose="02010609060101010101" pitchFamily="49" charset="-122"/>
              </a:rPr>
              <a:t> </a:t>
            </a:r>
            <a:r>
              <a:rPr lang="en-US" altLang="zh-CN" sz="2400" b="1" dirty="0" smtClean="0">
                <a:solidFill>
                  <a:prstClr val="black"/>
                </a:solidFill>
                <a:latin typeface="黑体" panose="02010609060101010101" pitchFamily="49" charset="-122"/>
                <a:ea typeface="黑体" panose="02010609060101010101" pitchFamily="49" charset="-122"/>
              </a:rPr>
              <a:t> </a:t>
            </a:r>
            <a:r>
              <a:rPr lang="zh-CN" altLang="en-US" sz="2400" b="1" dirty="0" smtClean="0">
                <a:solidFill>
                  <a:prstClr val="black"/>
                </a:solidFill>
                <a:latin typeface="黑体" panose="02010609060101010101" pitchFamily="49" charset="-122"/>
                <a:ea typeface="黑体" panose="02010609060101010101" pitchFamily="49" charset="-122"/>
              </a:rPr>
              <a:t>  ②</a:t>
            </a:r>
            <a:r>
              <a:rPr lang="zh-CN" altLang="en-US" sz="2400" b="1" dirty="0">
                <a:solidFill>
                  <a:prstClr val="black"/>
                </a:solidFill>
                <a:latin typeface="黑体" panose="02010609060101010101" pitchFamily="49" charset="-122"/>
                <a:ea typeface="黑体" panose="02010609060101010101" pitchFamily="49" charset="-122"/>
              </a:rPr>
              <a:t>表示“煮”时，读“</a:t>
            </a:r>
            <a:r>
              <a:rPr lang="en-US" altLang="zh-CN" sz="2400" b="1" dirty="0" err="1">
                <a:solidFill>
                  <a:prstClr val="black"/>
                </a:solidFill>
                <a:latin typeface="黑体" panose="02010609060101010101" pitchFamily="49" charset="-122"/>
                <a:ea typeface="黑体" panose="02010609060101010101" pitchFamily="49" charset="-122"/>
              </a:rPr>
              <a:t>ā</a:t>
            </a:r>
            <a:r>
              <a:rPr lang="en-US" altLang="zh-CN" sz="2400" b="1" dirty="0" err="1">
                <a:solidFill>
                  <a:prstClr val="black"/>
                </a:solidFill>
                <a:latin typeface="GB Pinyinok-C" panose="02010601030101010101" pitchFamily="2" charset="-122"/>
                <a:ea typeface="GB Pinyinok-C" panose="02010601030101010101" pitchFamily="2" charset="-122"/>
              </a:rPr>
              <a:t>o</a:t>
            </a:r>
            <a:r>
              <a:rPr lang="en-US" altLang="zh-CN" sz="2400" b="1" dirty="0">
                <a:solidFill>
                  <a:prstClr val="black"/>
                </a:solidFill>
                <a:latin typeface="黑体" panose="02010609060101010101" pitchFamily="49" charset="-122"/>
                <a:ea typeface="黑体" panose="02010609060101010101" pitchFamily="49" charset="-122"/>
              </a:rPr>
              <a:t>” </a:t>
            </a:r>
            <a:r>
              <a:rPr lang="zh-CN" altLang="en-US" sz="2400" b="1" dirty="0">
                <a:solidFill>
                  <a:prstClr val="black"/>
                </a:solidFill>
                <a:latin typeface="黑体" panose="02010609060101010101" pitchFamily="49" charset="-122"/>
                <a:ea typeface="黑体" panose="02010609060101010101" pitchFamily="49" charset="-122"/>
              </a:rPr>
              <a:t>，如熬豆腐、熬白菜。 </a:t>
            </a:r>
            <a:endParaRPr lang="en-US" altLang="zh-CN" sz="2400" b="1" dirty="0">
              <a:solidFill>
                <a:prstClr val="black"/>
              </a:solidFill>
              <a:latin typeface="黑体" panose="02010609060101010101" pitchFamily="49" charset="-122"/>
              <a:ea typeface="黑体" panose="02010609060101010101" pitchFamily="49" charset="-122"/>
            </a:endParaRPr>
          </a:p>
        </p:txBody>
      </p:sp>
      <p:sp>
        <p:nvSpPr>
          <p:cNvPr id="6" name="标题 5"/>
          <p:cNvSpPr>
            <a:spLocks noGrp="1"/>
          </p:cNvSpPr>
          <p:nvPr>
            <p:ph type="title"/>
          </p:nvPr>
        </p:nvSpPr>
        <p:spPr/>
        <p:txBody>
          <a:bodyPr>
            <a:noAutofit/>
          </a:bodyPr>
          <a:lstStyle/>
          <a:p>
            <a:r>
              <a:rPr lang="zh-CN" altLang="en-US" sz="4000">
                <a:solidFill>
                  <a:schemeClr val="tx1"/>
                </a:solidFill>
                <a:latin typeface="黑体" panose="02010609060101010101" pitchFamily="49" charset="-122"/>
                <a:sym typeface="+mn-ea"/>
              </a:rPr>
              <a:t>认识多音字</a:t>
            </a:r>
            <a:endParaRPr lang="zh-CN" altLang="en-US" sz="4000">
              <a:solidFill>
                <a:schemeClr val="tx1"/>
              </a:solidFill>
            </a:endParaRPr>
          </a:p>
        </p:txBody>
      </p:sp>
    </p:spTree>
  </p:cSld>
  <p:clrMapOvr>
    <a:overrideClrMapping bg1="lt1" tx1="dk1" bg2="lt2" tx2="dk2" accent1="accent1" accent2="accent2" accent3="accent3" accent4="accent4" accent5="accent5" accent6="accent6" hlink="hlink" folHlink="folHlink"/>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838200" y="0"/>
            <a:ext cx="10515600" cy="822325"/>
          </a:xfrm>
        </p:spPr>
        <p:txBody>
          <a:bodyPr rtlCol="0"/>
          <a:lstStyle/>
          <a:p>
            <a:pPr eaLnBrk="1" fontAlgn="auto" hangingPunct="1">
              <a:spcAft>
                <a:spcPts val="0"/>
              </a:spcAft>
              <a:defRPr/>
            </a:pPr>
            <a:r>
              <a:rPr lang="zh-CN" altLang="en-US" dirty="0">
                <a:latin typeface="黑体" panose="02010609060101010101" pitchFamily="49" charset="-122"/>
                <a:ea typeface="黑体" panose="02010609060101010101" pitchFamily="49" charset="-122"/>
              </a:rPr>
              <a:t>词语对对碰</a:t>
            </a:r>
            <a:endParaRPr lang="zh-CN" altLang="en-US" dirty="0">
              <a:latin typeface="黑体" panose="02010609060101010101" pitchFamily="49" charset="-122"/>
              <a:ea typeface="黑体" panose="02010609060101010101" pitchFamily="49" charset="-122"/>
            </a:endParaRPr>
          </a:p>
        </p:txBody>
      </p:sp>
      <p:sp>
        <p:nvSpPr>
          <p:cNvPr id="5" name="矩形 4"/>
          <p:cNvSpPr>
            <a:spLocks noChangeArrowheads="1"/>
          </p:cNvSpPr>
          <p:nvPr/>
        </p:nvSpPr>
        <p:spPr bwMode="auto">
          <a:xfrm>
            <a:off x="1433513" y="2459038"/>
            <a:ext cx="93249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eaLnBrk="1" hangingPunct="1">
              <a:lnSpc>
                <a:spcPct val="150000"/>
              </a:lnSpc>
            </a:pPr>
            <a:r>
              <a:rPr lang="zh-CN" altLang="en-US" sz="3800" b="1">
                <a:solidFill>
                  <a:srgbClr val="000000"/>
                </a:solidFill>
                <a:latin typeface="楷体" panose="02010609060101010101" pitchFamily="49" charset="-122"/>
                <a:ea typeface="楷体" panose="02010609060101010101" pitchFamily="49" charset="-122"/>
              </a:rPr>
              <a:t>   </a:t>
            </a:r>
            <a:endParaRPr lang="zh-CN" altLang="en-US" sz="3800" b="1">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4438671" y="965218"/>
            <a:ext cx="2733442" cy="830992"/>
          </a:xfrm>
          <a:prstGeom prst="rect">
            <a:avLst/>
          </a:prstGeom>
          <a:noFill/>
          <a:ln>
            <a:noFill/>
          </a:ln>
        </p:spPr>
        <p:txBody>
          <a:bodyPr wrap="none">
            <a:spAutoFit/>
            <a:scene3d>
              <a:camera prst="orthographicFront"/>
              <a:lightRig rig="threePt" dir="t"/>
            </a:scene3d>
          </a:bodyPr>
          <a:lstStyle/>
          <a:p>
            <a:pPr marL="685800" indent="-685800" algn="ctr" eaLnBrk="1" fontAlgn="auto" hangingPunct="1">
              <a:buClr>
                <a:srgbClr val="0000FF"/>
              </a:buClr>
              <a:buFont typeface="Wingdings" panose="05000000000000000000" pitchFamily="2" charset="2"/>
              <a:buChar char="u"/>
              <a:defRPr/>
            </a:pPr>
            <a:r>
              <a:rPr lang="zh-CN" altLang="en-US" sz="4800" b="1" noProof="1">
                <a:ln w="9525">
                  <a:solidFill>
                    <a:prstClr val="white"/>
                  </a:solidFill>
                  <a:prstDash val="solid"/>
                </a:ln>
                <a:solidFill>
                  <a:srgbClr val="0000FF"/>
                </a:solidFill>
                <a:latin typeface="黑体" panose="02010609060101010101" pitchFamily="49" charset="-122"/>
                <a:ea typeface="黑体" panose="02010609060101010101" pitchFamily="49" charset="-122"/>
              </a:rPr>
              <a:t>近义词</a:t>
            </a:r>
            <a:endParaRPr lang="zh-CN" altLang="en-US" sz="4800" b="1" noProof="1">
              <a:ln w="9525">
                <a:solidFill>
                  <a:prstClr val="white"/>
                </a:solidFill>
                <a:prstDash val="solid"/>
              </a:ln>
              <a:solidFill>
                <a:srgbClr val="0000FF"/>
              </a:solidFill>
              <a:latin typeface="黑体" panose="02010609060101010101" pitchFamily="49" charset="-122"/>
              <a:ea typeface="黑体" panose="02010609060101010101" pitchFamily="49" charset="-122"/>
            </a:endParaRPr>
          </a:p>
        </p:txBody>
      </p:sp>
      <p:sp>
        <p:nvSpPr>
          <p:cNvPr id="36869" name="矩形 1"/>
          <p:cNvSpPr>
            <a:spLocks noChangeArrowheads="1"/>
          </p:cNvSpPr>
          <p:nvPr/>
        </p:nvSpPr>
        <p:spPr bwMode="auto">
          <a:xfrm>
            <a:off x="1156447" y="1938338"/>
            <a:ext cx="9697291"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200000"/>
              </a:lnSpc>
            </a:pPr>
            <a:r>
              <a:rPr lang="zh-CN" altLang="en-US" sz="3800" smtClean="0">
                <a:latin typeface="黑体" panose="02010609060101010101" pitchFamily="49" charset="-122"/>
                <a:ea typeface="黑体" panose="02010609060101010101" pitchFamily="49" charset="-122"/>
              </a:rPr>
              <a:t>充足</a:t>
            </a:r>
            <a:r>
              <a:rPr lang="en-US" altLang="zh-CN" sz="3800" smtClean="0">
                <a:latin typeface="黑体" panose="02010609060101010101" pitchFamily="49" charset="-122"/>
                <a:ea typeface="黑体" panose="02010609060101010101" pitchFamily="49" charset="-122"/>
              </a:rPr>
              <a:t>——</a:t>
            </a:r>
            <a:r>
              <a:rPr lang="zh-CN" altLang="en-US" sz="3800" smtClean="0">
                <a:latin typeface="黑体" panose="02010609060101010101" pitchFamily="49" charset="-122"/>
                <a:ea typeface="黑体" panose="02010609060101010101" pitchFamily="49" charset="-122"/>
              </a:rPr>
              <a:t>充裕       万象更新</a:t>
            </a:r>
            <a:r>
              <a:rPr lang="en-US" altLang="zh-CN" sz="3800" smtClean="0">
                <a:latin typeface="黑体" panose="02010609060101010101" pitchFamily="49" charset="-122"/>
                <a:ea typeface="黑体" panose="02010609060101010101" pitchFamily="49" charset="-122"/>
              </a:rPr>
              <a:t>——</a:t>
            </a:r>
            <a:r>
              <a:rPr lang="zh-CN" altLang="en-US" sz="3800" smtClean="0">
                <a:latin typeface="黑体" panose="02010609060101010101" pitchFamily="49" charset="-122"/>
                <a:ea typeface="黑体" panose="02010609060101010101" pitchFamily="49" charset="-122"/>
              </a:rPr>
              <a:t>焕然一新</a:t>
            </a:r>
            <a:br>
              <a:rPr lang="zh-CN" altLang="en-US" sz="3800">
                <a:latin typeface="黑体" panose="02010609060101010101" pitchFamily="49" charset="-122"/>
                <a:ea typeface="黑体" panose="02010609060101010101" pitchFamily="49" charset="-122"/>
              </a:rPr>
            </a:br>
            <a:r>
              <a:rPr lang="zh-CN" altLang="en-US" sz="3800" smtClean="0">
                <a:latin typeface="黑体" panose="02010609060101010101" pitchFamily="49" charset="-122"/>
                <a:ea typeface="黑体" panose="02010609060101010101" pitchFamily="49" charset="-122"/>
              </a:rPr>
              <a:t>娴熟</a:t>
            </a:r>
            <a:r>
              <a:rPr lang="en-US" altLang="zh-CN" sz="3800" smtClean="0">
                <a:latin typeface="黑体" panose="02010609060101010101" pitchFamily="49" charset="-122"/>
                <a:ea typeface="黑体" panose="02010609060101010101" pitchFamily="49" charset="-122"/>
              </a:rPr>
              <a:t>——</a:t>
            </a:r>
            <a:r>
              <a:rPr lang="zh-CN" altLang="en-US" sz="3800" smtClean="0">
                <a:latin typeface="黑体" panose="02010609060101010101" pitchFamily="49" charset="-122"/>
                <a:ea typeface="黑体" panose="02010609060101010101" pitchFamily="49" charset="-122"/>
              </a:rPr>
              <a:t>熟练       截然不同</a:t>
            </a:r>
            <a:r>
              <a:rPr lang="en-US" altLang="zh-CN" sz="3800" smtClean="0">
                <a:latin typeface="黑体" panose="02010609060101010101" pitchFamily="49" charset="-122"/>
                <a:ea typeface="黑体" panose="02010609060101010101" pitchFamily="49" charset="-122"/>
              </a:rPr>
              <a:t>——</a:t>
            </a:r>
            <a:r>
              <a:rPr lang="zh-CN" altLang="en-US" sz="3800" smtClean="0">
                <a:latin typeface="黑体" panose="02010609060101010101" pitchFamily="49" charset="-122"/>
                <a:ea typeface="黑体" panose="02010609060101010101" pitchFamily="49" charset="-122"/>
              </a:rPr>
              <a:t>天壤之别</a:t>
            </a:r>
            <a:br>
              <a:rPr lang="zh-CN" altLang="en-US" sz="3800">
                <a:latin typeface="黑体" panose="02010609060101010101" pitchFamily="49" charset="-122"/>
                <a:ea typeface="黑体" panose="02010609060101010101" pitchFamily="49" charset="-122"/>
              </a:rPr>
            </a:br>
            <a:r>
              <a:rPr lang="zh-CN" altLang="en-US" sz="3800" smtClean="0">
                <a:latin typeface="黑体" panose="02010609060101010101" pitchFamily="49" charset="-122"/>
                <a:ea typeface="黑体" panose="02010609060101010101" pitchFamily="49" charset="-122"/>
              </a:rPr>
              <a:t>万不得已</a:t>
            </a:r>
            <a:r>
              <a:rPr lang="en-US" altLang="zh-CN" sz="3800" smtClean="0">
                <a:latin typeface="黑体" panose="02010609060101010101" pitchFamily="49" charset="-122"/>
                <a:ea typeface="黑体" panose="02010609060101010101" pitchFamily="49" charset="-122"/>
              </a:rPr>
              <a:t>——</a:t>
            </a:r>
            <a:r>
              <a:rPr lang="zh-CN" altLang="en-US" sz="3800" smtClean="0">
                <a:latin typeface="黑体" panose="02010609060101010101" pitchFamily="49" charset="-122"/>
                <a:ea typeface="黑体" panose="02010609060101010101" pitchFamily="49" charset="-122"/>
              </a:rPr>
              <a:t>迫不得已</a:t>
            </a:r>
            <a:endParaRPr lang="zh-CN" altLang="en-US" sz="3800">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up)">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838200" y="0"/>
            <a:ext cx="10515600" cy="822325"/>
          </a:xfrm>
        </p:spPr>
        <p:txBody>
          <a:bodyPr rtlCol="0"/>
          <a:lstStyle/>
          <a:p>
            <a:pPr eaLnBrk="1" fontAlgn="auto" hangingPunct="1">
              <a:spcAft>
                <a:spcPts val="0"/>
              </a:spcAft>
              <a:defRPr/>
            </a:pPr>
            <a:r>
              <a:rPr lang="zh-CN" altLang="en-US" dirty="0">
                <a:latin typeface="黑体" panose="02010609060101010101" pitchFamily="49" charset="-122"/>
                <a:ea typeface="黑体" panose="02010609060101010101" pitchFamily="49" charset="-122"/>
              </a:rPr>
              <a:t>词语对对碰</a:t>
            </a:r>
            <a:endParaRPr lang="zh-CN" altLang="en-US" dirty="0">
              <a:latin typeface="黑体" panose="02010609060101010101" pitchFamily="49" charset="-122"/>
              <a:ea typeface="黑体" panose="02010609060101010101" pitchFamily="49" charset="-122"/>
            </a:endParaRPr>
          </a:p>
        </p:txBody>
      </p:sp>
      <p:sp>
        <p:nvSpPr>
          <p:cNvPr id="6" name="矩形 5"/>
          <p:cNvSpPr/>
          <p:nvPr/>
        </p:nvSpPr>
        <p:spPr>
          <a:xfrm>
            <a:off x="4097011" y="1158601"/>
            <a:ext cx="2733441" cy="830997"/>
          </a:xfrm>
          <a:prstGeom prst="rect">
            <a:avLst/>
          </a:prstGeom>
          <a:noFill/>
          <a:ln>
            <a:noFill/>
          </a:ln>
        </p:spPr>
        <p:txBody>
          <a:bodyPr wrap="none">
            <a:spAutoFit/>
            <a:scene3d>
              <a:camera prst="orthographicFront"/>
              <a:lightRig rig="threePt" dir="t"/>
            </a:scene3d>
          </a:bodyPr>
          <a:lstStyle/>
          <a:p>
            <a:pPr marL="685800" indent="-685800" algn="ctr" eaLnBrk="1" fontAlgn="auto" hangingPunct="1">
              <a:buClr>
                <a:srgbClr val="0000FF"/>
              </a:buClr>
              <a:buFont typeface="Wingdings" panose="05000000000000000000" pitchFamily="2" charset="2"/>
              <a:buChar char="u"/>
              <a:defRPr/>
            </a:pPr>
            <a:r>
              <a:rPr lang="zh-CN" altLang="en-US" sz="4800" b="1" noProof="1">
                <a:ln w="9525">
                  <a:solidFill>
                    <a:prstClr val="white"/>
                  </a:solidFill>
                  <a:prstDash val="solid"/>
                </a:ln>
                <a:solidFill>
                  <a:srgbClr val="0000FF"/>
                </a:solidFill>
                <a:latin typeface="黑体" panose="02010609060101010101" pitchFamily="49" charset="-122"/>
                <a:ea typeface="黑体" panose="02010609060101010101" pitchFamily="49" charset="-122"/>
              </a:rPr>
              <a:t>反义词</a:t>
            </a:r>
            <a:endParaRPr lang="zh-CN" altLang="en-US" sz="4800" b="1" noProof="1">
              <a:ln w="9525">
                <a:solidFill>
                  <a:prstClr val="white"/>
                </a:solidFill>
                <a:prstDash val="solid"/>
              </a:ln>
              <a:solidFill>
                <a:srgbClr val="0000FF"/>
              </a:solidFill>
              <a:latin typeface="黑体" panose="02010609060101010101" pitchFamily="49" charset="-122"/>
              <a:ea typeface="黑体" panose="02010609060101010101" pitchFamily="49" charset="-122"/>
            </a:endParaRPr>
          </a:p>
        </p:txBody>
      </p:sp>
      <p:sp>
        <p:nvSpPr>
          <p:cNvPr id="36868" name="矩形 1"/>
          <p:cNvSpPr>
            <a:spLocks noChangeArrowheads="1"/>
          </p:cNvSpPr>
          <p:nvPr/>
        </p:nvSpPr>
        <p:spPr bwMode="auto">
          <a:xfrm>
            <a:off x="1831415" y="2325875"/>
            <a:ext cx="9998075" cy="255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nSpc>
                <a:spcPct val="200000"/>
              </a:lnSpc>
            </a:pPr>
            <a:r>
              <a:rPr lang="zh-CN" altLang="en-US" sz="4000" smtClean="0">
                <a:latin typeface="黑体" panose="02010609060101010101" pitchFamily="49" charset="-122"/>
                <a:ea typeface="黑体" panose="02010609060101010101" pitchFamily="49" charset="-122"/>
              </a:rPr>
              <a:t>热闹</a:t>
            </a:r>
            <a:r>
              <a:rPr lang="en-US" altLang="zh-CN" sz="4000" smtClean="0">
                <a:latin typeface="黑体" panose="02010609060101010101" pitchFamily="49" charset="-122"/>
                <a:ea typeface="黑体" panose="02010609060101010101" pitchFamily="49" charset="-122"/>
              </a:rPr>
              <a:t>——</a:t>
            </a:r>
            <a:r>
              <a:rPr lang="zh-CN" altLang="en-US" sz="4000" smtClean="0">
                <a:latin typeface="黑体" panose="02010609060101010101" pitchFamily="49" charset="-122"/>
                <a:ea typeface="黑体" panose="02010609060101010101" pitchFamily="49" charset="-122"/>
              </a:rPr>
              <a:t>冷清     充足</a:t>
            </a:r>
            <a:r>
              <a:rPr lang="en-US" altLang="zh-CN" sz="4000" smtClean="0">
                <a:latin typeface="黑体" panose="02010609060101010101" pitchFamily="49" charset="-122"/>
                <a:ea typeface="黑体" panose="02010609060101010101" pitchFamily="49" charset="-122"/>
              </a:rPr>
              <a:t>——</a:t>
            </a:r>
            <a:r>
              <a:rPr lang="zh-CN" altLang="en-US" sz="4000" smtClean="0">
                <a:latin typeface="黑体" panose="02010609060101010101" pitchFamily="49" charset="-122"/>
                <a:ea typeface="黑体" panose="02010609060101010101" pitchFamily="49" charset="-122"/>
              </a:rPr>
              <a:t>短缺   </a:t>
            </a:r>
            <a:endParaRPr lang="en-US" altLang="zh-CN" sz="4000">
              <a:latin typeface="黑体" panose="02010609060101010101" pitchFamily="49" charset="-122"/>
              <a:ea typeface="黑体" panose="02010609060101010101" pitchFamily="49" charset="-122"/>
            </a:endParaRPr>
          </a:p>
          <a:p>
            <a:pPr>
              <a:lnSpc>
                <a:spcPct val="200000"/>
              </a:lnSpc>
            </a:pPr>
            <a:r>
              <a:rPr lang="zh-CN" altLang="en-US" sz="4000" smtClean="0">
                <a:latin typeface="黑体" panose="02010609060101010101" pitchFamily="49" charset="-122"/>
                <a:ea typeface="黑体" panose="02010609060101010101" pitchFamily="49" charset="-122"/>
              </a:rPr>
              <a:t>间断</a:t>
            </a:r>
            <a:r>
              <a:rPr lang="en-US" altLang="zh-CN" sz="4000" smtClean="0">
                <a:latin typeface="黑体" panose="02010609060101010101" pitchFamily="49" charset="-122"/>
                <a:ea typeface="黑体" panose="02010609060101010101" pitchFamily="49" charset="-122"/>
              </a:rPr>
              <a:t>——</a:t>
            </a:r>
            <a:r>
              <a:rPr lang="zh-CN" altLang="en-US" sz="4000" smtClean="0">
                <a:latin typeface="黑体" panose="02010609060101010101" pitchFamily="49" charset="-122"/>
                <a:ea typeface="黑体" panose="02010609060101010101" pitchFamily="49" charset="-122"/>
              </a:rPr>
              <a:t>持续     娴熟</a:t>
            </a:r>
            <a:r>
              <a:rPr lang="en-US" altLang="zh-CN" sz="4000" smtClean="0">
                <a:latin typeface="黑体" panose="02010609060101010101" pitchFamily="49" charset="-122"/>
                <a:ea typeface="黑体" panose="02010609060101010101" pitchFamily="49" charset="-122"/>
              </a:rPr>
              <a:t>——</a:t>
            </a:r>
            <a:r>
              <a:rPr lang="zh-CN" altLang="en-US" sz="4000" smtClean="0">
                <a:latin typeface="黑体" panose="02010609060101010101" pitchFamily="49" charset="-122"/>
                <a:ea typeface="黑体" panose="02010609060101010101" pitchFamily="49" charset="-122"/>
              </a:rPr>
              <a:t>生疏</a:t>
            </a:r>
            <a:endParaRPr lang="zh-CN" altLang="en-US" sz="4000">
              <a:latin typeface="黑体" panose="02010609060101010101" pitchFamily="49" charset="-122"/>
              <a:ea typeface="黑体" panose="02010609060101010101" pitchFamily="49"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理解词义</a:t>
            </a:r>
            <a:endParaRPr lang="zh-CN" altLang="en-US" dirty="0" smtClean="0">
              <a:latin typeface="黑体" panose="02010609060101010101" pitchFamily="49" charset="-122"/>
              <a:sym typeface="+mn-ea"/>
            </a:endParaRPr>
          </a:p>
        </p:txBody>
      </p:sp>
      <p:sp>
        <p:nvSpPr>
          <p:cNvPr id="32770" name="Rectangle 3"/>
          <p:cNvSpPr>
            <a:spLocks noChangeArrowheads="1"/>
          </p:cNvSpPr>
          <p:nvPr/>
        </p:nvSpPr>
        <p:spPr bwMode="auto">
          <a:xfrm>
            <a:off x="666433" y="920592"/>
            <a:ext cx="8280400" cy="5631180"/>
          </a:xfrm>
          <a:prstGeom prst="rect">
            <a:avLst/>
          </a:prstGeom>
          <a:noFill/>
          <a:ln w="9525">
            <a:noFill/>
            <a:miter lim="800000"/>
          </a:ln>
        </p:spPr>
        <p:txBody>
          <a:bodyPr anchor="ctr">
            <a:spAutoFit/>
          </a:bodyPr>
          <a:lstStyle/>
          <a:p>
            <a:pPr eaLnBrk="1" latinLnBrk="0" hangingPunct="1">
              <a:lnSpc>
                <a:spcPct val="150000"/>
              </a:lnSpc>
            </a:pPr>
            <a:r>
              <a:rPr lang="zh-CN" altLang="zh-CN" sz="2400" b="1" dirty="0">
                <a:solidFill>
                  <a:srgbClr val="FF0000"/>
                </a:solidFill>
                <a:latin typeface="黑体" panose="02010609060101010101" pitchFamily="49" charset="-122"/>
                <a:ea typeface="黑体" panose="02010609060101010101" pitchFamily="49" charset="-122"/>
              </a:rPr>
              <a:t>腊月：</a:t>
            </a:r>
            <a:r>
              <a:rPr lang="zh-CN" altLang="zh-CN" sz="2400" b="1" dirty="0">
                <a:latin typeface="黑体" panose="02010609060101010101" pitchFamily="49" charset="-122"/>
                <a:ea typeface="黑体" panose="02010609060101010101" pitchFamily="49" charset="-122"/>
              </a:rPr>
              <a:t>农历十二月。</a:t>
            </a:r>
            <a:endParaRPr lang="zh-CN" altLang="zh-CN" sz="2400" b="1" dirty="0">
              <a:latin typeface="黑体" panose="02010609060101010101" pitchFamily="49" charset="-122"/>
              <a:ea typeface="黑体" panose="02010609060101010101" pitchFamily="49" charset="-122"/>
            </a:endParaRPr>
          </a:p>
          <a:p>
            <a:pPr eaLnBrk="1" latinLnBrk="0" hangingPunct="1">
              <a:lnSpc>
                <a:spcPct val="150000"/>
              </a:lnSpc>
            </a:pPr>
            <a:r>
              <a:rPr lang="zh-CN" altLang="zh-CN" sz="2400" b="1" dirty="0">
                <a:solidFill>
                  <a:srgbClr val="FF0000"/>
                </a:solidFill>
                <a:latin typeface="黑体" panose="02010609060101010101" pitchFamily="49" charset="-122"/>
                <a:ea typeface="黑体" panose="02010609060101010101" pitchFamily="49" charset="-122"/>
              </a:rPr>
              <a:t>初旬：</a:t>
            </a:r>
            <a:r>
              <a:rPr lang="zh-CN" altLang="zh-CN" sz="2400" b="1" dirty="0">
                <a:latin typeface="黑体" panose="02010609060101010101" pitchFamily="49" charset="-122"/>
                <a:ea typeface="黑体" panose="02010609060101010101" pitchFamily="49" charset="-122"/>
              </a:rPr>
              <a:t>每月的第一个十天。</a:t>
            </a:r>
            <a:endParaRPr lang="zh-CN" altLang="zh-CN" sz="2400" b="1" dirty="0">
              <a:latin typeface="黑体" panose="02010609060101010101" pitchFamily="49" charset="-122"/>
              <a:ea typeface="黑体" panose="02010609060101010101" pitchFamily="49" charset="-122"/>
            </a:endParaRPr>
          </a:p>
          <a:p>
            <a:pPr eaLnBrk="1" latinLnBrk="0" hangingPunct="1">
              <a:lnSpc>
                <a:spcPct val="150000"/>
              </a:lnSpc>
            </a:pPr>
            <a:r>
              <a:rPr lang="zh-CN" altLang="zh-CN" sz="2400" b="1" dirty="0">
                <a:solidFill>
                  <a:srgbClr val="FF0000"/>
                </a:solidFill>
                <a:latin typeface="黑体" panose="02010609060101010101" pitchFamily="49" charset="-122"/>
                <a:ea typeface="黑体" panose="02010609060101010101" pitchFamily="49" charset="-122"/>
              </a:rPr>
              <a:t>元宵节：</a:t>
            </a:r>
            <a:r>
              <a:rPr lang="zh-CN" altLang="zh-CN" sz="2400" b="1" dirty="0">
                <a:latin typeface="黑体" panose="02010609060101010101" pitchFamily="49" charset="-122"/>
                <a:ea typeface="黑体" panose="02010609060101010101" pitchFamily="49" charset="-122"/>
              </a:rPr>
              <a:t>农历正月十五。</a:t>
            </a:r>
            <a:endParaRPr lang="zh-CN" altLang="zh-CN" sz="2400" b="1" dirty="0">
              <a:latin typeface="黑体" panose="02010609060101010101" pitchFamily="49" charset="-122"/>
              <a:ea typeface="黑体" panose="02010609060101010101" pitchFamily="49" charset="-122"/>
            </a:endParaRPr>
          </a:p>
          <a:p>
            <a:pPr eaLnBrk="1" latinLnBrk="0" hangingPunct="1">
              <a:lnSpc>
                <a:spcPct val="150000"/>
              </a:lnSpc>
            </a:pPr>
            <a:r>
              <a:rPr lang="zh-CN" altLang="zh-CN" sz="2400" b="1" dirty="0">
                <a:solidFill>
                  <a:srgbClr val="FF0000"/>
                </a:solidFill>
                <a:latin typeface="黑体" panose="02010609060101010101" pitchFamily="49" charset="-122"/>
                <a:ea typeface="黑体" panose="02010609060101010101" pitchFamily="49" charset="-122"/>
              </a:rPr>
              <a:t>截然不同：</a:t>
            </a:r>
            <a:r>
              <a:rPr lang="zh-CN" altLang="zh-CN" sz="2400" b="1" dirty="0">
                <a:latin typeface="黑体" panose="02010609060101010101" pitchFamily="49" charset="-122"/>
                <a:ea typeface="黑体" panose="02010609060101010101" pitchFamily="49" charset="-122"/>
              </a:rPr>
              <a:t>形容两件事物毫无共同之处。</a:t>
            </a:r>
            <a:endParaRPr lang="zh-CN" altLang="zh-CN" sz="2400" b="1" dirty="0">
              <a:latin typeface="黑体" panose="02010609060101010101" pitchFamily="49" charset="-122"/>
              <a:ea typeface="黑体" panose="02010609060101010101" pitchFamily="49" charset="-122"/>
            </a:endParaRPr>
          </a:p>
          <a:p>
            <a:pPr eaLnBrk="1" latinLnBrk="0" hangingPunct="1">
              <a:lnSpc>
                <a:spcPct val="150000"/>
              </a:lnSpc>
            </a:pPr>
            <a:r>
              <a:rPr lang="zh-CN" altLang="zh-CN" sz="2400" b="1" dirty="0">
                <a:solidFill>
                  <a:srgbClr val="FF0000"/>
                </a:solidFill>
                <a:latin typeface="黑体" panose="02010609060101010101" pitchFamily="49" charset="-122"/>
                <a:ea typeface="黑体" panose="02010609060101010101" pitchFamily="49" charset="-122"/>
              </a:rPr>
              <a:t>万象更新：</a:t>
            </a:r>
            <a:r>
              <a:rPr lang="zh-CN" altLang="zh-CN" sz="2400" b="1" dirty="0">
                <a:latin typeface="黑体" panose="02010609060101010101" pitchFamily="49" charset="-122"/>
                <a:ea typeface="黑体" panose="02010609060101010101" pitchFamily="49" charset="-122"/>
              </a:rPr>
              <a:t>一切事物或景象都变的焕然一新。</a:t>
            </a:r>
            <a:endParaRPr lang="zh-CN" altLang="zh-CN" sz="2400" b="1" dirty="0">
              <a:latin typeface="黑体" panose="02010609060101010101" pitchFamily="49" charset="-122"/>
              <a:ea typeface="黑体" panose="02010609060101010101" pitchFamily="49" charset="-122"/>
            </a:endParaRPr>
          </a:p>
          <a:p>
            <a:pPr eaLnBrk="1" latinLnBrk="0" hangingPunct="1">
              <a:lnSpc>
                <a:spcPct val="150000"/>
              </a:lnSpc>
            </a:pPr>
            <a:r>
              <a:rPr lang="zh-CN" altLang="zh-CN" sz="2400" b="1" dirty="0">
                <a:solidFill>
                  <a:srgbClr val="FF0000"/>
                </a:solidFill>
                <a:latin typeface="黑体" panose="02010609060101010101" pitchFamily="49" charset="-122"/>
                <a:ea typeface="黑体" panose="02010609060101010101" pitchFamily="49" charset="-122"/>
              </a:rPr>
              <a:t>张灯结彩</a:t>
            </a:r>
            <a:r>
              <a:rPr lang="zh-CN" altLang="zh-CN" sz="2400" b="1" dirty="0" smtClean="0">
                <a:solidFill>
                  <a:srgbClr val="FF0000"/>
                </a:solidFill>
                <a:latin typeface="黑体" panose="02010609060101010101" pitchFamily="49" charset="-122"/>
                <a:ea typeface="黑体" panose="02010609060101010101" pitchFamily="49" charset="-122"/>
              </a:rPr>
              <a:t>：</a:t>
            </a:r>
            <a:r>
              <a:rPr lang="zh-CN" altLang="zh-CN" sz="2400" b="1" dirty="0">
                <a:latin typeface="黑体" panose="02010609060101010101" pitchFamily="49" charset="-122"/>
                <a:ea typeface="黑体" panose="02010609060101010101" pitchFamily="49" charset="-122"/>
              </a:rPr>
              <a:t>挂上彩灯、彩带等，形容场面喜庆</a:t>
            </a:r>
            <a:r>
              <a:rPr lang="zh-CN" altLang="zh-CN" sz="2400" dirty="0">
                <a:latin typeface="黑体" panose="02010609060101010101" pitchFamily="49" charset="-122"/>
                <a:ea typeface="黑体" panose="02010609060101010101" pitchFamily="49" charset="-122"/>
              </a:rPr>
              <a:t>、</a:t>
            </a:r>
            <a:r>
              <a:rPr lang="zh-CN" altLang="zh-CN" sz="2400" b="1" dirty="0">
                <a:latin typeface="黑体" panose="02010609060101010101" pitchFamily="49" charset="-122"/>
                <a:ea typeface="黑体" panose="02010609060101010101" pitchFamily="49" charset="-122"/>
              </a:rPr>
              <a:t>热闹</a:t>
            </a:r>
            <a:r>
              <a:rPr lang="zh-CN" altLang="zh-CN" sz="2400" b="1" dirty="0" smtClean="0">
                <a:latin typeface="黑体" panose="02010609060101010101" pitchFamily="49" charset="-122"/>
                <a:ea typeface="黑体" panose="02010609060101010101" pitchFamily="49" charset="-122"/>
              </a:rPr>
              <a:t>。</a:t>
            </a:r>
            <a:endParaRPr lang="zh-CN" altLang="zh-CN" sz="2400" b="1" dirty="0">
              <a:latin typeface="黑体" panose="02010609060101010101" pitchFamily="49" charset="-122"/>
              <a:ea typeface="黑体" panose="02010609060101010101" pitchFamily="49" charset="-122"/>
            </a:endParaRPr>
          </a:p>
          <a:p>
            <a:pPr eaLnBrk="1" latinLnBrk="0" hangingPunct="1">
              <a:lnSpc>
                <a:spcPct val="150000"/>
              </a:lnSpc>
            </a:pPr>
            <a:r>
              <a:rPr lang="zh-CN" altLang="zh-CN" sz="2400" b="1" dirty="0">
                <a:solidFill>
                  <a:srgbClr val="FF0000"/>
                </a:solidFill>
                <a:latin typeface="黑体" panose="02010609060101010101" pitchFamily="49" charset="-122"/>
                <a:ea typeface="黑体" panose="02010609060101010101" pitchFamily="49" charset="-122"/>
              </a:rPr>
              <a:t>万不得已：</a:t>
            </a:r>
            <a:r>
              <a:rPr lang="zh-CN" altLang="zh-CN" sz="2400" b="1" dirty="0">
                <a:latin typeface="黑体" panose="02010609060101010101" pitchFamily="49" charset="-122"/>
                <a:ea typeface="黑体" panose="02010609060101010101" pitchFamily="49" charset="-122"/>
              </a:rPr>
              <a:t>表示无可奈何，不得不如此。</a:t>
            </a:r>
            <a:endParaRPr lang="zh-CN" altLang="zh-CN" sz="2400" b="1" dirty="0">
              <a:latin typeface="黑体" panose="02010609060101010101" pitchFamily="49" charset="-122"/>
              <a:ea typeface="黑体" panose="02010609060101010101" pitchFamily="49" charset="-122"/>
            </a:endParaRPr>
          </a:p>
          <a:p>
            <a:pPr eaLnBrk="1" latinLnBrk="0" hangingPunct="1">
              <a:lnSpc>
                <a:spcPct val="150000"/>
              </a:lnSpc>
            </a:pPr>
            <a:r>
              <a:rPr lang="zh-CN" altLang="zh-CN" sz="2400" b="1" dirty="0">
                <a:solidFill>
                  <a:srgbClr val="FF0000"/>
                </a:solidFill>
                <a:latin typeface="黑体" panose="02010609060101010101" pitchFamily="49" charset="-122"/>
                <a:ea typeface="黑体" panose="02010609060101010101" pitchFamily="49" charset="-122"/>
              </a:rPr>
              <a:t>分外：</a:t>
            </a:r>
            <a:r>
              <a:rPr lang="zh-CN" altLang="zh-CN" sz="2400" b="1" dirty="0">
                <a:latin typeface="黑体" panose="02010609060101010101" pitchFamily="49" charset="-122"/>
                <a:ea typeface="黑体" panose="02010609060101010101" pitchFamily="49" charset="-122"/>
              </a:rPr>
              <a:t>超过平常，特别。</a:t>
            </a:r>
            <a:endParaRPr lang="zh-CN" altLang="zh-CN" sz="2400" b="1" dirty="0">
              <a:latin typeface="黑体" panose="02010609060101010101" pitchFamily="49" charset="-122"/>
              <a:ea typeface="黑体" panose="02010609060101010101" pitchFamily="49" charset="-122"/>
            </a:endParaRPr>
          </a:p>
          <a:p>
            <a:pPr eaLnBrk="1" latinLnBrk="0" hangingPunct="1">
              <a:lnSpc>
                <a:spcPct val="150000"/>
              </a:lnSpc>
            </a:pPr>
            <a:r>
              <a:rPr lang="zh-CN" altLang="zh-CN" sz="2400" b="1" dirty="0">
                <a:solidFill>
                  <a:srgbClr val="FF0000"/>
                </a:solidFill>
                <a:latin typeface="黑体" panose="02010609060101010101" pitchFamily="49" charset="-122"/>
                <a:ea typeface="黑体" panose="02010609060101010101" pitchFamily="49" charset="-122"/>
              </a:rPr>
              <a:t>光景：</a:t>
            </a:r>
            <a:r>
              <a:rPr lang="zh-CN" altLang="zh-CN" sz="2400" b="1" dirty="0">
                <a:latin typeface="黑体" panose="02010609060101010101" pitchFamily="49" charset="-122"/>
                <a:ea typeface="黑体" panose="02010609060101010101" pitchFamily="49" charset="-122"/>
              </a:rPr>
              <a:t>境况；状况；情景。</a:t>
            </a:r>
            <a:endParaRPr lang="zh-CN" altLang="zh-CN" sz="2400" b="1" dirty="0">
              <a:latin typeface="黑体" panose="02010609060101010101" pitchFamily="49" charset="-122"/>
              <a:ea typeface="黑体" panose="02010609060101010101" pitchFamily="49" charset="-122"/>
            </a:endParaRPr>
          </a:p>
          <a:p>
            <a:pPr eaLnBrk="1" latinLnBrk="0" hangingPunct="1">
              <a:lnSpc>
                <a:spcPct val="150000"/>
              </a:lnSpc>
            </a:pPr>
            <a:r>
              <a:rPr lang="zh-CN" altLang="zh-CN" sz="2400" b="1" dirty="0">
                <a:solidFill>
                  <a:srgbClr val="FF0000"/>
                </a:solidFill>
                <a:latin typeface="黑体" panose="02010609060101010101" pitchFamily="49" charset="-122"/>
                <a:ea typeface="黑体" panose="02010609060101010101" pitchFamily="49" charset="-122"/>
              </a:rPr>
              <a:t>空竹：</a:t>
            </a:r>
            <a:r>
              <a:rPr lang="zh-CN" altLang="zh-CN" sz="2400" b="1" dirty="0">
                <a:latin typeface="黑体" panose="02010609060101010101" pitchFamily="49" charset="-122"/>
                <a:ea typeface="黑体" panose="02010609060101010101" pitchFamily="49" charset="-122"/>
              </a:rPr>
              <a:t>一种木制的传统健身玩具。</a:t>
            </a:r>
            <a:endParaRPr lang="zh-CN" altLang="zh-CN" sz="2400" b="1" dirty="0">
              <a:solidFill>
                <a:srgbClr val="0000FF"/>
              </a:solidFill>
              <a:latin typeface="黑体" panose="02010609060101010101" pitchFamily="49" charset="-122"/>
              <a:ea typeface="黑体" panose="02010609060101010101" pitchFamily="49" charset="-122"/>
            </a:endParaRPr>
          </a:p>
        </p:txBody>
      </p:sp>
      <p:pic>
        <p:nvPicPr>
          <p:cNvPr id="32774" name="Picture 4" descr="http://pic19.nipic.com/20120222/9422601_112339469000_2.jpg"/>
          <p:cNvPicPr>
            <a:picLocks noChangeAspect="1" noChangeArrowheads="1"/>
          </p:cNvPicPr>
          <p:nvPr/>
        </p:nvPicPr>
        <p:blipFill>
          <a:blip r:embed="rId1" cstate="email"/>
          <a:srcRect/>
          <a:stretch>
            <a:fillRect/>
          </a:stretch>
        </p:blipFill>
        <p:spPr bwMode="auto">
          <a:xfrm>
            <a:off x="8276741" y="2887822"/>
            <a:ext cx="3790315" cy="3663950"/>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1536680" cy="822325"/>
          </a:xfrm>
        </p:spPr>
        <p:txBody>
          <a:bodyPr rtlCol="0"/>
          <a:lstStyle/>
          <a:p>
            <a:pPr fontAlgn="auto">
              <a:spcAft>
                <a:spcPts val="0"/>
              </a:spcAft>
              <a:defRPr/>
            </a:pPr>
            <a:r>
              <a:rPr lang="zh-CN" altLang="en-US" dirty="0" smtClean="0">
                <a:latin typeface="黑体" panose="02010609060101010101" pitchFamily="49" charset="-122"/>
                <a:sym typeface="+mn-ea"/>
              </a:rPr>
              <a:t>初读课文</a:t>
            </a:r>
            <a:endParaRPr lang="zh-CN" altLang="en-US" dirty="0" smtClean="0">
              <a:latin typeface="黑体" panose="02010609060101010101" pitchFamily="49" charset="-122"/>
              <a:sym typeface="+mn-ea"/>
            </a:endParaRPr>
          </a:p>
        </p:txBody>
      </p:sp>
      <p:sp>
        <p:nvSpPr>
          <p:cNvPr id="3" name="矩形 2"/>
          <p:cNvSpPr/>
          <p:nvPr/>
        </p:nvSpPr>
        <p:spPr>
          <a:xfrm>
            <a:off x="1061085" y="1149985"/>
            <a:ext cx="9801225" cy="1715770"/>
          </a:xfrm>
          <a:prstGeom prst="rect">
            <a:avLst/>
          </a:prstGeom>
        </p:spPr>
        <p:txBody>
          <a:bodyPr wrap="square">
            <a:spAutoFit/>
          </a:bodyPr>
          <a:lstStyle/>
          <a:p>
            <a:pPr marL="0" marR="0" lvl="0" indent="0" algn="just" defTabSz="914400" rtl="0" eaLnBrk="1" fontAlgn="base" latinLnBrk="0" hangingPunct="1">
              <a:lnSpc>
                <a:spcPct val="120000"/>
              </a:lnSpc>
              <a:spcBef>
                <a:spcPct val="0"/>
              </a:spcBef>
              <a:spcAft>
                <a:spcPts val="0"/>
              </a:spcAft>
              <a:buClrTx/>
              <a:buSzTx/>
              <a:buFontTx/>
              <a:buNone/>
              <a:defRPr/>
            </a:pPr>
            <a:r>
              <a:rPr kumimoji="0" lang="en-US" altLang="zh-CN" sz="44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zh-CN" sz="44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快速默读课文</a:t>
            </a:r>
            <a:r>
              <a:rPr kumimoji="0" lang="zh-CN" altLang="en-US" sz="44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0" lang="zh-CN" altLang="zh-CN" sz="44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思考</a:t>
            </a:r>
            <a:r>
              <a:rPr kumimoji="0" lang="zh-CN" altLang="en-US" sz="44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0" lang="zh-CN" altLang="zh-CN" sz="44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北京人是怎样过春节的</a:t>
            </a:r>
            <a:r>
              <a:rPr kumimoji="0" lang="zh-CN" altLang="en-US" sz="44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a:t>
            </a:r>
            <a:r>
              <a:rPr kumimoji="0" lang="zh-CN" altLang="zh-CN" sz="44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给你印象最深的是什么</a:t>
            </a:r>
            <a:r>
              <a:rPr kumimoji="0" lang="zh-CN" altLang="en-US" sz="44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rPr>
              <a:t>？</a:t>
            </a:r>
            <a:endParaRPr kumimoji="0" lang="zh-CN" altLang="en-US" sz="4400" b="1" i="0" u="none" strike="noStrike" kern="1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黑体" panose="02010609060101010101" pitchFamily="49" charset="-122"/>
            </a:endParaRPr>
          </a:p>
        </p:txBody>
      </p:sp>
      <p:grpSp>
        <p:nvGrpSpPr>
          <p:cNvPr id="14339" name="组合 14"/>
          <p:cNvGrpSpPr/>
          <p:nvPr/>
        </p:nvGrpSpPr>
        <p:grpSpPr>
          <a:xfrm>
            <a:off x="496753" y="3505750"/>
            <a:ext cx="1871663" cy="1573212"/>
            <a:chOff x="323528" y="3014820"/>
            <a:chExt cx="1872208" cy="1573153"/>
          </a:xfrm>
        </p:grpSpPr>
        <p:sp>
          <p:nvSpPr>
            <p:cNvPr id="5" name="爆炸形: 14 pt  4"/>
            <p:cNvSpPr/>
            <p:nvPr/>
          </p:nvSpPr>
          <p:spPr>
            <a:xfrm>
              <a:off x="323528" y="3014820"/>
              <a:ext cx="1872208" cy="1573153"/>
            </a:xfrm>
            <a:prstGeom prst="irregularSeal2">
              <a:avLst/>
            </a:prstGeom>
            <a:solidFill>
              <a:schemeClr val="accent2">
                <a:lumMod val="75000"/>
              </a:schemeClr>
            </a:solidFill>
            <a:ln>
              <a:noFill/>
            </a:ln>
          </p:spPr>
          <p:style>
            <a:lnRef idx="1">
              <a:schemeClr val="accent2"/>
            </a:lnRef>
            <a:fillRef idx="3">
              <a:schemeClr val="accent2"/>
            </a:fillRef>
            <a:effectRef idx="2">
              <a:schemeClr val="accent2"/>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14" name="矩形 13"/>
            <p:cNvSpPr/>
            <p:nvPr/>
          </p:nvSpPr>
          <p:spPr>
            <a:xfrm>
              <a:off x="683996" y="3508513"/>
              <a:ext cx="1151272" cy="604815"/>
            </a:xfrm>
            <a:prstGeom prst="rect">
              <a:avLst/>
            </a:prstGeom>
          </p:spPr>
          <p:txBody>
            <a:bodyPr>
              <a:spAutoFit/>
            </a:bodyPr>
            <a:lstStyle/>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zh-CN" sz="3200" b="1" i="0" u="none" strike="noStrike" kern="1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Times New Roman" panose="02020603050405020304" pitchFamily="18" charset="0"/>
                </a:rPr>
                <a:t>热闹</a:t>
              </a:r>
              <a:endParaRPr kumimoji="0" lang="zh-CN" altLang="zh-CN" sz="3200" b="1" i="0" u="none" strike="noStrike" kern="1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Times New Roman" panose="02020603050405020304" pitchFamily="18" charset="0"/>
              </a:endParaRPr>
            </a:p>
          </p:txBody>
        </p:sp>
      </p:grpSp>
      <p:grpSp>
        <p:nvGrpSpPr>
          <p:cNvPr id="14340" name="组合 15"/>
          <p:cNvGrpSpPr/>
          <p:nvPr/>
        </p:nvGrpSpPr>
        <p:grpSpPr>
          <a:xfrm>
            <a:off x="2263641" y="3366050"/>
            <a:ext cx="1871662" cy="1573212"/>
            <a:chOff x="323528" y="3014820"/>
            <a:chExt cx="1872208" cy="1573153"/>
          </a:xfrm>
        </p:grpSpPr>
        <p:sp>
          <p:nvSpPr>
            <p:cNvPr id="17" name="爆炸形: 14 pt  16"/>
            <p:cNvSpPr/>
            <p:nvPr/>
          </p:nvSpPr>
          <p:spPr>
            <a:xfrm rot="20492217">
              <a:off x="323528" y="3014820"/>
              <a:ext cx="1872208" cy="1573153"/>
            </a:xfrm>
            <a:prstGeom prst="irregularSeal2">
              <a:avLst/>
            </a:prstGeom>
            <a:solidFill>
              <a:schemeClr val="accent6">
                <a:lumMod val="75000"/>
              </a:schemeClr>
            </a:solidFill>
            <a:ln>
              <a:noFill/>
            </a:ln>
          </p:spPr>
          <p:style>
            <a:lnRef idx="1">
              <a:schemeClr val="accent6"/>
            </a:lnRef>
            <a:fillRef idx="3">
              <a:schemeClr val="accent6"/>
            </a:fillRef>
            <a:effectRef idx="2">
              <a:schemeClr val="accent6"/>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18" name="矩形 17"/>
            <p:cNvSpPr/>
            <p:nvPr/>
          </p:nvSpPr>
          <p:spPr>
            <a:xfrm>
              <a:off x="683995" y="3508513"/>
              <a:ext cx="1151274" cy="604815"/>
            </a:xfrm>
            <a:prstGeom prst="rect">
              <a:avLst/>
            </a:prstGeom>
          </p:spPr>
          <p:txBody>
            <a:bodyPr>
              <a:spAutoFit/>
            </a:bodyPr>
            <a:lstStyle/>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en-US" sz="3200" b="1" i="0" u="none" strike="noStrike" kern="1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Times New Roman" panose="02020603050405020304" pitchFamily="18" charset="0"/>
                </a:rPr>
                <a:t>忙碌</a:t>
              </a:r>
              <a:endParaRPr kumimoji="0" lang="zh-CN" altLang="en-US" sz="3200" b="1" i="0" u="none" strike="noStrike" kern="1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Times New Roman" panose="02020603050405020304" pitchFamily="18" charset="0"/>
              </a:endParaRPr>
            </a:p>
          </p:txBody>
        </p:sp>
      </p:grpSp>
      <p:grpSp>
        <p:nvGrpSpPr>
          <p:cNvPr id="14341" name="组合 18"/>
          <p:cNvGrpSpPr/>
          <p:nvPr/>
        </p:nvGrpSpPr>
        <p:grpSpPr>
          <a:xfrm>
            <a:off x="4290878" y="3297787"/>
            <a:ext cx="1871663" cy="1573213"/>
            <a:chOff x="323528" y="3014820"/>
            <a:chExt cx="1872208" cy="1573153"/>
          </a:xfrm>
        </p:grpSpPr>
        <p:sp>
          <p:nvSpPr>
            <p:cNvPr id="20" name="爆炸形: 14 pt  19"/>
            <p:cNvSpPr/>
            <p:nvPr/>
          </p:nvSpPr>
          <p:spPr>
            <a:xfrm rot="1729975">
              <a:off x="323528" y="3014820"/>
              <a:ext cx="1872208" cy="1573153"/>
            </a:xfrm>
            <a:prstGeom prst="irregularSeal2">
              <a:avLst/>
            </a:prstGeom>
            <a:solidFill>
              <a:schemeClr val="accent5">
                <a:lumMod val="75000"/>
              </a:schemeClr>
            </a:solidFill>
          </p:spPr>
          <p:style>
            <a:lnRef idx="1">
              <a:schemeClr val="accent5"/>
            </a:lnRef>
            <a:fillRef idx="3">
              <a:schemeClr val="accent5"/>
            </a:fillRef>
            <a:effectRef idx="2">
              <a:schemeClr val="accent5"/>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1" name="矩形 20"/>
            <p:cNvSpPr/>
            <p:nvPr/>
          </p:nvSpPr>
          <p:spPr>
            <a:xfrm>
              <a:off x="683996" y="3508514"/>
              <a:ext cx="1151272" cy="604814"/>
            </a:xfrm>
            <a:prstGeom prst="rect">
              <a:avLst/>
            </a:prstGeom>
          </p:spPr>
          <p:txBody>
            <a:bodyPr>
              <a:spAutoFit/>
            </a:bodyPr>
            <a:lstStyle/>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en-US" sz="3200" b="1" i="0" u="none" strike="noStrike" kern="1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Times New Roman" panose="02020603050405020304" pitchFamily="18" charset="0"/>
                </a:rPr>
                <a:t>喜庆</a:t>
              </a:r>
              <a:endParaRPr kumimoji="0" lang="zh-CN" altLang="en-US" sz="3200" b="1" i="0" u="none" strike="noStrike" kern="1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Times New Roman" panose="02020603050405020304" pitchFamily="18" charset="0"/>
              </a:endParaRPr>
            </a:p>
          </p:txBody>
        </p:sp>
      </p:grpSp>
      <p:grpSp>
        <p:nvGrpSpPr>
          <p:cNvPr id="14342" name="组合 21"/>
          <p:cNvGrpSpPr/>
          <p:nvPr/>
        </p:nvGrpSpPr>
        <p:grpSpPr>
          <a:xfrm>
            <a:off x="6397491" y="3316837"/>
            <a:ext cx="1573212" cy="1873250"/>
            <a:chOff x="473055" y="2865293"/>
            <a:chExt cx="1573153" cy="1872208"/>
          </a:xfrm>
        </p:grpSpPr>
        <p:sp>
          <p:nvSpPr>
            <p:cNvPr id="23" name="爆炸形: 14 pt  22"/>
            <p:cNvSpPr/>
            <p:nvPr/>
          </p:nvSpPr>
          <p:spPr>
            <a:xfrm rot="13771639">
              <a:off x="323528" y="3014821"/>
              <a:ext cx="1872208" cy="1573153"/>
            </a:xfrm>
            <a:prstGeom prst="irregularSeal2">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黑体" panose="02010609060101010101" pitchFamily="49" charset="-122"/>
                <a:ea typeface="黑体" panose="02010609060101010101" pitchFamily="49" charset="-122"/>
                <a:cs typeface="+mn-cs"/>
              </a:endParaRPr>
            </a:p>
          </p:txBody>
        </p:sp>
        <p:sp>
          <p:nvSpPr>
            <p:cNvPr id="24" name="矩形 23"/>
            <p:cNvSpPr/>
            <p:nvPr/>
          </p:nvSpPr>
          <p:spPr>
            <a:xfrm>
              <a:off x="684184" y="3507873"/>
              <a:ext cx="1150895" cy="604501"/>
            </a:xfrm>
            <a:prstGeom prst="rect">
              <a:avLst/>
            </a:prstGeom>
          </p:spPr>
          <p:txBody>
            <a:bodyPr>
              <a:spAutoFit/>
            </a:bodyPr>
            <a:lstStyle/>
            <a:p>
              <a:pPr marL="0" marR="0" lvl="0" indent="0" algn="just" defTabSz="914400" rtl="0" eaLnBrk="1" fontAlgn="base" latinLnBrk="0" hangingPunct="1">
                <a:lnSpc>
                  <a:spcPct val="120000"/>
                </a:lnSpc>
                <a:spcBef>
                  <a:spcPct val="0"/>
                </a:spcBef>
                <a:spcAft>
                  <a:spcPts val="0"/>
                </a:spcAft>
                <a:buClrTx/>
                <a:buSzTx/>
                <a:buFontTx/>
                <a:buNone/>
                <a:defRPr/>
              </a:pPr>
              <a:r>
                <a:rPr kumimoji="0" lang="zh-CN" altLang="en-US" sz="3200" b="1" i="0" u="none" strike="noStrike" kern="1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Times New Roman" panose="02020603050405020304" pitchFamily="18" charset="0"/>
                </a:rPr>
                <a:t>团圆</a:t>
              </a:r>
              <a:endParaRPr kumimoji="0" lang="zh-CN" altLang="en-US" sz="3200" b="1" i="0" u="none" strike="noStrike" kern="1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Times New Roman" panose="02020603050405020304" pitchFamily="18" charset="0"/>
              </a:endParaRPr>
            </a:p>
          </p:txBody>
        </p:sp>
      </p:grpSp>
      <p:pic>
        <p:nvPicPr>
          <p:cNvPr id="32774" name="Picture 4" descr="http://pic19.nipic.com/20120222/9422601_112339469000_2.jpg"/>
          <p:cNvPicPr>
            <a:picLocks noChangeAspect="1" noChangeArrowheads="1"/>
          </p:cNvPicPr>
          <p:nvPr/>
        </p:nvPicPr>
        <p:blipFill rotWithShape="1">
          <a:blip r:embed="rId1" cstate="email"/>
          <a:srcRect/>
          <a:stretch>
            <a:fillRect/>
          </a:stretch>
        </p:blipFill>
        <p:spPr bwMode="auto">
          <a:xfrm>
            <a:off x="8643125" y="3692270"/>
            <a:ext cx="3395050" cy="3005752"/>
          </a:xfrm>
          <a:prstGeom prst="rect">
            <a:avLst/>
          </a:prstGeom>
          <a:noFill/>
          <a:ln w="9525">
            <a:noFill/>
            <a:miter lim="800000"/>
            <a:headEnd/>
            <a:tailEnd/>
          </a:ln>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339"/>
                                        </p:tgtEl>
                                        <p:attrNameLst>
                                          <p:attrName>style.visibility</p:attrName>
                                        </p:attrNameLst>
                                      </p:cBhvr>
                                      <p:to>
                                        <p:strVal val="visible"/>
                                      </p:to>
                                    </p:set>
                                    <p:anim calcmode="lin" valueType="num">
                                      <p:cBhvr>
                                        <p:cTn id="7" dur="500" fill="hold"/>
                                        <p:tgtEl>
                                          <p:spTgt spid="14339"/>
                                        </p:tgtEl>
                                        <p:attrNameLst>
                                          <p:attrName>ppt_w</p:attrName>
                                        </p:attrNameLst>
                                      </p:cBhvr>
                                      <p:tavLst>
                                        <p:tav tm="0">
                                          <p:val>
                                            <p:fltVal val="0"/>
                                          </p:val>
                                        </p:tav>
                                        <p:tav tm="100000">
                                          <p:val>
                                            <p:strVal val="#ppt_w"/>
                                          </p:val>
                                        </p:tav>
                                      </p:tavLst>
                                    </p:anim>
                                    <p:anim calcmode="lin" valueType="num">
                                      <p:cBhvr>
                                        <p:cTn id="8" dur="500" fill="hold"/>
                                        <p:tgtEl>
                                          <p:spTgt spid="14339"/>
                                        </p:tgtEl>
                                        <p:attrNameLst>
                                          <p:attrName>ppt_h</p:attrName>
                                        </p:attrNameLst>
                                      </p:cBhvr>
                                      <p:tavLst>
                                        <p:tav tm="0">
                                          <p:val>
                                            <p:fltVal val="0"/>
                                          </p:val>
                                        </p:tav>
                                        <p:tav tm="100000">
                                          <p:val>
                                            <p:strVal val="#ppt_h"/>
                                          </p:val>
                                        </p:tav>
                                      </p:tavLst>
                                    </p:anim>
                                    <p:animEffect transition="in" filter="fade">
                                      <p:cBhvr>
                                        <p:cTn id="9" dur="500"/>
                                        <p:tgtEl>
                                          <p:spTgt spid="14339"/>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4340"/>
                                        </p:tgtEl>
                                        <p:attrNameLst>
                                          <p:attrName>style.visibility</p:attrName>
                                        </p:attrNameLst>
                                      </p:cBhvr>
                                      <p:to>
                                        <p:strVal val="visible"/>
                                      </p:to>
                                    </p:set>
                                    <p:anim calcmode="lin" valueType="num">
                                      <p:cBhvr>
                                        <p:cTn id="14" dur="500" fill="hold"/>
                                        <p:tgtEl>
                                          <p:spTgt spid="14340"/>
                                        </p:tgtEl>
                                        <p:attrNameLst>
                                          <p:attrName>ppt_w</p:attrName>
                                        </p:attrNameLst>
                                      </p:cBhvr>
                                      <p:tavLst>
                                        <p:tav tm="0">
                                          <p:val>
                                            <p:fltVal val="0"/>
                                          </p:val>
                                        </p:tav>
                                        <p:tav tm="100000">
                                          <p:val>
                                            <p:strVal val="#ppt_w"/>
                                          </p:val>
                                        </p:tav>
                                      </p:tavLst>
                                    </p:anim>
                                    <p:anim calcmode="lin" valueType="num">
                                      <p:cBhvr>
                                        <p:cTn id="15" dur="500" fill="hold"/>
                                        <p:tgtEl>
                                          <p:spTgt spid="14340"/>
                                        </p:tgtEl>
                                        <p:attrNameLst>
                                          <p:attrName>ppt_h</p:attrName>
                                        </p:attrNameLst>
                                      </p:cBhvr>
                                      <p:tavLst>
                                        <p:tav tm="0">
                                          <p:val>
                                            <p:fltVal val="0"/>
                                          </p:val>
                                        </p:tav>
                                        <p:tav tm="100000">
                                          <p:val>
                                            <p:strVal val="#ppt_h"/>
                                          </p:val>
                                        </p:tav>
                                      </p:tavLst>
                                    </p:anim>
                                    <p:animEffect transition="in" filter="fade">
                                      <p:cBhvr>
                                        <p:cTn id="16" dur="500"/>
                                        <p:tgtEl>
                                          <p:spTgt spid="1434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4341"/>
                                        </p:tgtEl>
                                        <p:attrNameLst>
                                          <p:attrName>style.visibility</p:attrName>
                                        </p:attrNameLst>
                                      </p:cBhvr>
                                      <p:to>
                                        <p:strVal val="visible"/>
                                      </p:to>
                                    </p:set>
                                    <p:anim calcmode="lin" valueType="num">
                                      <p:cBhvr>
                                        <p:cTn id="21" dur="500" fill="hold"/>
                                        <p:tgtEl>
                                          <p:spTgt spid="14341"/>
                                        </p:tgtEl>
                                        <p:attrNameLst>
                                          <p:attrName>ppt_w</p:attrName>
                                        </p:attrNameLst>
                                      </p:cBhvr>
                                      <p:tavLst>
                                        <p:tav tm="0">
                                          <p:val>
                                            <p:fltVal val="0"/>
                                          </p:val>
                                        </p:tav>
                                        <p:tav tm="100000">
                                          <p:val>
                                            <p:strVal val="#ppt_w"/>
                                          </p:val>
                                        </p:tav>
                                      </p:tavLst>
                                    </p:anim>
                                    <p:anim calcmode="lin" valueType="num">
                                      <p:cBhvr>
                                        <p:cTn id="22" dur="500" fill="hold"/>
                                        <p:tgtEl>
                                          <p:spTgt spid="14341"/>
                                        </p:tgtEl>
                                        <p:attrNameLst>
                                          <p:attrName>ppt_h</p:attrName>
                                        </p:attrNameLst>
                                      </p:cBhvr>
                                      <p:tavLst>
                                        <p:tav tm="0">
                                          <p:val>
                                            <p:fltVal val="0"/>
                                          </p:val>
                                        </p:tav>
                                        <p:tav tm="100000">
                                          <p:val>
                                            <p:strVal val="#ppt_h"/>
                                          </p:val>
                                        </p:tav>
                                      </p:tavLst>
                                    </p:anim>
                                    <p:animEffect transition="in" filter="fade">
                                      <p:cBhvr>
                                        <p:cTn id="23" dur="500"/>
                                        <p:tgtEl>
                                          <p:spTgt spid="1434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4342"/>
                                        </p:tgtEl>
                                        <p:attrNameLst>
                                          <p:attrName>style.visibility</p:attrName>
                                        </p:attrNameLst>
                                      </p:cBhvr>
                                      <p:to>
                                        <p:strVal val="visible"/>
                                      </p:to>
                                    </p:set>
                                    <p:anim calcmode="lin" valueType="num">
                                      <p:cBhvr>
                                        <p:cTn id="28" dur="500" fill="hold"/>
                                        <p:tgtEl>
                                          <p:spTgt spid="14342"/>
                                        </p:tgtEl>
                                        <p:attrNameLst>
                                          <p:attrName>ppt_w</p:attrName>
                                        </p:attrNameLst>
                                      </p:cBhvr>
                                      <p:tavLst>
                                        <p:tav tm="0">
                                          <p:val>
                                            <p:fltVal val="0"/>
                                          </p:val>
                                        </p:tav>
                                        <p:tav tm="100000">
                                          <p:val>
                                            <p:strVal val="#ppt_w"/>
                                          </p:val>
                                        </p:tav>
                                      </p:tavLst>
                                    </p:anim>
                                    <p:anim calcmode="lin" valueType="num">
                                      <p:cBhvr>
                                        <p:cTn id="29" dur="500" fill="hold"/>
                                        <p:tgtEl>
                                          <p:spTgt spid="14342"/>
                                        </p:tgtEl>
                                        <p:attrNameLst>
                                          <p:attrName>ppt_h</p:attrName>
                                        </p:attrNameLst>
                                      </p:cBhvr>
                                      <p:tavLst>
                                        <p:tav tm="0">
                                          <p:val>
                                            <p:fltVal val="0"/>
                                          </p:val>
                                        </p:tav>
                                        <p:tav tm="100000">
                                          <p:val>
                                            <p:strVal val="#ppt_h"/>
                                          </p:val>
                                        </p:tav>
                                      </p:tavLst>
                                    </p:anim>
                                    <p:animEffect transition="in" filter="fade">
                                      <p:cBhvr>
                                        <p:cTn id="30" dur="500"/>
                                        <p:tgtEl>
                                          <p:spTgt spid="14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solidFill>
                  <a:schemeClr val="tx1"/>
                </a:solidFill>
                <a:latin typeface="黑体" panose="02010609060101010101" pitchFamily="49" charset="-122"/>
                <a:sym typeface="+mn-ea"/>
              </a:rPr>
              <a:t>整体感知</a:t>
            </a:r>
            <a:endParaRPr lang="zh-CN" altLang="en-US" dirty="0" smtClean="0">
              <a:solidFill>
                <a:schemeClr val="tx1"/>
              </a:solidFill>
              <a:latin typeface="黑体" panose="02010609060101010101" pitchFamily="49" charset="-122"/>
              <a:sym typeface="+mn-ea"/>
            </a:endParaRPr>
          </a:p>
        </p:txBody>
      </p:sp>
      <p:sp>
        <p:nvSpPr>
          <p:cNvPr id="15362" name="Text Box 4"/>
          <p:cNvSpPr txBox="1"/>
          <p:nvPr/>
        </p:nvSpPr>
        <p:spPr>
          <a:xfrm>
            <a:off x="287655" y="1095375"/>
            <a:ext cx="11617325" cy="970915"/>
          </a:xfrm>
          <a:prstGeom prst="rect">
            <a:avLst/>
          </a:prstGeom>
          <a:noFill/>
          <a:ln w="9525">
            <a:noFill/>
          </a:ln>
        </p:spPr>
        <p:txBody>
          <a:bodyPr wrap="square">
            <a:spAutoFit/>
          </a:bodyPr>
          <a:lstStyle/>
          <a:p>
            <a:pPr eaLnBrk="1" hangingPunct="1">
              <a:lnSpc>
                <a:spcPct val="130000"/>
              </a:lnSpc>
              <a:spcBef>
                <a:spcPct val="50000"/>
              </a:spcBef>
            </a:pPr>
            <a:r>
              <a:rPr lang="zh-CN" altLang="en-US" sz="4400" b="1" dirty="0">
                <a:latin typeface="黑体" panose="02010609060101010101" pitchFamily="49" charset="-122"/>
                <a:ea typeface="黑体" panose="02010609060101010101" pitchFamily="49" charset="-122"/>
                <a:cs typeface="黑体" panose="02010609060101010101" pitchFamily="49" charset="-122"/>
              </a:rPr>
              <a:t>  北京的春节从哪一天开始，到哪一天结束？</a:t>
            </a:r>
            <a:endParaRPr lang="zh-CN" altLang="en-US" sz="4400" b="1" dirty="0">
              <a:latin typeface="黑体" panose="02010609060101010101" pitchFamily="49" charset="-122"/>
              <a:ea typeface="黑体" panose="02010609060101010101" pitchFamily="49" charset="-122"/>
              <a:cs typeface="黑体" panose="02010609060101010101" pitchFamily="49" charset="-122"/>
            </a:endParaRPr>
          </a:p>
        </p:txBody>
      </p:sp>
      <p:grpSp>
        <p:nvGrpSpPr>
          <p:cNvPr id="9" name="组合 8"/>
          <p:cNvGrpSpPr/>
          <p:nvPr/>
        </p:nvGrpSpPr>
        <p:grpSpPr>
          <a:xfrm>
            <a:off x="3005296" y="2629218"/>
            <a:ext cx="2133600" cy="1000125"/>
            <a:chOff x="3695700" y="2023028"/>
            <a:chExt cx="2133600" cy="998220"/>
          </a:xfrm>
        </p:grpSpPr>
        <p:sp>
          <p:nvSpPr>
            <p:cNvPr id="10" name="云形 9"/>
            <p:cNvSpPr/>
            <p:nvPr/>
          </p:nvSpPr>
          <p:spPr>
            <a:xfrm>
              <a:off x="3695700" y="2023028"/>
              <a:ext cx="2133600" cy="998220"/>
            </a:xfrm>
            <a:prstGeom prst="cloud">
              <a:avLst/>
            </a:prstGeom>
            <a:gradFill>
              <a:gsLst>
                <a:gs pos="0">
                  <a:srgbClr val="CCFFCC"/>
                </a:gs>
                <a:gs pos="100000">
                  <a:srgbClr val="99FF99"/>
                </a:gs>
              </a:gsLst>
            </a:gradFill>
            <a:ln w="15875" cap="flat" cmpd="sng" algn="ctr">
              <a:solidFill>
                <a:schemeClr val="bg1"/>
              </a:solidFill>
              <a:prstDash val="solid"/>
              <a:round/>
              <a:headEnd type="none" w="med" len="med"/>
              <a:tailEnd type="none" w="med" len="med"/>
            </a:ln>
            <a:effectLst/>
          </p:spPr>
          <p:style>
            <a:lnRef idx="0">
              <a:scrgbClr r="0" g="0" b="0"/>
            </a:lnRef>
            <a:fillRef idx="1003">
              <a:schemeClr val="lt1"/>
            </a:fillRef>
            <a:effectRef idx="0">
              <a:scrgbClr r="0" g="0" b="0"/>
            </a:effectRef>
            <a:fontRef idx="major"/>
          </p:style>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j-cs"/>
              </a:endParaRPr>
            </a:p>
          </p:txBody>
        </p:sp>
        <p:sp>
          <p:nvSpPr>
            <p:cNvPr id="11" name="TextBox 9"/>
            <p:cNvSpPr txBox="1">
              <a:spLocks noChangeArrowheads="1"/>
            </p:cNvSpPr>
            <p:nvPr/>
          </p:nvSpPr>
          <p:spPr bwMode="auto">
            <a:xfrm>
              <a:off x="3846513" y="2165631"/>
              <a:ext cx="1831975" cy="584671"/>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腊月初旬</a:t>
              </a:r>
              <a:endParaRPr kumimoji="0" lang="zh-CN" altLang="en-US" sz="32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grpSp>
      <p:grpSp>
        <p:nvGrpSpPr>
          <p:cNvPr id="12" name="组合 11"/>
          <p:cNvGrpSpPr/>
          <p:nvPr/>
        </p:nvGrpSpPr>
        <p:grpSpPr>
          <a:xfrm>
            <a:off x="5646896" y="2276793"/>
            <a:ext cx="1976438" cy="992187"/>
            <a:chOff x="3731379" y="1988940"/>
            <a:chExt cx="1975869" cy="992980"/>
          </a:xfrm>
        </p:grpSpPr>
        <p:sp>
          <p:nvSpPr>
            <p:cNvPr id="13" name="云形 12"/>
            <p:cNvSpPr/>
            <p:nvPr/>
          </p:nvSpPr>
          <p:spPr>
            <a:xfrm>
              <a:off x="3731379" y="1988940"/>
              <a:ext cx="1975869" cy="992980"/>
            </a:xfrm>
            <a:prstGeom prst="cloud">
              <a:avLst/>
            </a:prstGeom>
            <a:gradFill>
              <a:gsLst>
                <a:gs pos="0">
                  <a:srgbClr val="CCFFCC"/>
                </a:gs>
                <a:gs pos="100000">
                  <a:srgbClr val="99FF99"/>
                </a:gs>
              </a:gsLst>
            </a:gradFill>
            <a:ln w="12700" cap="flat" cmpd="sng" algn="ctr">
              <a:solidFill>
                <a:schemeClr val="bg1"/>
              </a:solidFill>
              <a:prstDash val="solid"/>
              <a:round/>
              <a:headEnd type="none" w="med" len="med"/>
              <a:tailEnd type="none" w="med" len="med"/>
            </a:ln>
            <a:effectLst/>
          </p:spPr>
          <p:style>
            <a:lnRef idx="0">
              <a:scrgbClr r="0" g="0" b="0"/>
            </a:lnRef>
            <a:fillRef idx="1003">
              <a:schemeClr val="lt1"/>
            </a:fillRef>
            <a:effectRef idx="0">
              <a:scrgbClr r="0" g="0" b="0"/>
            </a:effectRef>
            <a:fontRef idx="major"/>
          </p:style>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j-cs"/>
              </a:endParaRPr>
            </a:p>
          </p:txBody>
        </p:sp>
        <p:sp>
          <p:nvSpPr>
            <p:cNvPr id="14" name="TextBox 13"/>
            <p:cNvSpPr txBox="1">
              <a:spLocks noChangeArrowheads="1"/>
            </p:cNvSpPr>
            <p:nvPr/>
          </p:nvSpPr>
          <p:spPr bwMode="auto">
            <a:xfrm>
              <a:off x="4353500" y="2158938"/>
              <a:ext cx="1007773" cy="584667"/>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腊八</a:t>
              </a:r>
              <a:endPar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endParaRPr>
            </a:p>
          </p:txBody>
        </p:sp>
      </p:grpSp>
      <p:grpSp>
        <p:nvGrpSpPr>
          <p:cNvPr id="15" name="组合 14"/>
          <p:cNvGrpSpPr/>
          <p:nvPr/>
        </p:nvGrpSpPr>
        <p:grpSpPr>
          <a:xfrm>
            <a:off x="3373596" y="3692843"/>
            <a:ext cx="1852613" cy="998537"/>
            <a:chOff x="3695700" y="2023028"/>
            <a:chExt cx="1440180" cy="998220"/>
          </a:xfrm>
        </p:grpSpPr>
        <p:sp>
          <p:nvSpPr>
            <p:cNvPr id="16" name="云形 15"/>
            <p:cNvSpPr/>
            <p:nvPr/>
          </p:nvSpPr>
          <p:spPr>
            <a:xfrm>
              <a:off x="3695700" y="2023028"/>
              <a:ext cx="1440180" cy="998220"/>
            </a:xfrm>
            <a:prstGeom prst="cloud">
              <a:avLst/>
            </a:prstGeom>
            <a:gradFill>
              <a:gsLst>
                <a:gs pos="0">
                  <a:srgbClr val="CCFFCC"/>
                </a:gs>
                <a:gs pos="100000">
                  <a:srgbClr val="99FF99"/>
                </a:gs>
              </a:gsLst>
            </a:gradFill>
            <a:ln w="12700" cap="flat" cmpd="sng" algn="ctr">
              <a:solidFill>
                <a:schemeClr val="bg1"/>
              </a:solidFill>
              <a:prstDash val="solid"/>
              <a:round/>
              <a:headEnd type="none" w="med" len="med"/>
              <a:tailEnd type="none" w="med" len="med"/>
            </a:ln>
            <a:effectLst/>
          </p:spPr>
          <p:style>
            <a:lnRef idx="0">
              <a:scrgbClr r="0" g="0" b="0"/>
            </a:lnRef>
            <a:fillRef idx="1003">
              <a:schemeClr val="lt1"/>
            </a:fillRef>
            <a:effectRef idx="0">
              <a:scrgbClr r="0" g="0" b="0"/>
            </a:effectRef>
            <a:fontRef idx="major"/>
          </p:style>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j-cs"/>
              </a:endParaRPr>
            </a:p>
          </p:txBody>
        </p:sp>
        <p:sp>
          <p:nvSpPr>
            <p:cNvPr id="17" name="TextBox 17"/>
            <p:cNvSpPr txBox="1">
              <a:spLocks noChangeArrowheads="1"/>
            </p:cNvSpPr>
            <p:nvPr/>
          </p:nvSpPr>
          <p:spPr bwMode="auto">
            <a:xfrm>
              <a:off x="3980775" y="2194424"/>
              <a:ext cx="968758" cy="584015"/>
            </a:xfrm>
            <a:prstGeom prst="rect">
              <a:avLst/>
            </a:prstGeom>
            <a:no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除夕</a:t>
              </a:r>
              <a:endPar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endParaRPr>
            </a:p>
          </p:txBody>
        </p:sp>
      </p:grpSp>
      <p:grpSp>
        <p:nvGrpSpPr>
          <p:cNvPr id="18" name="组合 17"/>
          <p:cNvGrpSpPr/>
          <p:nvPr/>
        </p:nvGrpSpPr>
        <p:grpSpPr>
          <a:xfrm>
            <a:off x="8102759" y="2056130"/>
            <a:ext cx="1984375" cy="996950"/>
            <a:chOff x="3695700" y="2023028"/>
            <a:chExt cx="1983193" cy="998220"/>
          </a:xfrm>
        </p:grpSpPr>
        <p:sp>
          <p:nvSpPr>
            <p:cNvPr id="19" name="云形 18"/>
            <p:cNvSpPr/>
            <p:nvPr/>
          </p:nvSpPr>
          <p:spPr>
            <a:xfrm>
              <a:off x="3695700" y="2023028"/>
              <a:ext cx="1983193" cy="998220"/>
            </a:xfrm>
            <a:prstGeom prst="cloud">
              <a:avLst/>
            </a:prstGeom>
            <a:gradFill>
              <a:gsLst>
                <a:gs pos="0">
                  <a:srgbClr val="CCFFCC"/>
                </a:gs>
                <a:gs pos="100000">
                  <a:srgbClr val="99FF99"/>
                </a:gs>
              </a:gsLst>
            </a:gradFill>
            <a:ln w="0" cap="flat" cmpd="sng" algn="ctr">
              <a:solidFill>
                <a:schemeClr val="bg1"/>
              </a:solidFill>
              <a:prstDash val="solid"/>
              <a:round/>
              <a:headEnd type="none" w="med" len="med"/>
              <a:tailEnd type="none" w="med" len="med"/>
            </a:ln>
            <a:effectLst/>
          </p:spPr>
          <p:style>
            <a:lnRef idx="0">
              <a:scrgbClr r="0" g="0" b="0"/>
            </a:lnRef>
            <a:fillRef idx="1003">
              <a:schemeClr val="lt1"/>
            </a:fillRef>
            <a:effectRef idx="0">
              <a:scrgbClr r="0" g="0" b="0"/>
            </a:effectRef>
            <a:fontRef idx="major"/>
          </p:style>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j-cs"/>
              </a:endParaRPr>
            </a:p>
          </p:txBody>
        </p:sp>
        <p:sp>
          <p:nvSpPr>
            <p:cNvPr id="20" name="TextBox 20"/>
            <p:cNvSpPr txBox="1">
              <a:spLocks noChangeArrowheads="1"/>
            </p:cNvSpPr>
            <p:nvPr/>
          </p:nvSpPr>
          <p:spPr bwMode="auto">
            <a:xfrm>
              <a:off x="4182772" y="2199465"/>
              <a:ext cx="1009049" cy="584944"/>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小年</a:t>
              </a:r>
              <a:endPar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endParaRPr>
            </a:p>
          </p:txBody>
        </p:sp>
      </p:grpSp>
      <p:grpSp>
        <p:nvGrpSpPr>
          <p:cNvPr id="21" name="组合 20"/>
          <p:cNvGrpSpPr/>
          <p:nvPr/>
        </p:nvGrpSpPr>
        <p:grpSpPr>
          <a:xfrm>
            <a:off x="5408771" y="3364230"/>
            <a:ext cx="2133600" cy="998538"/>
            <a:chOff x="3695700" y="2023028"/>
            <a:chExt cx="2133600" cy="998220"/>
          </a:xfrm>
        </p:grpSpPr>
        <p:sp>
          <p:nvSpPr>
            <p:cNvPr id="22" name="云形 21"/>
            <p:cNvSpPr/>
            <p:nvPr/>
          </p:nvSpPr>
          <p:spPr>
            <a:xfrm>
              <a:off x="3695700" y="2023028"/>
              <a:ext cx="2133600" cy="998220"/>
            </a:xfrm>
            <a:prstGeom prst="cloud">
              <a:avLst/>
            </a:prstGeom>
            <a:gradFill>
              <a:gsLst>
                <a:gs pos="0">
                  <a:srgbClr val="CCFFCC"/>
                </a:gs>
                <a:gs pos="100000">
                  <a:srgbClr val="99FF99"/>
                </a:gs>
              </a:gsLst>
            </a:gradFill>
            <a:ln w="15875" cap="flat" cmpd="sng" algn="ctr">
              <a:solidFill>
                <a:schemeClr val="bg1"/>
              </a:solidFill>
              <a:prstDash val="solid"/>
              <a:round/>
              <a:headEnd type="none" w="med" len="med"/>
              <a:tailEnd type="none" w="med" len="med"/>
            </a:ln>
            <a:effectLst/>
          </p:spPr>
          <p:style>
            <a:lnRef idx="0">
              <a:scrgbClr r="0" g="0" b="0"/>
            </a:lnRef>
            <a:fillRef idx="1003">
              <a:schemeClr val="lt1"/>
            </a:fillRef>
            <a:effectRef idx="0">
              <a:scrgbClr r="0" g="0" b="0"/>
            </a:effectRef>
            <a:fontRef idx="major"/>
          </p:style>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j-cs"/>
              </a:endParaRPr>
            </a:p>
          </p:txBody>
        </p:sp>
        <p:sp>
          <p:nvSpPr>
            <p:cNvPr id="23" name="TextBox 23"/>
            <p:cNvSpPr txBox="1">
              <a:spLocks noChangeArrowheads="1"/>
            </p:cNvSpPr>
            <p:nvPr/>
          </p:nvSpPr>
          <p:spPr bwMode="auto">
            <a:xfrm>
              <a:off x="4333875" y="2229337"/>
              <a:ext cx="1008063" cy="585601"/>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元旦</a:t>
              </a:r>
              <a:endParaRPr kumimoji="0" lang="zh-CN" altLang="en-US" sz="32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grpSp>
      <p:grpSp>
        <p:nvGrpSpPr>
          <p:cNvPr id="24" name="组合 23"/>
          <p:cNvGrpSpPr/>
          <p:nvPr/>
        </p:nvGrpSpPr>
        <p:grpSpPr>
          <a:xfrm>
            <a:off x="7810659" y="3119755"/>
            <a:ext cx="2133600" cy="998538"/>
            <a:chOff x="3695700" y="2023028"/>
            <a:chExt cx="2133600" cy="998220"/>
          </a:xfrm>
        </p:grpSpPr>
        <p:sp>
          <p:nvSpPr>
            <p:cNvPr id="25" name="云形 24"/>
            <p:cNvSpPr/>
            <p:nvPr/>
          </p:nvSpPr>
          <p:spPr>
            <a:xfrm>
              <a:off x="3695700" y="2023028"/>
              <a:ext cx="2133600" cy="998220"/>
            </a:xfrm>
            <a:prstGeom prst="cloud">
              <a:avLst/>
            </a:prstGeom>
            <a:gradFill>
              <a:gsLst>
                <a:gs pos="0">
                  <a:srgbClr val="CCFFCC"/>
                </a:gs>
                <a:gs pos="100000">
                  <a:srgbClr val="99FF99"/>
                </a:gs>
              </a:gsLst>
            </a:gradFill>
            <a:ln w="0" cap="flat" cmpd="sng" algn="ctr">
              <a:solidFill>
                <a:schemeClr val="bg1"/>
              </a:solidFill>
              <a:prstDash val="solid"/>
              <a:round/>
              <a:headEnd type="none" w="med" len="med"/>
              <a:tailEnd type="none" w="med" len="med"/>
            </a:ln>
            <a:effectLst/>
          </p:spPr>
          <p:style>
            <a:lnRef idx="0">
              <a:scrgbClr r="0" g="0" b="0"/>
            </a:lnRef>
            <a:fillRef idx="1003">
              <a:schemeClr val="lt1"/>
            </a:fillRef>
            <a:effectRef idx="0">
              <a:scrgbClr r="0" g="0" b="0"/>
            </a:effectRef>
            <a:fontRef idx="major"/>
          </p:style>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j-cs"/>
              </a:endParaRPr>
            </a:p>
          </p:txBody>
        </p:sp>
        <p:sp>
          <p:nvSpPr>
            <p:cNvPr id="26" name="TextBox 26"/>
            <p:cNvSpPr txBox="1">
              <a:spLocks noChangeArrowheads="1"/>
            </p:cNvSpPr>
            <p:nvPr/>
          </p:nvSpPr>
          <p:spPr bwMode="auto">
            <a:xfrm>
              <a:off x="3948112" y="2173793"/>
              <a:ext cx="1831975" cy="585600"/>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正月初六</a:t>
              </a:r>
              <a:endPar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endParaRPr>
            </a:p>
          </p:txBody>
        </p:sp>
      </p:grpSp>
      <p:grpSp>
        <p:nvGrpSpPr>
          <p:cNvPr id="27" name="组合 26"/>
          <p:cNvGrpSpPr/>
          <p:nvPr/>
        </p:nvGrpSpPr>
        <p:grpSpPr>
          <a:xfrm>
            <a:off x="5573871" y="4410393"/>
            <a:ext cx="2133600" cy="998537"/>
            <a:chOff x="3695700" y="2023028"/>
            <a:chExt cx="2133600" cy="998220"/>
          </a:xfrm>
        </p:grpSpPr>
        <p:sp>
          <p:nvSpPr>
            <p:cNvPr id="28" name="云形 27"/>
            <p:cNvSpPr/>
            <p:nvPr/>
          </p:nvSpPr>
          <p:spPr>
            <a:xfrm>
              <a:off x="3695700" y="2023028"/>
              <a:ext cx="2133600" cy="998220"/>
            </a:xfrm>
            <a:prstGeom prst="cloud">
              <a:avLst/>
            </a:prstGeom>
            <a:gradFill>
              <a:gsLst>
                <a:gs pos="0">
                  <a:srgbClr val="CCFFCC"/>
                </a:gs>
                <a:gs pos="100000">
                  <a:srgbClr val="99FF99"/>
                </a:gs>
              </a:gsLst>
            </a:gradFill>
            <a:ln w="12700" cap="flat" cmpd="sng" algn="ctr">
              <a:solidFill>
                <a:schemeClr val="bg1"/>
              </a:solidFill>
              <a:prstDash val="solid"/>
              <a:round/>
              <a:headEnd type="none" w="med" len="med"/>
              <a:tailEnd type="none" w="med" len="med"/>
            </a:ln>
            <a:effectLst/>
          </p:spPr>
          <p:style>
            <a:lnRef idx="0">
              <a:scrgbClr r="0" g="0" b="0"/>
            </a:lnRef>
            <a:fillRef idx="1003">
              <a:schemeClr val="lt1"/>
            </a:fillRef>
            <a:effectRef idx="0">
              <a:scrgbClr r="0" g="0" b="0"/>
            </a:effectRef>
            <a:fontRef idx="major"/>
          </p:style>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j-cs"/>
              </a:endParaRPr>
            </a:p>
          </p:txBody>
        </p:sp>
        <p:sp>
          <p:nvSpPr>
            <p:cNvPr id="29" name="TextBox 29"/>
            <p:cNvSpPr txBox="1">
              <a:spLocks noChangeArrowheads="1"/>
            </p:cNvSpPr>
            <p:nvPr/>
          </p:nvSpPr>
          <p:spPr bwMode="auto">
            <a:xfrm>
              <a:off x="4257675" y="2218228"/>
              <a:ext cx="1009650" cy="584015"/>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元宵</a:t>
              </a:r>
              <a:endParaRPr kumimoji="0" lang="zh-CN" altLang="en-US" sz="32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grpSp>
      <p:grpSp>
        <p:nvGrpSpPr>
          <p:cNvPr id="30" name="组合 29"/>
          <p:cNvGrpSpPr/>
          <p:nvPr/>
        </p:nvGrpSpPr>
        <p:grpSpPr>
          <a:xfrm>
            <a:off x="8190071" y="4362768"/>
            <a:ext cx="2133600" cy="998537"/>
            <a:chOff x="3695700" y="2023028"/>
            <a:chExt cx="2133600" cy="998220"/>
          </a:xfrm>
        </p:grpSpPr>
        <p:sp>
          <p:nvSpPr>
            <p:cNvPr id="31" name="云形 30"/>
            <p:cNvSpPr/>
            <p:nvPr/>
          </p:nvSpPr>
          <p:spPr>
            <a:xfrm>
              <a:off x="3695700" y="2023028"/>
              <a:ext cx="2133600" cy="998220"/>
            </a:xfrm>
            <a:prstGeom prst="cloud">
              <a:avLst/>
            </a:prstGeom>
            <a:gradFill>
              <a:gsLst>
                <a:gs pos="0">
                  <a:srgbClr val="CCFFCC"/>
                </a:gs>
                <a:gs pos="100000">
                  <a:srgbClr val="99FF99"/>
                </a:gs>
              </a:gsLst>
            </a:gradFill>
            <a:ln w="15875" cap="flat" cmpd="sng" algn="ctr">
              <a:solidFill>
                <a:schemeClr val="bg1"/>
              </a:solidFill>
              <a:prstDash val="solid"/>
              <a:round/>
              <a:headEnd type="none" w="med" len="med"/>
              <a:tailEnd type="none" w="med" len="med"/>
            </a:ln>
            <a:effectLst/>
          </p:spPr>
          <p:style>
            <a:lnRef idx="0">
              <a:scrgbClr r="0" g="0" b="0"/>
            </a:lnRef>
            <a:fillRef idx="1003">
              <a:schemeClr val="lt1"/>
            </a:fillRef>
            <a:effectRef idx="0">
              <a:scrgbClr r="0" g="0" b="0"/>
            </a:effectRef>
            <a:fontRef idx="major"/>
          </p:style>
          <p:txBody>
            <a:body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j-cs"/>
              </a:endParaRPr>
            </a:p>
          </p:txBody>
        </p:sp>
        <p:sp>
          <p:nvSpPr>
            <p:cNvPr id="32" name="TextBox 32"/>
            <p:cNvSpPr txBox="1">
              <a:spLocks noChangeArrowheads="1"/>
            </p:cNvSpPr>
            <p:nvPr/>
          </p:nvSpPr>
          <p:spPr bwMode="auto">
            <a:xfrm>
              <a:off x="3862388" y="2197598"/>
              <a:ext cx="1831975" cy="584015"/>
            </a:xfrm>
            <a:prstGeom prst="rect">
              <a:avLst/>
            </a:prstGeom>
            <a:no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rPr>
                <a:t>正月十九</a:t>
              </a:r>
              <a:endParaRPr kumimoji="0" lang="zh-CN" altLang="en-US" sz="3200" b="1" i="0" u="none" strike="noStrike" kern="1200" cap="none" spc="0" normalizeH="0" baseline="0" noProof="0">
                <a:ln>
                  <a:noFill/>
                </a:ln>
                <a:solidFill>
                  <a:srgbClr val="FF0000"/>
                </a:solidFill>
                <a:effectLst/>
                <a:uLnTx/>
                <a:uFillTx/>
                <a:latin typeface="黑体" panose="02010609060101010101" pitchFamily="49" charset="-122"/>
                <a:ea typeface="黑体" panose="02010609060101010101" pitchFamily="49" charset="-122"/>
                <a:cs typeface="+mn-cs"/>
              </a:endParaRPr>
            </a:p>
          </p:txBody>
        </p:sp>
      </p:grpSp>
      <p:sp>
        <p:nvSpPr>
          <p:cNvPr id="100" name="文本框 99"/>
          <p:cNvSpPr txBox="1"/>
          <p:nvPr/>
        </p:nvSpPr>
        <p:spPr>
          <a:xfrm>
            <a:off x="287020" y="5398770"/>
            <a:ext cx="11066780" cy="1383665"/>
          </a:xfrm>
          <a:prstGeom prst="rect">
            <a:avLst/>
          </a:prstGeom>
          <a:noFill/>
          <a:ln w="9525">
            <a:noFill/>
          </a:ln>
        </p:spPr>
        <p:txBody>
          <a:bodyPr wrap="square">
            <a:spAutoFit/>
          </a:bodyPr>
          <a:lstStyle/>
          <a:p>
            <a:pPr marL="0" indent="266700" eaLnBrk="1" latinLnBrk="0" hangingPunct="1">
              <a:lnSpc>
                <a:spcPct val="150000"/>
              </a:lnSpc>
            </a:pPr>
            <a:r>
              <a:rPr lang="en-US" altLang="zh-CN" sz="2800" b="1" dirty="0" smtClean="0">
                <a:solidFill>
                  <a:srgbClr val="FF0000"/>
                </a:solidFill>
                <a:latin typeface="黑体" panose="02010609060101010101" pitchFamily="49" charset="-122"/>
                <a:ea typeface="黑体" panose="02010609060101010101" pitchFamily="49" charset="-122"/>
              </a:rPr>
              <a:t>   </a:t>
            </a:r>
            <a:r>
              <a:rPr lang="zh-CN" sz="2800" b="1" dirty="0" smtClean="0">
                <a:solidFill>
                  <a:srgbClr val="FF0000"/>
                </a:solidFill>
                <a:latin typeface="黑体" panose="02010609060101010101" pitchFamily="49" charset="-122"/>
                <a:ea typeface="黑体" panose="02010609060101010101" pitchFamily="49" charset="-122"/>
              </a:rPr>
              <a:t>提示</a:t>
            </a:r>
            <a:r>
              <a:rPr lang="zh-CN" sz="2800" b="1" dirty="0">
                <a:solidFill>
                  <a:srgbClr val="FF0000"/>
                </a:solidFill>
                <a:latin typeface="黑体" panose="02010609060101010101" pitchFamily="49" charset="-122"/>
                <a:ea typeface="黑体" panose="02010609060101010101" pitchFamily="49" charset="-122"/>
              </a:rPr>
              <a:t>：</a:t>
            </a:r>
            <a:r>
              <a:rPr lang="zh-CN" sz="2800" b="1" dirty="0">
                <a:solidFill>
                  <a:srgbClr val="000000"/>
                </a:solidFill>
                <a:latin typeface="黑体" panose="02010609060101010101" pitchFamily="49" charset="-122"/>
                <a:ea typeface="黑体" panose="02010609060101010101" pitchFamily="49" charset="-122"/>
              </a:rPr>
              <a:t>北京的春节从</a:t>
            </a:r>
            <a:r>
              <a:rPr lang="zh-CN" sz="2800" b="1" dirty="0">
                <a:solidFill>
                  <a:srgbClr val="FF0000"/>
                </a:solidFill>
                <a:latin typeface="黑体" panose="02010609060101010101" pitchFamily="49" charset="-122"/>
                <a:ea typeface="黑体" panose="02010609060101010101" pitchFamily="49" charset="-122"/>
              </a:rPr>
              <a:t>腊月初旬</a:t>
            </a:r>
            <a:r>
              <a:rPr lang="zh-CN" sz="2800" b="1" dirty="0">
                <a:solidFill>
                  <a:srgbClr val="000000"/>
                </a:solidFill>
                <a:latin typeface="黑体" panose="02010609060101010101" pitchFamily="49" charset="-122"/>
                <a:ea typeface="黑体" panose="02010609060101010101" pitchFamily="49" charset="-122"/>
              </a:rPr>
              <a:t>开始，到</a:t>
            </a:r>
            <a:r>
              <a:rPr lang="zh-CN" sz="2800" b="1" dirty="0">
                <a:solidFill>
                  <a:srgbClr val="FF0000"/>
                </a:solidFill>
                <a:latin typeface="黑体" panose="02010609060101010101" pitchFamily="49" charset="-122"/>
                <a:ea typeface="黑体" panose="02010609060101010101" pitchFamily="49" charset="-122"/>
              </a:rPr>
              <a:t>正月十九</a:t>
            </a:r>
            <a:r>
              <a:rPr lang="zh-CN" sz="2800" b="1" dirty="0">
                <a:solidFill>
                  <a:srgbClr val="000000"/>
                </a:solidFill>
                <a:latin typeface="黑体" panose="02010609060101010101" pitchFamily="49" charset="-122"/>
                <a:ea typeface="黑体" panose="02010609060101010101" pitchFamily="49" charset="-122"/>
              </a:rPr>
              <a:t>结束，一个多月的时间。这时间之长在我国所有传统节日中堪称之最。</a:t>
            </a:r>
            <a:endParaRPr lang="zh-CN" altLang="en-US" sz="2800" b="1" dirty="0">
              <a:solidFill>
                <a:srgbClr val="000000"/>
              </a:solidFill>
              <a:latin typeface="黑体" panose="02010609060101010101" pitchFamily="49" charset="-122"/>
              <a:ea typeface="黑体" panose="02010609060101010101" pitchFamily="49" charset="-122"/>
            </a:endParaRPr>
          </a:p>
        </p:txBody>
      </p:sp>
      <p:pic>
        <p:nvPicPr>
          <p:cNvPr id="33" name="图片 32"/>
          <p:cNvPicPr>
            <a:picLocks noChangeAspect="1"/>
          </p:cNvPicPr>
          <p:nvPr/>
        </p:nvPicPr>
        <p:blipFill>
          <a:blip r:embed="rId1" cstate="email"/>
          <a:stretch>
            <a:fillRect/>
          </a:stretch>
        </p:blipFill>
        <p:spPr>
          <a:xfrm>
            <a:off x="838200" y="2184718"/>
            <a:ext cx="2106930" cy="28892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fade">
                                      <p:cBhvr>
                                        <p:cTn id="21" dur="1000"/>
                                        <p:tgtEl>
                                          <p:spTgt spid="18"/>
                                        </p:tgtEl>
                                      </p:cBhvr>
                                    </p:animEffect>
                                    <p:anim calcmode="lin" valueType="num">
                                      <p:cBhvr>
                                        <p:cTn id="22" dur="1000" fill="hold"/>
                                        <p:tgtEl>
                                          <p:spTgt spid="18"/>
                                        </p:tgtEl>
                                        <p:attrNameLst>
                                          <p:attrName>ppt_x</p:attrName>
                                        </p:attrNameLst>
                                      </p:cBhvr>
                                      <p:tavLst>
                                        <p:tav tm="0">
                                          <p:val>
                                            <p:strVal val="#ppt_x"/>
                                          </p:val>
                                        </p:tav>
                                        <p:tav tm="100000">
                                          <p:val>
                                            <p:strVal val="#ppt_x"/>
                                          </p:val>
                                        </p:tav>
                                      </p:tavLst>
                                    </p:anim>
                                    <p:anim calcmode="lin" valueType="num">
                                      <p:cBhvr>
                                        <p:cTn id="23"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1000"/>
                                        <p:tgtEl>
                                          <p:spTgt spid="21"/>
                                        </p:tgtEl>
                                      </p:cBhvr>
                                    </p:animEffect>
                                    <p:anim calcmode="lin" valueType="num">
                                      <p:cBhvr>
                                        <p:cTn id="36" dur="1000" fill="hold"/>
                                        <p:tgtEl>
                                          <p:spTgt spid="21"/>
                                        </p:tgtEl>
                                        <p:attrNameLst>
                                          <p:attrName>ppt_x</p:attrName>
                                        </p:attrNameLst>
                                      </p:cBhvr>
                                      <p:tavLst>
                                        <p:tav tm="0">
                                          <p:val>
                                            <p:strVal val="#ppt_x"/>
                                          </p:val>
                                        </p:tav>
                                        <p:tav tm="100000">
                                          <p:val>
                                            <p:strVal val="#ppt_x"/>
                                          </p:val>
                                        </p:tav>
                                      </p:tavLst>
                                    </p:anim>
                                    <p:anim calcmode="lin" valueType="num">
                                      <p:cBhvr>
                                        <p:cTn id="3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1000"/>
                                        <p:tgtEl>
                                          <p:spTgt spid="27"/>
                                        </p:tgtEl>
                                      </p:cBhvr>
                                    </p:animEffect>
                                    <p:anim calcmode="lin" valueType="num">
                                      <p:cBhvr>
                                        <p:cTn id="50" dur="1000" fill="hold"/>
                                        <p:tgtEl>
                                          <p:spTgt spid="27"/>
                                        </p:tgtEl>
                                        <p:attrNameLst>
                                          <p:attrName>ppt_x</p:attrName>
                                        </p:attrNameLst>
                                      </p:cBhvr>
                                      <p:tavLst>
                                        <p:tav tm="0">
                                          <p:val>
                                            <p:strVal val="#ppt_x"/>
                                          </p:val>
                                        </p:tav>
                                        <p:tav tm="100000">
                                          <p:val>
                                            <p:strVal val="#ppt_x"/>
                                          </p:val>
                                        </p:tav>
                                      </p:tavLst>
                                    </p:anim>
                                    <p:anim calcmode="lin" valueType="num">
                                      <p:cBhvr>
                                        <p:cTn id="51"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fade">
                                      <p:cBhvr>
                                        <p:cTn id="56" dur="1000"/>
                                        <p:tgtEl>
                                          <p:spTgt spid="30"/>
                                        </p:tgtEl>
                                      </p:cBhvr>
                                    </p:animEffect>
                                    <p:anim calcmode="lin" valueType="num">
                                      <p:cBhvr>
                                        <p:cTn id="57" dur="1000" fill="hold"/>
                                        <p:tgtEl>
                                          <p:spTgt spid="30"/>
                                        </p:tgtEl>
                                        <p:attrNameLst>
                                          <p:attrName>ppt_x</p:attrName>
                                        </p:attrNameLst>
                                      </p:cBhvr>
                                      <p:tavLst>
                                        <p:tav tm="0">
                                          <p:val>
                                            <p:strVal val="#ppt_x"/>
                                          </p:val>
                                        </p:tav>
                                        <p:tav tm="100000">
                                          <p:val>
                                            <p:strVal val="#ppt_x"/>
                                          </p:val>
                                        </p:tav>
                                      </p:tavLst>
                                    </p:anim>
                                    <p:anim calcmode="lin" valueType="num">
                                      <p:cBhvr>
                                        <p:cTn id="58"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3" presetClass="entr" presetSubtype="10" fill="hold" grpId="0" nodeType="clickEffect">
                                  <p:stCondLst>
                                    <p:cond delay="0"/>
                                  </p:stCondLst>
                                  <p:childTnLst>
                                    <p:set>
                                      <p:cBhvr>
                                        <p:cTn id="62" dur="1" fill="hold">
                                          <p:stCondLst>
                                            <p:cond delay="0"/>
                                          </p:stCondLst>
                                        </p:cTn>
                                        <p:tgtEl>
                                          <p:spTgt spid="100"/>
                                        </p:tgtEl>
                                        <p:attrNameLst>
                                          <p:attrName>style.visibility</p:attrName>
                                        </p:attrNameLst>
                                      </p:cBhvr>
                                      <p:to>
                                        <p:strVal val="visible"/>
                                      </p:to>
                                    </p:set>
                                    <p:animEffect transition="in" filter="blinds(horizontal)">
                                      <p:cBhvr>
                                        <p:cTn id="63"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理清脉络</a:t>
            </a:r>
            <a:endParaRPr lang="zh-CN" altLang="en-US" dirty="0" smtClean="0">
              <a:latin typeface="黑体" panose="02010609060101010101" pitchFamily="49" charset="-122"/>
              <a:sym typeface="+mn-ea"/>
            </a:endParaRPr>
          </a:p>
        </p:txBody>
      </p:sp>
      <p:sp>
        <p:nvSpPr>
          <p:cNvPr id="17411" name="矩形 2"/>
          <p:cNvSpPr/>
          <p:nvPr/>
        </p:nvSpPr>
        <p:spPr>
          <a:xfrm>
            <a:off x="2021205" y="2349500"/>
            <a:ext cx="9596120" cy="2861310"/>
          </a:xfrm>
          <a:prstGeom prst="rect">
            <a:avLst/>
          </a:prstGeom>
          <a:noFill/>
          <a:ln w="9525">
            <a:noFill/>
          </a:ln>
        </p:spPr>
        <p:txBody>
          <a:bodyPr wrap="square">
            <a:spAutoFit/>
          </a:bodyPr>
          <a:lstStyle/>
          <a:p>
            <a:pPr eaLnBrk="1" latinLnBrk="0" hangingPunct="1">
              <a:lnSpc>
                <a:spcPct val="150000"/>
              </a:lnSpc>
            </a:pPr>
            <a:r>
              <a:rPr lang="zh-CN" altLang="en-US" sz="4000" b="1" dirty="0">
                <a:latin typeface="黑体" panose="02010609060101010101" pitchFamily="49" charset="-122"/>
                <a:ea typeface="黑体" panose="02010609060101010101" pitchFamily="49" charset="-122"/>
                <a:cs typeface="黑体" panose="02010609060101010101" pitchFamily="49" charset="-122"/>
              </a:rPr>
              <a:t>   </a:t>
            </a:r>
            <a:r>
              <a:rPr lang="zh-CN" altLang="en-US" sz="4000" b="1" dirty="0" smtClean="0">
                <a:latin typeface="黑体" panose="02010609060101010101" pitchFamily="49" charset="-122"/>
                <a:ea typeface="黑体" panose="02010609060101010101" pitchFamily="49" charset="-122"/>
                <a:cs typeface="黑体" panose="02010609060101010101" pitchFamily="49" charset="-122"/>
              </a:rPr>
              <a:t> 快速</a:t>
            </a:r>
            <a:r>
              <a:rPr lang="zh-CN" altLang="en-US" sz="4000" b="1" dirty="0">
                <a:latin typeface="黑体" panose="02010609060101010101" pitchFamily="49" charset="-122"/>
                <a:ea typeface="黑体" panose="02010609060101010101" pitchFamily="49" charset="-122"/>
                <a:cs typeface="黑体" panose="02010609060101010101" pitchFamily="49" charset="-122"/>
              </a:rPr>
              <a:t>地浏览课文，思考：作者围绕春节都写了哪些</a:t>
            </a:r>
            <a:r>
              <a:rPr lang="zh-CN" altLang="en-US" sz="4000" b="1" dirty="0">
                <a:solidFill>
                  <a:srgbClr val="FF0000"/>
                </a:solidFill>
                <a:latin typeface="黑体" panose="02010609060101010101" pitchFamily="49" charset="-122"/>
                <a:ea typeface="黑体" panose="02010609060101010101" pitchFamily="49" charset="-122"/>
                <a:cs typeface="黑体" panose="02010609060101010101" pitchFamily="49" charset="-122"/>
              </a:rPr>
              <a:t>重要</a:t>
            </a:r>
            <a:r>
              <a:rPr lang="zh-CN" altLang="en-US" sz="4000" b="1" dirty="0">
                <a:latin typeface="黑体" panose="02010609060101010101" pitchFamily="49" charset="-122"/>
                <a:ea typeface="黑体" panose="02010609060101010101" pitchFamily="49" charset="-122"/>
                <a:cs typeface="黑体" panose="02010609060101010101" pitchFamily="49" charset="-122"/>
              </a:rPr>
              <a:t>的日子？然后以四个人为一个学习小组，合作填表。</a:t>
            </a:r>
            <a:endParaRPr lang="zh-CN" altLang="en-US" sz="4000" b="1" dirty="0">
              <a:latin typeface="黑体" panose="02010609060101010101" pitchFamily="49" charset="-122"/>
              <a:ea typeface="黑体" panose="02010609060101010101" pitchFamily="49" charset="-122"/>
              <a:cs typeface="黑体" panose="02010609060101010101" pitchFamily="49" charset="-122"/>
            </a:endParaRPr>
          </a:p>
        </p:txBody>
      </p:sp>
      <p:pic>
        <p:nvPicPr>
          <p:cNvPr id="4099" name="Picture 2"/>
          <p:cNvPicPr>
            <a:picLocks noChangeAspect="1"/>
          </p:cNvPicPr>
          <p:nvPr/>
        </p:nvPicPr>
        <p:blipFill>
          <a:blip r:embed="rId1" cstate="email"/>
          <a:stretch>
            <a:fillRect/>
          </a:stretch>
        </p:blipFill>
        <p:spPr>
          <a:xfrm>
            <a:off x="135255" y="822325"/>
            <a:ext cx="2316480" cy="2902585"/>
          </a:xfrm>
          <a:prstGeom prst="rect">
            <a:avLst/>
          </a:prstGeom>
          <a:noFill/>
          <a:ln w="9525">
            <a:noFill/>
          </a:ln>
        </p:spPr>
      </p:pic>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rPr>
              <a:t>激趣</a:t>
            </a:r>
            <a:r>
              <a:rPr lang="zh-CN" altLang="en-US" dirty="0" smtClean="0">
                <a:latin typeface="黑体" panose="02010609060101010101" pitchFamily="49" charset="-122"/>
                <a:sym typeface="+mn-ea"/>
              </a:rPr>
              <a:t>导入</a:t>
            </a:r>
            <a:endParaRPr lang="zh-CN" altLang="en-US" dirty="0" smtClean="0">
              <a:latin typeface="黑体" panose="02010609060101010101" pitchFamily="49" charset="-122"/>
              <a:sym typeface="+mn-ea"/>
            </a:endParaRPr>
          </a:p>
        </p:txBody>
      </p:sp>
      <p:pic>
        <p:nvPicPr>
          <p:cNvPr id="28673" name="Picture 1"/>
          <p:cNvPicPr>
            <a:picLocks noChangeAspect="1" noChangeArrowheads="1"/>
          </p:cNvPicPr>
          <p:nvPr/>
        </p:nvPicPr>
        <p:blipFill>
          <a:blip r:embed="rId1" cstate="email"/>
          <a:srcRect/>
          <a:stretch>
            <a:fillRect/>
          </a:stretch>
        </p:blipFill>
        <p:spPr bwMode="auto">
          <a:xfrm>
            <a:off x="135255" y="4044950"/>
            <a:ext cx="3575050" cy="2406650"/>
          </a:xfrm>
          <a:prstGeom prst="rect">
            <a:avLst/>
          </a:prstGeom>
          <a:noFill/>
          <a:ln w="9525">
            <a:noFill/>
            <a:miter lim="800000"/>
            <a:headEnd/>
            <a:tailEnd/>
          </a:ln>
        </p:spPr>
      </p:pic>
      <p:sp>
        <p:nvSpPr>
          <p:cNvPr id="3" name="矩形 2"/>
          <p:cNvSpPr/>
          <p:nvPr/>
        </p:nvSpPr>
        <p:spPr>
          <a:xfrm>
            <a:off x="4621423" y="949852"/>
            <a:ext cx="2708910" cy="1106805"/>
          </a:xfrm>
          <a:prstGeom prst="rect">
            <a:avLst/>
          </a:prstGeom>
          <a:noFill/>
        </p:spPr>
        <p:txBody>
          <a:bodyPr wrap="none">
            <a:spAutoFit/>
            <a:scene3d>
              <a:camera prst="orthographicFront"/>
              <a:lightRig rig="glow" dir="tl">
                <a:rot lat="0" lon="0" rev="5400000"/>
              </a:lightRig>
            </a:scene3d>
            <a:sp3d contourW="12700">
              <a:bevelT w="25400" h="25400"/>
              <a:contourClr>
                <a:schemeClr val="accent6">
                  <a:shade val="73000"/>
                </a:schemeClr>
              </a:contourClr>
            </a:sp3d>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zh-CN" altLang="en-US" sz="6600" b="1" i="0" u="none" strike="noStrike" kern="1200" cap="none" spc="0" normalizeH="0" baseline="0" noProof="0" dirty="0">
                <a:ln w="11430"/>
                <a:solidFill>
                  <a:srgbClr val="FF00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rPr>
              <a:t>猜谜语</a:t>
            </a:r>
            <a:endParaRPr kumimoji="0" lang="zh-CN" altLang="en-US" sz="6600" b="1" i="0" u="none" strike="noStrike" kern="1200" cap="none" spc="0" normalizeH="0" baseline="0" noProof="0" dirty="0">
              <a:ln w="11430"/>
              <a:solidFill>
                <a:srgbClr val="FF0000"/>
              </a:solidFill>
              <a:effectLst>
                <a:outerShdw blurRad="38100" dist="38100" dir="2700000" algn="tl">
                  <a:srgbClr val="000000">
                    <a:alpha val="43137"/>
                  </a:srgbClr>
                </a:outerShdw>
              </a:effectLst>
              <a:uLnTx/>
              <a:uFillTx/>
              <a:latin typeface="黑体" panose="02010609060101010101" pitchFamily="49" charset="-122"/>
              <a:ea typeface="黑体" panose="02010609060101010101" pitchFamily="49" charset="-122"/>
              <a:cs typeface="+mn-cs"/>
            </a:endParaRPr>
          </a:p>
        </p:txBody>
      </p:sp>
      <p:pic>
        <p:nvPicPr>
          <p:cNvPr id="4099" name="Picture 2"/>
          <p:cNvPicPr>
            <a:picLocks noChangeAspect="1"/>
          </p:cNvPicPr>
          <p:nvPr/>
        </p:nvPicPr>
        <p:blipFill>
          <a:blip r:embed="rId2" cstate="email"/>
          <a:stretch>
            <a:fillRect/>
          </a:stretch>
        </p:blipFill>
        <p:spPr>
          <a:xfrm>
            <a:off x="135255" y="822325"/>
            <a:ext cx="1906905" cy="2389505"/>
          </a:xfrm>
          <a:prstGeom prst="rect">
            <a:avLst/>
          </a:prstGeom>
          <a:noFill/>
          <a:ln w="9525">
            <a:noFill/>
          </a:ln>
        </p:spPr>
      </p:pic>
      <p:grpSp>
        <p:nvGrpSpPr>
          <p:cNvPr id="8" name="组合 7"/>
          <p:cNvGrpSpPr/>
          <p:nvPr/>
        </p:nvGrpSpPr>
        <p:grpSpPr>
          <a:xfrm>
            <a:off x="2965133" y="2184083"/>
            <a:ext cx="5475922" cy="2282825"/>
            <a:chOff x="1822851" y="1488821"/>
            <a:chExt cx="5475805" cy="2282981"/>
          </a:xfrm>
        </p:grpSpPr>
        <p:sp>
          <p:nvSpPr>
            <p:cNvPr id="4111" name="TextBox 3"/>
            <p:cNvSpPr txBox="1"/>
            <p:nvPr/>
          </p:nvSpPr>
          <p:spPr>
            <a:xfrm>
              <a:off x="2163772" y="1489138"/>
              <a:ext cx="5134884" cy="2135346"/>
            </a:xfrm>
            <a:prstGeom prst="rect">
              <a:avLst/>
            </a:prstGeom>
            <a:noFill/>
            <a:ln w="9525">
              <a:noFill/>
            </a:ln>
          </p:spPr>
          <p:txBody>
            <a:bodyPr wrap="none">
              <a:spAutoFit/>
            </a:bodyPr>
            <a:lstStyle/>
            <a:p>
              <a:pPr>
                <a:lnSpc>
                  <a:spcPct val="150000"/>
                </a:lnSpc>
              </a:pPr>
              <a:r>
                <a:rPr lang="zh-CN" altLang="en-US" sz="4800" b="1" dirty="0">
                  <a:latin typeface="黑体" panose="02010609060101010101" pitchFamily="49" charset="-122"/>
                  <a:ea typeface="黑体" panose="02010609060101010101" pitchFamily="49" charset="-122"/>
                </a:rPr>
                <a:t>挂灯笼，贴对联。</a:t>
              </a:r>
              <a:endParaRPr lang="en-US" altLang="zh-CN" sz="4800" b="1" dirty="0">
                <a:latin typeface="黑体" panose="02010609060101010101" pitchFamily="49" charset="-122"/>
                <a:ea typeface="黑体" panose="02010609060101010101" pitchFamily="49" charset="-122"/>
              </a:endParaRPr>
            </a:p>
            <a:p>
              <a:pPr>
                <a:lnSpc>
                  <a:spcPct val="150000"/>
                </a:lnSpc>
              </a:pPr>
              <a:r>
                <a:rPr lang="zh-CN" altLang="en-US" sz="4800" b="1" dirty="0">
                  <a:latin typeface="黑体" panose="02010609060101010101" pitchFamily="49" charset="-122"/>
                  <a:ea typeface="黑体" panose="02010609060101010101" pitchFamily="49" charset="-122"/>
                </a:rPr>
                <a:t>舞狮子，敲锣鼓。</a:t>
              </a:r>
              <a:endParaRPr lang="zh-CN" altLang="en-US" sz="4800" b="1" dirty="0">
                <a:latin typeface="黑体" panose="02010609060101010101" pitchFamily="49" charset="-122"/>
                <a:ea typeface="黑体" panose="02010609060101010101" pitchFamily="49" charset="-122"/>
              </a:endParaRPr>
            </a:p>
          </p:txBody>
        </p:sp>
        <p:sp>
          <p:nvSpPr>
            <p:cNvPr id="7" name="对角圆角矩形 6"/>
            <p:cNvSpPr/>
            <p:nvPr/>
          </p:nvSpPr>
          <p:spPr>
            <a:xfrm>
              <a:off x="1822851" y="1488821"/>
              <a:ext cx="5373572" cy="2282981"/>
            </a:xfrm>
            <a:prstGeom prst="round2DiagRect">
              <a:avLst/>
            </a:prstGeom>
            <a:noFill/>
            <a:ln w="60325" cmpd="thinThick">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黑体" panose="02010609060101010101" pitchFamily="49" charset="-122"/>
                <a:ea typeface="黑体" panose="02010609060101010101" pitchFamily="49" charset="-122"/>
                <a:cs typeface="+mn-cs"/>
              </a:endParaRPr>
            </a:p>
          </p:txBody>
        </p:sp>
      </p:grpSp>
      <p:sp>
        <p:nvSpPr>
          <p:cNvPr id="9" name="TextBox 8"/>
          <p:cNvSpPr txBox="1"/>
          <p:nvPr/>
        </p:nvSpPr>
        <p:spPr>
          <a:xfrm>
            <a:off x="4845685" y="4698365"/>
            <a:ext cx="2500313" cy="646113"/>
          </a:xfrm>
          <a:prstGeom prst="rect">
            <a:avLst/>
          </a:prstGeom>
          <a:noFill/>
          <a:ln w="9525">
            <a:noFill/>
          </a:ln>
        </p:spPr>
        <p:txBody>
          <a:bodyPr wrap="none">
            <a:spAutoFit/>
          </a:bodyPr>
          <a:lstStyle/>
          <a:p>
            <a:r>
              <a:rPr lang="zh-CN" altLang="en-US" sz="3600" b="1" dirty="0">
                <a:latin typeface="黑体" panose="02010609060101010101" pitchFamily="49" charset="-122"/>
                <a:ea typeface="黑体" panose="02010609060101010101" pitchFamily="49" charset="-122"/>
              </a:rPr>
              <a:t>猜一个节日</a:t>
            </a:r>
            <a:endParaRPr lang="zh-CN" altLang="en-US" sz="3600" b="1" dirty="0">
              <a:latin typeface="黑体" panose="02010609060101010101" pitchFamily="49" charset="-122"/>
              <a:ea typeface="黑体" panose="02010609060101010101" pitchFamily="49" charset="-122"/>
            </a:endParaRPr>
          </a:p>
        </p:txBody>
      </p:sp>
      <p:pic>
        <p:nvPicPr>
          <p:cNvPr id="11" name="图片 10"/>
          <p:cNvPicPr>
            <a:picLocks noChangeAspect="1"/>
          </p:cNvPicPr>
          <p:nvPr/>
        </p:nvPicPr>
        <p:blipFill rotWithShape="1">
          <a:blip r:embed="rId3" cstate="email"/>
          <a:srcRect/>
          <a:stretch>
            <a:fillRect/>
          </a:stretch>
        </p:blipFill>
        <p:spPr>
          <a:xfrm>
            <a:off x="8587740" y="1357630"/>
            <a:ext cx="3249930" cy="5193030"/>
          </a:xfrm>
          <a:prstGeom prst="rect">
            <a:avLst/>
          </a:prstGeom>
          <a:ln>
            <a:noFill/>
          </a:ln>
          <a:effectLst>
            <a:softEdge rad="112500"/>
          </a:effectLst>
        </p:spPr>
      </p:pic>
      <p:sp>
        <p:nvSpPr>
          <p:cNvPr id="12" name="TextBox 2"/>
          <p:cNvSpPr txBox="1"/>
          <p:nvPr/>
        </p:nvSpPr>
        <p:spPr>
          <a:xfrm>
            <a:off x="4598035" y="5443855"/>
            <a:ext cx="2995295" cy="1106805"/>
          </a:xfrm>
          <a:prstGeom prst="rect">
            <a:avLst/>
          </a:prstGeom>
          <a:noFill/>
          <a:ln w="9525">
            <a:noFill/>
          </a:ln>
        </p:spPr>
        <p:txBody>
          <a:bodyPr wrap="square">
            <a:spAutoFit/>
          </a:bodyPr>
          <a:lstStyle/>
          <a:p>
            <a:pPr algn="ctr"/>
            <a:r>
              <a:rPr lang="zh-CN" altLang="en-US" sz="6600" b="1" dirty="0">
                <a:solidFill>
                  <a:srgbClr val="FF0000"/>
                </a:solidFill>
                <a:latin typeface="黑体" panose="02010609060101010101" pitchFamily="49" charset="-122"/>
                <a:ea typeface="黑体" panose="02010609060101010101" pitchFamily="49" charset="-122"/>
                <a:cs typeface="黑体" panose="02010609060101010101" pitchFamily="49" charset="-122"/>
              </a:rPr>
              <a:t>春 节</a:t>
            </a:r>
            <a:endParaRPr lang="zh-CN" altLang="en-US" sz="66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par>
                          <p:cTn id="8" fill="hold">
                            <p:stCondLst>
                              <p:cond delay="2000"/>
                            </p:stCondLst>
                            <p:childTnLst>
                              <p:par>
                                <p:cTn id="9" presetID="2" presetClass="entr" presetSubtype="4"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42" presetClass="entr" presetSubtype="0"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smtClean="0">
                <a:latin typeface="黑体" panose="02010609060101010101" pitchFamily="49" charset="-122"/>
                <a:sym typeface="+mn-ea"/>
              </a:rPr>
              <a:t>小组合作</a:t>
            </a:r>
            <a:endParaRPr lang="zh-CN" altLang="en-US" dirty="0" smtClean="0">
              <a:latin typeface="黑体" panose="02010609060101010101" pitchFamily="49" charset="-122"/>
              <a:sym typeface="+mn-ea"/>
            </a:endParaRPr>
          </a:p>
        </p:txBody>
      </p:sp>
      <p:pic>
        <p:nvPicPr>
          <p:cNvPr id="4099" name="Picture 2"/>
          <p:cNvPicPr>
            <a:picLocks noChangeAspect="1"/>
          </p:cNvPicPr>
          <p:nvPr/>
        </p:nvPicPr>
        <p:blipFill>
          <a:blip r:embed="rId1" cstate="email"/>
          <a:stretch>
            <a:fillRect/>
          </a:stretch>
        </p:blipFill>
        <p:spPr>
          <a:xfrm>
            <a:off x="135255" y="822325"/>
            <a:ext cx="1906905" cy="2389505"/>
          </a:xfrm>
          <a:prstGeom prst="rect">
            <a:avLst/>
          </a:prstGeom>
          <a:noFill/>
          <a:ln w="9525">
            <a:noFill/>
          </a:ln>
        </p:spPr>
      </p:pic>
      <p:graphicFrame>
        <p:nvGraphicFramePr>
          <p:cNvPr id="3" name="表格 2"/>
          <p:cNvGraphicFramePr>
            <a:graphicFrameLocks noGrp="1"/>
          </p:cNvGraphicFramePr>
          <p:nvPr>
            <p:custDataLst>
              <p:tags r:id="rId2"/>
            </p:custDataLst>
          </p:nvPr>
        </p:nvGraphicFramePr>
        <p:xfrm>
          <a:off x="2658428" y="1768475"/>
          <a:ext cx="7343775" cy="3870435"/>
        </p:xfrm>
        <a:graphic>
          <a:graphicData uri="http://schemas.openxmlformats.org/drawingml/2006/table">
            <a:tbl>
              <a:tblPr/>
              <a:tblGrid>
                <a:gridCol w="2303929"/>
                <a:gridCol w="5039846"/>
              </a:tblGrid>
              <a:tr h="579155">
                <a:tc>
                  <a:txBody>
                    <a:bodyPr/>
                    <a:lstStyle/>
                    <a:p>
                      <a:pPr algn="ctr"/>
                      <a:r>
                        <a:rPr lang="zh-CN" altLang="en-US" sz="3200" b="1" dirty="0">
                          <a:latin typeface="楷体" panose="02010609060101010101" pitchFamily="49" charset="-122"/>
                          <a:ea typeface="楷体" panose="02010609060101010101" pitchFamily="49" charset="-122"/>
                        </a:rPr>
                        <a:t>时间</a:t>
                      </a:r>
                      <a:endParaRPr lang="zh-CN" altLang="en-US" sz="3200" b="1" dirty="0">
                        <a:latin typeface="楷体" panose="02010609060101010101" pitchFamily="49" charset="-122"/>
                        <a:ea typeface="楷体" panose="02010609060101010101" pitchFamily="49" charset="-122"/>
                      </a:endParaRPr>
                    </a:p>
                  </a:txBody>
                  <a:tcPr marL="91427" marR="91427" marT="45723" marB="45723">
                    <a:lnL w="12700" cmpd="sng">
                      <a:solidFill>
                        <a:schemeClr val="tx1"/>
                      </a:solidFill>
                      <a:prstDash val="solid"/>
                    </a:lnL>
                    <a:lnR w="12700" cap="flat" cmpd="sng" algn="ctr">
                      <a:solidFill>
                        <a:schemeClr val="tx1"/>
                      </a:solidFill>
                      <a:prstDash val="solid"/>
                      <a:round/>
                      <a:headEnd type="none" w="med" len="med"/>
                      <a:tailEnd type="none" w="med" len="med"/>
                    </a:lnR>
                    <a:lnT w="12700" cmpd="sng">
                      <a:solidFill>
                        <a:schemeClr val="tx1"/>
                      </a:solidFill>
                      <a:prstDash val="soli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ctr"/>
                      <a:r>
                        <a:rPr lang="zh-CN" altLang="en-US" sz="3200" b="1" dirty="0">
                          <a:latin typeface="楷体" panose="02010609060101010101" pitchFamily="49" charset="-122"/>
                          <a:ea typeface="楷体" panose="02010609060101010101" pitchFamily="49" charset="-122"/>
                        </a:rPr>
                        <a:t>风俗习惯或人们的活动</a:t>
                      </a:r>
                      <a:endParaRPr lang="zh-CN" altLang="en-US" sz="3200" b="1" dirty="0">
                        <a:latin typeface="楷体" panose="02010609060101010101" pitchFamily="49" charset="-122"/>
                        <a:ea typeface="楷体" panose="02010609060101010101" pitchFamily="49" charset="-122"/>
                      </a:endParaRPr>
                    </a:p>
                  </a:txBody>
                  <a:tcPr marL="91427" marR="91427" marT="45723" marB="45723">
                    <a:lnL w="12700" cap="flat" cmpd="sng" algn="ctr">
                      <a:solidFill>
                        <a:schemeClr val="tx1"/>
                      </a:solidFill>
                      <a:prstDash val="solid"/>
                      <a:round/>
                      <a:headEnd type="none" w="med" len="med"/>
                      <a:tailEnd type="none" w="med" len="med"/>
                    </a:lnL>
                    <a:lnR w="12700" cmpd="sng">
                      <a:solidFill>
                        <a:schemeClr val="tx1"/>
                      </a:solidFill>
                      <a:prstDash val="solid"/>
                    </a:lnR>
                    <a:lnT w="12700" cmpd="sng">
                      <a:solidFill>
                        <a:schemeClr val="tx1"/>
                      </a:solidFill>
                      <a:prstDash val="soli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548640">
                <a:tc>
                  <a:txBody>
                    <a:bodyPr/>
                    <a:lstStyle/>
                    <a:p>
                      <a:endParaRPr lang="zh-CN" altLang="en-US" sz="1800" dirty="0"/>
                    </a:p>
                  </a:txBody>
                  <a:tcPr marL="91427" marR="91427" marT="45723" marB="45723">
                    <a:lnL w="12700" cmpd="sng">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zh-CN" altLang="en-US" sz="1800" dirty="0"/>
                    </a:p>
                  </a:txBody>
                  <a:tcPr marL="91427" marR="91427" marT="45723" marB="45723">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548528">
                <a:tc>
                  <a:txBody>
                    <a:bodyPr/>
                    <a:lstStyle/>
                    <a:p>
                      <a:endParaRPr lang="zh-CN" altLang="en-US" sz="1800" dirty="0"/>
                    </a:p>
                  </a:txBody>
                  <a:tcPr marL="91427" marR="91427" marT="45723" marB="45723">
                    <a:lnL w="12700" cmpd="sng">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zh-CN" altLang="en-US" sz="1800" dirty="0"/>
                    </a:p>
                  </a:txBody>
                  <a:tcPr marL="91427" marR="91427" marT="45723" marB="45723">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548528">
                <a:tc>
                  <a:txBody>
                    <a:bodyPr/>
                    <a:lstStyle/>
                    <a:p>
                      <a:endParaRPr lang="zh-CN" altLang="en-US" sz="1800" dirty="0"/>
                    </a:p>
                  </a:txBody>
                  <a:tcPr marL="91427" marR="91427" marT="45723" marB="45723">
                    <a:lnL w="12700" cmpd="sng">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zh-CN" altLang="en-US" sz="1800" dirty="0"/>
                    </a:p>
                  </a:txBody>
                  <a:tcPr marL="91427" marR="91427" marT="45723" marB="45723">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548528">
                <a:tc>
                  <a:txBody>
                    <a:bodyPr/>
                    <a:lstStyle/>
                    <a:p>
                      <a:endParaRPr lang="zh-CN" altLang="en-US" sz="1800" dirty="0"/>
                    </a:p>
                  </a:txBody>
                  <a:tcPr marL="91427" marR="91427" marT="45723" marB="45723">
                    <a:lnL w="12700" cmpd="sng">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zh-CN" altLang="en-US" sz="1800" dirty="0"/>
                    </a:p>
                  </a:txBody>
                  <a:tcPr marL="91427" marR="91427" marT="45723" marB="45723">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548528">
                <a:tc>
                  <a:txBody>
                    <a:bodyPr/>
                    <a:lstStyle/>
                    <a:p>
                      <a:endParaRPr lang="zh-CN" altLang="en-US" sz="1800" dirty="0"/>
                    </a:p>
                  </a:txBody>
                  <a:tcPr marL="91427" marR="91427" marT="45723" marB="45723">
                    <a:lnL w="12700" cmpd="sng">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zh-CN" altLang="en-US" sz="1800" dirty="0"/>
                    </a:p>
                  </a:txBody>
                  <a:tcPr marL="91427" marR="91427" marT="45723" marB="45723">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r h="548528">
                <a:tc>
                  <a:txBody>
                    <a:bodyPr/>
                    <a:lstStyle/>
                    <a:p>
                      <a:endParaRPr lang="zh-CN" altLang="en-US" sz="1800" dirty="0"/>
                    </a:p>
                  </a:txBody>
                  <a:tcPr marL="91427" marR="91427" marT="45723" marB="45723">
                    <a:lnL w="12700" cmpd="sng">
                      <a:solidFill>
                        <a:schemeClr val="tx1"/>
                      </a:solidFill>
                      <a:prstDash val="soli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endParaRPr lang="zh-CN" altLang="en-US" sz="1800" dirty="0"/>
                    </a:p>
                  </a:txBody>
                  <a:tcPr marL="91427" marR="91427" marT="45723" marB="45723">
                    <a:lnL w="12700" cap="flat" cmpd="sng" algn="ctr">
                      <a:solidFill>
                        <a:schemeClr val="tx1"/>
                      </a:solidFill>
                      <a:prstDash val="solid"/>
                      <a:round/>
                      <a:headEnd type="none" w="med" len="med"/>
                      <a:tailEnd type="none" w="med" len="med"/>
                    </a:lnL>
                    <a:lnR w="12700" cmpd="sng">
                      <a:solidFill>
                        <a:schemeClr val="tx1"/>
                      </a:solidFill>
                      <a:prstDash val="soli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bl>
          </a:graphicData>
        </a:graphic>
      </p:graphicFrame>
    </p:spTree>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小组合作</a:t>
            </a:r>
            <a:endParaRPr lang="zh-CN" altLang="en-US" dirty="0" smtClean="0">
              <a:latin typeface="黑体" panose="02010609060101010101" pitchFamily="49" charset="-122"/>
              <a:sym typeface="+mn-ea"/>
            </a:endParaRPr>
          </a:p>
        </p:txBody>
      </p:sp>
      <p:pic>
        <p:nvPicPr>
          <p:cNvPr id="4099" name="Picture 2"/>
          <p:cNvPicPr>
            <a:picLocks noChangeAspect="1"/>
          </p:cNvPicPr>
          <p:nvPr/>
        </p:nvPicPr>
        <p:blipFill>
          <a:blip r:embed="rId1" cstate="email"/>
          <a:stretch>
            <a:fillRect/>
          </a:stretch>
        </p:blipFill>
        <p:spPr>
          <a:xfrm>
            <a:off x="-115253" y="822325"/>
            <a:ext cx="1906905" cy="2389505"/>
          </a:xfrm>
          <a:prstGeom prst="rect">
            <a:avLst/>
          </a:prstGeom>
          <a:noFill/>
          <a:ln w="9525">
            <a:noFill/>
          </a:ln>
        </p:spPr>
      </p:pic>
      <p:graphicFrame>
        <p:nvGraphicFramePr>
          <p:cNvPr id="8" name="表格 7"/>
          <p:cNvGraphicFramePr>
            <a:graphicFrameLocks noGrp="1"/>
          </p:cNvGraphicFramePr>
          <p:nvPr>
            <p:custDataLst>
              <p:tags r:id="rId2"/>
            </p:custDataLst>
          </p:nvPr>
        </p:nvGraphicFramePr>
        <p:xfrm>
          <a:off x="2597785" y="875030"/>
          <a:ext cx="8513445" cy="5663565"/>
        </p:xfrm>
        <a:graphic>
          <a:graphicData uri="http://schemas.openxmlformats.org/drawingml/2006/table">
            <a:tbl>
              <a:tblPr/>
              <a:tblGrid>
                <a:gridCol w="2025015"/>
                <a:gridCol w="6488430"/>
              </a:tblGrid>
              <a:tr h="634365">
                <a:tc>
                  <a:txBody>
                    <a:bodyPr/>
                    <a:lstStyle/>
                    <a:p>
                      <a:pPr algn="ctr" fontAlgn="auto">
                        <a:lnSpc>
                          <a:spcPct val="150000"/>
                        </a:lnSpc>
                        <a:spcAft>
                          <a:spcPts val="0"/>
                        </a:spcAft>
                      </a:pPr>
                      <a:r>
                        <a:rPr lang="zh-CN" sz="2000" b="1" kern="100" dirty="0">
                          <a:latin typeface="Cambria" panose="02040503050406030204"/>
                          <a:ea typeface="宋体" panose="02010600030101010101" pitchFamily="2" charset="-122"/>
                          <a:cs typeface="宋体" panose="02010600030101010101" pitchFamily="2" charset="-122"/>
                        </a:rPr>
                        <a:t>时间</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a:lnSpc>
                          <a:spcPct val="150000"/>
                        </a:lnSpc>
                        <a:spcAft>
                          <a:spcPts val="0"/>
                        </a:spcAft>
                      </a:pPr>
                      <a:r>
                        <a:rPr lang="zh-CN" altLang="en-US" sz="2000" b="1" dirty="0">
                          <a:latin typeface="楷体" panose="02010609060101010101" pitchFamily="49" charset="-122"/>
                          <a:ea typeface="楷体" panose="02010609060101010101" pitchFamily="49" charset="-122"/>
                          <a:sym typeface="+mn-ea"/>
                        </a:rPr>
                        <a:t>风俗习惯或人们的活动</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algn="ctr" fontAlgn="auto">
                        <a:lnSpc>
                          <a:spcPct val="150000"/>
                        </a:lnSpc>
                        <a:spcAft>
                          <a:spcPts val="0"/>
                        </a:spcAft>
                      </a:pPr>
                      <a:r>
                        <a:rPr lang="zh-CN" sz="2000" b="1" kern="100" dirty="0">
                          <a:solidFill>
                            <a:srgbClr val="FF0000"/>
                          </a:solidFill>
                          <a:latin typeface="Cambria" panose="02040503050406030204"/>
                          <a:ea typeface="宋体" panose="02010600030101010101" pitchFamily="2" charset="-122"/>
                          <a:cs typeface="宋体" panose="02010600030101010101" pitchFamily="2" charset="-122"/>
                        </a:rPr>
                        <a:t>腊月初八</a:t>
                      </a:r>
                      <a:endParaRPr lang="zh-CN" sz="2000" b="1" kern="100" dirty="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a:lnSpc>
                          <a:spcPct val="150000"/>
                        </a:lnSpc>
                        <a:spcAft>
                          <a:spcPts val="0"/>
                        </a:spcAft>
                      </a:pPr>
                      <a:r>
                        <a:rPr lang="zh-CN" sz="2000" b="1" kern="100" dirty="0">
                          <a:latin typeface="Cambria" panose="02040503050406030204"/>
                          <a:ea typeface="宋体" panose="02010600030101010101" pitchFamily="2" charset="-122"/>
                          <a:cs typeface="宋体" panose="02010600030101010101" pitchFamily="2" charset="-122"/>
                        </a:rPr>
                        <a:t>熬腊八粥，泡腊八蒜</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4400">
                <a:tc>
                  <a:txBody>
                    <a:bodyPr/>
                    <a:lstStyle/>
                    <a:p>
                      <a:pPr algn="ctr" fontAlgn="auto">
                        <a:lnSpc>
                          <a:spcPct val="150000"/>
                        </a:lnSpc>
                        <a:spcAft>
                          <a:spcPts val="0"/>
                        </a:spcAft>
                      </a:pPr>
                      <a:r>
                        <a:rPr lang="zh-CN" sz="2000" b="1" kern="100" dirty="0">
                          <a:latin typeface="Cambria" panose="02040503050406030204"/>
                          <a:ea typeface="宋体" panose="02010600030101010101" pitchFamily="2" charset="-122"/>
                          <a:cs typeface="宋体" panose="02010600030101010101" pitchFamily="2" charset="-122"/>
                        </a:rPr>
                        <a:t>腊月初九至腊月二十二</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a:lnSpc>
                          <a:spcPct val="150000"/>
                        </a:lnSpc>
                        <a:spcAft>
                          <a:spcPts val="0"/>
                        </a:spcAft>
                      </a:pPr>
                      <a:r>
                        <a:rPr lang="zh-CN" sz="2000" b="1" kern="100" dirty="0">
                          <a:latin typeface="Cambria" panose="02040503050406030204"/>
                          <a:ea typeface="宋体" panose="02010600030101010101" pitchFamily="2" charset="-122"/>
                          <a:cs typeface="宋体" panose="02010600030101010101" pitchFamily="2" charset="-122"/>
                        </a:rPr>
                        <a:t>孩子：买杂拌儿，买爆竹，买各种玩意儿。</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p>
                      <a:pPr fontAlgn="auto">
                        <a:lnSpc>
                          <a:spcPct val="150000"/>
                        </a:lnSpc>
                        <a:spcAft>
                          <a:spcPts val="0"/>
                        </a:spcAft>
                      </a:pPr>
                      <a:r>
                        <a:rPr lang="zh-CN" sz="2000" b="1" kern="100" dirty="0">
                          <a:latin typeface="Cambria" panose="02040503050406030204"/>
                          <a:ea typeface="宋体" panose="02010600030101010101" pitchFamily="2" charset="-122"/>
                          <a:cs typeface="宋体" panose="02010600030101010101" pitchFamily="2" charset="-122"/>
                        </a:rPr>
                        <a:t>大人：预备过年的物品</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algn="ctr" fontAlgn="auto">
                        <a:lnSpc>
                          <a:spcPct val="150000"/>
                        </a:lnSpc>
                        <a:spcAft>
                          <a:spcPts val="0"/>
                        </a:spcAft>
                      </a:pPr>
                      <a:r>
                        <a:rPr lang="zh-CN" sz="2000" b="1" kern="100" dirty="0">
                          <a:latin typeface="Cambria" panose="02040503050406030204"/>
                          <a:ea typeface="宋体" panose="02010600030101010101" pitchFamily="2" charset="-122"/>
                          <a:cs typeface="宋体" panose="02010600030101010101" pitchFamily="2" charset="-122"/>
                        </a:rPr>
                        <a:t>腊月二十三</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a:lnSpc>
                          <a:spcPct val="150000"/>
                        </a:lnSpc>
                        <a:spcAft>
                          <a:spcPts val="0"/>
                        </a:spcAft>
                      </a:pPr>
                      <a:r>
                        <a:rPr lang="zh-CN" sz="2000" b="1" kern="100" dirty="0">
                          <a:latin typeface="Cambria" panose="02040503050406030204"/>
                          <a:ea typeface="宋体" panose="02010600030101010101" pitchFamily="2" charset="-122"/>
                          <a:cs typeface="宋体" panose="02010600030101010101" pitchFamily="2" charset="-122"/>
                        </a:rPr>
                        <a:t>过小年，放鞭炮，吃糖</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algn="ctr" fontAlgn="auto">
                        <a:lnSpc>
                          <a:spcPct val="150000"/>
                        </a:lnSpc>
                        <a:spcAft>
                          <a:spcPts val="0"/>
                        </a:spcAft>
                      </a:pPr>
                      <a:r>
                        <a:rPr lang="zh-CN" sz="2000" b="1" kern="100" dirty="0">
                          <a:latin typeface="Cambria" panose="02040503050406030204"/>
                          <a:ea typeface="宋体" panose="02010600030101010101" pitchFamily="2" charset="-122"/>
                          <a:cs typeface="宋体" panose="02010600030101010101" pitchFamily="2" charset="-122"/>
                        </a:rPr>
                        <a:t>过了二十三</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a:lnSpc>
                          <a:spcPct val="150000"/>
                        </a:lnSpc>
                        <a:spcAft>
                          <a:spcPts val="0"/>
                        </a:spcAft>
                      </a:pPr>
                      <a:r>
                        <a:rPr lang="zh-CN" sz="2000" b="1" kern="100" dirty="0">
                          <a:latin typeface="Cambria" panose="02040503050406030204"/>
                          <a:ea typeface="宋体" panose="02010600030101010101" pitchFamily="2" charset="-122"/>
                          <a:cs typeface="宋体" panose="02010600030101010101" pitchFamily="2" charset="-122"/>
                        </a:rPr>
                        <a:t>大扫除，把吃的准备充足</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14400">
                <a:tc>
                  <a:txBody>
                    <a:bodyPr/>
                    <a:lstStyle/>
                    <a:p>
                      <a:pPr algn="ctr" fontAlgn="auto">
                        <a:lnSpc>
                          <a:spcPct val="150000"/>
                        </a:lnSpc>
                        <a:spcAft>
                          <a:spcPts val="0"/>
                        </a:spcAft>
                      </a:pPr>
                      <a:r>
                        <a:rPr lang="zh-CN" sz="2000" b="1" kern="100" dirty="0">
                          <a:solidFill>
                            <a:srgbClr val="FF0000"/>
                          </a:solidFill>
                          <a:latin typeface="Cambria" panose="02040503050406030204"/>
                          <a:ea typeface="宋体" panose="02010600030101010101" pitchFamily="2" charset="-122"/>
                          <a:cs typeface="宋体" panose="02010600030101010101" pitchFamily="2" charset="-122"/>
                        </a:rPr>
                        <a:t>除夕</a:t>
                      </a:r>
                      <a:endParaRPr lang="zh-CN" sz="2000" b="1" kern="100" dirty="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a:lnSpc>
                          <a:spcPct val="150000"/>
                        </a:lnSpc>
                        <a:spcAft>
                          <a:spcPts val="0"/>
                        </a:spcAft>
                      </a:pPr>
                      <a:r>
                        <a:rPr lang="zh-CN" sz="2000" b="1" kern="100" dirty="0">
                          <a:latin typeface="Cambria" panose="02040503050406030204"/>
                          <a:ea typeface="宋体" panose="02010600030101010101" pitchFamily="2" charset="-122"/>
                          <a:cs typeface="宋体" panose="02010600030101010101" pitchFamily="2" charset="-122"/>
                        </a:rPr>
                        <a:t>做年菜，穿新衣，贴对联，贴年画，灯火通宵，放鞭炮，吃团圆饭，守岁</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algn="ctr" fontAlgn="auto">
                        <a:lnSpc>
                          <a:spcPct val="150000"/>
                        </a:lnSpc>
                        <a:spcAft>
                          <a:spcPts val="0"/>
                        </a:spcAft>
                      </a:pPr>
                      <a:r>
                        <a:rPr lang="zh-CN" altLang="en-US" sz="2000" b="1" kern="100" dirty="0" smtClean="0">
                          <a:solidFill>
                            <a:srgbClr val="FF0000"/>
                          </a:solidFill>
                          <a:latin typeface="宋体" panose="02010600030101010101" pitchFamily="2" charset="-122"/>
                          <a:ea typeface="宋体" panose="02010600030101010101" pitchFamily="2" charset="-122"/>
                          <a:cs typeface="宋体" panose="02010600030101010101" pitchFamily="2" charset="-122"/>
                        </a:rPr>
                        <a:t>正月初一</a:t>
                      </a:r>
                      <a:endParaRPr lang="zh-CN" sz="2000" b="1" kern="100" dirty="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a:lnSpc>
                          <a:spcPct val="150000"/>
                        </a:lnSpc>
                        <a:spcAft>
                          <a:spcPts val="0"/>
                        </a:spcAft>
                      </a:pPr>
                      <a:r>
                        <a:rPr lang="zh-CN" altLang="en-US" sz="2000" b="1" kern="100" dirty="0" smtClean="0">
                          <a:latin typeface="宋体" panose="02010600030101010101" pitchFamily="2" charset="-122"/>
                          <a:ea typeface="宋体" panose="02010600030101010101" pitchFamily="2" charset="-122"/>
                          <a:cs typeface="宋体" panose="02010600030101010101" pitchFamily="2" charset="-122"/>
                        </a:rPr>
                        <a:t>店铺关门，男人拜年，女人待客，逛庙会</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algn="ctr" fontAlgn="auto">
                        <a:lnSpc>
                          <a:spcPct val="150000"/>
                        </a:lnSpc>
                        <a:spcAft>
                          <a:spcPts val="0"/>
                        </a:spcAft>
                      </a:pPr>
                      <a:r>
                        <a:rPr lang="zh-CN" sz="2000" b="1" kern="100" dirty="0">
                          <a:solidFill>
                            <a:srgbClr val="FF0000"/>
                          </a:solidFill>
                          <a:latin typeface="Cambria" panose="02040503050406030204"/>
                          <a:ea typeface="宋体" panose="02010600030101010101" pitchFamily="2" charset="-122"/>
                          <a:cs typeface="宋体" panose="02010600030101010101" pitchFamily="2" charset="-122"/>
                        </a:rPr>
                        <a:t>初六</a:t>
                      </a:r>
                      <a:endParaRPr lang="zh-CN" sz="2000" b="1" kern="100" dirty="0">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a:lnSpc>
                          <a:spcPct val="150000"/>
                        </a:lnSpc>
                        <a:spcAft>
                          <a:spcPts val="0"/>
                        </a:spcAft>
                      </a:pPr>
                      <a:r>
                        <a:rPr lang="zh-CN" sz="2000" b="1" kern="100" dirty="0">
                          <a:latin typeface="Cambria" panose="02040503050406030204"/>
                          <a:ea typeface="宋体" panose="02010600030101010101" pitchFamily="2" charset="-122"/>
                          <a:cs typeface="宋体" panose="02010600030101010101" pitchFamily="2" charset="-122"/>
                        </a:rPr>
                        <a:t>铺户开张，还可以逛庙会、逛天桥、听戏</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algn="ctr" fontAlgn="auto">
                        <a:lnSpc>
                          <a:spcPct val="150000"/>
                        </a:lnSpc>
                        <a:spcAft>
                          <a:spcPts val="0"/>
                        </a:spcAft>
                      </a:pPr>
                      <a:r>
                        <a:rPr lang="zh-CN" sz="2000" b="1" kern="100" dirty="0">
                          <a:latin typeface="Cambria" panose="02040503050406030204"/>
                          <a:ea typeface="宋体" panose="02010600030101010101" pitchFamily="2" charset="-122"/>
                          <a:cs typeface="宋体" panose="02010600030101010101" pitchFamily="2" charset="-122"/>
                        </a:rPr>
                        <a:t>元宵</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a:lnSpc>
                          <a:spcPct val="150000"/>
                        </a:lnSpc>
                        <a:spcAft>
                          <a:spcPts val="0"/>
                        </a:spcAft>
                      </a:pPr>
                      <a:r>
                        <a:rPr lang="zh-CN" sz="2000" b="1" kern="100" dirty="0">
                          <a:latin typeface="Cambria" panose="02040503050406030204"/>
                          <a:ea typeface="宋体" panose="02010600030101010101" pitchFamily="2" charset="-122"/>
                          <a:cs typeface="宋体" panose="02010600030101010101" pitchFamily="2" charset="-122"/>
                        </a:rPr>
                        <a:t>看花灯，小孩放花炮，吃元宵</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57200">
                <a:tc>
                  <a:txBody>
                    <a:bodyPr/>
                    <a:lstStyle/>
                    <a:p>
                      <a:pPr algn="ctr" fontAlgn="auto">
                        <a:lnSpc>
                          <a:spcPct val="150000"/>
                        </a:lnSpc>
                        <a:spcAft>
                          <a:spcPts val="0"/>
                        </a:spcAft>
                      </a:pPr>
                      <a:r>
                        <a:rPr lang="zh-CN" sz="2000" b="1" kern="100" dirty="0">
                          <a:latin typeface="Cambria" panose="02040503050406030204"/>
                          <a:ea typeface="宋体" panose="02010600030101010101" pitchFamily="2" charset="-122"/>
                          <a:cs typeface="宋体" panose="02010600030101010101" pitchFamily="2" charset="-122"/>
                        </a:rPr>
                        <a:t>正月十九</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fontAlgn="auto">
                        <a:lnSpc>
                          <a:spcPct val="150000"/>
                        </a:lnSpc>
                        <a:spcAft>
                          <a:spcPts val="0"/>
                        </a:spcAft>
                      </a:pPr>
                      <a:r>
                        <a:rPr lang="zh-CN" sz="2000" b="1" kern="100" dirty="0">
                          <a:latin typeface="Cambria" panose="02040503050406030204"/>
                          <a:ea typeface="宋体" panose="02010600030101010101" pitchFamily="2" charset="-122"/>
                          <a:cs typeface="宋体" panose="02010600030101010101" pitchFamily="2" charset="-122"/>
                        </a:rPr>
                        <a:t>春节结束</a:t>
                      </a:r>
                      <a:endParaRPr lang="zh-CN" sz="2000" b="1" kern="100" dirty="0">
                        <a:latin typeface="宋体" panose="02010600030101010101" pitchFamily="2" charset="-122"/>
                        <a:ea typeface="宋体" panose="02010600030101010101" pitchFamily="2" charset="-122"/>
                        <a:cs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汇报交流</a:t>
            </a:r>
            <a:endParaRPr lang="zh-CN" altLang="en-US" dirty="0" smtClean="0">
              <a:latin typeface="黑体" panose="02010609060101010101" pitchFamily="49" charset="-122"/>
              <a:sym typeface="+mn-ea"/>
            </a:endParaRPr>
          </a:p>
        </p:txBody>
      </p:sp>
      <p:pic>
        <p:nvPicPr>
          <p:cNvPr id="4099" name="Picture 2"/>
          <p:cNvPicPr>
            <a:picLocks noChangeAspect="1"/>
          </p:cNvPicPr>
          <p:nvPr/>
        </p:nvPicPr>
        <p:blipFill>
          <a:blip r:embed="rId1" cstate="email"/>
          <a:stretch>
            <a:fillRect/>
          </a:stretch>
        </p:blipFill>
        <p:spPr>
          <a:xfrm>
            <a:off x="-115253" y="822325"/>
            <a:ext cx="1906905" cy="2389505"/>
          </a:xfrm>
          <a:prstGeom prst="rect">
            <a:avLst/>
          </a:prstGeom>
          <a:noFill/>
          <a:ln w="9525">
            <a:noFill/>
          </a:ln>
        </p:spPr>
      </p:pic>
      <p:sp>
        <p:nvSpPr>
          <p:cNvPr id="17" name="矩形 16"/>
          <p:cNvSpPr/>
          <p:nvPr/>
        </p:nvSpPr>
        <p:spPr>
          <a:xfrm>
            <a:off x="2425700" y="1245235"/>
            <a:ext cx="9511030" cy="1568450"/>
          </a:xfrm>
          <a:prstGeom prst="rect">
            <a:avLst/>
          </a:prstGeom>
          <a:noFill/>
          <a:ln w="9525">
            <a:noFill/>
          </a:ln>
        </p:spPr>
        <p:txBody>
          <a:bodyPr wrap="square">
            <a:spAutoFit/>
          </a:bodyPr>
          <a:lstStyle/>
          <a:p>
            <a:pPr marL="457200" indent="-457200" eaLnBrk="1" latinLnBrk="0" hangingPunct="1">
              <a:lnSpc>
                <a:spcPct val="150000"/>
              </a:lnSpc>
              <a:buFont typeface="Wingdings" panose="05000000000000000000" pitchFamily="2" charset="2"/>
              <a:buChar char="u"/>
            </a:pPr>
            <a:r>
              <a:rPr lang="zh-CN" altLang="en-US" sz="3200" b="1" dirty="0" smtClean="0">
                <a:solidFill>
                  <a:srgbClr val="0000FF"/>
                </a:solidFill>
                <a:latin typeface="黑体" panose="02010609060101010101" pitchFamily="49" charset="-122"/>
                <a:ea typeface="黑体" panose="02010609060101010101" pitchFamily="49" charset="-122"/>
              </a:rPr>
              <a:t>时间</a:t>
            </a:r>
            <a:r>
              <a:rPr lang="zh-CN" altLang="en-US" sz="3200" b="1" dirty="0">
                <a:solidFill>
                  <a:srgbClr val="0000FF"/>
                </a:solidFill>
                <a:latin typeface="黑体" panose="02010609060101010101" pitchFamily="49" charset="-122"/>
                <a:ea typeface="黑体" panose="02010609060101010101" pitchFamily="49" charset="-122"/>
              </a:rPr>
              <a:t>顺序：</a:t>
            </a:r>
            <a:r>
              <a:rPr lang="zh-CN" altLang="en-US" sz="3200" b="1" dirty="0">
                <a:latin typeface="黑体" panose="02010609060101010101" pitchFamily="49" charset="-122"/>
                <a:ea typeface="黑体" panose="02010609060101010101" pitchFamily="49" charset="-122"/>
              </a:rPr>
              <a:t>北京的春节从腊月初旬开始，一直到正月十九结束。</a:t>
            </a:r>
            <a:endParaRPr lang="en-US" altLang="zh-CN" sz="3200" b="1" dirty="0">
              <a:latin typeface="黑体" panose="02010609060101010101" pitchFamily="49" charset="-122"/>
              <a:ea typeface="黑体" panose="02010609060101010101" pitchFamily="49" charset="-122"/>
            </a:endParaRPr>
          </a:p>
        </p:txBody>
      </p:sp>
      <p:sp>
        <p:nvSpPr>
          <p:cNvPr id="18" name="矩形 17"/>
          <p:cNvSpPr/>
          <p:nvPr/>
        </p:nvSpPr>
        <p:spPr>
          <a:xfrm>
            <a:off x="2425700" y="4234180"/>
            <a:ext cx="9174480" cy="2306955"/>
          </a:xfrm>
          <a:prstGeom prst="rect">
            <a:avLst/>
          </a:prstGeom>
          <a:noFill/>
          <a:ln w="9525">
            <a:noFill/>
          </a:ln>
        </p:spPr>
        <p:txBody>
          <a:bodyPr wrap="square">
            <a:spAutoFit/>
          </a:bodyPr>
          <a:lstStyle/>
          <a:p>
            <a:pPr marL="457200" indent="-457200" eaLnBrk="1" latinLnBrk="0" hangingPunct="1">
              <a:lnSpc>
                <a:spcPct val="150000"/>
              </a:lnSpc>
              <a:buFont typeface="Wingdings" panose="05000000000000000000" pitchFamily="2" charset="2"/>
              <a:buChar char="u"/>
            </a:pPr>
            <a:r>
              <a:rPr lang="zh-CN" altLang="en-US" sz="3200" b="1" dirty="0">
                <a:solidFill>
                  <a:srgbClr val="0000FF"/>
                </a:solidFill>
                <a:latin typeface="黑体" panose="02010609060101010101" pitchFamily="49" charset="-122"/>
                <a:ea typeface="黑体" panose="02010609060101010101" pitchFamily="49" charset="-122"/>
              </a:rPr>
              <a:t>风俗习惯或人们的活动：</a:t>
            </a:r>
            <a:r>
              <a:rPr lang="zh-CN" altLang="en-US" sz="3200" b="1" dirty="0">
                <a:latin typeface="黑体" panose="02010609060101010101" pitchFamily="49" charset="-122"/>
                <a:ea typeface="黑体" panose="02010609060101010101" pitchFamily="49" charset="-122"/>
              </a:rPr>
              <a:t>熬腊八粥、买杂拌儿、节前忙碌、放鞭炮、吃糖、除夕守岁、拜年、逛庙会等。</a:t>
            </a:r>
            <a:endParaRPr lang="zh-CN" altLang="en-US" sz="3200" b="1" dirty="0">
              <a:latin typeface="黑体" panose="02010609060101010101" pitchFamily="49" charset="-122"/>
              <a:ea typeface="黑体" panose="02010609060101010101" pitchFamily="49" charset="-122"/>
            </a:endParaRPr>
          </a:p>
        </p:txBody>
      </p:sp>
      <p:sp>
        <p:nvSpPr>
          <p:cNvPr id="19" name="矩形 18"/>
          <p:cNvSpPr/>
          <p:nvPr/>
        </p:nvSpPr>
        <p:spPr>
          <a:xfrm>
            <a:off x="4018059" y="2813368"/>
            <a:ext cx="1079500" cy="715581"/>
          </a:xfrm>
          <a:prstGeom prst="rect">
            <a:avLst/>
          </a:prstGeom>
          <a:noFill/>
          <a:ln w="9525">
            <a:noFill/>
          </a:ln>
        </p:spPr>
        <p:txBody>
          <a:bodyPr>
            <a:spAutoFit/>
          </a:bodyPr>
          <a:lstStyle/>
          <a:p>
            <a:pPr eaLnBrk="1" latinLnBrk="0" hangingPunct="1">
              <a:lnSpc>
                <a:spcPct val="150000"/>
              </a:lnSpc>
            </a:pPr>
            <a:r>
              <a:rPr lang="zh-CN" altLang="en-US" sz="3200" b="1" dirty="0">
                <a:solidFill>
                  <a:srgbClr val="FF0000"/>
                </a:solidFill>
                <a:latin typeface="黑体" panose="02010609060101010101" pitchFamily="49" charset="-122"/>
                <a:ea typeface="黑体" panose="02010609060101010101" pitchFamily="49" charset="-122"/>
              </a:rPr>
              <a:t>腊八</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20" name="矩形 19"/>
          <p:cNvSpPr/>
          <p:nvPr/>
        </p:nvSpPr>
        <p:spPr>
          <a:xfrm>
            <a:off x="4873308" y="2813368"/>
            <a:ext cx="1512887" cy="830997"/>
          </a:xfrm>
          <a:prstGeom prst="rect">
            <a:avLst/>
          </a:prstGeom>
          <a:noFill/>
          <a:ln w="9525">
            <a:noFill/>
          </a:ln>
        </p:spPr>
        <p:txBody>
          <a:bodyPr>
            <a:spAutoFit/>
          </a:bodyPr>
          <a:lstStyle/>
          <a:p>
            <a:pPr eaLnBrk="1" latinLnBrk="0" hangingPunct="1">
              <a:lnSpc>
                <a:spcPct val="150000"/>
              </a:lnSpc>
            </a:pPr>
            <a:r>
              <a:rPr lang="zh-CN" altLang="en-US" sz="3200" b="1" dirty="0">
                <a:solidFill>
                  <a:srgbClr val="0408BC"/>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小年</a:t>
            </a:r>
            <a:endPar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1" name="矩形 20"/>
          <p:cNvSpPr/>
          <p:nvPr/>
        </p:nvSpPr>
        <p:spPr>
          <a:xfrm>
            <a:off x="6177232" y="2813368"/>
            <a:ext cx="1512888" cy="830997"/>
          </a:xfrm>
          <a:prstGeom prst="rect">
            <a:avLst/>
          </a:prstGeom>
          <a:noFill/>
          <a:ln w="9525">
            <a:noFill/>
          </a:ln>
        </p:spPr>
        <p:txBody>
          <a:bodyPr>
            <a:spAutoFit/>
          </a:bodyPr>
          <a:lstStyle/>
          <a:p>
            <a:pPr eaLnBrk="1" latinLnBrk="0" hangingPunct="1">
              <a:lnSpc>
                <a:spcPct val="150000"/>
              </a:lnSpc>
            </a:pPr>
            <a:r>
              <a:rPr lang="zh-CN" altLang="en-US" sz="3200" b="1" dirty="0">
                <a:solidFill>
                  <a:srgbClr val="0408BC"/>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除夕</a:t>
            </a:r>
            <a:endPar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2" name="矩形 21"/>
          <p:cNvSpPr/>
          <p:nvPr/>
        </p:nvSpPr>
        <p:spPr>
          <a:xfrm>
            <a:off x="7481156" y="2813368"/>
            <a:ext cx="2592388" cy="830997"/>
          </a:xfrm>
          <a:prstGeom prst="rect">
            <a:avLst/>
          </a:prstGeom>
          <a:noFill/>
          <a:ln w="9525">
            <a:noFill/>
          </a:ln>
        </p:spPr>
        <p:txBody>
          <a:bodyPr>
            <a:spAutoFit/>
          </a:bodyPr>
          <a:lstStyle/>
          <a:p>
            <a:pPr eaLnBrk="1" latinLnBrk="0" hangingPunct="1">
              <a:lnSpc>
                <a:spcPct val="150000"/>
              </a:lnSpc>
            </a:pPr>
            <a:r>
              <a:rPr lang="zh-CN" altLang="en-US" sz="3200" b="1" dirty="0">
                <a:solidFill>
                  <a:srgbClr val="0408BC"/>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正月初一</a:t>
            </a:r>
            <a:endPar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3" name="矩形 22"/>
          <p:cNvSpPr/>
          <p:nvPr/>
        </p:nvSpPr>
        <p:spPr>
          <a:xfrm>
            <a:off x="4140297" y="3403500"/>
            <a:ext cx="2376487" cy="830997"/>
          </a:xfrm>
          <a:prstGeom prst="rect">
            <a:avLst/>
          </a:prstGeom>
          <a:noFill/>
          <a:ln w="9525">
            <a:noFill/>
          </a:ln>
        </p:spPr>
        <p:txBody>
          <a:bodyPr>
            <a:spAutoFit/>
          </a:bodyPr>
          <a:lstStyle/>
          <a:p>
            <a:pPr eaLnBrk="1" latinLnBrk="0" hangingPunct="1">
              <a:lnSpc>
                <a:spcPct val="150000"/>
              </a:lnSpc>
            </a:pPr>
            <a:r>
              <a:rPr lang="zh-CN" altLang="en-US" sz="3200" b="1" dirty="0">
                <a:solidFill>
                  <a:srgbClr val="0408BC"/>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正月十五</a:t>
            </a:r>
            <a:endPar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
        <p:nvSpPr>
          <p:cNvPr id="24" name="矩形 23"/>
          <p:cNvSpPr/>
          <p:nvPr/>
        </p:nvSpPr>
        <p:spPr>
          <a:xfrm>
            <a:off x="6292533" y="3403918"/>
            <a:ext cx="2989262" cy="830997"/>
          </a:xfrm>
          <a:prstGeom prst="rect">
            <a:avLst/>
          </a:prstGeom>
          <a:noFill/>
          <a:ln w="9525">
            <a:noFill/>
          </a:ln>
        </p:spPr>
        <p:txBody>
          <a:bodyPr>
            <a:spAutoFit/>
          </a:bodyPr>
          <a:lstStyle/>
          <a:p>
            <a:pPr eaLnBrk="1" latinLnBrk="0" hangingPunct="1">
              <a:lnSpc>
                <a:spcPct val="150000"/>
              </a:lnSpc>
            </a:pPr>
            <a:r>
              <a:rPr lang="zh-CN" altLang="en-US" sz="3200" b="1" dirty="0">
                <a:solidFill>
                  <a:srgbClr val="0408BC"/>
                </a:solidFill>
                <a:latin typeface="黑体" panose="02010609060101010101" pitchFamily="49" charset="-122"/>
                <a:ea typeface="黑体" panose="02010609060101010101" pitchFamily="49" charset="-122"/>
                <a:cs typeface="黑体" panose="02010609060101010101" pitchFamily="49" charset="-122"/>
              </a:rPr>
              <a:t>→</a:t>
            </a:r>
            <a:r>
              <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rPr>
              <a:t>正月十九</a:t>
            </a:r>
            <a:endParaRPr lang="zh-CN" altLang="en-US" sz="3200" b="1" dirty="0">
              <a:solidFill>
                <a:srgbClr val="FF0000"/>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randombar(horizontal)">
                                      <p:cBhvr>
                                        <p:cTn id="14" dur="500"/>
                                        <p:tgtEl>
                                          <p:spTgt spid="19"/>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randombar(horizontal)">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randombar(horizontal)">
                                      <p:cBhvr>
                                        <p:cTn id="24" dur="500"/>
                                        <p:tgtEl>
                                          <p:spTgt spid="21"/>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randombar(horizontal)">
                                      <p:cBhvr>
                                        <p:cTn id="29" dur="500"/>
                                        <p:tgtEl>
                                          <p:spTgt spid="22"/>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randombar(horizontal)">
                                      <p:cBhvr>
                                        <p:cTn id="34" dur="500"/>
                                        <p:tgtEl>
                                          <p:spTgt spid="23"/>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randombar(horizontal)">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a:latin typeface="黑体" panose="02010609060101010101" pitchFamily="49" charset="-122"/>
              </a:rPr>
              <a:t>拓展延伸</a:t>
            </a:r>
            <a:endParaRPr lang="zh-CN" altLang="en-US" dirty="0">
              <a:latin typeface="黑体" panose="02010609060101010101" pitchFamily="49" charset="-122"/>
            </a:endParaRPr>
          </a:p>
        </p:txBody>
      </p:sp>
      <p:pic>
        <p:nvPicPr>
          <p:cNvPr id="2" name="图片 1" descr="t01a93c7c649f9f3214.jpg"/>
          <p:cNvPicPr>
            <a:picLocks noChangeAspect="1"/>
          </p:cNvPicPr>
          <p:nvPr/>
        </p:nvPicPr>
        <p:blipFill>
          <a:blip r:embed="rId1" cstate="print"/>
          <a:stretch>
            <a:fillRect/>
          </a:stretch>
        </p:blipFill>
        <p:spPr>
          <a:xfrm>
            <a:off x="8222384" y="2713054"/>
            <a:ext cx="3884930" cy="3424555"/>
          </a:xfrm>
          <a:prstGeom prst="roundRect">
            <a:avLst/>
          </a:prstGeom>
        </p:spPr>
      </p:pic>
      <p:sp>
        <p:nvSpPr>
          <p:cNvPr id="3" name="矩形 2"/>
          <p:cNvSpPr/>
          <p:nvPr/>
        </p:nvSpPr>
        <p:spPr>
          <a:xfrm>
            <a:off x="179820" y="1085949"/>
            <a:ext cx="8042564" cy="5631180"/>
          </a:xfrm>
          <a:prstGeom prst="rect">
            <a:avLst/>
          </a:prstGeom>
        </p:spPr>
        <p:txBody>
          <a:bodyPr wrap="square">
            <a:spAutoFit/>
          </a:bodyPr>
          <a:lstStyle/>
          <a:p>
            <a:pPr eaLnBrk="1" latinLnBrk="0" hangingPunct="1">
              <a:lnSpc>
                <a:spcPct val="150000"/>
              </a:lnSpc>
            </a:pPr>
            <a:r>
              <a:rPr lang="zh-CN" altLang="en-US" dirty="0">
                <a:latin typeface="黑体" panose="02010609060101010101" pitchFamily="49" charset="-122"/>
                <a:ea typeface="黑体" panose="02010609060101010101" pitchFamily="49" charset="-122"/>
                <a:cs typeface="黑体" panose="02010609060101010101" pitchFamily="49" charset="-122"/>
              </a:rPr>
              <a:t>      </a:t>
            </a:r>
            <a:r>
              <a:rPr lang="zh-CN" altLang="en-US" sz="2400" dirty="0">
                <a:latin typeface="黑体" panose="02010609060101010101" pitchFamily="49" charset="-122"/>
                <a:ea typeface="黑体" panose="02010609060101010101" pitchFamily="49" charset="-122"/>
                <a:cs typeface="黑体" panose="02010609060101010101" pitchFamily="49" charset="-122"/>
              </a:rPr>
              <a:t>很久以前，有种怪兽叫“夕”，它在每年的年关都要出来伤人，连保护老百姓的灶王爷也拿它没办法，于是灶王爷上天请来了一位叫做“年”的神童，神童法力高强，用红绸和放在火中烧得劈啪作响的竹竿消灭了夕兽，这一天正好是腊月的最后一天，老百姓为了感谢和纪念年在这一天除掉了夕，就把农历每年的最后一天叫“</a:t>
            </a:r>
            <a:r>
              <a:rPr lang="zh-CN" altLang="en-US" sz="2400" b="1" dirty="0">
                <a:latin typeface="黑体" panose="02010609060101010101" pitchFamily="49" charset="-122"/>
                <a:ea typeface="黑体" panose="02010609060101010101" pitchFamily="49" charset="-122"/>
                <a:cs typeface="黑体" panose="02010609060101010101" pitchFamily="49" charset="-122"/>
              </a:rPr>
              <a:t>除夕</a:t>
            </a:r>
            <a:r>
              <a:rPr lang="zh-CN" altLang="en-US" sz="2400" dirty="0">
                <a:latin typeface="黑体" panose="02010609060101010101" pitchFamily="49" charset="-122"/>
                <a:ea typeface="黑体" panose="02010609060101010101" pitchFamily="49" charset="-122"/>
                <a:cs typeface="黑体" panose="02010609060101010101" pitchFamily="49" charset="-122"/>
              </a:rPr>
              <a:t>”，把新年的第一天叫做过年，百姓希望家家都有年手中的红绸和鞭炮，于是红绸和放在火中烧的竹竿逐渐演变成了家家户户过年时都有的红对联、红鞭炮，这个关于年的传说可谓条理清晰、有来历的。</a:t>
            </a:r>
            <a:endParaRPr lang="zh-CN" altLang="en-US" sz="2400" dirty="0">
              <a:latin typeface="黑体" panose="02010609060101010101" pitchFamily="49" charset="-122"/>
              <a:ea typeface="黑体" panose="02010609060101010101" pitchFamily="49" charset="-122"/>
              <a:cs typeface="黑体" panose="02010609060101010101" pitchFamily="49" charset="-122"/>
            </a:endParaRPr>
          </a:p>
        </p:txBody>
      </p:sp>
      <p:sp>
        <p:nvSpPr>
          <p:cNvPr id="4" name="圆角矩形 3"/>
          <p:cNvSpPr/>
          <p:nvPr/>
        </p:nvSpPr>
        <p:spPr>
          <a:xfrm>
            <a:off x="8599591" y="1528200"/>
            <a:ext cx="2754217" cy="1057619"/>
          </a:xfrm>
          <a:prstGeom prst="roundRect">
            <a:avLst/>
          </a:prstGeom>
          <a:solidFill>
            <a:schemeClr val="accent2">
              <a:lumMod val="40000"/>
              <a:lumOff val="60000"/>
            </a:schemeClr>
          </a:solidFill>
          <a:ln w="25400" cmpd="dbl">
            <a:no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eaLnBrk="1" latinLnBrk="0" hangingPunct="1">
              <a:lnSpc>
                <a:spcPct val="150000"/>
              </a:lnSpc>
            </a:pPr>
            <a:r>
              <a:rPr lang="zh-CN" altLang="en-US" sz="4000" b="1" dirty="0">
                <a:solidFill>
                  <a:srgbClr val="FF0000"/>
                </a:solidFill>
                <a:latin typeface="黑体" panose="02010609060101010101" pitchFamily="49" charset="-122"/>
                <a:ea typeface="黑体" panose="02010609060101010101" pitchFamily="49" charset="-122"/>
              </a:rPr>
              <a:t>年的传说</a:t>
            </a:r>
            <a:endParaRPr lang="zh-CN" altLang="en-US" sz="40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a:latin typeface="黑体" panose="02010609060101010101" pitchFamily="49" charset="-122"/>
              </a:rPr>
              <a:t>布置作业</a:t>
            </a:r>
            <a:endParaRPr lang="zh-CN" altLang="en-US" dirty="0">
              <a:latin typeface="黑体" panose="02010609060101010101" pitchFamily="49" charset="-122"/>
            </a:endParaRPr>
          </a:p>
        </p:txBody>
      </p:sp>
      <p:sp>
        <p:nvSpPr>
          <p:cNvPr id="29698" name="文本框 4"/>
          <p:cNvSpPr txBox="1">
            <a:spLocks noChangeArrowheads="1"/>
          </p:cNvSpPr>
          <p:nvPr/>
        </p:nvSpPr>
        <p:spPr bwMode="auto">
          <a:xfrm>
            <a:off x="222564" y="1587022"/>
            <a:ext cx="7715250" cy="3415030"/>
          </a:xfrm>
          <a:prstGeom prst="rect">
            <a:avLst/>
          </a:prstGeom>
          <a:noFill/>
          <a:ln w="9525">
            <a:noFill/>
            <a:miter lim="800000"/>
          </a:ln>
        </p:spPr>
        <p:txBody>
          <a:bodyPr wrap="square">
            <a:spAutoFit/>
          </a:bodyPr>
          <a:lstStyle/>
          <a:p>
            <a:pPr indent="457200">
              <a:lnSpc>
                <a:spcPct val="150000"/>
              </a:lnSpc>
            </a:pPr>
            <a:r>
              <a:rPr lang="en-US" sz="3600" b="1" smtClean="0">
                <a:latin typeface="黑体" panose="02010609060101010101" pitchFamily="49" charset="-122"/>
                <a:ea typeface="黑体" panose="02010609060101010101" pitchFamily="49" charset="-122"/>
              </a:rPr>
              <a:t>  </a:t>
            </a:r>
            <a:r>
              <a:rPr sz="3600" b="1" smtClean="0">
                <a:latin typeface="黑体" panose="02010609060101010101" pitchFamily="49" charset="-122"/>
                <a:ea typeface="黑体" panose="02010609060101010101" pitchFamily="49" charset="-122"/>
              </a:rPr>
              <a:t>1</a:t>
            </a:r>
            <a:r>
              <a:rPr sz="3600" b="1">
                <a:latin typeface="黑体" panose="02010609060101010101" pitchFamily="49" charset="-122"/>
                <a:ea typeface="黑体" panose="02010609060101010101" pitchFamily="49" charset="-122"/>
              </a:rPr>
              <a:t>.练习有感情地读文，抄写生词3遍；</a:t>
            </a:r>
            <a:endParaRPr sz="3600" b="1">
              <a:latin typeface="黑体" panose="02010609060101010101" pitchFamily="49" charset="-122"/>
              <a:ea typeface="黑体" panose="02010609060101010101" pitchFamily="49" charset="-122"/>
            </a:endParaRPr>
          </a:p>
          <a:p>
            <a:pPr indent="457200">
              <a:lnSpc>
                <a:spcPct val="150000"/>
              </a:lnSpc>
            </a:pPr>
            <a:r>
              <a:rPr lang="en-US" sz="3600" b="1" smtClean="0">
                <a:latin typeface="黑体" panose="02010609060101010101" pitchFamily="49" charset="-122"/>
                <a:ea typeface="黑体" panose="02010609060101010101" pitchFamily="49" charset="-122"/>
              </a:rPr>
              <a:t>  </a:t>
            </a:r>
            <a:r>
              <a:rPr sz="3600" b="1" smtClean="0">
                <a:latin typeface="黑体" panose="02010609060101010101" pitchFamily="49" charset="-122"/>
                <a:ea typeface="黑体" panose="02010609060101010101" pitchFamily="49" charset="-122"/>
              </a:rPr>
              <a:t>2</a:t>
            </a:r>
            <a:r>
              <a:rPr sz="3600" b="1">
                <a:latin typeface="黑体" panose="02010609060101010101" pitchFamily="49" charset="-122"/>
                <a:ea typeface="黑体" panose="02010609060101010101" pitchFamily="49" charset="-122"/>
              </a:rPr>
              <a:t>.品读文中自己喜欢的描写春节中重要日子的文段，并试着背一背。</a:t>
            </a:r>
            <a:endParaRPr sz="3600" b="1">
              <a:latin typeface="黑体" panose="02010609060101010101" pitchFamily="49" charset="-122"/>
              <a:ea typeface="黑体" panose="02010609060101010101" pitchFamily="49" charset="-122"/>
            </a:endParaRPr>
          </a:p>
        </p:txBody>
      </p:sp>
      <p:pic>
        <p:nvPicPr>
          <p:cNvPr id="11" name="图片 10"/>
          <p:cNvPicPr>
            <a:picLocks noChangeAspect="1"/>
          </p:cNvPicPr>
          <p:nvPr/>
        </p:nvPicPr>
        <p:blipFill rotWithShape="1">
          <a:blip r:embed="rId1" cstate="email"/>
          <a:srcRect/>
          <a:stretch>
            <a:fillRect/>
          </a:stretch>
        </p:blipFill>
        <p:spPr>
          <a:xfrm>
            <a:off x="8462916" y="1269981"/>
            <a:ext cx="3249930" cy="5193030"/>
          </a:xfrm>
          <a:prstGeom prst="rect">
            <a:avLst/>
          </a:prstGeom>
          <a:ln>
            <a:noFill/>
          </a:ln>
          <a:effectLst>
            <a:softEdge rad="112500"/>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标题 2"/>
          <p:cNvSpPr>
            <a:spLocks noGrp="1"/>
          </p:cNvSpPr>
          <p:nvPr>
            <p:ph type="ctrTitle"/>
          </p:nvPr>
        </p:nvSpPr>
        <p:spPr>
          <a:xfrm>
            <a:off x="1182688" y="2362200"/>
            <a:ext cx="6805612" cy="1298575"/>
          </a:xfrm>
        </p:spPr>
        <p:txBody>
          <a:bodyPr/>
          <a:lstStyle/>
          <a:p>
            <a:r>
              <a:rPr lang="zh-CN" altLang="en-US" sz="8000" smtClean="0">
                <a:solidFill>
                  <a:schemeClr val="tx1"/>
                </a:solidFill>
                <a:ea typeface="黑体" panose="02010609060101010101" pitchFamily="49" charset="-122"/>
              </a:rPr>
              <a:t>再见</a:t>
            </a:r>
            <a:endParaRPr lang="zh-CN" altLang="en-US" sz="8000" smtClean="0">
              <a:solidFill>
                <a:schemeClr val="tx1"/>
              </a:solidFill>
              <a:ea typeface="黑体" panose="02010609060101010101" pitchFamily="49"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13970"/>
            <a:ext cx="10515600" cy="822325"/>
          </a:xfrm>
        </p:spPr>
        <p:txBody>
          <a:bodyPr rtlCol="0"/>
          <a:lstStyle/>
          <a:p>
            <a:pPr fontAlgn="auto">
              <a:spcAft>
                <a:spcPts val="0"/>
              </a:spcAft>
              <a:defRPr/>
            </a:pPr>
            <a:r>
              <a:rPr lang="zh-CN" altLang="en-US" dirty="0" smtClean="0">
                <a:latin typeface="黑体" panose="02010609060101010101" pitchFamily="49" charset="-122"/>
              </a:rPr>
              <a:t>激趣</a:t>
            </a:r>
            <a:r>
              <a:rPr lang="zh-CN" altLang="en-US" dirty="0" smtClean="0">
                <a:latin typeface="黑体" panose="02010609060101010101" pitchFamily="49" charset="-122"/>
                <a:sym typeface="+mn-ea"/>
              </a:rPr>
              <a:t>导入</a:t>
            </a:r>
            <a:endParaRPr lang="zh-CN" altLang="en-US" dirty="0" smtClean="0">
              <a:latin typeface="黑体" panose="02010609060101010101" pitchFamily="49" charset="-122"/>
              <a:sym typeface="+mn-ea"/>
            </a:endParaRPr>
          </a:p>
        </p:txBody>
      </p:sp>
      <p:sp>
        <p:nvSpPr>
          <p:cNvPr id="6150" name="矩形 12"/>
          <p:cNvSpPr/>
          <p:nvPr/>
        </p:nvSpPr>
        <p:spPr>
          <a:xfrm>
            <a:off x="453381" y="3843987"/>
            <a:ext cx="11285239" cy="2973122"/>
          </a:xfrm>
          <a:prstGeom prst="rect">
            <a:avLst/>
          </a:prstGeom>
          <a:solidFill>
            <a:schemeClr val="bg1"/>
          </a:solidFill>
          <a:ln w="9525">
            <a:noFill/>
          </a:ln>
        </p:spPr>
        <p:txBody>
          <a:bodyPr wrap="square">
            <a:spAutoFit/>
          </a:bodyPr>
          <a:lstStyle/>
          <a:p>
            <a:pPr eaLnBrk="1" latinLnBrk="0" hangingPunct="1">
              <a:lnSpc>
                <a:spcPct val="130000"/>
              </a:lnSpc>
            </a:pPr>
            <a:r>
              <a:rPr lang="zh-CN" altLang="en-US" sz="3600" b="1" dirty="0" smtClean="0">
                <a:solidFill>
                  <a:srgbClr val="FF0000"/>
                </a:solidFill>
                <a:latin typeface="黑体" panose="02010609060101010101" pitchFamily="49" charset="-122"/>
                <a:ea typeface="黑体" panose="02010609060101010101" pitchFamily="49" charset="-122"/>
                <a:cs typeface="黑体" panose="02010609060101010101" pitchFamily="49" charset="-122"/>
              </a:rPr>
              <a:t>    “</a:t>
            </a:r>
            <a:r>
              <a:rPr lang="zh-CN" altLang="en-US" sz="3600" b="1" dirty="0">
                <a:solidFill>
                  <a:srgbClr val="FF0000"/>
                </a:solidFill>
                <a:latin typeface="黑体" panose="02010609060101010101" pitchFamily="49" charset="-122"/>
                <a:ea typeface="黑体" panose="02010609060101010101" pitchFamily="49" charset="-122"/>
                <a:cs typeface="黑体" panose="02010609060101010101" pitchFamily="49" charset="-122"/>
              </a:rPr>
              <a:t>丹凤呈祥龙献瑞,红桃贺岁杏迎春。”同学们，春节是我们中国人心中最隆重的节日，相信大家对它再熟悉不过了。</a:t>
            </a:r>
            <a:r>
              <a:rPr lang="zh-CN" altLang="en-US" sz="3600" b="1" dirty="0">
                <a:solidFill>
                  <a:schemeClr val="tx1"/>
                </a:solidFill>
                <a:latin typeface="黑体" panose="02010609060101010101" pitchFamily="49" charset="-122"/>
                <a:ea typeface="黑体" panose="02010609060101010101" pitchFamily="49" charset="-122"/>
                <a:cs typeface="黑体" panose="02010609060101010101" pitchFamily="49" charset="-122"/>
              </a:rPr>
              <a:t>你们喜欢过春节吗？谁来说说你家是怎样过春节的？</a:t>
            </a:r>
            <a:endParaRPr lang="zh-CN" altLang="en-US" sz="3600" b="1" dirty="0">
              <a:solidFill>
                <a:schemeClr val="tx1"/>
              </a:solidFill>
              <a:latin typeface="黑体" panose="02010609060101010101" pitchFamily="49" charset="-122"/>
              <a:ea typeface="黑体" panose="02010609060101010101" pitchFamily="49" charset="-122"/>
              <a:cs typeface="黑体" panose="02010609060101010101" pitchFamily="49" charset="-122"/>
            </a:endParaRPr>
          </a:p>
        </p:txBody>
      </p:sp>
      <p:pic>
        <p:nvPicPr>
          <p:cNvPr id="6146" name="图片 11"/>
          <p:cNvPicPr>
            <a:picLocks noChangeAspect="1"/>
          </p:cNvPicPr>
          <p:nvPr/>
        </p:nvPicPr>
        <p:blipFill>
          <a:blip r:embed="rId1" cstate="email"/>
          <a:srcRect/>
          <a:stretch>
            <a:fillRect/>
          </a:stretch>
        </p:blipFill>
        <p:spPr>
          <a:xfrm>
            <a:off x="3351845" y="981150"/>
            <a:ext cx="5488310" cy="2717982"/>
          </a:xfrm>
          <a:prstGeom prst="rect">
            <a:avLst/>
          </a:prstGeom>
          <a:noFill/>
          <a:ln w="9525">
            <a:noFill/>
          </a:ln>
        </p:spPr>
      </p:pic>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导入课题</a:t>
            </a:r>
            <a:endParaRPr lang="zh-CN" altLang="en-US" dirty="0" smtClean="0">
              <a:latin typeface="黑体" panose="02010609060101010101" pitchFamily="49" charset="-122"/>
              <a:sym typeface="+mn-ea"/>
            </a:endParaRPr>
          </a:p>
        </p:txBody>
      </p:sp>
      <p:pic>
        <p:nvPicPr>
          <p:cNvPr id="8" name="图片 7"/>
          <p:cNvPicPr>
            <a:picLocks noChangeAspect="1"/>
          </p:cNvPicPr>
          <p:nvPr/>
        </p:nvPicPr>
        <p:blipFill>
          <a:blip r:embed="rId1" cstate="email"/>
          <a:stretch>
            <a:fillRect/>
          </a:stretch>
        </p:blipFill>
        <p:spPr>
          <a:xfrm>
            <a:off x="603016" y="1266421"/>
            <a:ext cx="3499104" cy="348691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9940" name="Picture 4" descr="http://58pic.ooopic.com/58pic/14/65/58/04v58PIC75n.jpg"/>
          <p:cNvPicPr>
            <a:picLocks noChangeAspect="1" noChangeArrowheads="1"/>
          </p:cNvPicPr>
          <p:nvPr/>
        </p:nvPicPr>
        <p:blipFill rotWithShape="1">
          <a:blip r:embed="rId2" cstate="email"/>
          <a:srcRect/>
          <a:stretch>
            <a:fillRect/>
          </a:stretch>
        </p:blipFill>
        <p:spPr bwMode="auto">
          <a:xfrm>
            <a:off x="7308215" y="1115060"/>
            <a:ext cx="4643755" cy="363791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grpSp>
        <p:nvGrpSpPr>
          <p:cNvPr id="3" name="组合 2"/>
          <p:cNvGrpSpPr/>
          <p:nvPr/>
        </p:nvGrpSpPr>
        <p:grpSpPr>
          <a:xfrm>
            <a:off x="4653280" y="1580515"/>
            <a:ext cx="3149600" cy="3021330"/>
            <a:chOff x="3467381" y="97958"/>
            <a:chExt cx="2652981" cy="2362159"/>
          </a:xfrm>
        </p:grpSpPr>
        <p:pic>
          <p:nvPicPr>
            <p:cNvPr id="6150" name="Picture 8"/>
            <p:cNvPicPr>
              <a:picLocks noChangeAspect="1"/>
            </p:cNvPicPr>
            <p:nvPr/>
          </p:nvPicPr>
          <p:blipFill>
            <a:blip r:embed="rId3" cstate="email">
              <a:clrChange>
                <a:clrFrom>
                  <a:srgbClr val="FFFFFF"/>
                </a:clrFrom>
                <a:clrTo>
                  <a:srgbClr val="FFFFFF">
                    <a:alpha val="0"/>
                  </a:srgbClr>
                </a:clrTo>
              </a:clrChange>
            </a:blip>
            <a:srcRect/>
            <a:stretch>
              <a:fillRect/>
            </a:stretch>
          </p:blipFill>
          <p:spPr>
            <a:xfrm>
              <a:off x="4985928" y="97958"/>
              <a:ext cx="1134434" cy="1019981"/>
            </a:xfrm>
            <a:prstGeom prst="rect">
              <a:avLst/>
            </a:prstGeom>
            <a:noFill/>
            <a:ln w="9525">
              <a:noFill/>
            </a:ln>
          </p:spPr>
        </p:pic>
        <p:pic>
          <p:nvPicPr>
            <p:cNvPr id="6151" name="Picture 10"/>
            <p:cNvPicPr>
              <a:picLocks noChangeAspect="1"/>
            </p:cNvPicPr>
            <p:nvPr/>
          </p:nvPicPr>
          <p:blipFill>
            <a:blip r:embed="rId4" cstate="email"/>
            <a:srcRect/>
            <a:stretch>
              <a:fillRect/>
            </a:stretch>
          </p:blipFill>
          <p:spPr>
            <a:xfrm>
              <a:off x="3467381" y="430659"/>
              <a:ext cx="1419031" cy="2029458"/>
            </a:xfrm>
            <a:prstGeom prst="rect">
              <a:avLst/>
            </a:prstGeom>
            <a:noFill/>
            <a:ln w="9525">
              <a:noFill/>
            </a:ln>
          </p:spPr>
        </p:pic>
      </p:grpSp>
      <p:sp>
        <p:nvSpPr>
          <p:cNvPr id="4" name="矩形 3"/>
          <p:cNvSpPr/>
          <p:nvPr/>
        </p:nvSpPr>
        <p:spPr>
          <a:xfrm>
            <a:off x="743585" y="4601845"/>
            <a:ext cx="11208385" cy="2030095"/>
          </a:xfrm>
          <a:prstGeom prst="rect">
            <a:avLst/>
          </a:prstGeom>
        </p:spPr>
        <p:txBody>
          <a:bodyPr wrap="square">
            <a:spAutoFit/>
          </a:bodyPr>
          <a:lstStyle/>
          <a:p>
            <a:pPr marL="0" marR="0" lvl="0" indent="0" algn="l" defTabSz="914400" rtl="0" eaLnBrk="0" latinLnBrk="0" hangingPunct="0">
              <a:lnSpc>
                <a:spcPct val="150000"/>
              </a:lnSpc>
              <a:spcBef>
                <a:spcPct val="0"/>
              </a:spcBef>
              <a:spcAft>
                <a:spcPct val="0"/>
              </a:spcAft>
              <a:buClrTx/>
              <a:buSzTx/>
              <a:buFontTx/>
              <a:buNone/>
              <a:defRPr/>
            </a:pPr>
            <a:r>
              <a:rPr kumimoji="0" lang="en-US" altLang="zh-CN" sz="2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en-US" altLang="zh-CN" sz="28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rPr>
              <a:t>  </a:t>
            </a:r>
            <a:r>
              <a:rPr kumimoji="0" lang="zh-CN" altLang="en-US" sz="2800" b="1" i="0" u="none" strike="noStrike" kern="1200" cap="none" spc="0" normalizeH="0" baseline="0" noProof="0" dirty="0" smtClean="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rPr>
              <a:t>俗话说</a:t>
            </a:r>
            <a:r>
              <a:rPr kumimoji="0" lang="zh-CN" altLang="en-US" sz="2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rPr>
              <a:t>:“百里不同风，千里不同俗。”不同地区、不同民族都有自己特有的民风民俗。现在，我们就跟随作家老舍，走进老北京京味儿十足的春节，感受独特的民风民俗。</a:t>
            </a:r>
            <a:endParaRPr kumimoji="0" lang="zh-CN" altLang="en-US" sz="28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9940"/>
                                        </p:tgtEl>
                                        <p:attrNameLst>
                                          <p:attrName>style.visibility</p:attrName>
                                        </p:attrNameLst>
                                      </p:cBhvr>
                                      <p:to>
                                        <p:strVal val="visible"/>
                                      </p:to>
                                    </p:set>
                                    <p:animEffect transition="in" filter="fade">
                                      <p:cBhvr>
                                        <p:cTn id="13" dur="1000"/>
                                        <p:tgtEl>
                                          <p:spTgt spid="39940"/>
                                        </p:tgtEl>
                                      </p:cBhvr>
                                    </p:animEffect>
                                    <p:anim calcmode="lin" valueType="num">
                                      <p:cBhvr>
                                        <p:cTn id="14" dur="1000" fill="hold"/>
                                        <p:tgtEl>
                                          <p:spTgt spid="39940"/>
                                        </p:tgtEl>
                                        <p:attrNameLst>
                                          <p:attrName>ppt_x</p:attrName>
                                        </p:attrNameLst>
                                      </p:cBhvr>
                                      <p:tavLst>
                                        <p:tav tm="0">
                                          <p:val>
                                            <p:strVal val="#ppt_x"/>
                                          </p:val>
                                        </p:tav>
                                        <p:tav tm="100000">
                                          <p:val>
                                            <p:strVal val="#ppt_x"/>
                                          </p:val>
                                        </p:tav>
                                      </p:tavLst>
                                    </p:anim>
                                    <p:anim calcmode="lin" valueType="num">
                                      <p:cBhvr>
                                        <p:cTn id="15" dur="1000" fill="hold"/>
                                        <p:tgtEl>
                                          <p:spTgt spid="3994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4"/>
                                        </p:tgtEl>
                                        <p:attrNameLst>
                                          <p:attrName>ppt_y</p:attrName>
                                        </p:attrNameLst>
                                      </p:cBhvr>
                                      <p:tavLst>
                                        <p:tav tm="0">
                                          <p:val>
                                            <p:strVal val="#ppt_y"/>
                                          </p:val>
                                        </p:tav>
                                        <p:tav tm="100000">
                                          <p:val>
                                            <p:strVal val="#ppt_y"/>
                                          </p:val>
                                        </p:tav>
                                      </p:tavLst>
                                    </p:anim>
                                    <p:anim calcmode="lin" valueType="num">
                                      <p:cBhvr>
                                        <p:cTn id="2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齐读课题</a:t>
            </a:r>
            <a:endParaRPr lang="zh-CN" altLang="en-US" dirty="0" smtClean="0">
              <a:latin typeface="黑体" panose="02010609060101010101" pitchFamily="49" charset="-122"/>
              <a:sym typeface="+mn-ea"/>
            </a:endParaRPr>
          </a:p>
        </p:txBody>
      </p:sp>
      <p:pic>
        <p:nvPicPr>
          <p:cNvPr id="4098" name="Picture 2"/>
          <p:cNvPicPr>
            <a:picLocks noChangeAspect="1" noChangeArrowheads="1"/>
          </p:cNvPicPr>
          <p:nvPr/>
        </p:nvPicPr>
        <p:blipFill>
          <a:blip r:embed="rId1" cstate="print"/>
          <a:srcRect/>
          <a:stretch>
            <a:fillRect/>
          </a:stretch>
        </p:blipFill>
        <p:spPr bwMode="auto">
          <a:xfrm>
            <a:off x="4627245" y="2814320"/>
            <a:ext cx="1257300" cy="700405"/>
          </a:xfrm>
          <a:prstGeom prst="rect">
            <a:avLst/>
          </a:prstGeom>
          <a:noFill/>
          <a:ln w="9525">
            <a:noFill/>
            <a:miter lim="800000"/>
            <a:headEnd/>
            <a:tailEnd/>
          </a:ln>
        </p:spPr>
      </p:pic>
      <p:pic>
        <p:nvPicPr>
          <p:cNvPr id="12" name="Picture 2"/>
          <p:cNvPicPr>
            <a:picLocks noChangeAspect="1" noChangeArrowheads="1"/>
          </p:cNvPicPr>
          <p:nvPr/>
        </p:nvPicPr>
        <p:blipFill>
          <a:blip r:embed="rId1" cstate="print"/>
          <a:srcRect/>
          <a:stretch>
            <a:fillRect/>
          </a:stretch>
        </p:blipFill>
        <p:spPr bwMode="auto">
          <a:xfrm>
            <a:off x="6650355" y="2879090"/>
            <a:ext cx="1755140" cy="570865"/>
          </a:xfrm>
          <a:prstGeom prst="rect">
            <a:avLst/>
          </a:prstGeom>
          <a:noFill/>
          <a:ln w="9525">
            <a:noFill/>
            <a:miter lim="800000"/>
            <a:headEnd/>
            <a:tailEnd/>
          </a:ln>
        </p:spPr>
      </p:pic>
      <p:pic>
        <p:nvPicPr>
          <p:cNvPr id="13" name="Picture 2"/>
          <p:cNvPicPr>
            <a:picLocks noChangeAspect="1" noChangeArrowheads="1"/>
          </p:cNvPicPr>
          <p:nvPr/>
        </p:nvPicPr>
        <p:blipFill>
          <a:blip r:embed="rId1" cstate="print"/>
          <a:srcRect/>
          <a:stretch>
            <a:fillRect/>
          </a:stretch>
        </p:blipFill>
        <p:spPr bwMode="auto">
          <a:xfrm>
            <a:off x="9488170" y="2879090"/>
            <a:ext cx="1230630" cy="570865"/>
          </a:xfrm>
          <a:prstGeom prst="rect">
            <a:avLst/>
          </a:prstGeom>
          <a:noFill/>
          <a:ln w="9525">
            <a:noFill/>
            <a:miter lim="800000"/>
            <a:headEnd/>
            <a:tailEnd/>
          </a:ln>
        </p:spPr>
      </p:pic>
      <p:sp>
        <p:nvSpPr>
          <p:cNvPr id="6" name="矩形 5"/>
          <p:cNvSpPr/>
          <p:nvPr/>
        </p:nvSpPr>
        <p:spPr>
          <a:xfrm>
            <a:off x="3636010" y="4028440"/>
            <a:ext cx="870585" cy="80454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rgbClr val="FF0000"/>
              </a:solidFill>
              <a:latin typeface="黑体" panose="02010609060101010101" pitchFamily="49" charset="-122"/>
              <a:ea typeface="黑体" panose="02010609060101010101" pitchFamily="49" charset="-122"/>
            </a:endParaRPr>
          </a:p>
        </p:txBody>
      </p:sp>
      <p:sp>
        <p:nvSpPr>
          <p:cNvPr id="7" name="矩形 6"/>
          <p:cNvSpPr/>
          <p:nvPr/>
        </p:nvSpPr>
        <p:spPr>
          <a:xfrm>
            <a:off x="7295515" y="3937635"/>
            <a:ext cx="1109980" cy="89535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rgbClr val="FF0000"/>
              </a:solidFill>
              <a:latin typeface="黑体" panose="02010609060101010101" pitchFamily="49" charset="-122"/>
              <a:ea typeface="黑体" panose="02010609060101010101" pitchFamily="49" charset="-122"/>
            </a:endParaRPr>
          </a:p>
        </p:txBody>
      </p:sp>
      <p:sp>
        <p:nvSpPr>
          <p:cNvPr id="8" name="矩形 7"/>
          <p:cNvSpPr/>
          <p:nvPr/>
        </p:nvSpPr>
        <p:spPr>
          <a:xfrm>
            <a:off x="10106660" y="3968750"/>
            <a:ext cx="916305" cy="895985"/>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rgbClr val="FF0000"/>
              </a:solidFill>
              <a:latin typeface="黑体" panose="02010609060101010101" pitchFamily="49" charset="-122"/>
              <a:ea typeface="黑体" panose="02010609060101010101" pitchFamily="49" charset="-122"/>
            </a:endParaRPr>
          </a:p>
        </p:txBody>
      </p:sp>
      <p:pic>
        <p:nvPicPr>
          <p:cNvPr id="9" name="Picture 2"/>
          <p:cNvPicPr>
            <a:picLocks noChangeAspect="1" noChangeArrowheads="1"/>
          </p:cNvPicPr>
          <p:nvPr/>
        </p:nvPicPr>
        <p:blipFill>
          <a:blip r:embed="rId1" cstate="print"/>
          <a:srcRect/>
          <a:stretch>
            <a:fillRect/>
          </a:stretch>
        </p:blipFill>
        <p:spPr bwMode="auto">
          <a:xfrm>
            <a:off x="1537970" y="2814320"/>
            <a:ext cx="1423035" cy="700405"/>
          </a:xfrm>
          <a:prstGeom prst="rect">
            <a:avLst/>
          </a:prstGeom>
          <a:noFill/>
          <a:ln w="9525">
            <a:noFill/>
            <a:miter lim="800000"/>
            <a:headEnd/>
            <a:tailEnd/>
          </a:ln>
        </p:spPr>
      </p:pic>
      <p:pic>
        <p:nvPicPr>
          <p:cNvPr id="10" name="Picture 2"/>
          <p:cNvPicPr>
            <a:picLocks noChangeAspect="1" noChangeArrowheads="1"/>
          </p:cNvPicPr>
          <p:nvPr/>
        </p:nvPicPr>
        <p:blipFill>
          <a:blip r:embed="rId1" cstate="print"/>
          <a:srcRect/>
          <a:stretch>
            <a:fillRect/>
          </a:stretch>
        </p:blipFill>
        <p:spPr bwMode="auto">
          <a:xfrm>
            <a:off x="838200" y="3909060"/>
            <a:ext cx="1017905" cy="1075690"/>
          </a:xfrm>
          <a:prstGeom prst="rect">
            <a:avLst/>
          </a:prstGeom>
          <a:noFill/>
          <a:ln w="9525">
            <a:noFill/>
            <a:miter lim="800000"/>
            <a:headEnd/>
            <a:tailEnd/>
          </a:ln>
        </p:spPr>
      </p:pic>
      <p:pic>
        <p:nvPicPr>
          <p:cNvPr id="28673" name="Picture 1"/>
          <p:cNvPicPr>
            <a:picLocks noChangeAspect="1" noChangeArrowheads="1"/>
          </p:cNvPicPr>
          <p:nvPr/>
        </p:nvPicPr>
        <p:blipFill>
          <a:blip r:embed="rId2" cstate="email"/>
          <a:srcRect/>
          <a:stretch>
            <a:fillRect/>
          </a:stretch>
        </p:blipFill>
        <p:spPr bwMode="auto">
          <a:xfrm>
            <a:off x="2486342" y="2761980"/>
            <a:ext cx="8007350" cy="3928745"/>
          </a:xfrm>
          <a:prstGeom prst="rect">
            <a:avLst/>
          </a:prstGeom>
          <a:noFill/>
          <a:ln w="9525">
            <a:noFill/>
            <a:miter lim="800000"/>
            <a:headEnd/>
            <a:tailEnd/>
          </a:ln>
        </p:spPr>
      </p:pic>
      <p:sp>
        <p:nvSpPr>
          <p:cNvPr id="7173" name="标题 1"/>
          <p:cNvSpPr txBox="1"/>
          <p:nvPr/>
        </p:nvSpPr>
        <p:spPr>
          <a:xfrm>
            <a:off x="1386840" y="1019175"/>
            <a:ext cx="10206355" cy="1598295"/>
          </a:xfrm>
          <a:prstGeom prst="rect">
            <a:avLst/>
          </a:prstGeom>
          <a:noFill/>
          <a:ln w="9525">
            <a:noFill/>
          </a:ln>
        </p:spPr>
        <p:txBody>
          <a:bodyPr/>
          <a:lstStyle/>
          <a:p>
            <a:pPr algn="ctr" defTabSz="850900" eaLnBrk="1" hangingPunct="1">
              <a:buFont typeface="Arial" panose="020B0604020202020204" pitchFamily="34" charset="0"/>
            </a:pPr>
            <a:r>
              <a:rPr lang="zh-CN" altLang="en-US" sz="11500" b="1" smtClean="0">
                <a:ln w="12700" cmpd="sng">
                  <a:solidFill>
                    <a:schemeClr val="accent4"/>
                  </a:solidFill>
                  <a:prstDash val="solid"/>
                </a:ln>
                <a:solidFill>
                  <a:srgbClr val="FF0000"/>
                </a:solidFill>
                <a:effectLst/>
                <a:latin typeface="黑体" panose="02010609060101010101" pitchFamily="49" charset="-122"/>
                <a:ea typeface="黑体" panose="02010609060101010101" pitchFamily="49" charset="-122"/>
                <a:cs typeface="黑体" panose="02010609060101010101" pitchFamily="49" charset="-122"/>
              </a:rPr>
              <a:t>北京</a:t>
            </a:r>
            <a:r>
              <a:rPr lang="zh-CN" altLang="en-US" sz="11500" b="1" dirty="0">
                <a:ln w="12700" cmpd="sng">
                  <a:solidFill>
                    <a:schemeClr val="accent4"/>
                  </a:solidFill>
                  <a:prstDash val="solid"/>
                </a:ln>
                <a:solidFill>
                  <a:srgbClr val="FF0000"/>
                </a:solidFill>
                <a:effectLst/>
                <a:latin typeface="黑体" panose="02010609060101010101" pitchFamily="49" charset="-122"/>
                <a:ea typeface="黑体" panose="02010609060101010101" pitchFamily="49" charset="-122"/>
                <a:cs typeface="黑体" panose="02010609060101010101" pitchFamily="49" charset="-122"/>
              </a:rPr>
              <a:t>的春节</a:t>
            </a:r>
            <a:endParaRPr lang="zh-CN" altLang="en-US" sz="11500" b="1" dirty="0">
              <a:ln w="12700" cmpd="sng">
                <a:solidFill>
                  <a:schemeClr val="accent4"/>
                </a:solidFill>
                <a:prstDash val="solid"/>
              </a:ln>
              <a:solidFill>
                <a:srgbClr val="FF0000"/>
              </a:solidFill>
              <a:effectLst/>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nodeType="clickEffect">
                                  <p:stCondLst>
                                    <p:cond delay="0"/>
                                  </p:stCondLst>
                                  <p:childTnLst>
                                    <p:animEffect transition="out" filter="blinds(horizontal)">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nodeType="clickEffect">
                                  <p:stCondLst>
                                    <p:cond delay="0"/>
                                  </p:stCondLst>
                                  <p:childTnLst>
                                    <p:animEffect transition="out" filter="blinds(horizontal)">
                                      <p:cBhvr>
                                        <p:cTn id="16" dur="500"/>
                                        <p:tgtEl>
                                          <p:spTgt spid="4098"/>
                                        </p:tgtEl>
                                      </p:cBhvr>
                                    </p:animEffect>
                                    <p:set>
                                      <p:cBhvr>
                                        <p:cTn id="17" dur="1" fill="hold">
                                          <p:stCondLst>
                                            <p:cond delay="499"/>
                                          </p:stCondLst>
                                        </p:cTn>
                                        <p:tgtEl>
                                          <p:spTgt spid="409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nodeType="clickEffect">
                                  <p:stCondLst>
                                    <p:cond delay="0"/>
                                  </p:stCondLst>
                                  <p:childTnLst>
                                    <p:animEffect transition="out" filter="blinds(horizontal)">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3" presetClass="exit" presetSubtype="10" fill="hold" nodeType="clickEffect">
                                  <p:stCondLst>
                                    <p:cond delay="0"/>
                                  </p:stCondLst>
                                  <p:childTnLst>
                                    <p:animEffect transition="out" filter="blinds(horizontal)">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8"/>
                                        </p:tgtEl>
                                      </p:cBhvr>
                                    </p:animEffect>
                                    <p:set>
                                      <p:cBhvr>
                                        <p:cTn id="42" dur="1" fill="hold">
                                          <p:stCondLst>
                                            <p:cond delay="499"/>
                                          </p:stCondLst>
                                        </p:cTn>
                                        <p:tgtEl>
                                          <p:spTgt spid="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nodeType="clickEffect">
                                  <p:stCondLst>
                                    <p:cond delay="0"/>
                                  </p:stCondLst>
                                  <p:childTnLst>
                                    <p:set>
                                      <p:cBhvr>
                                        <p:cTn id="46" dur="1" fill="hold">
                                          <p:stCondLst>
                                            <p:cond delay="0"/>
                                          </p:stCondLst>
                                        </p:cTn>
                                        <p:tgtEl>
                                          <p:spTgt spid="4098"/>
                                        </p:tgtEl>
                                        <p:attrNameLst>
                                          <p:attrName>style.visibility</p:attrName>
                                        </p:attrNameLst>
                                      </p:cBhvr>
                                      <p:to>
                                        <p:strVal val="visible"/>
                                      </p:to>
                                    </p:set>
                                    <p:animEffect transition="in" filter="dissolve">
                                      <p:cBhvr>
                                        <p:cTn id="47" dur="500"/>
                                        <p:tgtEl>
                                          <p:spTgt spid="4098"/>
                                        </p:tgtEl>
                                      </p:cBhvr>
                                    </p:animEffect>
                                  </p:childTnLst>
                                </p:cTn>
                              </p:par>
                              <p:par>
                                <p:cTn id="48" presetID="9" presetClass="entr" presetSubtype="0"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dissolve">
                                      <p:cBhvr>
                                        <p:cTn id="50" dur="500"/>
                                        <p:tgtEl>
                                          <p:spTgt spid="12"/>
                                        </p:tgtEl>
                                      </p:cBhvr>
                                    </p:animEffect>
                                  </p:childTnLst>
                                </p:cTn>
                              </p:par>
                              <p:par>
                                <p:cTn id="51" presetID="9" presetClass="entr" presetSubtype="0" fill="hold" nodeType="with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dissolve">
                                      <p:cBhvr>
                                        <p:cTn id="53" dur="500"/>
                                        <p:tgtEl>
                                          <p:spTgt spid="13"/>
                                        </p:tgtEl>
                                      </p:cBhvr>
                                    </p:animEffect>
                                  </p:childTnLst>
                                </p:cTn>
                              </p:par>
                              <p:par>
                                <p:cTn id="54" presetID="9" presetClass="entr" presetSubtype="0" fill="hold" nodeType="with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dissolve">
                                      <p:cBhvr>
                                        <p:cTn id="5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ctrTitle"/>
          </p:nvPr>
        </p:nvSpPr>
        <p:spPr/>
        <p:txBody>
          <a:bodyPr/>
          <a:lstStyle/>
          <a:p>
            <a:r>
              <a:rPr lang="zh-CN" altLang="en-US" sz="3600" dirty="0" smtClean="0"/>
              <a:t>认识作者</a:t>
            </a:r>
            <a:endParaRPr lang="zh-CN" altLang="en-US" dirty="0"/>
          </a:p>
        </p:txBody>
      </p:sp>
      <p:grpSp>
        <p:nvGrpSpPr>
          <p:cNvPr id="2" name="组合 1"/>
          <p:cNvGrpSpPr/>
          <p:nvPr/>
        </p:nvGrpSpPr>
        <p:grpSpPr>
          <a:xfrm>
            <a:off x="106141" y="988281"/>
            <a:ext cx="2092229" cy="789535"/>
            <a:chOff x="253014" y="995903"/>
            <a:chExt cx="2092229" cy="789535"/>
          </a:xfrm>
        </p:grpSpPr>
        <p:sp>
          <p:nvSpPr>
            <p:cNvPr id="12" name="圆角矩形 11"/>
            <p:cNvSpPr/>
            <p:nvPr/>
          </p:nvSpPr>
          <p:spPr>
            <a:xfrm>
              <a:off x="275546" y="995903"/>
              <a:ext cx="2047164" cy="789535"/>
            </a:xfrm>
            <a:prstGeom prst="roundRect">
              <a:avLst/>
            </a:prstGeom>
            <a:solidFill>
              <a:srgbClr val="EFC2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2"/>
            <p:cNvSpPr>
              <a:spLocks noChangeArrowheads="1"/>
            </p:cNvSpPr>
            <p:nvPr/>
          </p:nvSpPr>
          <p:spPr bwMode="auto">
            <a:xfrm>
              <a:off x="253014" y="1082894"/>
              <a:ext cx="2092229"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ts val="750"/>
                </a:spcBef>
                <a:buFont typeface="Arial" panose="020B0604020202020204" pitchFamily="34" charset="0"/>
                <a:buChar char="•"/>
                <a:defRPr sz="2100">
                  <a:solidFill>
                    <a:srgbClr val="595959"/>
                  </a:solidFill>
                  <a:latin typeface="Times New Roman" panose="02020603050405020304" pitchFamily="18" charset="0"/>
                  <a:ea typeface="楷体" panose="02010609060101010101" pitchFamily="49" charset="-122"/>
                </a:defRPr>
              </a:lvl1pPr>
              <a:lvl2pPr marL="742950" indent="-285750">
                <a:spcBef>
                  <a:spcPts val="375"/>
                </a:spcBef>
                <a:buFont typeface="Arial" panose="020B0604020202020204" pitchFamily="34" charset="0"/>
                <a:buChar char="•"/>
                <a:defRPr>
                  <a:solidFill>
                    <a:srgbClr val="595959"/>
                  </a:solidFill>
                  <a:latin typeface="Times New Roman" panose="02020603050405020304" pitchFamily="18" charset="0"/>
                  <a:ea typeface="楷体" panose="02010609060101010101" pitchFamily="49" charset="-122"/>
                </a:defRPr>
              </a:lvl2pPr>
              <a:lvl3pPr marL="1143000" indent="-228600">
                <a:lnSpc>
                  <a:spcPct val="90000"/>
                </a:lnSpc>
                <a:spcBef>
                  <a:spcPts val="375"/>
                </a:spcBef>
                <a:buFont typeface="Arial" panose="020B0604020202020204" pitchFamily="34" charset="0"/>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685800" fontAlgn="base">
                <a:spcBef>
                  <a:spcPct val="0"/>
                </a:spcBef>
                <a:spcAft>
                  <a:spcPct val="0"/>
                </a:spcAft>
                <a:buFont typeface="Arial" panose="020B0604020202020204" pitchFamily="34" charset="0"/>
                <a:buNone/>
              </a:pPr>
              <a:r>
                <a:rPr lang="zh-CN" altLang="en-US" sz="3400" b="1" dirty="0">
                  <a:solidFill>
                    <a:schemeClr val="tx1"/>
                  </a:solidFill>
                  <a:latin typeface="黑体" panose="02010609060101010101" pitchFamily="49" charset="-122"/>
                  <a:ea typeface="黑体" panose="02010609060101010101" pitchFamily="49" charset="-122"/>
                  <a:cs typeface="+mj-cs"/>
                  <a:sym typeface="楷体" panose="02010609060101010101" pitchFamily="49" charset="-122"/>
                </a:rPr>
                <a:t>生平简介</a:t>
              </a:r>
              <a:endParaRPr lang="zh-CN" altLang="en-US" sz="3400" b="1" dirty="0">
                <a:solidFill>
                  <a:schemeClr val="tx1"/>
                </a:solidFill>
                <a:latin typeface="黑体" panose="02010609060101010101" pitchFamily="49" charset="-122"/>
                <a:ea typeface="黑体" panose="02010609060101010101" pitchFamily="49" charset="-122"/>
                <a:cs typeface="+mj-cs"/>
                <a:sym typeface="楷体" panose="02010609060101010101" pitchFamily="49" charset="-122"/>
              </a:endParaRPr>
            </a:p>
          </p:txBody>
        </p:sp>
      </p:grpSp>
      <p:grpSp>
        <p:nvGrpSpPr>
          <p:cNvPr id="3" name="组合 2"/>
          <p:cNvGrpSpPr/>
          <p:nvPr/>
        </p:nvGrpSpPr>
        <p:grpSpPr>
          <a:xfrm>
            <a:off x="106141" y="3641938"/>
            <a:ext cx="2092229" cy="789535"/>
            <a:chOff x="286812" y="3126798"/>
            <a:chExt cx="2092229" cy="789535"/>
          </a:xfrm>
        </p:grpSpPr>
        <p:sp>
          <p:nvSpPr>
            <p:cNvPr id="15" name="圆角矩形 14"/>
            <p:cNvSpPr/>
            <p:nvPr/>
          </p:nvSpPr>
          <p:spPr>
            <a:xfrm>
              <a:off x="309344" y="3126798"/>
              <a:ext cx="2047164" cy="789535"/>
            </a:xfrm>
            <a:prstGeom prst="roundRect">
              <a:avLst/>
            </a:prstGeom>
            <a:solidFill>
              <a:srgbClr val="EFC2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2"/>
            <p:cNvSpPr>
              <a:spLocks noChangeArrowheads="1"/>
            </p:cNvSpPr>
            <p:nvPr/>
          </p:nvSpPr>
          <p:spPr bwMode="auto">
            <a:xfrm>
              <a:off x="286812" y="3213789"/>
              <a:ext cx="2092229"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ts val="750"/>
                </a:spcBef>
                <a:buFont typeface="Arial" panose="020B0604020202020204" pitchFamily="34" charset="0"/>
                <a:buChar char="•"/>
                <a:defRPr sz="2100">
                  <a:solidFill>
                    <a:srgbClr val="595959"/>
                  </a:solidFill>
                  <a:latin typeface="Times New Roman" panose="02020603050405020304" pitchFamily="18" charset="0"/>
                  <a:ea typeface="楷体" panose="02010609060101010101" pitchFamily="49" charset="-122"/>
                </a:defRPr>
              </a:lvl1pPr>
              <a:lvl2pPr marL="742950" indent="-285750">
                <a:spcBef>
                  <a:spcPts val="375"/>
                </a:spcBef>
                <a:buFont typeface="Arial" panose="020B0604020202020204" pitchFamily="34" charset="0"/>
                <a:buChar char="•"/>
                <a:defRPr>
                  <a:solidFill>
                    <a:srgbClr val="595959"/>
                  </a:solidFill>
                  <a:latin typeface="Times New Roman" panose="02020603050405020304" pitchFamily="18" charset="0"/>
                  <a:ea typeface="楷体" panose="02010609060101010101" pitchFamily="49" charset="-122"/>
                </a:defRPr>
              </a:lvl2pPr>
              <a:lvl3pPr marL="1143000" indent="-228600">
                <a:lnSpc>
                  <a:spcPct val="90000"/>
                </a:lnSpc>
                <a:spcBef>
                  <a:spcPts val="375"/>
                </a:spcBef>
                <a:buFont typeface="Arial" panose="020B0604020202020204" pitchFamily="34" charset="0"/>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685800" fontAlgn="base">
                <a:spcBef>
                  <a:spcPct val="0"/>
                </a:spcBef>
                <a:spcAft>
                  <a:spcPct val="0"/>
                </a:spcAft>
                <a:buFont typeface="Arial" panose="020B0604020202020204" pitchFamily="34" charset="0"/>
                <a:buNone/>
              </a:pPr>
              <a:r>
                <a:rPr lang="zh-CN" altLang="en-US" sz="3400" b="1" dirty="0">
                  <a:solidFill>
                    <a:schemeClr val="tx1"/>
                  </a:solidFill>
                  <a:latin typeface="黑体" panose="02010609060101010101" pitchFamily="49" charset="-122"/>
                  <a:ea typeface="黑体" panose="02010609060101010101" pitchFamily="49" charset="-122"/>
                  <a:cs typeface="+mj-cs"/>
                  <a:sym typeface="楷体" panose="02010609060101010101" pitchFamily="49" charset="-122"/>
                </a:rPr>
                <a:t>文学成就</a:t>
              </a:r>
              <a:endParaRPr lang="zh-CN" altLang="en-US" sz="3400" b="1" dirty="0">
                <a:solidFill>
                  <a:schemeClr val="tx1"/>
                </a:solidFill>
                <a:latin typeface="黑体" panose="02010609060101010101" pitchFamily="49" charset="-122"/>
                <a:ea typeface="黑体" panose="02010609060101010101" pitchFamily="49" charset="-122"/>
                <a:cs typeface="+mj-cs"/>
                <a:sym typeface="楷体" panose="02010609060101010101" pitchFamily="49" charset="-122"/>
              </a:endParaRPr>
            </a:p>
          </p:txBody>
        </p:sp>
      </p:grpSp>
      <p:grpSp>
        <p:nvGrpSpPr>
          <p:cNvPr id="5" name="组合 4"/>
          <p:cNvGrpSpPr/>
          <p:nvPr/>
        </p:nvGrpSpPr>
        <p:grpSpPr>
          <a:xfrm>
            <a:off x="49029" y="4822391"/>
            <a:ext cx="2125041" cy="789535"/>
            <a:chOff x="140619" y="4644723"/>
            <a:chExt cx="2125041" cy="789535"/>
          </a:xfrm>
        </p:grpSpPr>
        <p:sp>
          <p:nvSpPr>
            <p:cNvPr id="18" name="圆角矩形 17"/>
            <p:cNvSpPr/>
            <p:nvPr/>
          </p:nvSpPr>
          <p:spPr>
            <a:xfrm>
              <a:off x="218496" y="4644723"/>
              <a:ext cx="2047164" cy="789535"/>
            </a:xfrm>
            <a:prstGeom prst="roundRect">
              <a:avLst/>
            </a:prstGeom>
            <a:solidFill>
              <a:srgbClr val="EFC2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2"/>
            <p:cNvSpPr>
              <a:spLocks noChangeArrowheads="1"/>
            </p:cNvSpPr>
            <p:nvPr/>
          </p:nvSpPr>
          <p:spPr bwMode="auto">
            <a:xfrm>
              <a:off x="140619" y="4713091"/>
              <a:ext cx="2092229"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ts val="750"/>
                </a:spcBef>
                <a:buFont typeface="Arial" panose="020B0604020202020204" pitchFamily="34" charset="0"/>
                <a:buChar char="•"/>
                <a:defRPr sz="2100">
                  <a:solidFill>
                    <a:srgbClr val="595959"/>
                  </a:solidFill>
                  <a:latin typeface="Times New Roman" panose="02020603050405020304" pitchFamily="18" charset="0"/>
                  <a:ea typeface="楷体" panose="02010609060101010101" pitchFamily="49" charset="-122"/>
                </a:defRPr>
              </a:lvl1pPr>
              <a:lvl2pPr marL="742950" indent="-285750">
                <a:spcBef>
                  <a:spcPts val="375"/>
                </a:spcBef>
                <a:buFont typeface="Arial" panose="020B0604020202020204" pitchFamily="34" charset="0"/>
                <a:buChar char="•"/>
                <a:defRPr>
                  <a:solidFill>
                    <a:srgbClr val="595959"/>
                  </a:solidFill>
                  <a:latin typeface="Times New Roman" panose="02020603050405020304" pitchFamily="18" charset="0"/>
                  <a:ea typeface="楷体" panose="02010609060101010101" pitchFamily="49" charset="-122"/>
                </a:defRPr>
              </a:lvl2pPr>
              <a:lvl3pPr marL="1143000" indent="-228600">
                <a:lnSpc>
                  <a:spcPct val="90000"/>
                </a:lnSpc>
                <a:spcBef>
                  <a:spcPts val="375"/>
                </a:spcBef>
                <a:buFont typeface="Arial" panose="020B0604020202020204" pitchFamily="34" charset="0"/>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defRPr sz="1300">
                  <a:solidFill>
                    <a:schemeClr val="tx1"/>
                  </a:solidFill>
                  <a:latin typeface="Calibri" panose="020F0502020204030204" pitchFamily="34" charset="0"/>
                  <a:ea typeface="宋体" panose="02010600030101010101" pitchFamily="2" charset="-122"/>
                </a:defRPr>
              </a:lvl9pPr>
            </a:lstStyle>
            <a:p>
              <a:pPr algn="ctr" defTabSz="685800" fontAlgn="base">
                <a:spcBef>
                  <a:spcPct val="0"/>
                </a:spcBef>
                <a:spcAft>
                  <a:spcPct val="0"/>
                </a:spcAft>
                <a:buFont typeface="Arial" panose="020B0604020202020204" pitchFamily="34" charset="0"/>
                <a:buNone/>
              </a:pPr>
              <a:r>
                <a:rPr lang="zh-CN" altLang="en-US" sz="3400" b="1" dirty="0">
                  <a:solidFill>
                    <a:schemeClr val="tx1"/>
                  </a:solidFill>
                  <a:latin typeface="黑体" panose="02010609060101010101" pitchFamily="49" charset="-122"/>
                  <a:ea typeface="黑体" panose="02010609060101010101" pitchFamily="49" charset="-122"/>
                  <a:cs typeface="+mj-cs"/>
                  <a:sym typeface="楷体" panose="02010609060101010101" pitchFamily="49" charset="-122"/>
                </a:rPr>
                <a:t>主要作品</a:t>
              </a:r>
              <a:endParaRPr lang="zh-CN" altLang="en-US" sz="3400" b="1" dirty="0">
                <a:solidFill>
                  <a:schemeClr val="tx1"/>
                </a:solidFill>
                <a:latin typeface="黑体" panose="02010609060101010101" pitchFamily="49" charset="-122"/>
                <a:ea typeface="黑体" panose="02010609060101010101" pitchFamily="49" charset="-122"/>
                <a:cs typeface="+mj-cs"/>
                <a:sym typeface="楷体" panose="02010609060101010101" pitchFamily="49" charset="-122"/>
              </a:endParaRPr>
            </a:p>
          </p:txBody>
        </p:sp>
      </p:grpSp>
      <p:grpSp>
        <p:nvGrpSpPr>
          <p:cNvPr id="6" name="组合 5"/>
          <p:cNvGrpSpPr/>
          <p:nvPr/>
        </p:nvGrpSpPr>
        <p:grpSpPr>
          <a:xfrm>
            <a:off x="288492" y="1840775"/>
            <a:ext cx="9078595" cy="1469311"/>
            <a:chOff x="361565" y="1742627"/>
            <a:chExt cx="9078607" cy="1948516"/>
          </a:xfrm>
        </p:grpSpPr>
        <p:sp>
          <p:nvSpPr>
            <p:cNvPr id="23" name="圆角矩形 22"/>
            <p:cNvSpPr/>
            <p:nvPr/>
          </p:nvSpPr>
          <p:spPr>
            <a:xfrm>
              <a:off x="384095" y="1742627"/>
              <a:ext cx="9056077" cy="1948516"/>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361565" y="1931387"/>
              <a:ext cx="9078607" cy="1526758"/>
            </a:xfrm>
            <a:prstGeom prst="rect">
              <a:avLst/>
            </a:prstGeom>
          </p:spPr>
          <p:txBody>
            <a:bodyPr wrap="square">
              <a:spAutoFit/>
            </a:bodyPr>
            <a:lstStyle/>
            <a:p>
              <a:pPr indent="542925">
                <a:lnSpc>
                  <a:spcPct val="120000"/>
                </a:lnSpc>
              </a:pPr>
              <a:r>
                <a:rPr lang="zh-CN" altLang="en-US" sz="2000" b="1" dirty="0">
                  <a:latin typeface="黑体" panose="02010609060101010101" pitchFamily="49" charset="-122"/>
                  <a:ea typeface="黑体" panose="02010609060101010101" pitchFamily="49" charset="-122"/>
                </a:rPr>
                <a:t>老舍（</a:t>
              </a:r>
              <a:r>
                <a:rPr lang="en-US" altLang="zh-CN" sz="2000" b="1" dirty="0">
                  <a:latin typeface="黑体" panose="02010609060101010101" pitchFamily="49" charset="-122"/>
                  <a:ea typeface="黑体" panose="02010609060101010101" pitchFamily="49" charset="-122"/>
                </a:rPr>
                <a:t>1899-1966</a:t>
              </a:r>
              <a:r>
                <a:rPr lang="zh-CN" altLang="en-US" sz="2000" b="1" dirty="0">
                  <a:latin typeface="黑体" panose="02010609060101010101" pitchFamily="49" charset="-122"/>
                  <a:ea typeface="黑体" panose="02010609060101010101" pitchFamily="49" charset="-122"/>
                </a:rPr>
                <a:t>），满族，原名舒庆春，字舍予。</a:t>
              </a:r>
              <a:r>
                <a:rPr lang="en-US" altLang="zh-CN" sz="2000" b="1" dirty="0">
                  <a:latin typeface="黑体" panose="02010609060101010101" pitchFamily="49" charset="-122"/>
                  <a:ea typeface="黑体" panose="02010609060101010101" pitchFamily="49" charset="-122"/>
                </a:rPr>
                <a:t>1899</a:t>
              </a:r>
              <a:r>
                <a:rPr lang="zh-CN" altLang="en-US" sz="2000" b="1" dirty="0">
                  <a:latin typeface="黑体" panose="02010609060101010101" pitchFamily="49" charset="-122"/>
                  <a:ea typeface="黑体" panose="02010609060101010101" pitchFamily="49" charset="-122"/>
                </a:rPr>
                <a:t>年</a:t>
              </a:r>
              <a:r>
                <a:rPr lang="zh-CN" altLang="en-US" sz="2000" b="1" dirty="0" smtClean="0">
                  <a:latin typeface="黑体" panose="02010609060101010101" pitchFamily="49" charset="-122"/>
                  <a:ea typeface="黑体" panose="02010609060101010101" pitchFamily="49" charset="-122"/>
                </a:rPr>
                <a:t>生于</a:t>
              </a:r>
              <a:r>
                <a:rPr lang="zh-CN" altLang="en-US" sz="2000" b="1" dirty="0">
                  <a:latin typeface="黑体" panose="02010609060101010101" pitchFamily="49" charset="-122"/>
                  <a:ea typeface="黑体" panose="02010609060101010101" pitchFamily="49" charset="-122"/>
                </a:rPr>
                <a:t>北京一个城市贫民家庭，</a:t>
              </a:r>
              <a:r>
                <a:rPr lang="en-US" altLang="zh-CN" sz="2000" b="1" dirty="0">
                  <a:latin typeface="黑体" panose="02010609060101010101" pitchFamily="49" charset="-122"/>
                  <a:ea typeface="黑体" panose="02010609060101010101" pitchFamily="49" charset="-122"/>
                </a:rPr>
                <a:t>1924</a:t>
              </a:r>
              <a:r>
                <a:rPr lang="zh-CN" altLang="en-US" sz="2000" b="1" dirty="0">
                  <a:latin typeface="黑体" panose="02010609060101010101" pitchFamily="49" charset="-122"/>
                  <a:ea typeface="黑体" panose="02010609060101010101" pitchFamily="49" charset="-122"/>
                </a:rPr>
                <a:t>年赴英任伦敦大学讲师，</a:t>
              </a:r>
              <a:r>
                <a:rPr lang="en-US" altLang="zh-CN" sz="2000" b="1" dirty="0">
                  <a:latin typeface="黑体" panose="02010609060101010101" pitchFamily="49" charset="-122"/>
                  <a:ea typeface="黑体" panose="02010609060101010101" pitchFamily="49" charset="-122"/>
                </a:rPr>
                <a:t>1930</a:t>
              </a:r>
              <a:r>
                <a:rPr lang="zh-CN" altLang="en-US" sz="2000" b="1" dirty="0">
                  <a:latin typeface="黑体" panose="02010609060101010101" pitchFamily="49" charset="-122"/>
                  <a:ea typeface="黑体" panose="02010609060101010101" pitchFamily="49" charset="-122"/>
                </a:rPr>
                <a:t>年回国，先</a:t>
              </a:r>
              <a:r>
                <a:rPr lang="zh-CN" altLang="en-US" sz="2000" b="1" dirty="0" smtClean="0">
                  <a:latin typeface="黑体" panose="02010609060101010101" pitchFamily="49" charset="-122"/>
                  <a:ea typeface="黑体" panose="02010609060101010101" pitchFamily="49" charset="-122"/>
                </a:rPr>
                <a:t>后任</a:t>
              </a:r>
              <a:r>
                <a:rPr lang="zh-CN" altLang="en-US" sz="2000" b="1" dirty="0">
                  <a:latin typeface="黑体" panose="02010609060101010101" pitchFamily="49" charset="-122"/>
                  <a:ea typeface="黑体" panose="02010609060101010101" pitchFamily="49" charset="-122"/>
                </a:rPr>
                <a:t>济南齐鲁大学、青岛山东大学教授。</a:t>
              </a:r>
              <a:endParaRPr lang="zh-CN" altLang="en-US" sz="2000" b="1" dirty="0">
                <a:latin typeface="黑体" panose="02010609060101010101" pitchFamily="49" charset="-122"/>
                <a:ea typeface="黑体" panose="02010609060101010101" pitchFamily="49" charset="-122"/>
              </a:endParaRPr>
            </a:p>
          </p:txBody>
        </p:sp>
      </p:grpSp>
      <p:grpSp>
        <p:nvGrpSpPr>
          <p:cNvPr id="8" name="组合 7"/>
          <p:cNvGrpSpPr/>
          <p:nvPr/>
        </p:nvGrpSpPr>
        <p:grpSpPr>
          <a:xfrm>
            <a:off x="2284595" y="3509785"/>
            <a:ext cx="7082492" cy="1163574"/>
            <a:chOff x="2355628" y="3039858"/>
            <a:chExt cx="7083202" cy="3452973"/>
          </a:xfrm>
        </p:grpSpPr>
        <p:sp>
          <p:nvSpPr>
            <p:cNvPr id="24" name="圆角矩形 23"/>
            <p:cNvSpPr/>
            <p:nvPr/>
          </p:nvSpPr>
          <p:spPr>
            <a:xfrm>
              <a:off x="2355628" y="3039858"/>
              <a:ext cx="7083202" cy="3452973"/>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2394044" y="3297522"/>
              <a:ext cx="7044786" cy="1604633"/>
            </a:xfrm>
            <a:prstGeom prst="rect">
              <a:avLst/>
            </a:prstGeom>
          </p:spPr>
          <p:txBody>
            <a:bodyPr wrap="square">
              <a:spAutoFit/>
            </a:bodyPr>
            <a:lstStyle/>
            <a:p>
              <a:pPr>
                <a:lnSpc>
                  <a:spcPct val="120000"/>
                </a:lnSpc>
              </a:pPr>
              <a:endParaRPr lang="zh-CN" sz="2800" b="1">
                <a:latin typeface="黑体" panose="02010609060101010101" pitchFamily="49" charset="-122"/>
                <a:ea typeface="黑体" panose="02010609060101010101" pitchFamily="49" charset="-122"/>
              </a:endParaRPr>
            </a:p>
          </p:txBody>
        </p:sp>
      </p:grpSp>
      <p:grpSp>
        <p:nvGrpSpPr>
          <p:cNvPr id="10" name="组合 9"/>
          <p:cNvGrpSpPr/>
          <p:nvPr/>
        </p:nvGrpSpPr>
        <p:grpSpPr>
          <a:xfrm>
            <a:off x="2284595" y="4805855"/>
            <a:ext cx="9733279" cy="971550"/>
            <a:chOff x="2459015" y="5571346"/>
            <a:chExt cx="9732985" cy="1165786"/>
          </a:xfrm>
        </p:grpSpPr>
        <p:sp>
          <p:nvSpPr>
            <p:cNvPr id="25" name="圆角矩形 24"/>
            <p:cNvSpPr/>
            <p:nvPr/>
          </p:nvSpPr>
          <p:spPr>
            <a:xfrm>
              <a:off x="2481548" y="5571346"/>
              <a:ext cx="6907655" cy="1165786"/>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459015" y="5782168"/>
              <a:ext cx="9732985" cy="648829"/>
            </a:xfrm>
            <a:prstGeom prst="rect">
              <a:avLst/>
            </a:prstGeom>
          </p:spPr>
          <p:txBody>
            <a:bodyPr wrap="square">
              <a:spAutoFit/>
            </a:bodyPr>
            <a:lstStyle/>
            <a:p>
              <a:pPr>
                <a:lnSpc>
                  <a:spcPct val="120000"/>
                </a:lnSpc>
              </a:pPr>
              <a:endParaRPr sz="2800" b="1">
                <a:latin typeface="黑体" panose="02010609060101010101" pitchFamily="49" charset="-122"/>
                <a:ea typeface="黑体" panose="02010609060101010101" pitchFamily="49" charset="-122"/>
              </a:endParaRPr>
            </a:p>
          </p:txBody>
        </p:sp>
      </p:grpSp>
      <p:sp>
        <p:nvSpPr>
          <p:cNvPr id="11" name="矩形 10"/>
          <p:cNvSpPr/>
          <p:nvPr/>
        </p:nvSpPr>
        <p:spPr>
          <a:xfrm>
            <a:off x="2332357" y="3532161"/>
            <a:ext cx="6695136" cy="1200329"/>
          </a:xfrm>
          <a:prstGeom prst="rect">
            <a:avLst/>
          </a:prstGeom>
        </p:spPr>
        <p:txBody>
          <a:bodyPr wrap="square">
            <a:spAutoFit/>
          </a:bodyPr>
          <a:lstStyle/>
          <a:p>
            <a:pPr indent="542925">
              <a:lnSpc>
                <a:spcPct val="120000"/>
              </a:lnSpc>
            </a:pPr>
            <a:r>
              <a:rPr lang="zh-CN" altLang="en-US" sz="2000" b="1" dirty="0">
                <a:latin typeface="黑体" panose="02010609060101010101" pitchFamily="49" charset="-122"/>
                <a:ea typeface="黑体" panose="02010609060101010101" pitchFamily="49" charset="-122"/>
              </a:rPr>
              <a:t>作品大多取材于下层居民的生活，尤其善于运用精确流畅</a:t>
            </a:r>
            <a:r>
              <a:rPr lang="zh-CN" altLang="en-US" sz="2000" b="1" dirty="0" smtClean="0">
                <a:latin typeface="黑体" panose="02010609060101010101" pitchFamily="49" charset="-122"/>
                <a:ea typeface="黑体" panose="02010609060101010101" pitchFamily="49" charset="-122"/>
              </a:rPr>
              <a:t>的北京</a:t>
            </a:r>
            <a:r>
              <a:rPr lang="zh-CN" altLang="en-US" sz="2000" b="1" dirty="0">
                <a:latin typeface="黑体" panose="02010609060101010101" pitchFamily="49" charset="-122"/>
                <a:ea typeface="黑体" panose="02010609060101010101" pitchFamily="49" charset="-122"/>
              </a:rPr>
              <a:t>口语进行文学创作。</a:t>
            </a:r>
            <a:r>
              <a:rPr lang="en-US" altLang="zh-CN" sz="2000" b="1" dirty="0">
                <a:latin typeface="黑体" panose="02010609060101010101" pitchFamily="49" charset="-122"/>
                <a:ea typeface="黑体" panose="02010609060101010101" pitchFamily="49" charset="-122"/>
              </a:rPr>
              <a:t>1950</a:t>
            </a:r>
            <a:r>
              <a:rPr lang="zh-CN" altLang="en-US" sz="2000" b="1" dirty="0">
                <a:latin typeface="黑体" panose="02010609060101010101" pitchFamily="49" charset="-122"/>
                <a:ea typeface="黑体" panose="02010609060101010101" pitchFamily="49" charset="-122"/>
              </a:rPr>
              <a:t>年创作话剧</a:t>
            </a:r>
            <a:r>
              <a:rPr lang="en-US" altLang="zh-CN" sz="2000" b="1" dirty="0">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龙须沟</a:t>
            </a:r>
            <a:r>
              <a:rPr lang="en-US" altLang="zh-CN" sz="2000" b="1" dirty="0">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，因此获得</a:t>
            </a:r>
            <a:r>
              <a:rPr lang="zh-CN" altLang="en-US" sz="2000" b="1" dirty="0" smtClean="0">
                <a:latin typeface="黑体" panose="02010609060101010101" pitchFamily="49" charset="-122"/>
                <a:ea typeface="黑体" panose="02010609060101010101" pitchFamily="49" charset="-122"/>
              </a:rPr>
              <a:t>“人民艺术家”</a:t>
            </a:r>
            <a:r>
              <a:rPr lang="zh-CN" altLang="en-US" sz="2000" b="1" dirty="0">
                <a:latin typeface="黑体" panose="02010609060101010101" pitchFamily="49" charset="-122"/>
                <a:ea typeface="黑体" panose="02010609060101010101" pitchFamily="49" charset="-122"/>
              </a:rPr>
              <a:t>的称号。</a:t>
            </a:r>
            <a:endParaRPr lang="zh-CN" altLang="en-US" sz="2000" b="1" dirty="0">
              <a:latin typeface="黑体" panose="02010609060101010101" pitchFamily="49" charset="-122"/>
              <a:ea typeface="黑体" panose="02010609060101010101" pitchFamily="49" charset="-122"/>
            </a:endParaRPr>
          </a:p>
        </p:txBody>
      </p:sp>
      <p:sp>
        <p:nvSpPr>
          <p:cNvPr id="13" name="矩形 12"/>
          <p:cNvSpPr/>
          <p:nvPr/>
        </p:nvSpPr>
        <p:spPr>
          <a:xfrm>
            <a:off x="2323007" y="4891575"/>
            <a:ext cx="6493440" cy="781945"/>
          </a:xfrm>
          <a:prstGeom prst="rect">
            <a:avLst/>
          </a:prstGeom>
        </p:spPr>
        <p:txBody>
          <a:bodyPr wrap="square">
            <a:spAutoFit/>
          </a:bodyPr>
          <a:lstStyle/>
          <a:p>
            <a:pPr indent="542925">
              <a:lnSpc>
                <a:spcPct val="120000"/>
              </a:lnSpc>
            </a:pPr>
            <a:r>
              <a:rPr lang="zh-CN" altLang="en-US" sz="2000" b="1" dirty="0">
                <a:latin typeface="黑体" panose="02010609060101010101" pitchFamily="49" charset="-122"/>
                <a:ea typeface="黑体" panose="02010609060101010101" pitchFamily="49" charset="-122"/>
              </a:rPr>
              <a:t>长篇小说</a:t>
            </a:r>
            <a:r>
              <a:rPr lang="en-US" altLang="zh-CN" sz="2000" b="1" dirty="0">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骆驼祥子</a:t>
            </a:r>
            <a:r>
              <a:rPr lang="en-US" altLang="zh-CN" sz="2000" b="1" dirty="0">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四世同堂</a:t>
            </a:r>
            <a:r>
              <a:rPr lang="en-US" altLang="zh-CN" sz="2000" b="1" dirty="0">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老张的哲学</a:t>
            </a:r>
            <a:r>
              <a:rPr lang="en-US" altLang="zh-CN" sz="2000" b="1" dirty="0">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二马</a:t>
            </a:r>
            <a:r>
              <a:rPr lang="en-US" altLang="zh-CN" sz="2000" b="1" dirty="0">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；剧本</a:t>
            </a:r>
            <a:r>
              <a:rPr lang="en-US" altLang="zh-CN" sz="2000" b="1" dirty="0">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龙须沟</a:t>
            </a:r>
            <a:r>
              <a:rPr lang="en-US" altLang="zh-CN" sz="2000" b="1" dirty="0">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茶馆</a:t>
            </a:r>
            <a:r>
              <a:rPr lang="en-US" altLang="zh-CN" sz="2000" b="1" dirty="0">
                <a:latin typeface="黑体" panose="02010609060101010101" pitchFamily="49" charset="-122"/>
                <a:ea typeface="黑体" panose="02010609060101010101" pitchFamily="49" charset="-122"/>
              </a:rPr>
              <a:t>》</a:t>
            </a:r>
            <a:r>
              <a:rPr lang="zh-CN" altLang="en-US" sz="2000" b="1" dirty="0">
                <a:latin typeface="黑体" panose="02010609060101010101" pitchFamily="49" charset="-122"/>
                <a:ea typeface="黑体" panose="02010609060101010101" pitchFamily="49" charset="-122"/>
              </a:rPr>
              <a:t>等。</a:t>
            </a:r>
            <a:endParaRPr lang="zh-CN" altLang="en-US" sz="2000" b="1" dirty="0">
              <a:latin typeface="黑体" panose="02010609060101010101" pitchFamily="49" charset="-122"/>
              <a:ea typeface="黑体" panose="02010609060101010101" pitchFamily="49" charset="-122"/>
            </a:endParaRPr>
          </a:p>
        </p:txBody>
      </p:sp>
      <p:grpSp>
        <p:nvGrpSpPr>
          <p:cNvPr id="7" name="组合 6"/>
          <p:cNvGrpSpPr/>
          <p:nvPr/>
        </p:nvGrpSpPr>
        <p:grpSpPr>
          <a:xfrm>
            <a:off x="106141" y="5875926"/>
            <a:ext cx="2047164" cy="789535"/>
            <a:chOff x="91989" y="5883548"/>
            <a:chExt cx="2047164" cy="789535"/>
          </a:xfrm>
        </p:grpSpPr>
        <p:sp>
          <p:nvSpPr>
            <p:cNvPr id="26" name="圆角矩形 25"/>
            <p:cNvSpPr/>
            <p:nvPr/>
          </p:nvSpPr>
          <p:spPr>
            <a:xfrm>
              <a:off x="91989" y="5883548"/>
              <a:ext cx="2047164" cy="789535"/>
            </a:xfrm>
            <a:prstGeom prst="roundRect">
              <a:avLst/>
            </a:prstGeom>
            <a:solidFill>
              <a:srgbClr val="EFC2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47998" y="5970539"/>
              <a:ext cx="1935146" cy="615553"/>
            </a:xfrm>
            <a:prstGeom prst="rect">
              <a:avLst/>
            </a:prstGeom>
          </p:spPr>
          <p:txBody>
            <a:bodyPr wrap="none">
              <a:spAutoFit/>
            </a:bodyPr>
            <a:lstStyle/>
            <a:p>
              <a:pPr algn="ctr" defTabSz="685800" fontAlgn="base">
                <a:spcBef>
                  <a:spcPct val="0"/>
                </a:spcBef>
                <a:spcAft>
                  <a:spcPct val="0"/>
                </a:spcAft>
              </a:pPr>
              <a:r>
                <a:rPr lang="zh-CN" altLang="en-US" sz="3400" b="1">
                  <a:latin typeface="黑体" panose="02010609060101010101" pitchFamily="49" charset="-122"/>
                  <a:ea typeface="黑体" panose="02010609060101010101" pitchFamily="49" charset="-122"/>
                  <a:cs typeface="+mj-cs"/>
                </a:rPr>
                <a:t>名言佳句</a:t>
              </a:r>
              <a:endParaRPr lang="zh-CN" altLang="en-US" sz="3400" b="1">
                <a:latin typeface="黑体" panose="02010609060101010101" pitchFamily="49" charset="-122"/>
                <a:ea typeface="黑体" panose="02010609060101010101" pitchFamily="49" charset="-122"/>
                <a:cs typeface="+mj-cs"/>
              </a:endParaRPr>
            </a:p>
          </p:txBody>
        </p:sp>
      </p:grpSp>
      <p:grpSp>
        <p:nvGrpSpPr>
          <p:cNvPr id="27" name="组合 26"/>
          <p:cNvGrpSpPr/>
          <p:nvPr/>
        </p:nvGrpSpPr>
        <p:grpSpPr>
          <a:xfrm>
            <a:off x="1535030" y="5853812"/>
            <a:ext cx="9733279" cy="822407"/>
            <a:chOff x="2459015" y="5782168"/>
            <a:chExt cx="9732985" cy="986825"/>
          </a:xfrm>
        </p:grpSpPr>
        <p:sp>
          <p:nvSpPr>
            <p:cNvPr id="28" name="圆角矩形 27"/>
            <p:cNvSpPr/>
            <p:nvPr/>
          </p:nvSpPr>
          <p:spPr>
            <a:xfrm>
              <a:off x="3230589" y="5950342"/>
              <a:ext cx="8486864" cy="818651"/>
            </a:xfrm>
            <a:prstGeom prst="round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459015" y="5782168"/>
              <a:ext cx="9732985" cy="648829"/>
            </a:xfrm>
            <a:prstGeom prst="rect">
              <a:avLst/>
            </a:prstGeom>
          </p:spPr>
          <p:txBody>
            <a:bodyPr wrap="square">
              <a:spAutoFit/>
            </a:bodyPr>
            <a:lstStyle/>
            <a:p>
              <a:pPr>
                <a:lnSpc>
                  <a:spcPct val="120000"/>
                </a:lnSpc>
              </a:pPr>
              <a:endParaRPr sz="2800" b="1">
                <a:latin typeface="黑体" panose="02010609060101010101" pitchFamily="49" charset="-122"/>
                <a:ea typeface="黑体" panose="02010609060101010101" pitchFamily="49" charset="-122"/>
              </a:endParaRPr>
            </a:p>
          </p:txBody>
        </p:sp>
      </p:grpSp>
      <p:sp>
        <p:nvSpPr>
          <p:cNvPr id="14" name="矩形 13"/>
          <p:cNvSpPr/>
          <p:nvPr/>
        </p:nvSpPr>
        <p:spPr>
          <a:xfrm>
            <a:off x="2059305" y="6121197"/>
            <a:ext cx="9046672" cy="412613"/>
          </a:xfrm>
          <a:prstGeom prst="rect">
            <a:avLst/>
          </a:prstGeom>
        </p:spPr>
        <p:txBody>
          <a:bodyPr wrap="square">
            <a:spAutoFit/>
          </a:bodyPr>
          <a:lstStyle/>
          <a:p>
            <a:pPr indent="542925">
              <a:lnSpc>
                <a:spcPct val="120000"/>
              </a:lnSpc>
            </a:pPr>
            <a:r>
              <a:rPr lang="zh-CN" altLang="en-US" sz="2000" b="1" smtClean="0">
                <a:latin typeface="黑体" panose="02010609060101010101" pitchFamily="49" charset="-122"/>
                <a:ea typeface="黑体" panose="02010609060101010101" pitchFamily="49" charset="-122"/>
              </a:rPr>
              <a:t>才华</a:t>
            </a:r>
            <a:r>
              <a:rPr lang="zh-CN" altLang="en-US" sz="2000" b="1">
                <a:latin typeface="黑体" panose="02010609060101010101" pitchFamily="49" charset="-122"/>
                <a:ea typeface="黑体" panose="02010609060101010101" pitchFamily="49" charset="-122"/>
              </a:rPr>
              <a:t>是刀刃，辛苦是磨刀石，再锋利的刀刃，若日久不磨，也会生锈。</a:t>
            </a:r>
            <a:endParaRPr lang="zh-CN" altLang="en-US" sz="2000" b="1">
              <a:latin typeface="黑体" panose="02010609060101010101" pitchFamily="49" charset="-122"/>
              <a:ea typeface="黑体" panose="02010609060101010101" pitchFamily="49" charset="-122"/>
            </a:endParaRPr>
          </a:p>
        </p:txBody>
      </p:sp>
      <p:pic>
        <p:nvPicPr>
          <p:cNvPr id="30" name="图片 29"/>
          <p:cNvPicPr>
            <a:picLocks noChangeAspect="1"/>
          </p:cNvPicPr>
          <p:nvPr/>
        </p:nvPicPr>
        <p:blipFill>
          <a:blip r:embed="rId1" cstate="email"/>
          <a:stretch>
            <a:fillRect/>
          </a:stretch>
        </p:blipFill>
        <p:spPr>
          <a:xfrm>
            <a:off x="9436042" y="1659549"/>
            <a:ext cx="2613887" cy="3810330"/>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325"/>
          </a:xfrm>
        </p:spPr>
        <p:txBody>
          <a:bodyPr rtlCol="0"/>
          <a:lstStyle/>
          <a:p>
            <a:pPr fontAlgn="auto">
              <a:spcAft>
                <a:spcPts val="0"/>
              </a:spcAft>
              <a:defRPr/>
            </a:pPr>
            <a:r>
              <a:rPr lang="zh-CN" altLang="en-US" dirty="0" smtClean="0">
                <a:latin typeface="黑体" panose="02010609060101010101" pitchFamily="49" charset="-122"/>
                <a:sym typeface="+mn-ea"/>
              </a:rPr>
              <a:t>初读课文</a:t>
            </a:r>
            <a:endParaRPr lang="zh-CN" altLang="en-US" dirty="0" smtClean="0">
              <a:latin typeface="黑体" panose="02010609060101010101" pitchFamily="49" charset="-122"/>
              <a:sym typeface="+mn-ea"/>
            </a:endParaRPr>
          </a:p>
        </p:txBody>
      </p:sp>
      <p:sp>
        <p:nvSpPr>
          <p:cNvPr id="14340" name="矩形 2"/>
          <p:cNvSpPr/>
          <p:nvPr/>
        </p:nvSpPr>
        <p:spPr>
          <a:xfrm>
            <a:off x="331470" y="956310"/>
            <a:ext cx="11529060" cy="4436745"/>
          </a:xfrm>
          <a:prstGeom prst="rect">
            <a:avLst/>
          </a:prstGeom>
          <a:noFill/>
          <a:ln w="9525">
            <a:noFill/>
          </a:ln>
        </p:spPr>
        <p:txBody>
          <a:bodyPr wrap="square">
            <a:spAutoFit/>
          </a:bodyPr>
          <a:lstStyle/>
          <a:p>
            <a:pPr indent="714375" defTabSz="1244600">
              <a:lnSpc>
                <a:spcPct val="150000"/>
              </a:lnSpc>
              <a:spcAft>
                <a:spcPct val="35000"/>
              </a:spcAft>
            </a:pPr>
            <a:r>
              <a:rPr lang="zh-CN" altLang="en-US" sz="2800" b="1" dirty="0">
                <a:solidFill>
                  <a:srgbClr val="000000"/>
                </a:solidFill>
                <a:latin typeface="黑体" panose="02010609060101010101" pitchFamily="49" charset="-122"/>
                <a:ea typeface="黑体" panose="02010609060101010101" pitchFamily="49" charset="-122"/>
                <a:cs typeface="Times New Roman" panose="02020603050405020304" pitchFamily="18" charset="0"/>
              </a:rPr>
              <a:t>请同学们自由朗读课文，注意读准字音，读通句子，难读的地方多读几遍：</a:t>
            </a:r>
            <a:endParaRPr lang="zh-CN" altLang="en-US" sz="2800" b="1" dirty="0">
              <a:solidFill>
                <a:srgbClr val="000000"/>
              </a:solidFill>
              <a:latin typeface="黑体" panose="02010609060101010101" pitchFamily="49" charset="-122"/>
              <a:ea typeface="黑体" panose="02010609060101010101" pitchFamily="49" charset="-122"/>
              <a:cs typeface="Times New Roman" panose="02020603050405020304" pitchFamily="18" charset="0"/>
            </a:endParaRPr>
          </a:p>
          <a:p>
            <a:pPr indent="714375" defTabSz="1244600">
              <a:lnSpc>
                <a:spcPct val="150000"/>
              </a:lnSpc>
              <a:spcAft>
                <a:spcPct val="35000"/>
              </a:spcAft>
            </a:pPr>
            <a:r>
              <a:rPr lang="zh-CN" altLang="en-US" sz="2800" b="1" dirty="0">
                <a:solidFill>
                  <a:schemeClr val="tx1"/>
                </a:solidFill>
                <a:latin typeface="黑体" panose="02010609060101010101" pitchFamily="49" charset="-122"/>
                <a:ea typeface="黑体" panose="02010609060101010101" pitchFamily="49" charset="-122"/>
                <a:cs typeface="Times New Roman" panose="02020603050405020304" pitchFamily="18" charset="0"/>
              </a:rPr>
              <a:t>1.各小组自学生字词，对易错字词互相提醒；</a:t>
            </a:r>
            <a:endParaRPr lang="zh-CN" altLang="en-US" sz="2800" b="1"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indent="714375" defTabSz="1244600">
              <a:lnSpc>
                <a:spcPct val="150000"/>
              </a:lnSpc>
              <a:spcAft>
                <a:spcPct val="35000"/>
              </a:spcAft>
            </a:pPr>
            <a:r>
              <a:rPr lang="zh-CN" altLang="en-US" sz="2800" b="1" dirty="0">
                <a:solidFill>
                  <a:schemeClr val="tx1"/>
                </a:solidFill>
                <a:latin typeface="黑体" panose="02010609060101010101" pitchFamily="49" charset="-122"/>
                <a:ea typeface="黑体" panose="02010609060101010101" pitchFamily="49" charset="-122"/>
                <a:cs typeface="Times New Roman" panose="02020603050405020304" pitchFamily="18" charset="0"/>
              </a:rPr>
              <a:t>2.互读。小组成员之间互相读，互相纠正读音，画出文中写搭石的句子；</a:t>
            </a:r>
            <a:endParaRPr lang="zh-CN" altLang="en-US" sz="2800" b="1"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a:p>
            <a:pPr indent="714375" defTabSz="1244600">
              <a:lnSpc>
                <a:spcPct val="150000"/>
              </a:lnSpc>
              <a:spcAft>
                <a:spcPct val="35000"/>
              </a:spcAft>
            </a:pPr>
            <a:r>
              <a:rPr lang="en-US" altLang="zh-CN" sz="2800" b="1" dirty="0">
                <a:solidFill>
                  <a:schemeClr val="tx1"/>
                </a:solidFill>
                <a:latin typeface="黑体" panose="02010609060101010101" pitchFamily="49" charset="-122"/>
                <a:ea typeface="黑体" panose="02010609060101010101" pitchFamily="49" charset="-122"/>
                <a:cs typeface="Times New Roman" panose="02020603050405020304" pitchFamily="18" charset="0"/>
              </a:rPr>
              <a:t>3.想一想：老北京的春节给你留下怎样的印象？</a:t>
            </a:r>
            <a:endParaRPr lang="en-US" altLang="zh-CN" sz="2800" b="1" dirty="0">
              <a:solidFill>
                <a:schemeClr val="tx1"/>
              </a:solidFill>
              <a:latin typeface="黑体" panose="02010609060101010101" pitchFamily="49" charset="-122"/>
              <a:ea typeface="黑体" panose="02010609060101010101" pitchFamily="49" charset="-122"/>
              <a:cs typeface="Times New Roman" panose="02020603050405020304" pitchFamily="18" charset="0"/>
            </a:endParaRPr>
          </a:p>
        </p:txBody>
      </p:sp>
      <p:sp>
        <p:nvSpPr>
          <p:cNvPr id="17" name="圆角矩形 16"/>
          <p:cNvSpPr/>
          <p:nvPr/>
        </p:nvSpPr>
        <p:spPr>
          <a:xfrm>
            <a:off x="4389755" y="5527675"/>
            <a:ext cx="3412490" cy="1011836"/>
          </a:xfrm>
          <a:prstGeom prst="roundRect">
            <a:avLst/>
          </a:prstGeom>
          <a:solidFill>
            <a:schemeClr val="accent1">
              <a:lumMod val="20000"/>
              <a:lumOff val="80000"/>
            </a:schemeClr>
          </a:solidFill>
          <a:effectLst>
            <a:softEdge rad="31750"/>
          </a:effectLst>
        </p:spPr>
        <p:txBody>
          <a:bodyPr wrap="square">
            <a:spAutoFit/>
          </a:bodyPr>
          <a:lstStyle/>
          <a:p>
            <a:pPr marL="0" marR="0" lvl="0" indent="0" algn="ctr" defTabSz="1600200" rtl="0" eaLnBrk="1" fontAlgn="base" latinLnBrk="0" hangingPunct="1">
              <a:lnSpc>
                <a:spcPct val="90000"/>
              </a:lnSpc>
              <a:spcBef>
                <a:spcPct val="0"/>
              </a:spcBef>
              <a:spcAft>
                <a:spcPct val="35000"/>
              </a:spcAft>
              <a:buClrTx/>
              <a:buSzTx/>
              <a:buFontTx/>
              <a:buNone/>
              <a:defRPr/>
            </a:pPr>
            <a:r>
              <a:rPr kumimoji="0" lang="zh-CN" altLang="en-US" sz="60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rPr>
              <a:t>自读提示</a:t>
            </a:r>
            <a:endParaRPr kumimoji="0" lang="zh-CN" altLang="en-US" sz="6000" b="1" i="0" u="none" strike="noStrike" kern="1200" cap="none" spc="0" normalizeH="0" baseline="0" noProof="0" dirty="0">
              <a:ln>
                <a:noFill/>
              </a:ln>
              <a:solidFill>
                <a:srgbClr val="FF0000"/>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4340"/>
                                        </p:tgtEl>
                                        <p:attrNameLst>
                                          <p:attrName>style.visibility</p:attrName>
                                        </p:attrNameLst>
                                      </p:cBhvr>
                                      <p:to>
                                        <p:strVal val="visible"/>
                                      </p:to>
                                    </p:set>
                                    <p:animEffect transition="in" filter="blinds(horizontal)">
                                      <p:cBhvr>
                                        <p:cTn id="7" dur="500"/>
                                        <p:tgtEl>
                                          <p:spTgt spid="14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90" name="组合 18"/>
          <p:cNvGrpSpPr/>
          <p:nvPr/>
        </p:nvGrpSpPr>
        <p:grpSpPr bwMode="auto">
          <a:xfrm>
            <a:off x="1958975" y="2270125"/>
            <a:ext cx="1352550" cy="1349375"/>
            <a:chOff x="1794458" y="2269846"/>
            <a:chExt cx="1352894" cy="1349671"/>
          </a:xfrm>
        </p:grpSpPr>
        <p:grpSp>
          <p:nvGrpSpPr>
            <p:cNvPr id="37950" name="组合 1"/>
            <p:cNvGrpSpPr>
              <a:grpSpLocks noChangeAspect="1"/>
            </p:cNvGrpSpPr>
            <p:nvPr/>
          </p:nvGrpSpPr>
          <p:grpSpPr bwMode="auto">
            <a:xfrm>
              <a:off x="1794458" y="2269846"/>
              <a:ext cx="1352894" cy="1349671"/>
              <a:chOff x="5000955" y="529393"/>
              <a:chExt cx="2176324" cy="2171141"/>
            </a:xfrm>
          </p:grpSpPr>
          <p:sp>
            <p:nvSpPr>
              <p:cNvPr id="3" name="矩形 2"/>
              <p:cNvSpPr/>
              <p:nvPr/>
            </p:nvSpPr>
            <p:spPr bwMode="auto">
              <a:xfrm>
                <a:off x="5000955" y="529393"/>
                <a:ext cx="2171215" cy="2171141"/>
              </a:xfrm>
              <a:prstGeom prst="rect">
                <a:avLst/>
              </a:prstGeom>
              <a:noFill/>
              <a:ln w="19050" cap="flat" cmpd="sng" algn="ctr">
                <a:solidFill>
                  <a:srgbClr val="70AD47"/>
                </a:solidFill>
                <a:prstDash val="solid"/>
                <a:miter lim="800000"/>
              </a:ln>
              <a:effectLst/>
            </p:spPr>
            <p:txBody>
              <a:bodyPr anchor="ctr"/>
              <a:lstStyle/>
              <a:p>
                <a:pPr algn="ctr" fontAlgn="auto">
                  <a:spcBef>
                    <a:spcPts val="0"/>
                  </a:spcBef>
                  <a:spcAft>
                    <a:spcPts val="0"/>
                  </a:spcAft>
                  <a:defRPr/>
                </a:pPr>
                <a:endParaRPr lang="zh-CN" altLang="en-US" kern="0" dirty="0">
                  <a:solidFill>
                    <a:prstClr val="white"/>
                  </a:solidFill>
                  <a:latin typeface="+mn-lt"/>
                  <a:ea typeface="+mn-ea"/>
                </a:endParaRPr>
              </a:p>
            </p:txBody>
          </p:sp>
          <p:grpSp>
            <p:nvGrpSpPr>
              <p:cNvPr id="37953" name="组合 63"/>
              <p:cNvGrpSpPr/>
              <p:nvPr/>
            </p:nvGrpSpPr>
            <p:grpSpPr bwMode="auto">
              <a:xfrm>
                <a:off x="5000957" y="529395"/>
                <a:ext cx="2176322" cy="2171139"/>
                <a:chOff x="2965248" y="4797909"/>
                <a:chExt cx="1428079" cy="1428079"/>
              </a:xfrm>
            </p:grpSpPr>
            <p:cxnSp>
              <p:nvCxnSpPr>
                <p:cNvPr id="37954" name="直接连接符 64"/>
                <p:cNvCxnSpPr>
                  <a:cxnSpLocks noChangeShapeType="1"/>
                </p:cNvCxnSpPr>
                <p:nvPr/>
              </p:nvCxnSpPr>
              <p:spPr bwMode="auto">
                <a:xfrm>
                  <a:off x="2965248" y="5511949"/>
                  <a:ext cx="1428079" cy="0"/>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cxnSp>
              <p:nvCxnSpPr>
                <p:cNvPr id="37955" name="直接连接符 65"/>
                <p:cNvCxnSpPr>
                  <a:cxnSpLocks noChangeShapeType="1"/>
                </p:cNvCxnSpPr>
                <p:nvPr/>
              </p:nvCxnSpPr>
              <p:spPr bwMode="auto">
                <a:xfrm>
                  <a:off x="3679287" y="4797909"/>
                  <a:ext cx="0" cy="1428079"/>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grpSp>
        </p:grpSp>
        <p:sp>
          <p:nvSpPr>
            <p:cNvPr id="37951" name="TextBox 31"/>
            <p:cNvSpPr txBox="1">
              <a:spLocks noChangeArrowheads="1"/>
            </p:cNvSpPr>
            <p:nvPr/>
          </p:nvSpPr>
          <p:spPr bwMode="auto">
            <a:xfrm>
              <a:off x="1868810" y="2282962"/>
              <a:ext cx="113120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8000" b="1">
                  <a:solidFill>
                    <a:srgbClr val="FF0000"/>
                  </a:solidFill>
                  <a:latin typeface="楷体" panose="02010609060101010101" pitchFamily="49" charset="-122"/>
                  <a:ea typeface="楷体" panose="02010609060101010101" pitchFamily="49" charset="-122"/>
                </a:rPr>
                <a:t>蒜</a:t>
              </a:r>
              <a:endParaRPr lang="zh-CN" altLang="en-US" sz="8000" b="1">
                <a:solidFill>
                  <a:srgbClr val="FF0000"/>
                </a:solidFill>
                <a:latin typeface="楷体" panose="02010609060101010101" pitchFamily="49" charset="-122"/>
                <a:ea typeface="楷体" panose="02010609060101010101" pitchFamily="49" charset="-122"/>
              </a:endParaRPr>
            </a:p>
          </p:txBody>
        </p:sp>
      </p:grpSp>
      <p:grpSp>
        <p:nvGrpSpPr>
          <p:cNvPr id="37891" name="组合 19"/>
          <p:cNvGrpSpPr/>
          <p:nvPr/>
        </p:nvGrpSpPr>
        <p:grpSpPr bwMode="auto">
          <a:xfrm>
            <a:off x="4119563" y="2270125"/>
            <a:ext cx="1354137" cy="1349375"/>
            <a:chOff x="3833605" y="2269846"/>
            <a:chExt cx="1352894" cy="1349671"/>
          </a:xfrm>
        </p:grpSpPr>
        <p:grpSp>
          <p:nvGrpSpPr>
            <p:cNvPr id="37944" name="组合 67"/>
            <p:cNvGrpSpPr>
              <a:grpSpLocks noChangeAspect="1"/>
            </p:cNvGrpSpPr>
            <p:nvPr/>
          </p:nvGrpSpPr>
          <p:grpSpPr bwMode="auto">
            <a:xfrm>
              <a:off x="3833605" y="2269846"/>
              <a:ext cx="1352894" cy="1349671"/>
              <a:chOff x="5000955" y="529393"/>
              <a:chExt cx="2176324" cy="2171141"/>
            </a:xfrm>
          </p:grpSpPr>
          <p:sp>
            <p:nvSpPr>
              <p:cNvPr id="69" name="矩形 68"/>
              <p:cNvSpPr/>
              <p:nvPr/>
            </p:nvSpPr>
            <p:spPr bwMode="auto">
              <a:xfrm>
                <a:off x="5000955" y="529393"/>
                <a:ext cx="2171221" cy="2171141"/>
              </a:xfrm>
              <a:prstGeom prst="rect">
                <a:avLst/>
              </a:prstGeom>
              <a:noFill/>
              <a:ln w="19050" cap="flat" cmpd="sng" algn="ctr">
                <a:solidFill>
                  <a:srgbClr val="70AD47"/>
                </a:solidFill>
                <a:prstDash val="solid"/>
                <a:miter lim="800000"/>
              </a:ln>
              <a:effectLst/>
            </p:spPr>
            <p:txBody>
              <a:bodyPr anchor="ctr"/>
              <a:lstStyle/>
              <a:p>
                <a:pPr algn="ctr" fontAlgn="auto">
                  <a:spcBef>
                    <a:spcPts val="0"/>
                  </a:spcBef>
                  <a:spcAft>
                    <a:spcPts val="0"/>
                  </a:spcAft>
                  <a:defRPr/>
                </a:pPr>
                <a:endParaRPr lang="zh-CN" altLang="en-US" kern="0" dirty="0">
                  <a:solidFill>
                    <a:prstClr val="white"/>
                  </a:solidFill>
                  <a:latin typeface="+mn-lt"/>
                  <a:ea typeface="+mn-ea"/>
                </a:endParaRPr>
              </a:p>
            </p:txBody>
          </p:sp>
          <p:grpSp>
            <p:nvGrpSpPr>
              <p:cNvPr id="37947" name="组合 63"/>
              <p:cNvGrpSpPr/>
              <p:nvPr/>
            </p:nvGrpSpPr>
            <p:grpSpPr bwMode="auto">
              <a:xfrm>
                <a:off x="5000957" y="529395"/>
                <a:ext cx="2176322" cy="2171139"/>
                <a:chOff x="2965248" y="4797909"/>
                <a:chExt cx="1428079" cy="1428079"/>
              </a:xfrm>
            </p:grpSpPr>
            <p:cxnSp>
              <p:nvCxnSpPr>
                <p:cNvPr id="37948" name="直接连接符 64"/>
                <p:cNvCxnSpPr>
                  <a:cxnSpLocks noChangeShapeType="1"/>
                </p:cNvCxnSpPr>
                <p:nvPr/>
              </p:nvCxnSpPr>
              <p:spPr bwMode="auto">
                <a:xfrm>
                  <a:off x="2965248" y="5511949"/>
                  <a:ext cx="1428079" cy="0"/>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cxnSp>
              <p:nvCxnSpPr>
                <p:cNvPr id="37949" name="直接连接符 65"/>
                <p:cNvCxnSpPr>
                  <a:cxnSpLocks noChangeShapeType="1"/>
                </p:cNvCxnSpPr>
                <p:nvPr/>
              </p:nvCxnSpPr>
              <p:spPr bwMode="auto">
                <a:xfrm>
                  <a:off x="3679287" y="4797909"/>
                  <a:ext cx="0" cy="1428079"/>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grpSp>
        </p:grpSp>
        <p:sp>
          <p:nvSpPr>
            <p:cNvPr id="37945" name="TextBox 31"/>
            <p:cNvSpPr txBox="1">
              <a:spLocks noChangeArrowheads="1"/>
            </p:cNvSpPr>
            <p:nvPr/>
          </p:nvSpPr>
          <p:spPr bwMode="auto">
            <a:xfrm>
              <a:off x="3907957" y="2282962"/>
              <a:ext cx="113120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8000" b="1">
                  <a:solidFill>
                    <a:srgbClr val="FF0000"/>
                  </a:solidFill>
                  <a:latin typeface="楷体" panose="02010609060101010101" pitchFamily="49" charset="-122"/>
                  <a:ea typeface="楷体" panose="02010609060101010101" pitchFamily="49" charset="-122"/>
                </a:rPr>
                <a:t>醋</a:t>
              </a:r>
              <a:endParaRPr lang="zh-CN" altLang="en-US" sz="8000" b="1">
                <a:solidFill>
                  <a:srgbClr val="FF0000"/>
                </a:solidFill>
                <a:latin typeface="楷体" panose="02010609060101010101" pitchFamily="49" charset="-122"/>
                <a:ea typeface="楷体" panose="02010609060101010101" pitchFamily="49" charset="-122"/>
              </a:endParaRPr>
            </a:p>
          </p:txBody>
        </p:sp>
      </p:grpSp>
      <p:grpSp>
        <p:nvGrpSpPr>
          <p:cNvPr id="37892" name="组合 20"/>
          <p:cNvGrpSpPr/>
          <p:nvPr/>
        </p:nvGrpSpPr>
        <p:grpSpPr bwMode="auto">
          <a:xfrm>
            <a:off x="6281738" y="2270125"/>
            <a:ext cx="1352550" cy="1349375"/>
            <a:chOff x="6020094" y="2269846"/>
            <a:chExt cx="1352894" cy="1349671"/>
          </a:xfrm>
        </p:grpSpPr>
        <p:grpSp>
          <p:nvGrpSpPr>
            <p:cNvPr id="37938" name="组合 73"/>
            <p:cNvGrpSpPr>
              <a:grpSpLocks noChangeAspect="1"/>
            </p:cNvGrpSpPr>
            <p:nvPr/>
          </p:nvGrpSpPr>
          <p:grpSpPr bwMode="auto">
            <a:xfrm>
              <a:off x="6020094" y="2269846"/>
              <a:ext cx="1352894" cy="1349671"/>
              <a:chOff x="5000955" y="529393"/>
              <a:chExt cx="2176324" cy="2171141"/>
            </a:xfrm>
          </p:grpSpPr>
          <p:sp>
            <p:nvSpPr>
              <p:cNvPr id="75" name="矩形 74"/>
              <p:cNvSpPr/>
              <p:nvPr/>
            </p:nvSpPr>
            <p:spPr bwMode="auto">
              <a:xfrm>
                <a:off x="5000955" y="529393"/>
                <a:ext cx="2171215" cy="2171141"/>
              </a:xfrm>
              <a:prstGeom prst="rect">
                <a:avLst/>
              </a:prstGeom>
              <a:noFill/>
              <a:ln w="19050" cap="flat" cmpd="sng" algn="ctr">
                <a:solidFill>
                  <a:srgbClr val="70AD47"/>
                </a:solidFill>
                <a:prstDash val="solid"/>
                <a:miter lim="800000"/>
              </a:ln>
              <a:effectLst/>
            </p:spPr>
            <p:txBody>
              <a:bodyPr anchor="ctr"/>
              <a:lstStyle/>
              <a:p>
                <a:pPr algn="ctr" fontAlgn="auto">
                  <a:spcBef>
                    <a:spcPts val="0"/>
                  </a:spcBef>
                  <a:spcAft>
                    <a:spcPts val="0"/>
                  </a:spcAft>
                  <a:defRPr/>
                </a:pPr>
                <a:endParaRPr lang="zh-CN" altLang="en-US" kern="0" dirty="0">
                  <a:solidFill>
                    <a:prstClr val="white"/>
                  </a:solidFill>
                  <a:latin typeface="+mn-lt"/>
                  <a:ea typeface="+mn-ea"/>
                </a:endParaRPr>
              </a:p>
            </p:txBody>
          </p:sp>
          <p:grpSp>
            <p:nvGrpSpPr>
              <p:cNvPr id="37941" name="组合 63"/>
              <p:cNvGrpSpPr/>
              <p:nvPr/>
            </p:nvGrpSpPr>
            <p:grpSpPr bwMode="auto">
              <a:xfrm>
                <a:off x="5000957" y="529395"/>
                <a:ext cx="2176322" cy="2171139"/>
                <a:chOff x="2965248" y="4797909"/>
                <a:chExt cx="1428079" cy="1428079"/>
              </a:xfrm>
            </p:grpSpPr>
            <p:cxnSp>
              <p:nvCxnSpPr>
                <p:cNvPr id="37942" name="直接连接符 64"/>
                <p:cNvCxnSpPr>
                  <a:cxnSpLocks noChangeShapeType="1"/>
                </p:cNvCxnSpPr>
                <p:nvPr/>
              </p:nvCxnSpPr>
              <p:spPr bwMode="auto">
                <a:xfrm>
                  <a:off x="2965248" y="5511949"/>
                  <a:ext cx="1428079" cy="0"/>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cxnSp>
              <p:nvCxnSpPr>
                <p:cNvPr id="37943" name="直接连接符 65"/>
                <p:cNvCxnSpPr>
                  <a:cxnSpLocks noChangeShapeType="1"/>
                </p:cNvCxnSpPr>
                <p:nvPr/>
              </p:nvCxnSpPr>
              <p:spPr bwMode="auto">
                <a:xfrm>
                  <a:off x="3679287" y="4797909"/>
                  <a:ext cx="0" cy="1428079"/>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grpSp>
        </p:grpSp>
        <p:sp>
          <p:nvSpPr>
            <p:cNvPr id="37939" name="TextBox 31"/>
            <p:cNvSpPr txBox="1">
              <a:spLocks noChangeArrowheads="1"/>
            </p:cNvSpPr>
            <p:nvPr/>
          </p:nvSpPr>
          <p:spPr bwMode="auto">
            <a:xfrm>
              <a:off x="6094446" y="2282962"/>
              <a:ext cx="113120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8000" b="1">
                  <a:solidFill>
                    <a:srgbClr val="FF0000"/>
                  </a:solidFill>
                  <a:latin typeface="楷体" panose="02010609060101010101" pitchFamily="49" charset="-122"/>
                  <a:ea typeface="楷体" panose="02010609060101010101" pitchFamily="49" charset="-122"/>
                </a:rPr>
                <a:t>饺</a:t>
              </a:r>
              <a:endParaRPr lang="zh-CN" altLang="en-US" sz="8000" b="1">
                <a:solidFill>
                  <a:srgbClr val="FF0000"/>
                </a:solidFill>
                <a:latin typeface="楷体" panose="02010609060101010101" pitchFamily="49" charset="-122"/>
                <a:ea typeface="楷体" panose="02010609060101010101" pitchFamily="49" charset="-122"/>
              </a:endParaRPr>
            </a:p>
          </p:txBody>
        </p:sp>
      </p:grpSp>
      <p:grpSp>
        <p:nvGrpSpPr>
          <p:cNvPr id="37893" name="组合 21"/>
          <p:cNvGrpSpPr/>
          <p:nvPr/>
        </p:nvGrpSpPr>
        <p:grpSpPr bwMode="auto">
          <a:xfrm>
            <a:off x="8442325" y="2270125"/>
            <a:ext cx="1352550" cy="1349375"/>
            <a:chOff x="8277712" y="2269846"/>
            <a:chExt cx="1352894" cy="1349671"/>
          </a:xfrm>
        </p:grpSpPr>
        <p:grpSp>
          <p:nvGrpSpPr>
            <p:cNvPr id="37932" name="组合 79"/>
            <p:cNvGrpSpPr>
              <a:grpSpLocks noChangeAspect="1"/>
            </p:cNvGrpSpPr>
            <p:nvPr/>
          </p:nvGrpSpPr>
          <p:grpSpPr bwMode="auto">
            <a:xfrm>
              <a:off x="8277712" y="2269846"/>
              <a:ext cx="1352894" cy="1349671"/>
              <a:chOff x="5000955" y="529393"/>
              <a:chExt cx="2176324" cy="2171141"/>
            </a:xfrm>
          </p:grpSpPr>
          <p:sp>
            <p:nvSpPr>
              <p:cNvPr id="81" name="矩形 80"/>
              <p:cNvSpPr/>
              <p:nvPr/>
            </p:nvSpPr>
            <p:spPr bwMode="auto">
              <a:xfrm>
                <a:off x="5000955" y="529393"/>
                <a:ext cx="2171215" cy="2171141"/>
              </a:xfrm>
              <a:prstGeom prst="rect">
                <a:avLst/>
              </a:prstGeom>
              <a:noFill/>
              <a:ln w="19050" cap="flat" cmpd="sng" algn="ctr">
                <a:solidFill>
                  <a:srgbClr val="70AD47"/>
                </a:solidFill>
                <a:prstDash val="solid"/>
                <a:miter lim="800000"/>
              </a:ln>
              <a:effectLst/>
            </p:spPr>
            <p:txBody>
              <a:bodyPr anchor="ctr"/>
              <a:lstStyle/>
              <a:p>
                <a:pPr algn="ctr" fontAlgn="auto">
                  <a:spcBef>
                    <a:spcPts val="0"/>
                  </a:spcBef>
                  <a:spcAft>
                    <a:spcPts val="0"/>
                  </a:spcAft>
                  <a:defRPr/>
                </a:pPr>
                <a:endParaRPr lang="zh-CN" altLang="en-US" kern="0" dirty="0">
                  <a:solidFill>
                    <a:prstClr val="white"/>
                  </a:solidFill>
                  <a:latin typeface="+mn-lt"/>
                  <a:ea typeface="+mn-ea"/>
                </a:endParaRPr>
              </a:p>
            </p:txBody>
          </p:sp>
          <p:grpSp>
            <p:nvGrpSpPr>
              <p:cNvPr id="37935" name="组合 63"/>
              <p:cNvGrpSpPr/>
              <p:nvPr/>
            </p:nvGrpSpPr>
            <p:grpSpPr bwMode="auto">
              <a:xfrm>
                <a:off x="5000957" y="529395"/>
                <a:ext cx="2176322" cy="2171139"/>
                <a:chOff x="2965248" y="4797909"/>
                <a:chExt cx="1428079" cy="1428079"/>
              </a:xfrm>
            </p:grpSpPr>
            <p:cxnSp>
              <p:nvCxnSpPr>
                <p:cNvPr id="37936" name="直接连接符 64"/>
                <p:cNvCxnSpPr>
                  <a:cxnSpLocks noChangeShapeType="1"/>
                </p:cNvCxnSpPr>
                <p:nvPr/>
              </p:nvCxnSpPr>
              <p:spPr bwMode="auto">
                <a:xfrm>
                  <a:off x="2965248" y="5511949"/>
                  <a:ext cx="1428079" cy="0"/>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cxnSp>
              <p:nvCxnSpPr>
                <p:cNvPr id="37937" name="直接连接符 65"/>
                <p:cNvCxnSpPr>
                  <a:cxnSpLocks noChangeShapeType="1"/>
                </p:cNvCxnSpPr>
                <p:nvPr/>
              </p:nvCxnSpPr>
              <p:spPr bwMode="auto">
                <a:xfrm>
                  <a:off x="3679287" y="4797909"/>
                  <a:ext cx="0" cy="1428079"/>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grpSp>
        </p:grpSp>
        <p:sp>
          <p:nvSpPr>
            <p:cNvPr id="37933" name="TextBox 31"/>
            <p:cNvSpPr txBox="1">
              <a:spLocks noChangeArrowheads="1"/>
            </p:cNvSpPr>
            <p:nvPr/>
          </p:nvSpPr>
          <p:spPr bwMode="auto">
            <a:xfrm>
              <a:off x="8352064" y="2282962"/>
              <a:ext cx="113120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8000" b="1">
                  <a:solidFill>
                    <a:srgbClr val="FF0000"/>
                  </a:solidFill>
                  <a:latin typeface="楷体" panose="02010609060101010101" pitchFamily="49" charset="-122"/>
                  <a:ea typeface="楷体" panose="02010609060101010101" pitchFamily="49" charset="-122"/>
                </a:rPr>
                <a:t>摊</a:t>
              </a:r>
              <a:endParaRPr lang="zh-CN" altLang="en-US" sz="8000" b="1">
                <a:solidFill>
                  <a:srgbClr val="FF0000"/>
                </a:solidFill>
                <a:latin typeface="楷体" panose="02010609060101010101" pitchFamily="49" charset="-122"/>
                <a:ea typeface="楷体" panose="02010609060101010101" pitchFamily="49" charset="-122"/>
              </a:endParaRPr>
            </a:p>
          </p:txBody>
        </p:sp>
      </p:grpSp>
      <p:grpSp>
        <p:nvGrpSpPr>
          <p:cNvPr id="37894" name="组合 14"/>
          <p:cNvGrpSpPr/>
          <p:nvPr/>
        </p:nvGrpSpPr>
        <p:grpSpPr bwMode="auto">
          <a:xfrm>
            <a:off x="1958975" y="4573588"/>
            <a:ext cx="1352550" cy="1349375"/>
            <a:chOff x="1801042" y="4560048"/>
            <a:chExt cx="1352894" cy="1349671"/>
          </a:xfrm>
        </p:grpSpPr>
        <p:grpSp>
          <p:nvGrpSpPr>
            <p:cNvPr id="37926" name="组合 85"/>
            <p:cNvGrpSpPr>
              <a:grpSpLocks noChangeAspect="1"/>
            </p:cNvGrpSpPr>
            <p:nvPr/>
          </p:nvGrpSpPr>
          <p:grpSpPr bwMode="auto">
            <a:xfrm>
              <a:off x="1801042" y="4560048"/>
              <a:ext cx="1352894" cy="1349671"/>
              <a:chOff x="5000955" y="529393"/>
              <a:chExt cx="2176324" cy="2171141"/>
            </a:xfrm>
          </p:grpSpPr>
          <p:sp>
            <p:nvSpPr>
              <p:cNvPr id="87" name="矩形 86"/>
              <p:cNvSpPr/>
              <p:nvPr/>
            </p:nvSpPr>
            <p:spPr bwMode="auto">
              <a:xfrm>
                <a:off x="5000955" y="529393"/>
                <a:ext cx="2171215" cy="2171141"/>
              </a:xfrm>
              <a:prstGeom prst="rect">
                <a:avLst/>
              </a:prstGeom>
              <a:noFill/>
              <a:ln w="19050" cap="flat" cmpd="sng" algn="ctr">
                <a:solidFill>
                  <a:srgbClr val="70AD47"/>
                </a:solidFill>
                <a:prstDash val="solid"/>
                <a:miter lim="800000"/>
              </a:ln>
              <a:effectLst/>
            </p:spPr>
            <p:txBody>
              <a:bodyPr anchor="ctr"/>
              <a:lstStyle/>
              <a:p>
                <a:pPr algn="ctr" fontAlgn="auto">
                  <a:spcBef>
                    <a:spcPts val="0"/>
                  </a:spcBef>
                  <a:spcAft>
                    <a:spcPts val="0"/>
                  </a:spcAft>
                  <a:defRPr/>
                </a:pPr>
                <a:endParaRPr lang="zh-CN" altLang="en-US" kern="0" dirty="0">
                  <a:solidFill>
                    <a:prstClr val="white"/>
                  </a:solidFill>
                  <a:latin typeface="+mn-lt"/>
                  <a:ea typeface="+mn-ea"/>
                </a:endParaRPr>
              </a:p>
            </p:txBody>
          </p:sp>
          <p:grpSp>
            <p:nvGrpSpPr>
              <p:cNvPr id="37929" name="组合 63"/>
              <p:cNvGrpSpPr/>
              <p:nvPr/>
            </p:nvGrpSpPr>
            <p:grpSpPr bwMode="auto">
              <a:xfrm>
                <a:off x="5000957" y="529395"/>
                <a:ext cx="2176322" cy="2171139"/>
                <a:chOff x="2965248" y="4797909"/>
                <a:chExt cx="1428079" cy="1428079"/>
              </a:xfrm>
            </p:grpSpPr>
            <p:cxnSp>
              <p:nvCxnSpPr>
                <p:cNvPr id="37930" name="直接连接符 64"/>
                <p:cNvCxnSpPr>
                  <a:cxnSpLocks noChangeShapeType="1"/>
                </p:cNvCxnSpPr>
                <p:nvPr/>
              </p:nvCxnSpPr>
              <p:spPr bwMode="auto">
                <a:xfrm>
                  <a:off x="2965248" y="5511949"/>
                  <a:ext cx="1428079" cy="0"/>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cxnSp>
              <p:nvCxnSpPr>
                <p:cNvPr id="37931" name="直接连接符 65"/>
                <p:cNvCxnSpPr>
                  <a:cxnSpLocks noChangeShapeType="1"/>
                </p:cNvCxnSpPr>
                <p:nvPr/>
              </p:nvCxnSpPr>
              <p:spPr bwMode="auto">
                <a:xfrm>
                  <a:off x="3679287" y="4797909"/>
                  <a:ext cx="0" cy="1428079"/>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grpSp>
        </p:grpSp>
        <p:sp>
          <p:nvSpPr>
            <p:cNvPr id="37927" name="TextBox 31"/>
            <p:cNvSpPr txBox="1">
              <a:spLocks noChangeArrowheads="1"/>
            </p:cNvSpPr>
            <p:nvPr/>
          </p:nvSpPr>
          <p:spPr bwMode="auto">
            <a:xfrm>
              <a:off x="1875394" y="4573164"/>
              <a:ext cx="113120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8000" b="1">
                  <a:solidFill>
                    <a:srgbClr val="FF0000"/>
                  </a:solidFill>
                  <a:latin typeface="楷体" panose="02010609060101010101" pitchFamily="49" charset="-122"/>
                  <a:ea typeface="楷体" panose="02010609060101010101" pitchFamily="49" charset="-122"/>
                </a:rPr>
                <a:t>拌</a:t>
              </a:r>
              <a:endParaRPr lang="zh-CN" altLang="en-US" sz="8000" b="1">
                <a:solidFill>
                  <a:srgbClr val="FF0000"/>
                </a:solidFill>
                <a:latin typeface="楷体" panose="02010609060101010101" pitchFamily="49" charset="-122"/>
                <a:ea typeface="楷体" panose="02010609060101010101" pitchFamily="49" charset="-122"/>
              </a:endParaRPr>
            </a:p>
          </p:txBody>
        </p:sp>
      </p:grpSp>
      <p:grpSp>
        <p:nvGrpSpPr>
          <p:cNvPr id="37895" name="组合 15"/>
          <p:cNvGrpSpPr/>
          <p:nvPr/>
        </p:nvGrpSpPr>
        <p:grpSpPr bwMode="auto">
          <a:xfrm>
            <a:off x="4119563" y="4573588"/>
            <a:ext cx="1354137" cy="1349375"/>
            <a:chOff x="3830383" y="4573164"/>
            <a:chExt cx="1352894" cy="1349671"/>
          </a:xfrm>
        </p:grpSpPr>
        <p:grpSp>
          <p:nvGrpSpPr>
            <p:cNvPr id="37920" name="组合 91"/>
            <p:cNvGrpSpPr>
              <a:grpSpLocks noChangeAspect="1"/>
            </p:cNvGrpSpPr>
            <p:nvPr/>
          </p:nvGrpSpPr>
          <p:grpSpPr bwMode="auto">
            <a:xfrm>
              <a:off x="3830383" y="4573164"/>
              <a:ext cx="1352894" cy="1349671"/>
              <a:chOff x="5000955" y="529393"/>
              <a:chExt cx="2176324" cy="2171141"/>
            </a:xfrm>
          </p:grpSpPr>
          <p:sp>
            <p:nvSpPr>
              <p:cNvPr id="93" name="矩形 92"/>
              <p:cNvSpPr/>
              <p:nvPr/>
            </p:nvSpPr>
            <p:spPr bwMode="auto">
              <a:xfrm>
                <a:off x="5000955" y="529393"/>
                <a:ext cx="2171221" cy="2171141"/>
              </a:xfrm>
              <a:prstGeom prst="rect">
                <a:avLst/>
              </a:prstGeom>
              <a:noFill/>
              <a:ln w="19050" cap="flat" cmpd="sng" algn="ctr">
                <a:solidFill>
                  <a:srgbClr val="70AD47"/>
                </a:solidFill>
                <a:prstDash val="solid"/>
                <a:miter lim="800000"/>
              </a:ln>
              <a:effectLst/>
            </p:spPr>
            <p:txBody>
              <a:bodyPr anchor="ctr"/>
              <a:lstStyle/>
              <a:p>
                <a:pPr algn="ctr" fontAlgn="auto">
                  <a:spcBef>
                    <a:spcPts val="0"/>
                  </a:spcBef>
                  <a:spcAft>
                    <a:spcPts val="0"/>
                  </a:spcAft>
                  <a:defRPr/>
                </a:pPr>
                <a:endParaRPr lang="zh-CN" altLang="en-US" kern="0" dirty="0">
                  <a:solidFill>
                    <a:prstClr val="white"/>
                  </a:solidFill>
                  <a:latin typeface="+mn-lt"/>
                  <a:ea typeface="+mn-ea"/>
                </a:endParaRPr>
              </a:p>
            </p:txBody>
          </p:sp>
          <p:grpSp>
            <p:nvGrpSpPr>
              <p:cNvPr id="37923" name="组合 63"/>
              <p:cNvGrpSpPr/>
              <p:nvPr/>
            </p:nvGrpSpPr>
            <p:grpSpPr bwMode="auto">
              <a:xfrm>
                <a:off x="5000957" y="529395"/>
                <a:ext cx="2176322" cy="2171139"/>
                <a:chOff x="2965248" y="4797909"/>
                <a:chExt cx="1428079" cy="1428079"/>
              </a:xfrm>
            </p:grpSpPr>
            <p:cxnSp>
              <p:nvCxnSpPr>
                <p:cNvPr id="37924" name="直接连接符 64"/>
                <p:cNvCxnSpPr>
                  <a:cxnSpLocks noChangeShapeType="1"/>
                </p:cNvCxnSpPr>
                <p:nvPr/>
              </p:nvCxnSpPr>
              <p:spPr bwMode="auto">
                <a:xfrm>
                  <a:off x="2965248" y="5511949"/>
                  <a:ext cx="1428079" cy="0"/>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cxnSp>
              <p:nvCxnSpPr>
                <p:cNvPr id="37925" name="直接连接符 65"/>
                <p:cNvCxnSpPr>
                  <a:cxnSpLocks noChangeShapeType="1"/>
                </p:cNvCxnSpPr>
                <p:nvPr/>
              </p:nvCxnSpPr>
              <p:spPr bwMode="auto">
                <a:xfrm>
                  <a:off x="3679287" y="4797909"/>
                  <a:ext cx="0" cy="1428079"/>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grpSp>
        </p:grpSp>
        <p:sp>
          <p:nvSpPr>
            <p:cNvPr id="37921" name="TextBox 31"/>
            <p:cNvSpPr txBox="1">
              <a:spLocks noChangeArrowheads="1"/>
            </p:cNvSpPr>
            <p:nvPr/>
          </p:nvSpPr>
          <p:spPr bwMode="auto">
            <a:xfrm>
              <a:off x="3904735" y="4586280"/>
              <a:ext cx="113120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8000" b="1">
                  <a:solidFill>
                    <a:srgbClr val="FF0000"/>
                  </a:solidFill>
                  <a:latin typeface="楷体" panose="02010609060101010101" pitchFamily="49" charset="-122"/>
                  <a:ea typeface="楷体" panose="02010609060101010101" pitchFamily="49" charset="-122"/>
                </a:rPr>
                <a:t>擦</a:t>
              </a:r>
              <a:endParaRPr lang="zh-CN" altLang="en-US" sz="8000" b="1">
                <a:solidFill>
                  <a:srgbClr val="FF0000"/>
                </a:solidFill>
                <a:latin typeface="楷体" panose="02010609060101010101" pitchFamily="49" charset="-122"/>
                <a:ea typeface="楷体" panose="02010609060101010101" pitchFamily="49" charset="-122"/>
              </a:endParaRPr>
            </a:p>
          </p:txBody>
        </p:sp>
      </p:grpSp>
      <p:grpSp>
        <p:nvGrpSpPr>
          <p:cNvPr id="37896" name="组合 16"/>
          <p:cNvGrpSpPr/>
          <p:nvPr/>
        </p:nvGrpSpPr>
        <p:grpSpPr bwMode="auto">
          <a:xfrm>
            <a:off x="6281738" y="4573588"/>
            <a:ext cx="1352550" cy="1349375"/>
            <a:chOff x="6020094" y="4560048"/>
            <a:chExt cx="1352894" cy="1349671"/>
          </a:xfrm>
        </p:grpSpPr>
        <p:grpSp>
          <p:nvGrpSpPr>
            <p:cNvPr id="37914" name="组合 97"/>
            <p:cNvGrpSpPr>
              <a:grpSpLocks noChangeAspect="1"/>
            </p:cNvGrpSpPr>
            <p:nvPr/>
          </p:nvGrpSpPr>
          <p:grpSpPr bwMode="auto">
            <a:xfrm>
              <a:off x="6020094" y="4560048"/>
              <a:ext cx="1352894" cy="1349671"/>
              <a:chOff x="5000955" y="529393"/>
              <a:chExt cx="2176324" cy="2171141"/>
            </a:xfrm>
          </p:grpSpPr>
          <p:sp>
            <p:nvSpPr>
              <p:cNvPr id="99" name="矩形 98"/>
              <p:cNvSpPr/>
              <p:nvPr/>
            </p:nvSpPr>
            <p:spPr bwMode="auto">
              <a:xfrm>
                <a:off x="5000955" y="529393"/>
                <a:ext cx="2171215" cy="2171141"/>
              </a:xfrm>
              <a:prstGeom prst="rect">
                <a:avLst/>
              </a:prstGeom>
              <a:noFill/>
              <a:ln w="19050" cap="flat" cmpd="sng" algn="ctr">
                <a:solidFill>
                  <a:srgbClr val="70AD47"/>
                </a:solidFill>
                <a:prstDash val="solid"/>
                <a:miter lim="800000"/>
              </a:ln>
              <a:effectLst/>
            </p:spPr>
            <p:txBody>
              <a:bodyPr anchor="ctr"/>
              <a:lstStyle/>
              <a:p>
                <a:pPr algn="ctr" fontAlgn="auto">
                  <a:spcBef>
                    <a:spcPts val="0"/>
                  </a:spcBef>
                  <a:spcAft>
                    <a:spcPts val="0"/>
                  </a:spcAft>
                  <a:defRPr/>
                </a:pPr>
                <a:endParaRPr lang="zh-CN" altLang="en-US" kern="0" dirty="0">
                  <a:solidFill>
                    <a:prstClr val="white"/>
                  </a:solidFill>
                  <a:latin typeface="+mn-lt"/>
                  <a:ea typeface="+mn-ea"/>
                </a:endParaRPr>
              </a:p>
            </p:txBody>
          </p:sp>
          <p:grpSp>
            <p:nvGrpSpPr>
              <p:cNvPr id="37917" name="组合 63"/>
              <p:cNvGrpSpPr/>
              <p:nvPr/>
            </p:nvGrpSpPr>
            <p:grpSpPr bwMode="auto">
              <a:xfrm>
                <a:off x="5000957" y="529395"/>
                <a:ext cx="2176322" cy="2171139"/>
                <a:chOff x="2965248" y="4797909"/>
                <a:chExt cx="1428079" cy="1428079"/>
              </a:xfrm>
            </p:grpSpPr>
            <p:cxnSp>
              <p:nvCxnSpPr>
                <p:cNvPr id="37918" name="直接连接符 64"/>
                <p:cNvCxnSpPr>
                  <a:cxnSpLocks noChangeShapeType="1"/>
                </p:cNvCxnSpPr>
                <p:nvPr/>
              </p:nvCxnSpPr>
              <p:spPr bwMode="auto">
                <a:xfrm>
                  <a:off x="2965248" y="5511949"/>
                  <a:ext cx="1428079" cy="0"/>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cxnSp>
              <p:nvCxnSpPr>
                <p:cNvPr id="37919" name="直接连接符 65"/>
                <p:cNvCxnSpPr>
                  <a:cxnSpLocks noChangeShapeType="1"/>
                </p:cNvCxnSpPr>
                <p:nvPr/>
              </p:nvCxnSpPr>
              <p:spPr bwMode="auto">
                <a:xfrm>
                  <a:off x="3679287" y="4797909"/>
                  <a:ext cx="0" cy="1428079"/>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grpSp>
        </p:grpSp>
        <p:sp>
          <p:nvSpPr>
            <p:cNvPr id="37915" name="TextBox 31"/>
            <p:cNvSpPr txBox="1">
              <a:spLocks noChangeArrowheads="1"/>
            </p:cNvSpPr>
            <p:nvPr/>
          </p:nvSpPr>
          <p:spPr bwMode="auto">
            <a:xfrm>
              <a:off x="6094446" y="4573164"/>
              <a:ext cx="113120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8000" b="1">
                  <a:solidFill>
                    <a:srgbClr val="FF0000"/>
                  </a:solidFill>
                  <a:latin typeface="楷体" panose="02010609060101010101" pitchFamily="49" charset="-122"/>
                  <a:ea typeface="楷体" panose="02010609060101010101" pitchFamily="49" charset="-122"/>
                </a:rPr>
                <a:t>眨</a:t>
              </a:r>
              <a:endParaRPr lang="zh-CN" altLang="en-US" sz="8000" b="1">
                <a:solidFill>
                  <a:srgbClr val="FF0000"/>
                </a:solidFill>
                <a:latin typeface="楷体" panose="02010609060101010101" pitchFamily="49" charset="-122"/>
                <a:ea typeface="楷体" panose="02010609060101010101" pitchFamily="49" charset="-122"/>
              </a:endParaRPr>
            </a:p>
          </p:txBody>
        </p:sp>
      </p:grpSp>
      <p:grpSp>
        <p:nvGrpSpPr>
          <p:cNvPr id="37897" name="组合 17"/>
          <p:cNvGrpSpPr/>
          <p:nvPr/>
        </p:nvGrpSpPr>
        <p:grpSpPr bwMode="auto">
          <a:xfrm>
            <a:off x="8442325" y="4573588"/>
            <a:ext cx="1352550" cy="1349375"/>
            <a:chOff x="8277712" y="4560048"/>
            <a:chExt cx="1352894" cy="1349671"/>
          </a:xfrm>
        </p:grpSpPr>
        <p:grpSp>
          <p:nvGrpSpPr>
            <p:cNvPr id="37908" name="组合 103"/>
            <p:cNvGrpSpPr>
              <a:grpSpLocks noChangeAspect="1"/>
            </p:cNvGrpSpPr>
            <p:nvPr/>
          </p:nvGrpSpPr>
          <p:grpSpPr bwMode="auto">
            <a:xfrm>
              <a:off x="8277712" y="4560048"/>
              <a:ext cx="1352894" cy="1349671"/>
              <a:chOff x="5000955" y="529393"/>
              <a:chExt cx="2176324" cy="2171141"/>
            </a:xfrm>
          </p:grpSpPr>
          <p:sp>
            <p:nvSpPr>
              <p:cNvPr id="105" name="矩形 104"/>
              <p:cNvSpPr/>
              <p:nvPr/>
            </p:nvSpPr>
            <p:spPr bwMode="auto">
              <a:xfrm>
                <a:off x="5000955" y="529393"/>
                <a:ext cx="2171215" cy="2171141"/>
              </a:xfrm>
              <a:prstGeom prst="rect">
                <a:avLst/>
              </a:prstGeom>
              <a:noFill/>
              <a:ln w="19050" cap="flat" cmpd="sng" algn="ctr">
                <a:solidFill>
                  <a:srgbClr val="70AD47"/>
                </a:solidFill>
                <a:prstDash val="solid"/>
                <a:miter lim="800000"/>
              </a:ln>
              <a:effectLst/>
            </p:spPr>
            <p:txBody>
              <a:bodyPr anchor="ctr"/>
              <a:lstStyle/>
              <a:p>
                <a:pPr algn="ctr" fontAlgn="auto">
                  <a:spcBef>
                    <a:spcPts val="0"/>
                  </a:spcBef>
                  <a:spcAft>
                    <a:spcPts val="0"/>
                  </a:spcAft>
                  <a:defRPr/>
                </a:pPr>
                <a:endParaRPr lang="zh-CN" altLang="en-US" kern="0" dirty="0">
                  <a:solidFill>
                    <a:prstClr val="white"/>
                  </a:solidFill>
                  <a:latin typeface="+mn-lt"/>
                  <a:ea typeface="+mn-ea"/>
                </a:endParaRPr>
              </a:p>
            </p:txBody>
          </p:sp>
          <p:grpSp>
            <p:nvGrpSpPr>
              <p:cNvPr id="37911" name="组合 63"/>
              <p:cNvGrpSpPr/>
              <p:nvPr/>
            </p:nvGrpSpPr>
            <p:grpSpPr bwMode="auto">
              <a:xfrm>
                <a:off x="5000957" y="529395"/>
                <a:ext cx="2176322" cy="2171139"/>
                <a:chOff x="2965248" y="4797909"/>
                <a:chExt cx="1428079" cy="1428079"/>
              </a:xfrm>
            </p:grpSpPr>
            <p:cxnSp>
              <p:nvCxnSpPr>
                <p:cNvPr id="37912" name="直接连接符 64"/>
                <p:cNvCxnSpPr>
                  <a:cxnSpLocks noChangeShapeType="1"/>
                </p:cNvCxnSpPr>
                <p:nvPr/>
              </p:nvCxnSpPr>
              <p:spPr bwMode="auto">
                <a:xfrm>
                  <a:off x="2965248" y="5511949"/>
                  <a:ext cx="1428079" cy="0"/>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cxnSp>
              <p:nvCxnSpPr>
                <p:cNvPr id="37913" name="直接连接符 65"/>
                <p:cNvCxnSpPr>
                  <a:cxnSpLocks noChangeShapeType="1"/>
                </p:cNvCxnSpPr>
                <p:nvPr/>
              </p:nvCxnSpPr>
              <p:spPr bwMode="auto">
                <a:xfrm>
                  <a:off x="3679287" y="4797909"/>
                  <a:ext cx="0" cy="1428079"/>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grpSp>
        </p:grpSp>
        <p:sp>
          <p:nvSpPr>
            <p:cNvPr id="37909" name="TextBox 31"/>
            <p:cNvSpPr txBox="1">
              <a:spLocks noChangeArrowheads="1"/>
            </p:cNvSpPr>
            <p:nvPr/>
          </p:nvSpPr>
          <p:spPr bwMode="auto">
            <a:xfrm>
              <a:off x="8352064" y="4573164"/>
              <a:ext cx="113120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8000" b="1">
                  <a:solidFill>
                    <a:srgbClr val="FF0000"/>
                  </a:solidFill>
                  <a:latin typeface="楷体" panose="02010609060101010101" pitchFamily="49" charset="-122"/>
                  <a:ea typeface="楷体" panose="02010609060101010101" pitchFamily="49" charset="-122"/>
                </a:rPr>
                <a:t>宵</a:t>
              </a:r>
              <a:endParaRPr lang="zh-CN" altLang="en-US" sz="8000" b="1">
                <a:solidFill>
                  <a:srgbClr val="FF0000"/>
                </a:solidFill>
                <a:latin typeface="楷体" panose="02010609060101010101" pitchFamily="49" charset="-122"/>
                <a:ea typeface="楷体" panose="02010609060101010101" pitchFamily="49" charset="-122"/>
              </a:endParaRPr>
            </a:p>
          </p:txBody>
        </p:sp>
      </p:grpSp>
      <p:sp>
        <p:nvSpPr>
          <p:cNvPr id="122" name="文本框 121"/>
          <p:cNvSpPr txBox="1">
            <a:spLocks noChangeArrowheads="1"/>
          </p:cNvSpPr>
          <p:nvPr/>
        </p:nvSpPr>
        <p:spPr bwMode="auto">
          <a:xfrm>
            <a:off x="2124075" y="1600200"/>
            <a:ext cx="1036638"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spcBef>
                <a:spcPts val="1200"/>
              </a:spcBef>
            </a:pPr>
            <a:r>
              <a:rPr lang="en-US" altLang="zh-CN" sz="3300" b="1">
                <a:solidFill>
                  <a:srgbClr val="0000FF"/>
                </a:solidFill>
                <a:latin typeface="宋体" panose="02010600030101010101" pitchFamily="2" charset="-122"/>
              </a:rPr>
              <a:t>suàn</a:t>
            </a:r>
            <a:endParaRPr lang="en-US" altLang="zh-CN" sz="3300" b="1">
              <a:solidFill>
                <a:srgbClr val="0000FF"/>
              </a:solidFill>
              <a:latin typeface="宋体" panose="02010600030101010101" pitchFamily="2" charset="-122"/>
            </a:endParaRPr>
          </a:p>
        </p:txBody>
      </p:sp>
      <p:sp>
        <p:nvSpPr>
          <p:cNvPr id="123" name="文本框 122"/>
          <p:cNvSpPr txBox="1">
            <a:spLocks noChangeArrowheads="1"/>
          </p:cNvSpPr>
          <p:nvPr/>
        </p:nvSpPr>
        <p:spPr bwMode="auto">
          <a:xfrm>
            <a:off x="4433888" y="1600200"/>
            <a:ext cx="61118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spcBef>
                <a:spcPts val="1200"/>
              </a:spcBef>
            </a:pPr>
            <a:r>
              <a:rPr lang="en-US" altLang="zh-CN" sz="3300" b="1">
                <a:solidFill>
                  <a:srgbClr val="0000FF"/>
                </a:solidFill>
                <a:latin typeface="宋体" panose="02010600030101010101" pitchFamily="2" charset="-122"/>
              </a:rPr>
              <a:t>cù</a:t>
            </a:r>
            <a:endParaRPr lang="en-US" altLang="zh-CN" sz="3300" b="1">
              <a:solidFill>
                <a:srgbClr val="0000FF"/>
              </a:solidFill>
              <a:latin typeface="宋体" panose="02010600030101010101" pitchFamily="2" charset="-122"/>
            </a:endParaRPr>
          </a:p>
        </p:txBody>
      </p:sp>
      <p:sp>
        <p:nvSpPr>
          <p:cNvPr id="124" name="文本框 123"/>
          <p:cNvSpPr txBox="1">
            <a:spLocks noChangeArrowheads="1"/>
          </p:cNvSpPr>
          <p:nvPr/>
        </p:nvSpPr>
        <p:spPr bwMode="auto">
          <a:xfrm>
            <a:off x="6434138" y="1600200"/>
            <a:ext cx="10366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spcBef>
                <a:spcPts val="1200"/>
              </a:spcBef>
            </a:pPr>
            <a:r>
              <a:rPr lang="en-US" altLang="zh-CN" sz="3300" b="1">
                <a:solidFill>
                  <a:srgbClr val="0000FF"/>
                </a:solidFill>
                <a:latin typeface="宋体" panose="02010600030101010101" pitchFamily="2" charset="-122"/>
              </a:rPr>
              <a:t>jiǎo</a:t>
            </a:r>
            <a:endParaRPr lang="en-US" altLang="zh-CN" sz="3300" b="1">
              <a:solidFill>
                <a:srgbClr val="0000FF"/>
              </a:solidFill>
              <a:latin typeface="宋体" panose="02010600030101010101" pitchFamily="2" charset="-122"/>
            </a:endParaRPr>
          </a:p>
        </p:txBody>
      </p:sp>
      <p:sp>
        <p:nvSpPr>
          <p:cNvPr id="125" name="文本框 124"/>
          <p:cNvSpPr txBox="1">
            <a:spLocks noChangeArrowheads="1"/>
          </p:cNvSpPr>
          <p:nvPr/>
        </p:nvSpPr>
        <p:spPr bwMode="auto">
          <a:xfrm>
            <a:off x="8621713" y="1600200"/>
            <a:ext cx="10366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en-US" altLang="zh-CN" sz="3300" b="1">
                <a:solidFill>
                  <a:srgbClr val="0000FF"/>
                </a:solidFill>
                <a:latin typeface="宋体" panose="02010600030101010101" pitchFamily="2" charset="-122"/>
              </a:rPr>
              <a:t>tān </a:t>
            </a:r>
            <a:endParaRPr lang="en-US" altLang="zh-CN" sz="3300" b="1">
              <a:solidFill>
                <a:srgbClr val="0000FF"/>
              </a:solidFill>
              <a:latin typeface="宋体" panose="02010600030101010101" pitchFamily="2" charset="-122"/>
            </a:endParaRPr>
          </a:p>
        </p:txBody>
      </p:sp>
      <p:sp>
        <p:nvSpPr>
          <p:cNvPr id="126" name="文本框 125"/>
          <p:cNvSpPr txBox="1">
            <a:spLocks noChangeArrowheads="1"/>
          </p:cNvSpPr>
          <p:nvPr/>
        </p:nvSpPr>
        <p:spPr bwMode="auto">
          <a:xfrm>
            <a:off x="2222500" y="3890963"/>
            <a:ext cx="8239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spcBef>
                <a:spcPts val="1200"/>
              </a:spcBef>
            </a:pPr>
            <a:r>
              <a:rPr lang="en-US" altLang="zh-CN" sz="3300" b="1">
                <a:solidFill>
                  <a:srgbClr val="0000FF"/>
                </a:solidFill>
                <a:latin typeface="宋体" panose="02010600030101010101" pitchFamily="2" charset="-122"/>
              </a:rPr>
              <a:t>bàn</a:t>
            </a:r>
            <a:endParaRPr lang="en-US" altLang="zh-CN" sz="3300" b="1">
              <a:solidFill>
                <a:srgbClr val="0000FF"/>
              </a:solidFill>
              <a:latin typeface="宋体" panose="02010600030101010101" pitchFamily="2" charset="-122"/>
            </a:endParaRPr>
          </a:p>
        </p:txBody>
      </p:sp>
      <p:sp>
        <p:nvSpPr>
          <p:cNvPr id="128" name="文本框 127"/>
          <p:cNvSpPr txBox="1">
            <a:spLocks noChangeArrowheads="1"/>
          </p:cNvSpPr>
          <p:nvPr/>
        </p:nvSpPr>
        <p:spPr bwMode="auto">
          <a:xfrm>
            <a:off x="4514850" y="3890963"/>
            <a:ext cx="611188"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en-US" altLang="zh-CN" sz="3300" b="1">
                <a:solidFill>
                  <a:srgbClr val="0000FF"/>
                </a:solidFill>
                <a:latin typeface="宋体" panose="02010600030101010101" pitchFamily="2" charset="-122"/>
              </a:rPr>
              <a:t>cā</a:t>
            </a:r>
            <a:endParaRPr lang="en-US" altLang="zh-CN" sz="3300" b="1">
              <a:solidFill>
                <a:srgbClr val="0000FF"/>
              </a:solidFill>
              <a:latin typeface="宋体" panose="02010600030101010101" pitchFamily="2" charset="-122"/>
            </a:endParaRPr>
          </a:p>
        </p:txBody>
      </p:sp>
      <p:sp>
        <p:nvSpPr>
          <p:cNvPr id="129" name="文本框 128"/>
          <p:cNvSpPr txBox="1">
            <a:spLocks noChangeArrowheads="1"/>
          </p:cNvSpPr>
          <p:nvPr/>
        </p:nvSpPr>
        <p:spPr bwMode="auto">
          <a:xfrm>
            <a:off x="6527800" y="3890963"/>
            <a:ext cx="8239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spcBef>
                <a:spcPts val="1200"/>
              </a:spcBef>
            </a:pPr>
            <a:r>
              <a:rPr lang="en-US" altLang="zh-CN" sz="3300" b="1">
                <a:solidFill>
                  <a:srgbClr val="0000FF"/>
                </a:solidFill>
                <a:latin typeface="宋体" panose="02010600030101010101" pitchFamily="2" charset="-122"/>
              </a:rPr>
              <a:t>zhǎ</a:t>
            </a:r>
            <a:endParaRPr lang="en-US" altLang="zh-CN" sz="3300" b="1">
              <a:solidFill>
                <a:srgbClr val="0000FF"/>
              </a:solidFill>
              <a:latin typeface="宋体" panose="02010600030101010101" pitchFamily="2" charset="-122"/>
            </a:endParaRPr>
          </a:p>
        </p:txBody>
      </p:sp>
      <p:sp>
        <p:nvSpPr>
          <p:cNvPr id="130" name="文本框 129"/>
          <p:cNvSpPr txBox="1">
            <a:spLocks noChangeArrowheads="1"/>
          </p:cNvSpPr>
          <p:nvPr/>
        </p:nvSpPr>
        <p:spPr bwMode="auto">
          <a:xfrm>
            <a:off x="8586788" y="3890963"/>
            <a:ext cx="103663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spcBef>
                <a:spcPts val="1200"/>
              </a:spcBef>
            </a:pPr>
            <a:r>
              <a:rPr lang="en-US" altLang="zh-CN" sz="3300" b="1">
                <a:solidFill>
                  <a:srgbClr val="0000FF"/>
                </a:solidFill>
                <a:latin typeface="宋体" panose="02010600030101010101" pitchFamily="2" charset="-122"/>
              </a:rPr>
              <a:t>xiāo</a:t>
            </a:r>
            <a:endParaRPr lang="en-US" altLang="zh-CN" sz="3300" b="1">
              <a:solidFill>
                <a:srgbClr val="0000FF"/>
              </a:solidFill>
              <a:latin typeface="宋体" panose="02010600030101010101" pitchFamily="2" charset="-122"/>
            </a:endParaRPr>
          </a:p>
        </p:txBody>
      </p:sp>
      <p:sp>
        <p:nvSpPr>
          <p:cNvPr id="37906" name="标题 1"/>
          <p:cNvSpPr txBox="1"/>
          <p:nvPr/>
        </p:nvSpPr>
        <p:spPr bwMode="auto">
          <a:xfrm>
            <a:off x="315913" y="963613"/>
            <a:ext cx="1476375" cy="614362"/>
          </a:xfrm>
          <a:prstGeom prst="rect">
            <a:avLst/>
          </a:prstGeom>
          <a:solidFill>
            <a:srgbClr val="F4B1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685800">
              <a:defRPr>
                <a:solidFill>
                  <a:schemeClr val="tx1"/>
                </a:solidFill>
                <a:latin typeface="等线" panose="02010600030101010101" pitchFamily="2" charset="-122"/>
                <a:ea typeface="等线" panose="02010600030101010101" pitchFamily="2" charset="-122"/>
              </a:defRPr>
            </a:lvl1pPr>
            <a:lvl2pPr marL="742950" indent="-285750" defTabSz="685800">
              <a:defRPr>
                <a:solidFill>
                  <a:schemeClr val="tx1"/>
                </a:solidFill>
                <a:latin typeface="等线" panose="02010600030101010101" pitchFamily="2" charset="-122"/>
                <a:ea typeface="等线" panose="02010600030101010101" pitchFamily="2" charset="-122"/>
              </a:defRPr>
            </a:lvl2pPr>
            <a:lvl3pPr marL="1143000" indent="-228600" defTabSz="685800">
              <a:defRPr>
                <a:solidFill>
                  <a:schemeClr val="tx1"/>
                </a:solidFill>
                <a:latin typeface="等线" panose="02010600030101010101" pitchFamily="2" charset="-122"/>
                <a:ea typeface="等线" panose="02010600030101010101" pitchFamily="2" charset="-122"/>
              </a:defRPr>
            </a:lvl3pPr>
            <a:lvl4pPr marL="1600200" indent="-228600" defTabSz="685800">
              <a:defRPr>
                <a:solidFill>
                  <a:schemeClr val="tx1"/>
                </a:solidFill>
                <a:latin typeface="等线" panose="02010600030101010101" pitchFamily="2" charset="-122"/>
                <a:ea typeface="等线" panose="02010600030101010101" pitchFamily="2" charset="-122"/>
              </a:defRPr>
            </a:lvl4pPr>
            <a:lvl5pPr marL="2057400" indent="-228600" defTabSz="685800">
              <a:defRPr>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eaLnBrk="1" hangingPunct="1"/>
            <a:r>
              <a:rPr lang="zh-CN" altLang="en-US" sz="3200" b="1">
                <a:solidFill>
                  <a:srgbClr val="262626"/>
                </a:solidFill>
                <a:latin typeface="黑体" panose="02010609060101010101" pitchFamily="49" charset="-122"/>
                <a:ea typeface="黑体" panose="02010609060101010101" pitchFamily="49" charset="-122"/>
              </a:rPr>
              <a:t>我会写</a:t>
            </a:r>
            <a:endParaRPr lang="zh-CN" altLang="en-US" sz="3200" b="1">
              <a:solidFill>
                <a:srgbClr val="262626"/>
              </a:solidFill>
              <a:latin typeface="黑体" panose="02010609060101010101" pitchFamily="49" charset="-122"/>
              <a:ea typeface="黑体" panose="02010609060101010101" pitchFamily="49" charset="-122"/>
            </a:endParaRPr>
          </a:p>
        </p:txBody>
      </p:sp>
      <p:sp>
        <p:nvSpPr>
          <p:cNvPr id="78" name="标题 1"/>
          <p:cNvSpPr>
            <a:spLocks noGrp="1"/>
          </p:cNvSpPr>
          <p:nvPr>
            <p:ph type="ctrTitle"/>
          </p:nvPr>
        </p:nvSpPr>
        <p:spPr>
          <a:xfrm>
            <a:off x="838200" y="0"/>
            <a:ext cx="10515600" cy="822325"/>
          </a:xfrm>
        </p:spPr>
        <p:txBody>
          <a:bodyPr/>
          <a:lstStyle/>
          <a:p>
            <a:pPr>
              <a:defRPr/>
            </a:pPr>
            <a:r>
              <a:rPr lang="zh-CN" altLang="en-US" smtClean="0">
                <a:latin typeface="黑体" panose="02010609060101010101" pitchFamily="49" charset="-122"/>
                <a:ea typeface="黑体" panose="02010609060101010101" pitchFamily="49" charset="-122"/>
              </a:rPr>
              <a:t>字词学习</a:t>
            </a:r>
            <a:endParaRPr lang="zh-CN" altLang="en-US">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randombar(horizontal)">
                                      <p:cBhvr>
                                        <p:cTn id="7" dur="500"/>
                                        <p:tgtEl>
                                          <p:spTgt spid="12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23"/>
                                        </p:tgtEl>
                                        <p:attrNameLst>
                                          <p:attrName>style.visibility</p:attrName>
                                        </p:attrNameLst>
                                      </p:cBhvr>
                                      <p:to>
                                        <p:strVal val="visible"/>
                                      </p:to>
                                    </p:set>
                                    <p:animEffect transition="in" filter="randombar(horizontal)">
                                      <p:cBhvr>
                                        <p:cTn id="10" dur="500"/>
                                        <p:tgtEl>
                                          <p:spTgt spid="12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24"/>
                                        </p:tgtEl>
                                        <p:attrNameLst>
                                          <p:attrName>style.visibility</p:attrName>
                                        </p:attrNameLst>
                                      </p:cBhvr>
                                      <p:to>
                                        <p:strVal val="visible"/>
                                      </p:to>
                                    </p:set>
                                    <p:animEffect transition="in" filter="randombar(horizontal)">
                                      <p:cBhvr>
                                        <p:cTn id="13" dur="500"/>
                                        <p:tgtEl>
                                          <p:spTgt spid="12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25"/>
                                        </p:tgtEl>
                                        <p:attrNameLst>
                                          <p:attrName>style.visibility</p:attrName>
                                        </p:attrNameLst>
                                      </p:cBhvr>
                                      <p:to>
                                        <p:strVal val="visible"/>
                                      </p:to>
                                    </p:set>
                                    <p:animEffect transition="in" filter="randombar(horizontal)">
                                      <p:cBhvr>
                                        <p:cTn id="16" dur="500"/>
                                        <p:tgtEl>
                                          <p:spTgt spid="12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26"/>
                                        </p:tgtEl>
                                        <p:attrNameLst>
                                          <p:attrName>style.visibility</p:attrName>
                                        </p:attrNameLst>
                                      </p:cBhvr>
                                      <p:to>
                                        <p:strVal val="visible"/>
                                      </p:to>
                                    </p:set>
                                    <p:animEffect transition="in" filter="randombar(horizontal)">
                                      <p:cBhvr>
                                        <p:cTn id="19" dur="500"/>
                                        <p:tgtEl>
                                          <p:spTgt spid="12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28"/>
                                        </p:tgtEl>
                                        <p:attrNameLst>
                                          <p:attrName>style.visibility</p:attrName>
                                        </p:attrNameLst>
                                      </p:cBhvr>
                                      <p:to>
                                        <p:strVal val="visible"/>
                                      </p:to>
                                    </p:set>
                                    <p:animEffect transition="in" filter="randombar(horizontal)">
                                      <p:cBhvr>
                                        <p:cTn id="22" dur="500"/>
                                        <p:tgtEl>
                                          <p:spTgt spid="12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29"/>
                                        </p:tgtEl>
                                        <p:attrNameLst>
                                          <p:attrName>style.visibility</p:attrName>
                                        </p:attrNameLst>
                                      </p:cBhvr>
                                      <p:to>
                                        <p:strVal val="visible"/>
                                      </p:to>
                                    </p:set>
                                    <p:animEffect transition="in" filter="randombar(horizontal)">
                                      <p:cBhvr>
                                        <p:cTn id="25" dur="500"/>
                                        <p:tgtEl>
                                          <p:spTgt spid="129"/>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130"/>
                                        </p:tgtEl>
                                        <p:attrNameLst>
                                          <p:attrName>style.visibility</p:attrName>
                                        </p:attrNameLst>
                                      </p:cBhvr>
                                      <p:to>
                                        <p:strVal val="visible"/>
                                      </p:to>
                                    </p:set>
                                    <p:animEffect transition="in" filter="randombar(horizontal)">
                                      <p:cBhvr>
                                        <p:cTn id="28"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23" grpId="0"/>
      <p:bldP spid="124" grpId="0"/>
      <p:bldP spid="125" grpId="0"/>
      <p:bldP spid="126" grpId="0"/>
      <p:bldP spid="128" grpId="0"/>
      <p:bldP spid="129" grpId="0"/>
      <p:bldP spid="13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914" name="组合 18"/>
          <p:cNvGrpSpPr/>
          <p:nvPr/>
        </p:nvGrpSpPr>
        <p:grpSpPr bwMode="auto">
          <a:xfrm>
            <a:off x="1958975" y="2270125"/>
            <a:ext cx="1352550" cy="1349375"/>
            <a:chOff x="1794458" y="2269846"/>
            <a:chExt cx="1352894" cy="1349671"/>
          </a:xfrm>
        </p:grpSpPr>
        <p:grpSp>
          <p:nvGrpSpPr>
            <p:cNvPr id="38966" name="组合 1"/>
            <p:cNvGrpSpPr>
              <a:grpSpLocks noChangeAspect="1"/>
            </p:cNvGrpSpPr>
            <p:nvPr/>
          </p:nvGrpSpPr>
          <p:grpSpPr bwMode="auto">
            <a:xfrm>
              <a:off x="1794458" y="2269846"/>
              <a:ext cx="1352894" cy="1349671"/>
              <a:chOff x="5000955" y="529393"/>
              <a:chExt cx="2176324" cy="2171141"/>
            </a:xfrm>
          </p:grpSpPr>
          <p:sp>
            <p:nvSpPr>
              <p:cNvPr id="3" name="矩形 2"/>
              <p:cNvSpPr/>
              <p:nvPr/>
            </p:nvSpPr>
            <p:spPr bwMode="auto">
              <a:xfrm>
                <a:off x="5000955" y="529393"/>
                <a:ext cx="2171215" cy="2171141"/>
              </a:xfrm>
              <a:prstGeom prst="rect">
                <a:avLst/>
              </a:prstGeom>
              <a:noFill/>
              <a:ln w="19050" cap="flat" cmpd="sng" algn="ctr">
                <a:solidFill>
                  <a:srgbClr val="70AD47"/>
                </a:solidFill>
                <a:prstDash val="solid"/>
                <a:miter lim="800000"/>
              </a:ln>
              <a:effectLst/>
            </p:spPr>
            <p:txBody>
              <a:bodyPr anchor="ctr"/>
              <a:lstStyle/>
              <a:p>
                <a:pPr algn="ctr" fontAlgn="auto">
                  <a:spcBef>
                    <a:spcPts val="0"/>
                  </a:spcBef>
                  <a:spcAft>
                    <a:spcPts val="0"/>
                  </a:spcAft>
                  <a:defRPr/>
                </a:pPr>
                <a:endParaRPr lang="zh-CN" altLang="en-US" kern="0" dirty="0">
                  <a:solidFill>
                    <a:prstClr val="white"/>
                  </a:solidFill>
                  <a:latin typeface="+mn-lt"/>
                  <a:ea typeface="+mn-ea"/>
                </a:endParaRPr>
              </a:p>
            </p:txBody>
          </p:sp>
          <p:grpSp>
            <p:nvGrpSpPr>
              <p:cNvPr id="38969" name="组合 63"/>
              <p:cNvGrpSpPr/>
              <p:nvPr/>
            </p:nvGrpSpPr>
            <p:grpSpPr bwMode="auto">
              <a:xfrm>
                <a:off x="5000957" y="529395"/>
                <a:ext cx="2176322" cy="2171139"/>
                <a:chOff x="2965248" y="4797909"/>
                <a:chExt cx="1428079" cy="1428079"/>
              </a:xfrm>
            </p:grpSpPr>
            <p:cxnSp>
              <p:nvCxnSpPr>
                <p:cNvPr id="38970" name="直接连接符 64"/>
                <p:cNvCxnSpPr>
                  <a:cxnSpLocks noChangeShapeType="1"/>
                </p:cNvCxnSpPr>
                <p:nvPr/>
              </p:nvCxnSpPr>
              <p:spPr bwMode="auto">
                <a:xfrm>
                  <a:off x="2965248" y="5511949"/>
                  <a:ext cx="1428079" cy="0"/>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cxnSp>
              <p:nvCxnSpPr>
                <p:cNvPr id="38971" name="直接连接符 65"/>
                <p:cNvCxnSpPr>
                  <a:cxnSpLocks noChangeShapeType="1"/>
                </p:cNvCxnSpPr>
                <p:nvPr/>
              </p:nvCxnSpPr>
              <p:spPr bwMode="auto">
                <a:xfrm>
                  <a:off x="3679287" y="4797909"/>
                  <a:ext cx="0" cy="1428079"/>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grpSp>
        </p:grpSp>
        <p:sp>
          <p:nvSpPr>
            <p:cNvPr id="38967" name="TextBox 31"/>
            <p:cNvSpPr txBox="1">
              <a:spLocks noChangeArrowheads="1"/>
            </p:cNvSpPr>
            <p:nvPr/>
          </p:nvSpPr>
          <p:spPr bwMode="auto">
            <a:xfrm>
              <a:off x="1868810" y="2282962"/>
              <a:ext cx="113120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8000" b="1">
                  <a:solidFill>
                    <a:srgbClr val="FF0000"/>
                  </a:solidFill>
                  <a:latin typeface="楷体" panose="02010609060101010101" pitchFamily="49" charset="-122"/>
                  <a:ea typeface="楷体" panose="02010609060101010101" pitchFamily="49" charset="-122"/>
                </a:rPr>
                <a:t>燃</a:t>
              </a:r>
              <a:endParaRPr lang="zh-CN" altLang="en-US" sz="8000" b="1">
                <a:solidFill>
                  <a:srgbClr val="FF0000"/>
                </a:solidFill>
                <a:latin typeface="楷体" panose="02010609060101010101" pitchFamily="49" charset="-122"/>
                <a:ea typeface="楷体" panose="02010609060101010101" pitchFamily="49" charset="-122"/>
              </a:endParaRPr>
            </a:p>
          </p:txBody>
        </p:sp>
      </p:grpSp>
      <p:grpSp>
        <p:nvGrpSpPr>
          <p:cNvPr id="38915" name="组合 19"/>
          <p:cNvGrpSpPr/>
          <p:nvPr/>
        </p:nvGrpSpPr>
        <p:grpSpPr bwMode="auto">
          <a:xfrm>
            <a:off x="4119563" y="2270125"/>
            <a:ext cx="1354137" cy="1349375"/>
            <a:chOff x="3833605" y="2269846"/>
            <a:chExt cx="1352894" cy="1349671"/>
          </a:xfrm>
        </p:grpSpPr>
        <p:grpSp>
          <p:nvGrpSpPr>
            <p:cNvPr id="38960" name="组合 67"/>
            <p:cNvGrpSpPr>
              <a:grpSpLocks noChangeAspect="1"/>
            </p:cNvGrpSpPr>
            <p:nvPr/>
          </p:nvGrpSpPr>
          <p:grpSpPr bwMode="auto">
            <a:xfrm>
              <a:off x="3833605" y="2269846"/>
              <a:ext cx="1352894" cy="1349671"/>
              <a:chOff x="5000955" y="529393"/>
              <a:chExt cx="2176324" cy="2171141"/>
            </a:xfrm>
          </p:grpSpPr>
          <p:sp>
            <p:nvSpPr>
              <p:cNvPr id="69" name="矩形 68"/>
              <p:cNvSpPr/>
              <p:nvPr/>
            </p:nvSpPr>
            <p:spPr bwMode="auto">
              <a:xfrm>
                <a:off x="5000955" y="529393"/>
                <a:ext cx="2171221" cy="2171141"/>
              </a:xfrm>
              <a:prstGeom prst="rect">
                <a:avLst/>
              </a:prstGeom>
              <a:noFill/>
              <a:ln w="19050" cap="flat" cmpd="sng" algn="ctr">
                <a:solidFill>
                  <a:srgbClr val="70AD47"/>
                </a:solidFill>
                <a:prstDash val="solid"/>
                <a:miter lim="800000"/>
              </a:ln>
              <a:effectLst/>
            </p:spPr>
            <p:txBody>
              <a:bodyPr anchor="ctr"/>
              <a:lstStyle/>
              <a:p>
                <a:pPr algn="ctr" fontAlgn="auto">
                  <a:spcBef>
                    <a:spcPts val="0"/>
                  </a:spcBef>
                  <a:spcAft>
                    <a:spcPts val="0"/>
                  </a:spcAft>
                  <a:defRPr/>
                </a:pPr>
                <a:endParaRPr lang="zh-CN" altLang="en-US" kern="0" dirty="0">
                  <a:solidFill>
                    <a:prstClr val="white"/>
                  </a:solidFill>
                  <a:latin typeface="+mn-lt"/>
                  <a:ea typeface="+mn-ea"/>
                </a:endParaRPr>
              </a:p>
            </p:txBody>
          </p:sp>
          <p:grpSp>
            <p:nvGrpSpPr>
              <p:cNvPr id="38963" name="组合 63"/>
              <p:cNvGrpSpPr/>
              <p:nvPr/>
            </p:nvGrpSpPr>
            <p:grpSpPr bwMode="auto">
              <a:xfrm>
                <a:off x="5000957" y="529395"/>
                <a:ext cx="2176322" cy="2171139"/>
                <a:chOff x="2965248" y="4797909"/>
                <a:chExt cx="1428079" cy="1428079"/>
              </a:xfrm>
            </p:grpSpPr>
            <p:cxnSp>
              <p:nvCxnSpPr>
                <p:cNvPr id="38964" name="直接连接符 64"/>
                <p:cNvCxnSpPr>
                  <a:cxnSpLocks noChangeShapeType="1"/>
                </p:cNvCxnSpPr>
                <p:nvPr/>
              </p:nvCxnSpPr>
              <p:spPr bwMode="auto">
                <a:xfrm>
                  <a:off x="2965248" y="5511949"/>
                  <a:ext cx="1428079" cy="0"/>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cxnSp>
              <p:nvCxnSpPr>
                <p:cNvPr id="38965" name="直接连接符 65"/>
                <p:cNvCxnSpPr>
                  <a:cxnSpLocks noChangeShapeType="1"/>
                </p:cNvCxnSpPr>
                <p:nvPr/>
              </p:nvCxnSpPr>
              <p:spPr bwMode="auto">
                <a:xfrm>
                  <a:off x="3679287" y="4797909"/>
                  <a:ext cx="0" cy="1428079"/>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grpSp>
        </p:grpSp>
        <p:sp>
          <p:nvSpPr>
            <p:cNvPr id="38961" name="TextBox 31"/>
            <p:cNvSpPr txBox="1">
              <a:spLocks noChangeArrowheads="1"/>
            </p:cNvSpPr>
            <p:nvPr/>
          </p:nvSpPr>
          <p:spPr bwMode="auto">
            <a:xfrm>
              <a:off x="3907957" y="2282962"/>
              <a:ext cx="113120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8000" b="1">
                  <a:solidFill>
                    <a:srgbClr val="FF0000"/>
                  </a:solidFill>
                  <a:latin typeface="楷体" panose="02010609060101010101" pitchFamily="49" charset="-122"/>
                  <a:ea typeface="楷体" panose="02010609060101010101" pitchFamily="49" charset="-122"/>
                </a:rPr>
                <a:t>贩</a:t>
              </a:r>
              <a:endParaRPr lang="zh-CN" altLang="en-US" sz="8000" b="1">
                <a:solidFill>
                  <a:srgbClr val="FF0000"/>
                </a:solidFill>
                <a:latin typeface="楷体" panose="02010609060101010101" pitchFamily="49" charset="-122"/>
                <a:ea typeface="楷体" panose="02010609060101010101" pitchFamily="49" charset="-122"/>
              </a:endParaRPr>
            </a:p>
          </p:txBody>
        </p:sp>
      </p:grpSp>
      <p:grpSp>
        <p:nvGrpSpPr>
          <p:cNvPr id="38916" name="组合 20"/>
          <p:cNvGrpSpPr/>
          <p:nvPr/>
        </p:nvGrpSpPr>
        <p:grpSpPr bwMode="auto">
          <a:xfrm>
            <a:off x="6281738" y="2270125"/>
            <a:ext cx="1352550" cy="1349375"/>
            <a:chOff x="6020094" y="2269846"/>
            <a:chExt cx="1352894" cy="1349671"/>
          </a:xfrm>
        </p:grpSpPr>
        <p:grpSp>
          <p:nvGrpSpPr>
            <p:cNvPr id="38954" name="组合 73"/>
            <p:cNvGrpSpPr>
              <a:grpSpLocks noChangeAspect="1"/>
            </p:cNvGrpSpPr>
            <p:nvPr/>
          </p:nvGrpSpPr>
          <p:grpSpPr bwMode="auto">
            <a:xfrm>
              <a:off x="6020094" y="2269846"/>
              <a:ext cx="1352894" cy="1349671"/>
              <a:chOff x="5000955" y="529393"/>
              <a:chExt cx="2176324" cy="2171141"/>
            </a:xfrm>
          </p:grpSpPr>
          <p:sp>
            <p:nvSpPr>
              <p:cNvPr id="75" name="矩形 74"/>
              <p:cNvSpPr/>
              <p:nvPr/>
            </p:nvSpPr>
            <p:spPr bwMode="auto">
              <a:xfrm>
                <a:off x="5000955" y="529393"/>
                <a:ext cx="2171215" cy="2171141"/>
              </a:xfrm>
              <a:prstGeom prst="rect">
                <a:avLst/>
              </a:prstGeom>
              <a:noFill/>
              <a:ln w="19050" cap="flat" cmpd="sng" algn="ctr">
                <a:solidFill>
                  <a:srgbClr val="70AD47"/>
                </a:solidFill>
                <a:prstDash val="solid"/>
                <a:miter lim="800000"/>
              </a:ln>
              <a:effectLst/>
            </p:spPr>
            <p:txBody>
              <a:bodyPr anchor="ctr"/>
              <a:lstStyle/>
              <a:p>
                <a:pPr algn="ctr" fontAlgn="auto">
                  <a:spcBef>
                    <a:spcPts val="0"/>
                  </a:spcBef>
                  <a:spcAft>
                    <a:spcPts val="0"/>
                  </a:spcAft>
                  <a:defRPr/>
                </a:pPr>
                <a:endParaRPr lang="zh-CN" altLang="en-US" kern="0" dirty="0">
                  <a:solidFill>
                    <a:prstClr val="white"/>
                  </a:solidFill>
                  <a:latin typeface="+mn-lt"/>
                  <a:ea typeface="+mn-ea"/>
                </a:endParaRPr>
              </a:p>
            </p:txBody>
          </p:sp>
          <p:grpSp>
            <p:nvGrpSpPr>
              <p:cNvPr id="38957" name="组合 63"/>
              <p:cNvGrpSpPr/>
              <p:nvPr/>
            </p:nvGrpSpPr>
            <p:grpSpPr bwMode="auto">
              <a:xfrm>
                <a:off x="5000957" y="529395"/>
                <a:ext cx="2176322" cy="2171139"/>
                <a:chOff x="2965248" y="4797909"/>
                <a:chExt cx="1428079" cy="1428079"/>
              </a:xfrm>
            </p:grpSpPr>
            <p:cxnSp>
              <p:nvCxnSpPr>
                <p:cNvPr id="38958" name="直接连接符 64"/>
                <p:cNvCxnSpPr>
                  <a:cxnSpLocks noChangeShapeType="1"/>
                </p:cNvCxnSpPr>
                <p:nvPr/>
              </p:nvCxnSpPr>
              <p:spPr bwMode="auto">
                <a:xfrm>
                  <a:off x="2965248" y="5511949"/>
                  <a:ext cx="1428079" cy="0"/>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cxnSp>
              <p:nvCxnSpPr>
                <p:cNvPr id="38959" name="直接连接符 65"/>
                <p:cNvCxnSpPr>
                  <a:cxnSpLocks noChangeShapeType="1"/>
                </p:cNvCxnSpPr>
                <p:nvPr/>
              </p:nvCxnSpPr>
              <p:spPr bwMode="auto">
                <a:xfrm>
                  <a:off x="3679287" y="4797909"/>
                  <a:ext cx="0" cy="1428079"/>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grpSp>
        </p:grpSp>
        <p:sp>
          <p:nvSpPr>
            <p:cNvPr id="38955" name="TextBox 31"/>
            <p:cNvSpPr txBox="1">
              <a:spLocks noChangeArrowheads="1"/>
            </p:cNvSpPr>
            <p:nvPr/>
          </p:nvSpPr>
          <p:spPr bwMode="auto">
            <a:xfrm>
              <a:off x="6094446" y="2282962"/>
              <a:ext cx="113120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8000" b="1">
                  <a:solidFill>
                    <a:srgbClr val="FF0000"/>
                  </a:solidFill>
                  <a:latin typeface="楷体" panose="02010609060101010101" pitchFamily="49" charset="-122"/>
                  <a:ea typeface="楷体" panose="02010609060101010101" pitchFamily="49" charset="-122"/>
                </a:rPr>
                <a:t>彼</a:t>
              </a:r>
              <a:endParaRPr lang="zh-CN" altLang="en-US" sz="8000" b="1">
                <a:solidFill>
                  <a:srgbClr val="FF0000"/>
                </a:solidFill>
                <a:latin typeface="楷体" panose="02010609060101010101" pitchFamily="49" charset="-122"/>
                <a:ea typeface="楷体" panose="02010609060101010101" pitchFamily="49" charset="-122"/>
              </a:endParaRPr>
            </a:p>
          </p:txBody>
        </p:sp>
      </p:grpSp>
      <p:grpSp>
        <p:nvGrpSpPr>
          <p:cNvPr id="38917" name="组合 21"/>
          <p:cNvGrpSpPr/>
          <p:nvPr/>
        </p:nvGrpSpPr>
        <p:grpSpPr bwMode="auto">
          <a:xfrm>
            <a:off x="8442325" y="2270125"/>
            <a:ext cx="1352550" cy="1349375"/>
            <a:chOff x="8277712" y="2269846"/>
            <a:chExt cx="1352894" cy="1349671"/>
          </a:xfrm>
        </p:grpSpPr>
        <p:grpSp>
          <p:nvGrpSpPr>
            <p:cNvPr id="38948" name="组合 79"/>
            <p:cNvGrpSpPr>
              <a:grpSpLocks noChangeAspect="1"/>
            </p:cNvGrpSpPr>
            <p:nvPr/>
          </p:nvGrpSpPr>
          <p:grpSpPr bwMode="auto">
            <a:xfrm>
              <a:off x="8277712" y="2269846"/>
              <a:ext cx="1352894" cy="1349671"/>
              <a:chOff x="5000955" y="529393"/>
              <a:chExt cx="2176324" cy="2171141"/>
            </a:xfrm>
          </p:grpSpPr>
          <p:sp>
            <p:nvSpPr>
              <p:cNvPr id="81" name="矩形 80"/>
              <p:cNvSpPr/>
              <p:nvPr/>
            </p:nvSpPr>
            <p:spPr bwMode="auto">
              <a:xfrm>
                <a:off x="5000955" y="529393"/>
                <a:ext cx="2171215" cy="2171141"/>
              </a:xfrm>
              <a:prstGeom prst="rect">
                <a:avLst/>
              </a:prstGeom>
              <a:noFill/>
              <a:ln w="19050" cap="flat" cmpd="sng" algn="ctr">
                <a:solidFill>
                  <a:srgbClr val="70AD47"/>
                </a:solidFill>
                <a:prstDash val="solid"/>
                <a:miter lim="800000"/>
              </a:ln>
              <a:effectLst/>
            </p:spPr>
            <p:txBody>
              <a:bodyPr anchor="ctr"/>
              <a:lstStyle/>
              <a:p>
                <a:pPr algn="ctr" fontAlgn="auto">
                  <a:spcBef>
                    <a:spcPts val="0"/>
                  </a:spcBef>
                  <a:spcAft>
                    <a:spcPts val="0"/>
                  </a:spcAft>
                  <a:defRPr/>
                </a:pPr>
                <a:endParaRPr lang="zh-CN" altLang="en-US" kern="0" dirty="0">
                  <a:solidFill>
                    <a:prstClr val="white"/>
                  </a:solidFill>
                  <a:latin typeface="+mn-lt"/>
                  <a:ea typeface="+mn-ea"/>
                </a:endParaRPr>
              </a:p>
            </p:txBody>
          </p:sp>
          <p:grpSp>
            <p:nvGrpSpPr>
              <p:cNvPr id="38951" name="组合 63"/>
              <p:cNvGrpSpPr/>
              <p:nvPr/>
            </p:nvGrpSpPr>
            <p:grpSpPr bwMode="auto">
              <a:xfrm>
                <a:off x="5000957" y="529395"/>
                <a:ext cx="2176322" cy="2171139"/>
                <a:chOff x="2965248" y="4797909"/>
                <a:chExt cx="1428079" cy="1428079"/>
              </a:xfrm>
            </p:grpSpPr>
            <p:cxnSp>
              <p:nvCxnSpPr>
                <p:cNvPr id="38952" name="直接连接符 64"/>
                <p:cNvCxnSpPr>
                  <a:cxnSpLocks noChangeShapeType="1"/>
                </p:cNvCxnSpPr>
                <p:nvPr/>
              </p:nvCxnSpPr>
              <p:spPr bwMode="auto">
                <a:xfrm>
                  <a:off x="2965248" y="5511949"/>
                  <a:ext cx="1428079" cy="0"/>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cxnSp>
              <p:nvCxnSpPr>
                <p:cNvPr id="38953" name="直接连接符 65"/>
                <p:cNvCxnSpPr>
                  <a:cxnSpLocks noChangeShapeType="1"/>
                </p:cNvCxnSpPr>
                <p:nvPr/>
              </p:nvCxnSpPr>
              <p:spPr bwMode="auto">
                <a:xfrm>
                  <a:off x="3679287" y="4797909"/>
                  <a:ext cx="0" cy="1428079"/>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grpSp>
        </p:grpSp>
        <p:sp>
          <p:nvSpPr>
            <p:cNvPr id="38949" name="TextBox 31"/>
            <p:cNvSpPr txBox="1">
              <a:spLocks noChangeArrowheads="1"/>
            </p:cNvSpPr>
            <p:nvPr/>
          </p:nvSpPr>
          <p:spPr bwMode="auto">
            <a:xfrm>
              <a:off x="8352064" y="2282962"/>
              <a:ext cx="113120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8000" b="1">
                  <a:solidFill>
                    <a:srgbClr val="FF0000"/>
                  </a:solidFill>
                  <a:latin typeface="楷体" panose="02010609060101010101" pitchFamily="49" charset="-122"/>
                  <a:ea typeface="楷体" panose="02010609060101010101" pitchFamily="49" charset="-122"/>
                </a:rPr>
                <a:t>贺</a:t>
              </a:r>
              <a:endParaRPr lang="zh-CN" altLang="en-US" sz="8000" b="1">
                <a:solidFill>
                  <a:srgbClr val="FF0000"/>
                </a:solidFill>
                <a:latin typeface="楷体" panose="02010609060101010101" pitchFamily="49" charset="-122"/>
                <a:ea typeface="楷体" panose="02010609060101010101" pitchFamily="49" charset="-122"/>
              </a:endParaRPr>
            </a:p>
          </p:txBody>
        </p:sp>
      </p:grpSp>
      <p:grpSp>
        <p:nvGrpSpPr>
          <p:cNvPr id="38918" name="组合 14"/>
          <p:cNvGrpSpPr/>
          <p:nvPr/>
        </p:nvGrpSpPr>
        <p:grpSpPr bwMode="auto">
          <a:xfrm>
            <a:off x="1958975" y="4573588"/>
            <a:ext cx="1352550" cy="1349375"/>
            <a:chOff x="1801042" y="4560048"/>
            <a:chExt cx="1352894" cy="1349671"/>
          </a:xfrm>
        </p:grpSpPr>
        <p:grpSp>
          <p:nvGrpSpPr>
            <p:cNvPr id="38942" name="组合 85"/>
            <p:cNvGrpSpPr>
              <a:grpSpLocks noChangeAspect="1"/>
            </p:cNvGrpSpPr>
            <p:nvPr/>
          </p:nvGrpSpPr>
          <p:grpSpPr bwMode="auto">
            <a:xfrm>
              <a:off x="1801042" y="4560048"/>
              <a:ext cx="1352894" cy="1349671"/>
              <a:chOff x="5000955" y="529393"/>
              <a:chExt cx="2176324" cy="2171141"/>
            </a:xfrm>
          </p:grpSpPr>
          <p:sp>
            <p:nvSpPr>
              <p:cNvPr id="87" name="矩形 86"/>
              <p:cNvSpPr/>
              <p:nvPr/>
            </p:nvSpPr>
            <p:spPr bwMode="auto">
              <a:xfrm>
                <a:off x="5000955" y="529393"/>
                <a:ext cx="2171215" cy="2171141"/>
              </a:xfrm>
              <a:prstGeom prst="rect">
                <a:avLst/>
              </a:prstGeom>
              <a:noFill/>
              <a:ln w="19050" cap="flat" cmpd="sng" algn="ctr">
                <a:solidFill>
                  <a:srgbClr val="70AD47"/>
                </a:solidFill>
                <a:prstDash val="solid"/>
                <a:miter lim="800000"/>
              </a:ln>
              <a:effectLst/>
            </p:spPr>
            <p:txBody>
              <a:bodyPr anchor="ctr"/>
              <a:lstStyle/>
              <a:p>
                <a:pPr algn="ctr" fontAlgn="auto">
                  <a:spcBef>
                    <a:spcPts val="0"/>
                  </a:spcBef>
                  <a:spcAft>
                    <a:spcPts val="0"/>
                  </a:spcAft>
                  <a:defRPr/>
                </a:pPr>
                <a:endParaRPr lang="zh-CN" altLang="en-US" kern="0" dirty="0">
                  <a:solidFill>
                    <a:prstClr val="white"/>
                  </a:solidFill>
                  <a:latin typeface="+mn-lt"/>
                  <a:ea typeface="+mn-ea"/>
                </a:endParaRPr>
              </a:p>
            </p:txBody>
          </p:sp>
          <p:grpSp>
            <p:nvGrpSpPr>
              <p:cNvPr id="38945" name="组合 63"/>
              <p:cNvGrpSpPr/>
              <p:nvPr/>
            </p:nvGrpSpPr>
            <p:grpSpPr bwMode="auto">
              <a:xfrm>
                <a:off x="5000957" y="529395"/>
                <a:ext cx="2176322" cy="2171139"/>
                <a:chOff x="2965248" y="4797909"/>
                <a:chExt cx="1428079" cy="1428079"/>
              </a:xfrm>
            </p:grpSpPr>
            <p:cxnSp>
              <p:nvCxnSpPr>
                <p:cNvPr id="38946" name="直接连接符 64"/>
                <p:cNvCxnSpPr>
                  <a:cxnSpLocks noChangeShapeType="1"/>
                </p:cNvCxnSpPr>
                <p:nvPr/>
              </p:nvCxnSpPr>
              <p:spPr bwMode="auto">
                <a:xfrm>
                  <a:off x="2965248" y="5511949"/>
                  <a:ext cx="1428079" cy="0"/>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cxnSp>
              <p:nvCxnSpPr>
                <p:cNvPr id="38947" name="直接连接符 65"/>
                <p:cNvCxnSpPr>
                  <a:cxnSpLocks noChangeShapeType="1"/>
                </p:cNvCxnSpPr>
                <p:nvPr/>
              </p:nvCxnSpPr>
              <p:spPr bwMode="auto">
                <a:xfrm>
                  <a:off x="3679287" y="4797909"/>
                  <a:ext cx="0" cy="1428079"/>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grpSp>
        </p:grpSp>
        <p:sp>
          <p:nvSpPr>
            <p:cNvPr id="38943" name="TextBox 31"/>
            <p:cNvSpPr txBox="1">
              <a:spLocks noChangeArrowheads="1"/>
            </p:cNvSpPr>
            <p:nvPr/>
          </p:nvSpPr>
          <p:spPr bwMode="auto">
            <a:xfrm>
              <a:off x="1875394" y="4573164"/>
              <a:ext cx="113120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8000" b="1">
                  <a:solidFill>
                    <a:srgbClr val="FF0000"/>
                  </a:solidFill>
                  <a:latin typeface="楷体" panose="02010609060101010101" pitchFamily="49" charset="-122"/>
                  <a:ea typeface="楷体" panose="02010609060101010101" pitchFamily="49" charset="-122"/>
                </a:rPr>
                <a:t>骆</a:t>
              </a:r>
              <a:endParaRPr lang="zh-CN" altLang="en-US" sz="8000" b="1">
                <a:solidFill>
                  <a:srgbClr val="FF0000"/>
                </a:solidFill>
                <a:latin typeface="楷体" panose="02010609060101010101" pitchFamily="49" charset="-122"/>
                <a:ea typeface="楷体" panose="02010609060101010101" pitchFamily="49" charset="-122"/>
              </a:endParaRPr>
            </a:p>
          </p:txBody>
        </p:sp>
      </p:grpSp>
      <p:grpSp>
        <p:nvGrpSpPr>
          <p:cNvPr id="38919" name="组合 15"/>
          <p:cNvGrpSpPr/>
          <p:nvPr/>
        </p:nvGrpSpPr>
        <p:grpSpPr bwMode="auto">
          <a:xfrm>
            <a:off x="4119563" y="4573588"/>
            <a:ext cx="1354137" cy="1349375"/>
            <a:chOff x="3830383" y="4573164"/>
            <a:chExt cx="1352894" cy="1349671"/>
          </a:xfrm>
        </p:grpSpPr>
        <p:grpSp>
          <p:nvGrpSpPr>
            <p:cNvPr id="38936" name="组合 91"/>
            <p:cNvGrpSpPr>
              <a:grpSpLocks noChangeAspect="1"/>
            </p:cNvGrpSpPr>
            <p:nvPr/>
          </p:nvGrpSpPr>
          <p:grpSpPr bwMode="auto">
            <a:xfrm>
              <a:off x="3830383" y="4573164"/>
              <a:ext cx="1352894" cy="1349671"/>
              <a:chOff x="5000955" y="529393"/>
              <a:chExt cx="2176324" cy="2171141"/>
            </a:xfrm>
          </p:grpSpPr>
          <p:sp>
            <p:nvSpPr>
              <p:cNvPr id="93" name="矩形 92"/>
              <p:cNvSpPr/>
              <p:nvPr/>
            </p:nvSpPr>
            <p:spPr bwMode="auto">
              <a:xfrm>
                <a:off x="5000955" y="529393"/>
                <a:ext cx="2171221" cy="2171141"/>
              </a:xfrm>
              <a:prstGeom prst="rect">
                <a:avLst/>
              </a:prstGeom>
              <a:noFill/>
              <a:ln w="19050" cap="flat" cmpd="sng" algn="ctr">
                <a:solidFill>
                  <a:srgbClr val="70AD47"/>
                </a:solidFill>
                <a:prstDash val="solid"/>
                <a:miter lim="800000"/>
              </a:ln>
              <a:effectLst/>
            </p:spPr>
            <p:txBody>
              <a:bodyPr anchor="ctr"/>
              <a:lstStyle/>
              <a:p>
                <a:pPr algn="ctr" fontAlgn="auto">
                  <a:spcBef>
                    <a:spcPts val="0"/>
                  </a:spcBef>
                  <a:spcAft>
                    <a:spcPts val="0"/>
                  </a:spcAft>
                  <a:defRPr/>
                </a:pPr>
                <a:endParaRPr lang="zh-CN" altLang="en-US" kern="0" dirty="0">
                  <a:solidFill>
                    <a:prstClr val="white"/>
                  </a:solidFill>
                  <a:latin typeface="+mn-lt"/>
                  <a:ea typeface="+mn-ea"/>
                </a:endParaRPr>
              </a:p>
            </p:txBody>
          </p:sp>
          <p:grpSp>
            <p:nvGrpSpPr>
              <p:cNvPr id="38939" name="组合 63"/>
              <p:cNvGrpSpPr/>
              <p:nvPr/>
            </p:nvGrpSpPr>
            <p:grpSpPr bwMode="auto">
              <a:xfrm>
                <a:off x="5000957" y="529395"/>
                <a:ext cx="2176322" cy="2171139"/>
                <a:chOff x="2965248" y="4797909"/>
                <a:chExt cx="1428079" cy="1428079"/>
              </a:xfrm>
            </p:grpSpPr>
            <p:cxnSp>
              <p:nvCxnSpPr>
                <p:cNvPr id="38940" name="直接连接符 64"/>
                <p:cNvCxnSpPr>
                  <a:cxnSpLocks noChangeShapeType="1"/>
                </p:cNvCxnSpPr>
                <p:nvPr/>
              </p:nvCxnSpPr>
              <p:spPr bwMode="auto">
                <a:xfrm>
                  <a:off x="2965248" y="5511949"/>
                  <a:ext cx="1428079" cy="0"/>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cxnSp>
              <p:nvCxnSpPr>
                <p:cNvPr id="38941" name="直接连接符 65"/>
                <p:cNvCxnSpPr>
                  <a:cxnSpLocks noChangeShapeType="1"/>
                </p:cNvCxnSpPr>
                <p:nvPr/>
              </p:nvCxnSpPr>
              <p:spPr bwMode="auto">
                <a:xfrm>
                  <a:off x="3679287" y="4797909"/>
                  <a:ext cx="0" cy="1428079"/>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grpSp>
        </p:grpSp>
        <p:sp>
          <p:nvSpPr>
            <p:cNvPr id="38937" name="TextBox 31"/>
            <p:cNvSpPr txBox="1">
              <a:spLocks noChangeArrowheads="1"/>
            </p:cNvSpPr>
            <p:nvPr/>
          </p:nvSpPr>
          <p:spPr bwMode="auto">
            <a:xfrm>
              <a:off x="3904735" y="4586280"/>
              <a:ext cx="113120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8000" b="1">
                  <a:solidFill>
                    <a:srgbClr val="FF0000"/>
                  </a:solidFill>
                  <a:latin typeface="楷体" panose="02010609060101010101" pitchFamily="49" charset="-122"/>
                  <a:ea typeface="楷体" panose="02010609060101010101" pitchFamily="49" charset="-122"/>
                </a:rPr>
                <a:t>驼</a:t>
              </a:r>
              <a:endParaRPr lang="zh-CN" altLang="en-US" sz="8000" b="1">
                <a:solidFill>
                  <a:srgbClr val="FF0000"/>
                </a:solidFill>
                <a:latin typeface="楷体" panose="02010609060101010101" pitchFamily="49" charset="-122"/>
                <a:ea typeface="楷体" panose="02010609060101010101" pitchFamily="49" charset="-122"/>
              </a:endParaRPr>
            </a:p>
          </p:txBody>
        </p:sp>
      </p:grpSp>
      <p:grpSp>
        <p:nvGrpSpPr>
          <p:cNvPr id="38920" name="组合 16"/>
          <p:cNvGrpSpPr/>
          <p:nvPr/>
        </p:nvGrpSpPr>
        <p:grpSpPr bwMode="auto">
          <a:xfrm>
            <a:off x="6281738" y="4573588"/>
            <a:ext cx="1352550" cy="1349375"/>
            <a:chOff x="6020094" y="4560048"/>
            <a:chExt cx="1352894" cy="1349671"/>
          </a:xfrm>
        </p:grpSpPr>
        <p:grpSp>
          <p:nvGrpSpPr>
            <p:cNvPr id="38930" name="组合 97"/>
            <p:cNvGrpSpPr>
              <a:grpSpLocks noChangeAspect="1"/>
            </p:cNvGrpSpPr>
            <p:nvPr/>
          </p:nvGrpSpPr>
          <p:grpSpPr bwMode="auto">
            <a:xfrm>
              <a:off x="6020094" y="4560048"/>
              <a:ext cx="1352894" cy="1349671"/>
              <a:chOff x="5000955" y="529393"/>
              <a:chExt cx="2176324" cy="2171141"/>
            </a:xfrm>
          </p:grpSpPr>
          <p:sp>
            <p:nvSpPr>
              <p:cNvPr id="99" name="矩形 98"/>
              <p:cNvSpPr/>
              <p:nvPr/>
            </p:nvSpPr>
            <p:spPr bwMode="auto">
              <a:xfrm>
                <a:off x="5000955" y="529393"/>
                <a:ext cx="2171215" cy="2171141"/>
              </a:xfrm>
              <a:prstGeom prst="rect">
                <a:avLst/>
              </a:prstGeom>
              <a:noFill/>
              <a:ln w="19050" cap="flat" cmpd="sng" algn="ctr">
                <a:solidFill>
                  <a:srgbClr val="70AD47"/>
                </a:solidFill>
                <a:prstDash val="solid"/>
                <a:miter lim="800000"/>
              </a:ln>
              <a:effectLst/>
            </p:spPr>
            <p:txBody>
              <a:bodyPr anchor="ctr"/>
              <a:lstStyle/>
              <a:p>
                <a:pPr algn="ctr" fontAlgn="auto">
                  <a:spcBef>
                    <a:spcPts val="0"/>
                  </a:spcBef>
                  <a:spcAft>
                    <a:spcPts val="0"/>
                  </a:spcAft>
                  <a:defRPr/>
                </a:pPr>
                <a:endParaRPr lang="zh-CN" altLang="en-US" kern="0" dirty="0">
                  <a:solidFill>
                    <a:prstClr val="white"/>
                  </a:solidFill>
                  <a:latin typeface="+mn-lt"/>
                  <a:ea typeface="+mn-ea"/>
                </a:endParaRPr>
              </a:p>
            </p:txBody>
          </p:sp>
          <p:grpSp>
            <p:nvGrpSpPr>
              <p:cNvPr id="38933" name="组合 63"/>
              <p:cNvGrpSpPr/>
              <p:nvPr/>
            </p:nvGrpSpPr>
            <p:grpSpPr bwMode="auto">
              <a:xfrm>
                <a:off x="5000957" y="529395"/>
                <a:ext cx="2176322" cy="2171139"/>
                <a:chOff x="2965248" y="4797909"/>
                <a:chExt cx="1428079" cy="1428079"/>
              </a:xfrm>
            </p:grpSpPr>
            <p:cxnSp>
              <p:nvCxnSpPr>
                <p:cNvPr id="38934" name="直接连接符 64"/>
                <p:cNvCxnSpPr>
                  <a:cxnSpLocks noChangeShapeType="1"/>
                </p:cNvCxnSpPr>
                <p:nvPr/>
              </p:nvCxnSpPr>
              <p:spPr bwMode="auto">
                <a:xfrm>
                  <a:off x="2965248" y="5511949"/>
                  <a:ext cx="1428079" cy="0"/>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cxnSp>
              <p:nvCxnSpPr>
                <p:cNvPr id="38935" name="直接连接符 65"/>
                <p:cNvCxnSpPr>
                  <a:cxnSpLocks noChangeShapeType="1"/>
                </p:cNvCxnSpPr>
                <p:nvPr/>
              </p:nvCxnSpPr>
              <p:spPr bwMode="auto">
                <a:xfrm>
                  <a:off x="3679287" y="4797909"/>
                  <a:ext cx="0" cy="1428079"/>
                </a:xfrm>
                <a:prstGeom prst="line">
                  <a:avLst/>
                </a:prstGeom>
                <a:noFill/>
                <a:ln w="19050" algn="ctr">
                  <a:solidFill>
                    <a:srgbClr val="70AD47"/>
                  </a:solidFill>
                  <a:prstDash val="dash"/>
                  <a:miter lim="800000"/>
                </a:ln>
                <a:extLst>
                  <a:ext uri="{909E8E84-426E-40DD-AFC4-6F175D3DCCD1}">
                    <a14:hiddenFill xmlns:a14="http://schemas.microsoft.com/office/drawing/2010/main">
                      <a:noFill/>
                    </a14:hiddenFill>
                  </a:ext>
                </a:extLst>
              </p:spPr>
            </p:cxnSp>
          </p:grpSp>
        </p:grpSp>
        <p:sp>
          <p:nvSpPr>
            <p:cNvPr id="38931" name="TextBox 31"/>
            <p:cNvSpPr txBox="1">
              <a:spLocks noChangeArrowheads="1"/>
            </p:cNvSpPr>
            <p:nvPr/>
          </p:nvSpPr>
          <p:spPr bwMode="auto">
            <a:xfrm>
              <a:off x="6094446" y="4573164"/>
              <a:ext cx="1131201"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zh-CN" altLang="en-US" sz="8000" b="1">
                  <a:solidFill>
                    <a:srgbClr val="FF0000"/>
                  </a:solidFill>
                  <a:latin typeface="楷体" panose="02010609060101010101" pitchFamily="49" charset="-122"/>
                  <a:ea typeface="楷体" panose="02010609060101010101" pitchFamily="49" charset="-122"/>
                </a:rPr>
                <a:t>恰</a:t>
              </a:r>
              <a:endParaRPr lang="zh-CN" altLang="en-US" sz="8000" b="1">
                <a:solidFill>
                  <a:srgbClr val="FF0000"/>
                </a:solidFill>
                <a:latin typeface="楷体" panose="02010609060101010101" pitchFamily="49" charset="-122"/>
                <a:ea typeface="楷体" panose="02010609060101010101" pitchFamily="49" charset="-122"/>
              </a:endParaRPr>
            </a:p>
          </p:txBody>
        </p:sp>
      </p:grpSp>
      <p:sp>
        <p:nvSpPr>
          <p:cNvPr id="122" name="文本框 121"/>
          <p:cNvSpPr txBox="1">
            <a:spLocks noChangeArrowheads="1"/>
          </p:cNvSpPr>
          <p:nvPr/>
        </p:nvSpPr>
        <p:spPr bwMode="auto">
          <a:xfrm>
            <a:off x="2230438" y="1600200"/>
            <a:ext cx="823912"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spcBef>
                <a:spcPts val="1200"/>
              </a:spcBef>
            </a:pPr>
            <a:r>
              <a:rPr lang="en-US" altLang="zh-CN" sz="3300" b="1">
                <a:solidFill>
                  <a:srgbClr val="0000FF"/>
                </a:solidFill>
                <a:latin typeface="宋体" panose="02010600030101010101" pitchFamily="2" charset="-122"/>
              </a:rPr>
              <a:t>rán</a:t>
            </a:r>
            <a:endParaRPr lang="en-US" altLang="zh-CN" sz="3300" b="1">
              <a:solidFill>
                <a:srgbClr val="0000FF"/>
              </a:solidFill>
              <a:latin typeface="宋体" panose="02010600030101010101" pitchFamily="2" charset="-122"/>
            </a:endParaRPr>
          </a:p>
        </p:txBody>
      </p:sp>
      <p:sp>
        <p:nvSpPr>
          <p:cNvPr id="123" name="文本框 122"/>
          <p:cNvSpPr txBox="1">
            <a:spLocks noChangeArrowheads="1"/>
          </p:cNvSpPr>
          <p:nvPr/>
        </p:nvSpPr>
        <p:spPr bwMode="auto">
          <a:xfrm>
            <a:off x="4327525" y="1600200"/>
            <a:ext cx="8239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spcBef>
                <a:spcPts val="1200"/>
              </a:spcBef>
            </a:pPr>
            <a:r>
              <a:rPr lang="en-US" altLang="zh-CN" sz="3300" b="1">
                <a:solidFill>
                  <a:srgbClr val="0000FF"/>
                </a:solidFill>
                <a:latin typeface="宋体" panose="02010600030101010101" pitchFamily="2" charset="-122"/>
              </a:rPr>
              <a:t>fàn</a:t>
            </a:r>
            <a:endParaRPr lang="en-US" altLang="zh-CN" sz="3300" b="1">
              <a:solidFill>
                <a:srgbClr val="0000FF"/>
              </a:solidFill>
              <a:latin typeface="宋体" panose="02010600030101010101" pitchFamily="2" charset="-122"/>
            </a:endParaRPr>
          </a:p>
        </p:txBody>
      </p:sp>
      <p:sp>
        <p:nvSpPr>
          <p:cNvPr id="124" name="文本框 123"/>
          <p:cNvSpPr txBox="1">
            <a:spLocks noChangeArrowheads="1"/>
          </p:cNvSpPr>
          <p:nvPr/>
        </p:nvSpPr>
        <p:spPr bwMode="auto">
          <a:xfrm>
            <a:off x="6646863" y="1600200"/>
            <a:ext cx="61118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spcBef>
                <a:spcPts val="1200"/>
              </a:spcBef>
            </a:pPr>
            <a:r>
              <a:rPr lang="en-US" altLang="zh-CN" sz="3300" b="1">
                <a:solidFill>
                  <a:srgbClr val="0000FF"/>
                </a:solidFill>
                <a:latin typeface="宋体" panose="02010600030101010101" pitchFamily="2" charset="-122"/>
              </a:rPr>
              <a:t>bǐ</a:t>
            </a:r>
            <a:endParaRPr lang="en-US" altLang="zh-CN" sz="3300" b="1">
              <a:solidFill>
                <a:srgbClr val="0000FF"/>
              </a:solidFill>
              <a:latin typeface="宋体" panose="02010600030101010101" pitchFamily="2" charset="-122"/>
            </a:endParaRPr>
          </a:p>
        </p:txBody>
      </p:sp>
      <p:sp>
        <p:nvSpPr>
          <p:cNvPr id="125" name="文本框 124"/>
          <p:cNvSpPr txBox="1">
            <a:spLocks noChangeArrowheads="1"/>
          </p:cNvSpPr>
          <p:nvPr/>
        </p:nvSpPr>
        <p:spPr bwMode="auto">
          <a:xfrm>
            <a:off x="8834438" y="1600200"/>
            <a:ext cx="611187"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en-US" altLang="zh-CN" sz="3300" b="1">
                <a:solidFill>
                  <a:srgbClr val="0000FF"/>
                </a:solidFill>
                <a:latin typeface="宋体" panose="02010600030101010101" pitchFamily="2" charset="-122"/>
              </a:rPr>
              <a:t>hè</a:t>
            </a:r>
            <a:endParaRPr lang="en-US" altLang="zh-CN" sz="3300" b="1">
              <a:solidFill>
                <a:srgbClr val="0000FF"/>
              </a:solidFill>
              <a:latin typeface="宋体" panose="02010600030101010101" pitchFamily="2" charset="-122"/>
            </a:endParaRPr>
          </a:p>
        </p:txBody>
      </p:sp>
      <p:sp>
        <p:nvSpPr>
          <p:cNvPr id="126" name="文本框 125"/>
          <p:cNvSpPr txBox="1">
            <a:spLocks noChangeArrowheads="1"/>
          </p:cNvSpPr>
          <p:nvPr/>
        </p:nvSpPr>
        <p:spPr bwMode="auto">
          <a:xfrm>
            <a:off x="2222500" y="3890963"/>
            <a:ext cx="8239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spcBef>
                <a:spcPts val="1200"/>
              </a:spcBef>
            </a:pPr>
            <a:r>
              <a:rPr lang="en-US" altLang="zh-CN" sz="3300" b="1">
                <a:solidFill>
                  <a:srgbClr val="0000FF"/>
                </a:solidFill>
                <a:latin typeface="宋体" panose="02010600030101010101" pitchFamily="2" charset="-122"/>
              </a:rPr>
              <a:t>luò</a:t>
            </a:r>
            <a:endParaRPr lang="en-US" altLang="zh-CN" sz="3300" b="1">
              <a:solidFill>
                <a:srgbClr val="0000FF"/>
              </a:solidFill>
              <a:latin typeface="宋体" panose="02010600030101010101" pitchFamily="2" charset="-122"/>
            </a:endParaRPr>
          </a:p>
        </p:txBody>
      </p:sp>
      <p:sp>
        <p:nvSpPr>
          <p:cNvPr id="128" name="文本框 127"/>
          <p:cNvSpPr txBox="1">
            <a:spLocks noChangeArrowheads="1"/>
          </p:cNvSpPr>
          <p:nvPr/>
        </p:nvSpPr>
        <p:spPr bwMode="auto">
          <a:xfrm>
            <a:off x="4408488" y="3890963"/>
            <a:ext cx="823912"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r>
              <a:rPr lang="en-US" altLang="zh-CN" sz="3300" b="1">
                <a:solidFill>
                  <a:srgbClr val="0000FF"/>
                </a:solidFill>
                <a:latin typeface="宋体" panose="02010600030101010101" pitchFamily="2" charset="-122"/>
              </a:rPr>
              <a:t>tuó</a:t>
            </a:r>
            <a:endParaRPr lang="en-US" altLang="zh-CN" sz="3300" b="1">
              <a:solidFill>
                <a:srgbClr val="0000FF"/>
              </a:solidFill>
              <a:latin typeface="宋体" panose="02010600030101010101" pitchFamily="2" charset="-122"/>
            </a:endParaRPr>
          </a:p>
        </p:txBody>
      </p:sp>
      <p:sp>
        <p:nvSpPr>
          <p:cNvPr id="129" name="文本框 128"/>
          <p:cNvSpPr txBox="1">
            <a:spLocks noChangeArrowheads="1"/>
          </p:cNvSpPr>
          <p:nvPr/>
        </p:nvSpPr>
        <p:spPr bwMode="auto">
          <a:xfrm>
            <a:off x="6527800" y="3890963"/>
            <a:ext cx="823913"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等线" panose="02010600030101010101" pitchFamily="2" charset="-122"/>
                <a:ea typeface="等线" panose="02010600030101010101" pitchFamily="2" charset="-122"/>
              </a:defRPr>
            </a:lvl1pPr>
            <a:lvl2pPr marL="742950" indent="-285750">
              <a:defRPr>
                <a:solidFill>
                  <a:schemeClr val="tx1"/>
                </a:solidFill>
                <a:latin typeface="等线" panose="02010600030101010101" pitchFamily="2" charset="-122"/>
                <a:ea typeface="等线" panose="02010600030101010101" pitchFamily="2" charset="-122"/>
              </a:defRPr>
            </a:lvl2pPr>
            <a:lvl3pPr marL="1143000" indent="-228600">
              <a:defRPr>
                <a:solidFill>
                  <a:schemeClr val="tx1"/>
                </a:solidFill>
                <a:latin typeface="等线" panose="02010600030101010101" pitchFamily="2" charset="-122"/>
                <a:ea typeface="等线" panose="02010600030101010101" pitchFamily="2" charset="-122"/>
              </a:defRPr>
            </a:lvl3pPr>
            <a:lvl4pPr marL="1600200" indent="-228600">
              <a:defRPr>
                <a:solidFill>
                  <a:schemeClr val="tx1"/>
                </a:solidFill>
                <a:latin typeface="等线" panose="02010600030101010101" pitchFamily="2" charset="-122"/>
                <a:ea typeface="等线" panose="02010600030101010101" pitchFamily="2" charset="-122"/>
              </a:defRPr>
            </a:lvl4pPr>
            <a:lvl5pPr marL="2057400" indent="-228600">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a:spcBef>
                <a:spcPts val="1200"/>
              </a:spcBef>
            </a:pPr>
            <a:r>
              <a:rPr lang="en-US" altLang="zh-CN" sz="3300" b="1">
                <a:solidFill>
                  <a:srgbClr val="0000FF"/>
                </a:solidFill>
                <a:latin typeface="宋体" panose="02010600030101010101" pitchFamily="2" charset="-122"/>
              </a:rPr>
              <a:t>qià</a:t>
            </a:r>
            <a:endParaRPr lang="en-US" altLang="zh-CN" sz="3300" b="1">
              <a:solidFill>
                <a:srgbClr val="0000FF"/>
              </a:solidFill>
              <a:latin typeface="宋体" panose="02010600030101010101" pitchFamily="2" charset="-122"/>
            </a:endParaRPr>
          </a:p>
        </p:txBody>
      </p:sp>
      <p:sp>
        <p:nvSpPr>
          <p:cNvPr id="59" name="标题 1"/>
          <p:cNvSpPr>
            <a:spLocks noGrp="1"/>
          </p:cNvSpPr>
          <p:nvPr>
            <p:ph type="ctrTitle"/>
          </p:nvPr>
        </p:nvSpPr>
        <p:spPr>
          <a:xfrm>
            <a:off x="838200" y="0"/>
            <a:ext cx="10515600" cy="822325"/>
          </a:xfrm>
        </p:spPr>
        <p:txBody>
          <a:bodyPr/>
          <a:lstStyle/>
          <a:p>
            <a:pPr>
              <a:defRPr/>
            </a:pPr>
            <a:r>
              <a:rPr lang="zh-CN" altLang="en-US" smtClean="0">
                <a:latin typeface="黑体" panose="02010609060101010101" pitchFamily="49" charset="-122"/>
                <a:ea typeface="黑体" panose="02010609060101010101" pitchFamily="49" charset="-122"/>
              </a:rPr>
              <a:t>字词学习</a:t>
            </a:r>
            <a:endParaRPr lang="zh-CN" altLang="en-US">
              <a:latin typeface="黑体" panose="02010609060101010101" pitchFamily="49" charset="-122"/>
              <a:ea typeface="黑体" panose="02010609060101010101" pitchFamily="49" charset="-122"/>
            </a:endParaRPr>
          </a:p>
        </p:txBody>
      </p:sp>
      <p:sp>
        <p:nvSpPr>
          <p:cNvPr id="38929" name="标题 1"/>
          <p:cNvSpPr txBox="1"/>
          <p:nvPr/>
        </p:nvSpPr>
        <p:spPr bwMode="auto">
          <a:xfrm>
            <a:off x="315913" y="963613"/>
            <a:ext cx="1476375" cy="614362"/>
          </a:xfrm>
          <a:prstGeom prst="rect">
            <a:avLst/>
          </a:prstGeom>
          <a:solidFill>
            <a:srgbClr val="F4B183"/>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defTabSz="685800">
              <a:defRPr>
                <a:solidFill>
                  <a:schemeClr val="tx1"/>
                </a:solidFill>
                <a:latin typeface="等线" panose="02010600030101010101" pitchFamily="2" charset="-122"/>
                <a:ea typeface="等线" panose="02010600030101010101" pitchFamily="2" charset="-122"/>
              </a:defRPr>
            </a:lvl1pPr>
            <a:lvl2pPr marL="742950" indent="-285750" defTabSz="685800">
              <a:defRPr>
                <a:solidFill>
                  <a:schemeClr val="tx1"/>
                </a:solidFill>
                <a:latin typeface="等线" panose="02010600030101010101" pitchFamily="2" charset="-122"/>
                <a:ea typeface="等线" panose="02010600030101010101" pitchFamily="2" charset="-122"/>
              </a:defRPr>
            </a:lvl2pPr>
            <a:lvl3pPr marL="1143000" indent="-228600" defTabSz="685800">
              <a:defRPr>
                <a:solidFill>
                  <a:schemeClr val="tx1"/>
                </a:solidFill>
                <a:latin typeface="等线" panose="02010600030101010101" pitchFamily="2" charset="-122"/>
                <a:ea typeface="等线" panose="02010600030101010101" pitchFamily="2" charset="-122"/>
              </a:defRPr>
            </a:lvl3pPr>
            <a:lvl4pPr marL="1600200" indent="-228600" defTabSz="685800">
              <a:defRPr>
                <a:solidFill>
                  <a:schemeClr val="tx1"/>
                </a:solidFill>
                <a:latin typeface="等线" panose="02010600030101010101" pitchFamily="2" charset="-122"/>
                <a:ea typeface="等线" panose="02010600030101010101" pitchFamily="2" charset="-122"/>
              </a:defRPr>
            </a:lvl4pPr>
            <a:lvl5pPr marL="2057400" indent="-228600" defTabSz="685800">
              <a:defRPr>
                <a:solidFill>
                  <a:schemeClr val="tx1"/>
                </a:solidFill>
                <a:latin typeface="等线" panose="02010600030101010101" pitchFamily="2" charset="-122"/>
                <a:ea typeface="等线" panose="02010600030101010101" pitchFamily="2" charset="-122"/>
              </a:defRPr>
            </a:lvl5pPr>
            <a:lvl6pPr marL="2514600" indent="-228600" defTabSz="6858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6pPr>
            <a:lvl7pPr marL="2971800" indent="-228600" defTabSz="6858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7pPr>
            <a:lvl8pPr marL="3429000" indent="-228600" defTabSz="6858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8pPr>
            <a:lvl9pPr marL="3886200" indent="-228600" defTabSz="685800" eaLnBrk="0" fontAlgn="base" hangingPunct="0">
              <a:spcBef>
                <a:spcPct val="0"/>
              </a:spcBef>
              <a:spcAft>
                <a:spcPct val="0"/>
              </a:spcAft>
              <a:defRPr>
                <a:solidFill>
                  <a:schemeClr val="tx1"/>
                </a:solidFill>
                <a:latin typeface="等线" panose="02010600030101010101" pitchFamily="2" charset="-122"/>
                <a:ea typeface="等线" panose="02010600030101010101" pitchFamily="2" charset="-122"/>
              </a:defRPr>
            </a:lvl9pPr>
          </a:lstStyle>
          <a:p>
            <a:pPr algn="ctr" eaLnBrk="1" hangingPunct="1"/>
            <a:r>
              <a:rPr lang="zh-CN" altLang="en-US" sz="3200" b="1">
                <a:solidFill>
                  <a:srgbClr val="262626"/>
                </a:solidFill>
                <a:latin typeface="黑体" panose="02010609060101010101" pitchFamily="49" charset="-122"/>
                <a:ea typeface="黑体" panose="02010609060101010101" pitchFamily="49" charset="-122"/>
              </a:rPr>
              <a:t>我会写</a:t>
            </a:r>
            <a:endParaRPr lang="zh-CN" altLang="en-US" sz="3200" b="1">
              <a:solidFill>
                <a:srgbClr val="262626"/>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22"/>
                                        </p:tgtEl>
                                        <p:attrNameLst>
                                          <p:attrName>style.visibility</p:attrName>
                                        </p:attrNameLst>
                                      </p:cBhvr>
                                      <p:to>
                                        <p:strVal val="visible"/>
                                      </p:to>
                                    </p:set>
                                    <p:animEffect transition="in" filter="randombar(horizontal)">
                                      <p:cBhvr>
                                        <p:cTn id="7" dur="500"/>
                                        <p:tgtEl>
                                          <p:spTgt spid="122"/>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123"/>
                                        </p:tgtEl>
                                        <p:attrNameLst>
                                          <p:attrName>style.visibility</p:attrName>
                                        </p:attrNameLst>
                                      </p:cBhvr>
                                      <p:to>
                                        <p:strVal val="visible"/>
                                      </p:to>
                                    </p:set>
                                    <p:animEffect transition="in" filter="randombar(horizontal)">
                                      <p:cBhvr>
                                        <p:cTn id="10" dur="500"/>
                                        <p:tgtEl>
                                          <p:spTgt spid="123"/>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124"/>
                                        </p:tgtEl>
                                        <p:attrNameLst>
                                          <p:attrName>style.visibility</p:attrName>
                                        </p:attrNameLst>
                                      </p:cBhvr>
                                      <p:to>
                                        <p:strVal val="visible"/>
                                      </p:to>
                                    </p:set>
                                    <p:animEffect transition="in" filter="randombar(horizontal)">
                                      <p:cBhvr>
                                        <p:cTn id="13" dur="500"/>
                                        <p:tgtEl>
                                          <p:spTgt spid="12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125"/>
                                        </p:tgtEl>
                                        <p:attrNameLst>
                                          <p:attrName>style.visibility</p:attrName>
                                        </p:attrNameLst>
                                      </p:cBhvr>
                                      <p:to>
                                        <p:strVal val="visible"/>
                                      </p:to>
                                    </p:set>
                                    <p:animEffect transition="in" filter="randombar(horizontal)">
                                      <p:cBhvr>
                                        <p:cTn id="16" dur="500"/>
                                        <p:tgtEl>
                                          <p:spTgt spid="125"/>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126"/>
                                        </p:tgtEl>
                                        <p:attrNameLst>
                                          <p:attrName>style.visibility</p:attrName>
                                        </p:attrNameLst>
                                      </p:cBhvr>
                                      <p:to>
                                        <p:strVal val="visible"/>
                                      </p:to>
                                    </p:set>
                                    <p:animEffect transition="in" filter="randombar(horizontal)">
                                      <p:cBhvr>
                                        <p:cTn id="19" dur="500"/>
                                        <p:tgtEl>
                                          <p:spTgt spid="12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128"/>
                                        </p:tgtEl>
                                        <p:attrNameLst>
                                          <p:attrName>style.visibility</p:attrName>
                                        </p:attrNameLst>
                                      </p:cBhvr>
                                      <p:to>
                                        <p:strVal val="visible"/>
                                      </p:to>
                                    </p:set>
                                    <p:animEffect transition="in" filter="randombar(horizontal)">
                                      <p:cBhvr>
                                        <p:cTn id="22" dur="500"/>
                                        <p:tgtEl>
                                          <p:spTgt spid="12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129"/>
                                        </p:tgtEl>
                                        <p:attrNameLst>
                                          <p:attrName>style.visibility</p:attrName>
                                        </p:attrNameLst>
                                      </p:cBhvr>
                                      <p:to>
                                        <p:strVal val="visible"/>
                                      </p:to>
                                    </p:set>
                                    <p:animEffect transition="in" filter="randombar(horizontal)">
                                      <p:cBhvr>
                                        <p:cTn id="25"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p:bldP spid="123" grpId="0"/>
      <p:bldP spid="124" grpId="0"/>
      <p:bldP spid="125" grpId="0"/>
      <p:bldP spid="126" grpId="0"/>
      <p:bldP spid="128" grpId="0"/>
      <p:bldP spid="129" grpId="0"/>
    </p:bldLst>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KSO_WM_UNIT_TABLE_BEAUTIFY" val="smartTable{39015288-30b2-4bf5-ac2c-e61c1aa3dc74}"/>
</p:tagLst>
</file>

<file path=ppt/tags/tag3.xml><?xml version="1.0" encoding="utf-8"?>
<p:tagLst xmlns:p="http://schemas.openxmlformats.org/presentationml/2006/main">
  <p:tag name="KSO_WM_UNIT_TABLE_BEAUTIFY" val="smartTable{9a30e475-a4f9-4dfb-95ab-af6f2a22a7d0}"/>
</p:tagLst>
</file>

<file path=ppt/tags/tag4.xml><?xml version="1.0" encoding="utf-8"?>
<p:tagLst xmlns:p="http://schemas.openxmlformats.org/presentationml/2006/main">
  <p:tag name="KSO_WPP_MARK_KEY" val="60b80204-a306-4d30-be46-10c3811ff608"/>
  <p:tag name="COMMONDATA" val="eyJoZGlkIjoiNTEwZDYwYjA4ODUyYzA2MmI0M2EzZjhhMWY0NWI4YWEifQ=="/>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Times New Roman"/>
        <a:ea typeface="宋体"/>
        <a:cs typeface=""/>
      </a:majorFont>
      <a:minorFont>
        <a:latin typeface="Calibri"/>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2222</Words>
  <Application>WPS 演示</Application>
  <PresentationFormat>自定义</PresentationFormat>
  <Paragraphs>376</Paragraphs>
  <Slides>25</Slides>
  <Notes>17</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25</vt:i4>
      </vt:variant>
    </vt:vector>
  </HeadingPairs>
  <TitlesOfParts>
    <vt:vector size="45" baseType="lpstr">
      <vt:lpstr>Arial</vt:lpstr>
      <vt:lpstr>宋体</vt:lpstr>
      <vt:lpstr>Wingdings</vt:lpstr>
      <vt:lpstr>黑体</vt:lpstr>
      <vt:lpstr>Times New Roman</vt:lpstr>
      <vt:lpstr>Calibri</vt:lpstr>
      <vt:lpstr>微软雅黑</vt:lpstr>
      <vt:lpstr>楷体</vt:lpstr>
      <vt:lpstr>Calibri</vt:lpstr>
      <vt:lpstr>等线</vt:lpstr>
      <vt:lpstr>方正姚体</vt:lpstr>
      <vt:lpstr>Pinyin Adjust</vt:lpstr>
      <vt:lpstr>Arial Unicode MS</vt:lpstr>
      <vt:lpstr>汉仪旗黑-55S</vt:lpstr>
      <vt:lpstr>GB Pinyinok-C</vt:lpstr>
      <vt:lpstr>Gadugi</vt:lpstr>
      <vt:lpstr>Cambria</vt:lpstr>
      <vt:lpstr>Arial</vt:lpstr>
      <vt:lpstr>Sitka Text</vt:lpstr>
      <vt:lpstr>第一PPT模板网-WWW.1PPT.COM</vt:lpstr>
      <vt:lpstr>第一单元•第1课</vt:lpstr>
      <vt:lpstr>激趣导入</vt:lpstr>
      <vt:lpstr>激趣导入</vt:lpstr>
      <vt:lpstr>导入课题</vt:lpstr>
      <vt:lpstr>齐读课题</vt:lpstr>
      <vt:lpstr>认识作者</vt:lpstr>
      <vt:lpstr>初读课文</vt:lpstr>
      <vt:lpstr>字词学习</vt:lpstr>
      <vt:lpstr>字词学习</vt:lpstr>
      <vt:lpstr>生字范写</vt:lpstr>
      <vt:lpstr>扫除拦路虎</vt:lpstr>
      <vt:lpstr>认识多音字</vt:lpstr>
      <vt:lpstr>认识多音字</vt:lpstr>
      <vt:lpstr>词语对对碰</vt:lpstr>
      <vt:lpstr>词语对对碰</vt:lpstr>
      <vt:lpstr>理解词义</vt:lpstr>
      <vt:lpstr>初读课文</vt:lpstr>
      <vt:lpstr>整体感知</vt:lpstr>
      <vt:lpstr>理清脉络</vt:lpstr>
      <vt:lpstr>小组合作</vt:lpstr>
      <vt:lpstr>小组合作</vt:lpstr>
      <vt:lpstr>汇报交流</vt:lpstr>
      <vt:lpstr>拓展延伸</vt:lpstr>
      <vt:lpstr>布置作业</vt:lpstr>
      <vt:lpstr>再见</vt:lpstr>
    </vt:vector>
  </TitlesOfParts>
  <LinksUpToDate>false</LinksUpToDate>
  <SharedDoc>false</SharedDoc>
  <HyperlinksChanged>false</HyperlinksChanged>
  <AppVersion>14.0000</AppVersion>
  <Manager>第一PPT模板网-WWW.1PPT.COM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63</cp:revision>
  <cp:lastPrinted>2018-04-06T08:03:00Z</cp:lastPrinted>
  <dcterms:created xsi:type="dcterms:W3CDTF">2016-02-25T11:28:00Z</dcterms:created>
  <dcterms:modified xsi:type="dcterms:W3CDTF">2023-01-19T01:06:43Z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B291057DE09F40BFA81663807A3DCBD2</vt:lpwstr>
  </property>
</Properties>
</file>