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38"/>
  </p:notesMasterIdLst>
  <p:handoutMasterIdLst>
    <p:handoutMasterId r:id="rId39"/>
  </p:handoutMasterIdLst>
  <p:sldIdLst>
    <p:sldId id="686" r:id="rId3"/>
    <p:sldId id="684" r:id="rId4"/>
    <p:sldId id="782" r:id="rId5"/>
    <p:sldId id="813" r:id="rId6"/>
    <p:sldId id="385" r:id="rId7"/>
    <p:sldId id="784" r:id="rId8"/>
    <p:sldId id="688" r:id="rId9"/>
    <p:sldId id="744" r:id="rId10"/>
    <p:sldId id="814" r:id="rId11"/>
    <p:sldId id="787" r:id="rId12"/>
    <p:sldId id="815" r:id="rId13"/>
    <p:sldId id="816" r:id="rId14"/>
    <p:sldId id="817" r:id="rId15"/>
    <p:sldId id="818" r:id="rId16"/>
    <p:sldId id="819" r:id="rId17"/>
    <p:sldId id="788" r:id="rId18"/>
    <p:sldId id="791" r:id="rId19"/>
    <p:sldId id="793" r:id="rId20"/>
    <p:sldId id="821" r:id="rId21"/>
    <p:sldId id="795" r:id="rId22"/>
    <p:sldId id="799" r:id="rId23"/>
    <p:sldId id="800" r:id="rId24"/>
    <p:sldId id="824" r:id="rId25"/>
    <p:sldId id="825" r:id="rId26"/>
    <p:sldId id="803" r:id="rId27"/>
    <p:sldId id="804" r:id="rId28"/>
    <p:sldId id="805" r:id="rId29"/>
    <p:sldId id="826" r:id="rId30"/>
    <p:sldId id="827" r:id="rId31"/>
    <p:sldId id="806" r:id="rId32"/>
    <p:sldId id="830" r:id="rId33"/>
    <p:sldId id="829" r:id="rId34"/>
    <p:sldId id="831" r:id="rId35"/>
    <p:sldId id="775" r:id="rId36"/>
    <p:sldId id="833" r:id="rId37"/>
  </p:sldIdLst>
  <p:sldSz cx="12192000" cy="6858000"/>
  <p:notesSz cx="6858000" cy="9144000"/>
  <p:custDataLst>
    <p:tags r:id="rId44"/>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4297" userDrawn="1">
          <p15:clr>
            <a:srgbClr val="A4A3A4"/>
          </p15:clr>
        </p15:guide>
        <p15:guide id="2" pos="3878"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dministrator" initials="A" lastIdx="0" clrIdx="0"/>
  <p:cmAuthor id="2" name="作者" initials="A" lastIdx="0" clrIdx="1"/>
  <p:cmAuthor id="3" name="admin" initials="a" lastIdx="0" clrIdx="2"/>
  <p:cmAuthor id="4" name="优翼" initials="校" lastIdx="0" clrIdx="3"/>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showGuides="1">
      <p:cViewPr>
        <p:scale>
          <a:sx n="90" d="100"/>
          <a:sy n="90" d="100"/>
        </p:scale>
        <p:origin x="-1464" y="-660"/>
      </p:cViewPr>
      <p:guideLst>
        <p:guide orient="horz" pos="4297"/>
        <p:guide pos="3878"/>
      </p:guideLst>
    </p:cSldViewPr>
  </p:slideViewPr>
  <p:notesTextViewPr>
    <p:cViewPr>
      <p:scale>
        <a:sx n="3" d="2"/>
        <a:sy n="3" d="2"/>
      </p:scale>
      <p:origin x="0" y="0"/>
    </p:cViewPr>
  </p:notesTextViewPr>
  <p:notesViewPr>
    <p:cSldViewPr>
      <p:cViewPr>
        <p:scale>
          <a:sx n="66" d="100"/>
          <a:sy n="66" d="100"/>
        </p:scale>
        <p:origin x="0" y="0"/>
      </p:cViewPr>
      <p:guideLst/>
    </p:cSldViewPr>
  </p:notesViewPr>
  <p:gridSpacing cx="72000" cy="72000"/>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4" Type="http://schemas.openxmlformats.org/officeDocument/2006/relationships/tags" Target="tags/tag39.xml"/><Relationship Id="rId43" Type="http://schemas.openxmlformats.org/officeDocument/2006/relationships/commentAuthors" Target="commentAuthors.xml"/><Relationship Id="rId42" Type="http://schemas.openxmlformats.org/officeDocument/2006/relationships/tableStyles" Target="tableStyles.xml"/><Relationship Id="rId41" Type="http://schemas.openxmlformats.org/officeDocument/2006/relationships/viewProps" Target="viewProps.xml"/><Relationship Id="rId40" Type="http://schemas.openxmlformats.org/officeDocument/2006/relationships/presProps" Target="presProps.xml"/><Relationship Id="rId4" Type="http://schemas.openxmlformats.org/officeDocument/2006/relationships/slide" Target="slides/slide2.xml"/><Relationship Id="rId39" Type="http://schemas.openxmlformats.org/officeDocument/2006/relationships/handoutMaster" Target="handoutMasters/handoutMaster1.xml"/><Relationship Id="rId38" Type="http://schemas.openxmlformats.org/officeDocument/2006/relationships/notesMaster" Target="notesMasters/notesMaster1.xml"/><Relationship Id="rId37" Type="http://schemas.openxmlformats.org/officeDocument/2006/relationships/slide" Target="slides/slide35.xml"/><Relationship Id="rId36" Type="http://schemas.openxmlformats.org/officeDocument/2006/relationships/slide" Target="slides/slide34.xml"/><Relationship Id="rId35" Type="http://schemas.openxmlformats.org/officeDocument/2006/relationships/slide" Target="slides/slide33.xml"/><Relationship Id="rId34" Type="http://schemas.openxmlformats.org/officeDocument/2006/relationships/slide" Target="slides/slide32.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latin typeface="微软雅黑" panose="020B0503020204020204" charset="-122"/>
              <a:ea typeface="微软雅黑" panose="020B0503020204020204" charset="-122"/>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latin typeface="微软雅黑" panose="020B0503020204020204" charset="-122"/>
                <a:ea typeface="微软雅黑" panose="020B0503020204020204" charset="-122"/>
              </a:rPr>
            </a:fld>
            <a:endParaRPr lang="zh-CN" altLang="en-US" smtClean="0">
              <a:latin typeface="微软雅黑" panose="020B0503020204020204" charset="-122"/>
              <a:ea typeface="微软雅黑" panose="020B0503020204020204" charset="-122"/>
            </a:endParaRPr>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latin typeface="微软雅黑" panose="020B0503020204020204" charset="-122"/>
              <a:ea typeface="微软雅黑" panose="020B0503020204020204" charset="-122"/>
            </a:endParaRPr>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latin typeface="微软雅黑" panose="020B0503020204020204" charset="-122"/>
                <a:ea typeface="微软雅黑" panose="020B0503020204020204" charset="-122"/>
              </a:rPr>
            </a:fld>
            <a:endParaRPr lang="zh-CN" altLang="en-US" smtClean="0">
              <a:latin typeface="微软雅黑" panose="020B0503020204020204" charset="-122"/>
              <a:ea typeface="微软雅黑" panose="020B0503020204020204" charset="-122"/>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微软雅黑" panose="020B0503020204020204" charset="-122"/>
                <a:ea typeface="微软雅黑" panose="020B0503020204020204" charset="-122"/>
              </a:defRPr>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微软雅黑" panose="020B0503020204020204" charset="-122"/>
                <a:ea typeface="微软雅黑" panose="020B0503020204020204" charset="-122"/>
              </a:defRPr>
            </a:lvl1pPr>
          </a:lstStyle>
          <a:p>
            <a:fld id="{1AC49D05-6128-4D0D-A32A-06A5E73B386C}"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微软雅黑" panose="020B0503020204020204" charset="-122"/>
                <a:ea typeface="微软雅黑" panose="020B0503020204020204" charset="-122"/>
              </a:defRPr>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微软雅黑" panose="020B0503020204020204" charset="-122"/>
                <a:ea typeface="微软雅黑" panose="020B0503020204020204" charset="-122"/>
              </a:defRPr>
            </a:lvl1pPr>
          </a:lstStyle>
          <a:p>
            <a:fld id="{5849F42C-2DAE-424C-A4B8-3140182C3E9F}"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600" kern="1200">
        <a:solidFill>
          <a:schemeClr val="tx1"/>
        </a:solidFill>
        <a:latin typeface="微软雅黑" panose="020B0503020204020204" charset="-122"/>
        <a:ea typeface="微软雅黑" panose="020B0503020204020204" charset="-122"/>
        <a:cs typeface="+mn-cs"/>
      </a:defRPr>
    </a:lvl1pPr>
    <a:lvl2pPr marL="457200" algn="l" defTabSz="914400" rtl="0" eaLnBrk="1" latinLnBrk="0" hangingPunct="1">
      <a:defRPr sz="1200" kern="1200">
        <a:solidFill>
          <a:schemeClr val="tx1"/>
        </a:solidFill>
        <a:latin typeface="微软雅黑" panose="020B0503020204020204" charset="-122"/>
        <a:ea typeface="微软雅黑" panose="020B0503020204020204" charset="-122"/>
        <a:cs typeface="+mn-cs"/>
      </a:defRPr>
    </a:lvl2pPr>
    <a:lvl3pPr marL="914400" algn="l" defTabSz="914400" rtl="0" eaLnBrk="1" latinLnBrk="0" hangingPunct="1">
      <a:defRPr sz="1200" kern="1200">
        <a:solidFill>
          <a:schemeClr val="tx1"/>
        </a:solidFill>
        <a:latin typeface="微软雅黑" panose="020B0503020204020204" charset="-122"/>
        <a:ea typeface="微软雅黑" panose="020B0503020204020204" charset="-122"/>
        <a:cs typeface="+mn-cs"/>
      </a:defRPr>
    </a:lvl3pPr>
    <a:lvl4pPr marL="1371600" algn="l" defTabSz="914400" rtl="0" eaLnBrk="1" latinLnBrk="0" hangingPunct="1">
      <a:defRPr sz="1200" kern="1200">
        <a:solidFill>
          <a:schemeClr val="tx1"/>
        </a:solidFill>
        <a:latin typeface="微软雅黑" panose="020B0503020204020204" charset="-122"/>
        <a:ea typeface="微软雅黑" panose="020B0503020204020204" charset="-122"/>
        <a:cs typeface="+mn-cs"/>
      </a:defRPr>
    </a:lvl4pPr>
    <a:lvl5pPr marL="1828800" algn="l" defTabSz="914400" rtl="0" eaLnBrk="1" latinLnBrk="0" hangingPunct="1">
      <a:defRPr sz="1200" kern="1200">
        <a:solidFill>
          <a:schemeClr val="tx1"/>
        </a:solidFill>
        <a:latin typeface="微软雅黑" panose="020B0503020204020204" charset="-122"/>
        <a:ea typeface="微软雅黑" panose="020B0503020204020204"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chemeClr val="bg1"/>
        </a:solidFill>
        <a:effectLst/>
      </p:bgPr>
    </p:bg>
    <p:spTree>
      <p:nvGrpSpPr>
        <p:cNvPr id="1" name=""/>
        <p:cNvGrpSpPr/>
        <p:nvPr/>
      </p:nvGrpSpPr>
      <p:grpSpPr>
        <a:xfrm>
          <a:off x="0" y="0"/>
          <a:ext cx="0" cy="0"/>
          <a:chOff x="0" y="0"/>
          <a:chExt cx="0" cy="0"/>
        </a:xfrm>
      </p:grpSpPr>
      <p:sp>
        <p:nvSpPr>
          <p:cNvPr id="9" name="矩形 8"/>
          <p:cNvSpPr/>
          <p:nvPr userDrawn="1"/>
        </p:nvSpPr>
        <p:spPr>
          <a:xfrm>
            <a:off x="-80962" y="1298575"/>
            <a:ext cx="7185025" cy="3556000"/>
          </a:xfrm>
          <a:prstGeom prst="rect">
            <a:avLst/>
          </a:prstGeom>
          <a:solidFill>
            <a:schemeClr val="bg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8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E077DA78-E013-4A8C-AD75-63A150561B10}" type="slidenum">
              <a:rPr lang="zh-CN" altLang="en-US" smtClean="0"/>
            </a:fld>
            <a:endParaRPr lang="zh-CN" altLang="en-US"/>
          </a:p>
        </p:txBody>
      </p:sp>
    </p:spTree>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9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E077DA78-E013-4A8C-AD75-63A150561B10}" type="slidenum">
              <a:rPr lang="zh-CN" altLang="en-US" smtClean="0"/>
            </a:fld>
            <a:endParaRPr lang="zh-CN" altLang="en-US"/>
          </a:p>
        </p:txBody>
      </p:sp>
    </p:spTree>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0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E077DA78-E013-4A8C-AD75-63A150561B10}" type="slidenum">
              <a:rPr lang="zh-CN" altLang="en-US" smtClean="0"/>
            </a:fld>
            <a:endParaRPr lang="zh-CN" altLang="en-US"/>
          </a:p>
        </p:txBody>
      </p:sp>
    </p:spTree>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1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E077DA78-E013-4A8C-AD75-63A150561B10}" type="slidenum">
              <a:rPr lang="zh-CN" altLang="en-US" smtClean="0"/>
            </a:fld>
            <a:endParaRPr lang="zh-CN" altLang="en-US"/>
          </a:p>
        </p:txBody>
      </p:sp>
    </p:spTree>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2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E077DA78-E013-4A8C-AD75-63A150561B10}" type="slidenum">
              <a:rPr lang="zh-CN" altLang="en-US" smtClean="0"/>
            </a:fld>
            <a:endParaRPr lang="zh-CN" altLang="en-US"/>
          </a:p>
        </p:txBody>
      </p:sp>
    </p:spTree>
  </p:cSld>
  <p:clrMapOvr>
    <a:masterClrMapping/>
  </p:clrMapOv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3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E077DA78-E013-4A8C-AD75-63A150561B10}" type="slidenum">
              <a:rPr lang="zh-CN" altLang="en-US" smtClean="0"/>
            </a:fld>
            <a:endParaRPr lang="zh-CN" altLang="en-US"/>
          </a:p>
        </p:txBody>
      </p:sp>
    </p:spTree>
  </p:cSld>
  <p:clrMapOvr>
    <a:masterClrMapping/>
  </p:clrMapOv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4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E077DA78-E013-4A8C-AD75-63A150561B10}" type="slidenum">
              <a:rPr lang="zh-CN" altLang="en-US" smtClean="0"/>
            </a:fld>
            <a:endParaRPr lang="zh-CN" altLang="en-US"/>
          </a:p>
        </p:txBody>
      </p:sp>
    </p:spTree>
  </p:cSld>
  <p:clrMapOvr>
    <a:masterClrMapping/>
  </p:clrMapOv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5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E077DA78-E013-4A8C-AD75-63A150561B10}" type="slidenum">
              <a:rPr lang="zh-CN" altLang="en-US" smtClean="0"/>
            </a:fld>
            <a:endParaRPr lang="zh-CN" altLang="en-US"/>
          </a:p>
        </p:txBody>
      </p:sp>
    </p:spTree>
  </p:cSld>
  <p:clrMapOvr>
    <a:masterClrMapping/>
  </p:clrMapOv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6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E077DA78-E013-4A8C-AD75-63A150561B10}" type="slidenum">
              <a:rPr lang="zh-CN" altLang="en-US" smtClean="0"/>
            </a:fld>
            <a:endParaRPr lang="zh-CN" altLang="en-US"/>
          </a:p>
        </p:txBody>
      </p:sp>
    </p:spTree>
  </p:cSld>
  <p:clrMapOvr>
    <a:masterClrMapping/>
  </p:clrMapOv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7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E077DA78-E013-4A8C-AD75-63A150561B10}" type="slidenum">
              <a:rPr lang="zh-CN" altLang="en-US" smtClean="0"/>
            </a:fld>
            <a:endParaRPr lang="zh-CN" altLang="en-US"/>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E077DA78-E013-4A8C-AD75-63A150561B10}" type="slidenum">
              <a:rPr lang="zh-CN" altLang="en-US" smtClean="0"/>
            </a:fld>
            <a:endParaRPr lang="zh-CN" altLang="en-US"/>
          </a:p>
        </p:txBody>
      </p:sp>
    </p:spTree>
  </p:cSld>
  <p:clrMapOvr>
    <a:masterClrMapping/>
  </p:clrMapOvr>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8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E077DA78-E013-4A8C-AD75-63A150561B10}" type="slidenum">
              <a:rPr lang="zh-CN" altLang="en-US" smtClean="0"/>
            </a:fld>
            <a:endParaRPr lang="zh-CN" altLang="en-US"/>
          </a:p>
        </p:txBody>
      </p:sp>
    </p:spTree>
  </p:cSld>
  <p:clrMapOvr>
    <a:masterClrMapping/>
  </p:clrMapOv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9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E077DA78-E013-4A8C-AD75-63A150561B10}" type="slidenum">
              <a:rPr lang="zh-CN" altLang="en-US" smtClean="0"/>
            </a:fld>
            <a:endParaRPr lang="zh-CN" altLang="en-US"/>
          </a:p>
        </p:txBody>
      </p:sp>
    </p:spTree>
  </p:cSld>
  <p:clrMapOvr>
    <a:masterClrMapping/>
  </p:clrMapOvr>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20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E077DA78-E013-4A8C-AD75-63A150561B10}" type="slidenum">
              <a:rPr lang="zh-CN" altLang="en-US" smtClean="0"/>
            </a:fld>
            <a:endParaRPr lang="zh-CN" altLang="en-US"/>
          </a:p>
        </p:txBody>
      </p:sp>
    </p:spTree>
  </p:cSld>
  <p:clrMapOvr>
    <a:masterClrMapping/>
  </p:clrMapOvr>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21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E077DA78-E013-4A8C-AD75-63A150561B10}" type="slidenum">
              <a:rPr lang="zh-CN" altLang="en-US" smtClean="0"/>
            </a:fld>
            <a:endParaRPr lang="zh-CN" altLang="en-US"/>
          </a:p>
        </p:txBody>
      </p:sp>
    </p:spTree>
  </p:cSld>
  <p:clrMapOvr>
    <a:masterClrMapping/>
  </p:clrMapOvr>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22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E077DA78-E013-4A8C-AD75-63A150561B10}" type="slidenum">
              <a:rPr lang="zh-CN" altLang="en-US" smtClean="0"/>
            </a:fld>
            <a:endParaRPr lang="zh-CN" altLang="en-US"/>
          </a:p>
        </p:txBody>
      </p:sp>
    </p:spTree>
  </p:cSld>
  <p:clrMapOvr>
    <a:masterClrMapping/>
  </p:clrMapOvr>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23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E077DA78-E013-4A8C-AD75-63A150561B10}" type="slidenum">
              <a:rPr lang="zh-CN" altLang="en-US" smtClean="0"/>
            </a:fld>
            <a:endParaRPr lang="zh-CN" altLang="en-US"/>
          </a:p>
        </p:txBody>
      </p:sp>
    </p:spTree>
  </p:cSld>
  <p:clrMapOvr>
    <a:masterClrMapping/>
  </p:clrMapOvr>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24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E077DA78-E013-4A8C-AD75-63A150561B10}" type="slidenum">
              <a:rPr lang="zh-CN" altLang="en-US" smtClean="0"/>
            </a:fld>
            <a:endParaRPr lang="zh-CN" altLang="en-US"/>
          </a:p>
        </p:txBody>
      </p:sp>
    </p:spTree>
  </p:cSld>
  <p:clrMapOvr>
    <a:masterClrMapping/>
  </p:clrMapOvr>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25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E077DA78-E013-4A8C-AD75-63A150561B10}" type="slidenum">
              <a:rPr lang="zh-CN" altLang="en-US" smtClean="0"/>
            </a:fld>
            <a:endParaRPr lang="zh-CN" altLang="en-US"/>
          </a:p>
        </p:txBody>
      </p:sp>
    </p:spTree>
  </p:cSld>
  <p:clrMapOvr>
    <a:masterClrMapping/>
  </p:clrMapOvr>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26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E077DA78-E013-4A8C-AD75-63A150561B10}" type="slidenum">
              <a:rPr lang="zh-CN" altLang="en-US" smtClean="0"/>
            </a:fld>
            <a:endParaRPr lang="zh-CN" altLang="en-US"/>
          </a:p>
        </p:txBody>
      </p:sp>
    </p:spTree>
  </p:cSld>
  <p:clrMapOvr>
    <a:masterClrMapping/>
  </p:clrMapOvr>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27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E077DA78-E013-4A8C-AD75-63A150561B10}" type="slidenum">
              <a:rPr lang="zh-CN" altLang="en-US" smtClean="0"/>
            </a:fld>
            <a:endParaRPr lang="zh-CN" altLang="en-US"/>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E077DA78-E013-4A8C-AD75-63A150561B10}" type="slidenum">
              <a:rPr lang="zh-CN" altLang="en-US" smtClean="0"/>
            </a:fld>
            <a:endParaRPr lang="zh-CN" altLang="en-US"/>
          </a:p>
        </p:txBody>
      </p:sp>
    </p:spTree>
  </p:cSld>
  <p:clrMapOvr>
    <a:masterClrMapping/>
  </p:clrMapOvr>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28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E077DA78-E013-4A8C-AD75-63A150561B10}" type="slidenum">
              <a:rPr lang="zh-CN" altLang="en-US" smtClean="0"/>
            </a:fld>
            <a:endParaRPr lang="zh-CN" altLang="en-US"/>
          </a:p>
        </p:txBody>
      </p:sp>
    </p:spTree>
  </p:cSld>
  <p:clrMapOvr>
    <a:masterClrMapping/>
  </p:clrMapOvr>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29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E077DA78-E013-4A8C-AD75-63A150561B10}" type="slidenum">
              <a:rPr lang="zh-CN" altLang="en-US" smtClean="0"/>
            </a:fld>
            <a:endParaRPr lang="zh-CN" altLang="en-US"/>
          </a:p>
        </p:txBody>
      </p:sp>
    </p:spTree>
  </p:cSld>
  <p:clrMapOvr>
    <a:masterClrMapping/>
  </p:clrMapOvr>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30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E077DA78-E013-4A8C-AD75-63A150561B10}" type="slidenum">
              <a:rPr lang="zh-CN" altLang="en-US" smtClean="0"/>
            </a:fld>
            <a:endParaRPr lang="zh-CN" altLang="en-US"/>
          </a:p>
        </p:txBody>
      </p:sp>
    </p:spTree>
  </p:cSld>
  <p:clrMapOvr>
    <a:masterClrMapping/>
  </p:clrMapOvr>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31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E077DA78-E013-4A8C-AD75-63A150561B10}" type="slidenum">
              <a:rPr lang="zh-CN" altLang="en-US" smtClean="0"/>
            </a:fld>
            <a:endParaRPr lang="zh-CN" altLang="en-US"/>
          </a:p>
        </p:txBody>
      </p:sp>
    </p:spTree>
  </p:cSld>
  <p:clrMapOvr>
    <a:masterClrMapping/>
  </p:clrMapOvr>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32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E077DA78-E013-4A8C-AD75-63A150561B10}" type="slidenum">
              <a:rPr lang="zh-CN" altLang="en-US" smtClean="0"/>
            </a:fld>
            <a:endParaRPr lang="zh-CN" altLang="en-US"/>
          </a:p>
        </p:txBody>
      </p:sp>
    </p:spTree>
  </p:cSld>
  <p:clrMapOvr>
    <a:masterClrMapping/>
  </p:clrMapOvr>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33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E077DA78-E013-4A8C-AD75-63A150561B10}" type="slidenum">
              <a:rPr lang="zh-CN" altLang="en-US" smtClean="0"/>
            </a:fld>
            <a:endParaRPr lang="zh-CN" altLang="en-US"/>
          </a:p>
        </p:txBody>
      </p:sp>
    </p:spTree>
  </p:cSld>
  <p:clrMapOvr>
    <a:masterClrMapping/>
  </p:clrMapOvr>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34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E077DA78-E013-4A8C-AD75-63A150561B10}" type="slidenum">
              <a:rPr lang="zh-CN" altLang="en-US" smtClean="0"/>
            </a:fld>
            <a:endParaRPr lang="zh-CN" altLang="en-US"/>
          </a:p>
        </p:txBody>
      </p:sp>
    </p:spTree>
  </p:cSld>
  <p:clrMapOvr>
    <a:masterClrMapping/>
  </p:clrMapOvr>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35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E077DA78-E013-4A8C-AD75-63A150561B10}" type="slidenum">
              <a:rPr lang="zh-CN" altLang="en-US" smtClean="0"/>
            </a:fld>
            <a:endParaRPr lang="zh-CN" altLang="en-US"/>
          </a:p>
        </p:txBody>
      </p:sp>
    </p:spTree>
  </p:cSld>
  <p:clrMapOvr>
    <a:masterClrMapping/>
  </p:clrMapOvr>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36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E077DA78-E013-4A8C-AD75-63A150561B10}" type="slidenum">
              <a:rPr lang="zh-CN" altLang="en-US" smtClean="0"/>
            </a:fld>
            <a:endParaRPr lang="zh-CN" altLang="en-US"/>
          </a:p>
        </p:txBody>
      </p:sp>
    </p:spTree>
  </p:cSld>
  <p:clrMapOvr>
    <a:masterClrMapping/>
  </p:clrMapOvr>
  <p:transition/>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37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E077DA78-E013-4A8C-AD75-63A150561B10}" type="slidenum">
              <a:rPr lang="zh-CN" altLang="en-US" smtClean="0"/>
            </a:fld>
            <a:endParaRPr lang="zh-CN" altLang="en-US"/>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E077DA78-E013-4A8C-AD75-63A150561B10}" type="slidenum">
              <a:rPr lang="zh-CN" altLang="en-US" smtClean="0"/>
            </a:fld>
            <a:endParaRPr lang="zh-CN" altLang="en-US"/>
          </a:p>
        </p:txBody>
      </p:sp>
    </p:spTree>
  </p:cSld>
  <p:clrMapOvr>
    <a:masterClrMapping/>
  </p:clrMapOvr>
  <p:transition/>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38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E077DA78-E013-4A8C-AD75-63A150561B10}" type="slidenum">
              <a:rPr lang="zh-CN" altLang="en-US" smtClean="0"/>
            </a:fld>
            <a:endParaRPr lang="zh-CN" altLang="en-US"/>
          </a:p>
        </p:txBody>
      </p:sp>
    </p:spTree>
  </p:cSld>
  <p:clrMapOvr>
    <a:masterClrMapping/>
  </p:clrMapOvr>
  <p:transition/>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39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E077DA78-E013-4A8C-AD75-63A150561B10}" type="slidenum">
              <a:rPr lang="zh-CN" altLang="en-US" smtClean="0"/>
            </a:fld>
            <a:endParaRPr lang="zh-CN" altLang="en-US"/>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E077DA78-E013-4A8C-AD75-63A150561B10}" type="slidenum">
              <a:rPr lang="zh-CN" altLang="en-US" smtClean="0"/>
            </a:fld>
            <a:endParaRPr lang="zh-CN" altLang="en-US"/>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4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E077DA78-E013-4A8C-AD75-63A150561B10}" type="slidenum">
              <a:rPr lang="zh-CN" altLang="en-US" smtClean="0"/>
            </a:fld>
            <a:endParaRPr lang="zh-CN" altLang="en-US"/>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5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E077DA78-E013-4A8C-AD75-63A150561B10}" type="slidenum">
              <a:rPr lang="zh-CN" altLang="en-US" smtClean="0"/>
            </a:fld>
            <a:endParaRPr lang="zh-CN" altLang="en-US"/>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6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E077DA78-E013-4A8C-AD75-63A150561B10}" type="slidenum">
              <a:rPr lang="zh-CN" altLang="en-US" smtClean="0"/>
            </a:fld>
            <a:endParaRPr lang="zh-CN" altLang="en-US"/>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7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E077DA78-E013-4A8C-AD75-63A150561B10}" type="slidenum">
              <a:rPr lang="zh-CN" altLang="en-US" smtClean="0"/>
            </a:fld>
            <a:endParaRPr lang="zh-CN" altLang="en-US"/>
          </a:p>
        </p:txBody>
      </p:sp>
    </p:spTree>
  </p:cSld>
  <p:clrMapOvr>
    <a:masterClrMapping/>
  </p:clrMapOvr>
  <p:transition/>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4" Type="http://schemas.openxmlformats.org/officeDocument/2006/relationships/theme" Target="../theme/theme1.xml"/><Relationship Id="rId43" Type="http://schemas.openxmlformats.org/officeDocument/2006/relationships/image" Target="file:///D:\qq&#25991;&#20214;\712321467\Image\C2C\Image2\%7b75232B38-A165-1FB7-499C-2E1C792CACB5%7d.png" TargetMode="External"/><Relationship Id="rId42" Type="http://schemas.openxmlformats.org/officeDocument/2006/relationships/image" Target="../media/image1.png"/><Relationship Id="rId41" Type="http://schemas.openxmlformats.org/officeDocument/2006/relationships/slideLayout" Target="../slideLayouts/slideLayout41.xml"/><Relationship Id="rId40" Type="http://schemas.openxmlformats.org/officeDocument/2006/relationships/slideLayout" Target="../slideLayouts/slideLayout40.xml"/><Relationship Id="rId4" Type="http://schemas.openxmlformats.org/officeDocument/2006/relationships/slideLayout" Target="../slideLayouts/slideLayout4.xml"/><Relationship Id="rId39" Type="http://schemas.openxmlformats.org/officeDocument/2006/relationships/slideLayout" Target="../slideLayouts/slideLayout39.xml"/><Relationship Id="rId38" Type="http://schemas.openxmlformats.org/officeDocument/2006/relationships/slideLayout" Target="../slideLayouts/slideLayout38.xml"/><Relationship Id="rId37" Type="http://schemas.openxmlformats.org/officeDocument/2006/relationships/slideLayout" Target="../slideLayouts/slideLayout37.xml"/><Relationship Id="rId36" Type="http://schemas.openxmlformats.org/officeDocument/2006/relationships/slideLayout" Target="../slideLayouts/slideLayout36.xml"/><Relationship Id="rId35" Type="http://schemas.openxmlformats.org/officeDocument/2006/relationships/slideLayout" Target="../slideLayouts/slideLayout35.xml"/><Relationship Id="rId34" Type="http://schemas.openxmlformats.org/officeDocument/2006/relationships/slideLayout" Target="../slideLayouts/slideLayout34.xml"/><Relationship Id="rId33" Type="http://schemas.openxmlformats.org/officeDocument/2006/relationships/slideLayout" Target="../slideLayouts/slideLayout33.xml"/><Relationship Id="rId32" Type="http://schemas.openxmlformats.org/officeDocument/2006/relationships/slideLayout" Target="../slideLayouts/slideLayout32.xml"/><Relationship Id="rId31" Type="http://schemas.openxmlformats.org/officeDocument/2006/relationships/slideLayout" Target="../slideLayouts/slideLayout31.xml"/><Relationship Id="rId30" Type="http://schemas.openxmlformats.org/officeDocument/2006/relationships/slideLayout" Target="../slideLayouts/slideLayout30.xml"/><Relationship Id="rId3" Type="http://schemas.openxmlformats.org/officeDocument/2006/relationships/slideLayout" Target="../slideLayouts/slideLayout3.xml"/><Relationship Id="rId29" Type="http://schemas.openxmlformats.org/officeDocument/2006/relationships/slideLayout" Target="../slideLayouts/slideLayout29.xml"/><Relationship Id="rId28" Type="http://schemas.openxmlformats.org/officeDocument/2006/relationships/slideLayout" Target="../slideLayouts/slideLayout28.xml"/><Relationship Id="rId27" Type="http://schemas.openxmlformats.org/officeDocument/2006/relationships/slideLayout" Target="../slideLayouts/slideLayout27.xml"/><Relationship Id="rId26" Type="http://schemas.openxmlformats.org/officeDocument/2006/relationships/slideLayout" Target="../slideLayouts/slideLayout26.xml"/><Relationship Id="rId25" Type="http://schemas.openxmlformats.org/officeDocument/2006/relationships/slideLayout" Target="../slideLayouts/slideLayout25.xml"/><Relationship Id="rId24" Type="http://schemas.openxmlformats.org/officeDocument/2006/relationships/slideLayout" Target="../slideLayouts/slideLayout24.xml"/><Relationship Id="rId23" Type="http://schemas.openxmlformats.org/officeDocument/2006/relationships/slideLayout" Target="../slideLayouts/slideLayout23.xml"/><Relationship Id="rId22" Type="http://schemas.openxmlformats.org/officeDocument/2006/relationships/slideLayout" Target="../slideLayouts/slideLayout22.xml"/><Relationship Id="rId21" Type="http://schemas.openxmlformats.org/officeDocument/2006/relationships/slideLayout" Target="../slideLayouts/slideLayout21.xml"/><Relationship Id="rId20" Type="http://schemas.openxmlformats.org/officeDocument/2006/relationships/slideLayout" Target="../slideLayouts/slideLayout20.xml"/><Relationship Id="rId2" Type="http://schemas.openxmlformats.org/officeDocument/2006/relationships/slideLayout" Target="../slideLayouts/slideLayout2.xml"/><Relationship Id="rId19" Type="http://schemas.openxmlformats.org/officeDocument/2006/relationships/slideLayout" Target="../slideLayouts/slideLayout19.xml"/><Relationship Id="rId18" Type="http://schemas.openxmlformats.org/officeDocument/2006/relationships/slideLayout" Target="../slideLayouts/slideLayout18.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图片 1073743875" descr="学科网 zxxk.com"/>
          <p:cNvPicPr>
            <a:picLocks noChangeAspect="1"/>
          </p:cNvPicPr>
          <p:nvPr/>
        </p:nvPicPr>
        <p:blipFill>
          <a:blip r:embed="rId42" r:link="rId43"/>
          <a:stretch>
            <a:fillRect/>
          </a:stretch>
        </p:blipFill>
        <p:spPr>
          <a:xfrm>
            <a:off x="838200" y="365125"/>
            <a:ext cx="9525" cy="9525"/>
          </a:xfrm>
          <a:prstGeom prst="rect">
            <a:avLst/>
          </a:prstGeom>
          <a:noFill/>
          <a:ln>
            <a:noFill/>
            <a:miter lim="800000"/>
            <a:headEnd/>
            <a:tailEnd/>
          </a:ln>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 id="2147483676" r:id="rId28"/>
    <p:sldLayoutId id="2147483677" r:id="rId29"/>
    <p:sldLayoutId id="2147483678" r:id="rId30"/>
    <p:sldLayoutId id="2147483679" r:id="rId31"/>
    <p:sldLayoutId id="2147483680" r:id="rId32"/>
    <p:sldLayoutId id="2147483681" r:id="rId33"/>
    <p:sldLayoutId id="2147483682" r:id="rId34"/>
    <p:sldLayoutId id="2147483683" r:id="rId35"/>
    <p:sldLayoutId id="2147483684" r:id="rId36"/>
    <p:sldLayoutId id="2147483685" r:id="rId37"/>
    <p:sldLayoutId id="2147483686" r:id="rId38"/>
    <p:sldLayoutId id="2147483687" r:id="rId39"/>
    <p:sldLayoutId id="2147483688" r:id="rId40"/>
    <p:sldLayoutId id="2147483689" r:id="rId41"/>
  </p:sldLayoutIdLst>
  <p:transition/>
  <p:txStyles>
    <p:titleStyle>
      <a:lvl1pPr marL="0" lvl="0" indent="0" algn="ctr" defTabSz="914400" eaLnBrk="1" fontAlgn="base" latinLnBrk="0" hangingPunct="1">
        <a:lnSpc>
          <a:spcPct val="100000"/>
        </a:lnSpc>
        <a:spcBef>
          <a:spcPct val="0"/>
        </a:spcBef>
        <a:spcAft>
          <a:spcPct val="0"/>
        </a:spcAft>
        <a:buNone/>
        <a:defRPr sz="4400" b="0" i="0" u="none" kern="1200" baseline="0">
          <a:solidFill>
            <a:schemeClr val="tx2"/>
          </a:solidFill>
          <a:latin typeface="+mj-lt"/>
          <a:ea typeface="+mj-ea"/>
          <a:cs typeface="+mj-cs"/>
        </a:defRPr>
      </a:lvl1pPr>
    </p:titleStyle>
    <p:bodyStyle>
      <a:lvl1pPr marL="342900" lvl="0" indent="-342900" algn="l" defTabSz="914400" eaLnBrk="1" fontAlgn="base" latinLnBrk="0" hangingPunct="1">
        <a:lnSpc>
          <a:spcPct val="100000"/>
        </a:lnSpc>
        <a:spcBef>
          <a:spcPct val="20000"/>
        </a:spcBef>
        <a:spcAft>
          <a:spcPct val="0"/>
        </a:spcAft>
        <a:buChar char="•"/>
        <a:defRPr sz="3200" b="0" i="0" u="none" kern="1200" baseline="0">
          <a:solidFill>
            <a:schemeClr val="tx1"/>
          </a:solidFill>
          <a:latin typeface="+mn-lt"/>
          <a:ea typeface="+mn-ea"/>
          <a:cs typeface="+mn-cs"/>
        </a:defRPr>
      </a:lvl1pPr>
      <a:lvl2pPr marL="742950" lvl="1" indent="-285750" algn="l" defTabSz="914400" eaLnBrk="1" fontAlgn="base" latinLnBrk="0" hangingPunct="1">
        <a:lnSpc>
          <a:spcPct val="100000"/>
        </a:lnSpc>
        <a:spcBef>
          <a:spcPct val="20000"/>
        </a:spcBef>
        <a:spcAft>
          <a:spcPct val="0"/>
        </a:spcAft>
        <a:buChar char="–"/>
        <a:defRPr sz="2800" b="0" i="0" u="none" kern="1200" baseline="0">
          <a:solidFill>
            <a:schemeClr val="tx1"/>
          </a:solidFill>
          <a:latin typeface="+mn-lt"/>
          <a:ea typeface="+mn-ea"/>
          <a:cs typeface="+mn-cs"/>
        </a:defRPr>
      </a:lvl2pPr>
      <a:lvl3pPr marL="1143000" lvl="2" indent="-228600" algn="l" defTabSz="914400" eaLnBrk="1" fontAlgn="base" latinLnBrk="0" hangingPunct="1">
        <a:lnSpc>
          <a:spcPct val="100000"/>
        </a:lnSpc>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4pPr>
      <a:lvl5pPr marL="2057400" lvl="4"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image" Target="../media/image2.pn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ags" Target="../tags/tag22.xml"/></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tags" Target="../tags/tag2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17.xml"/><Relationship Id="rId1" Type="http://schemas.openxmlformats.org/officeDocument/2006/relationships/tags" Target="../tags/tag24.xml"/></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tags" Target="../tags/tag25.xml"/></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19.xml"/><Relationship Id="rId1" Type="http://schemas.openxmlformats.org/officeDocument/2006/relationships/tags" Target="../tags/tag2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1.xml"/></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23.xml"/><Relationship Id="rId2" Type="http://schemas.openxmlformats.org/officeDocument/2006/relationships/tags" Target="../tags/tag28.xml"/><Relationship Id="rId1" Type="http://schemas.openxmlformats.org/officeDocument/2006/relationships/tags" Target="../tags/tag2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25.xml"/><Relationship Id="rId1" Type="http://schemas.openxmlformats.org/officeDocument/2006/relationships/tags" Target="../tags/tag29.xml"/></Relationships>
</file>

<file path=ppt/slides/_rels/slide23.xml.rels><?xml version="1.0" encoding="UTF-8" standalone="yes"?>
<Relationships xmlns="http://schemas.openxmlformats.org/package/2006/relationships"><Relationship Id="rId4" Type="http://schemas.openxmlformats.org/officeDocument/2006/relationships/slideLayout" Target="../slideLayouts/slideLayout26.xml"/><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image" Target="../media/image3.png"/></Relationships>
</file>

<file path=ppt/slides/_rels/slide24.xml.rels><?xml version="1.0" encoding="UTF-8" standalone="yes"?>
<Relationships xmlns="http://schemas.openxmlformats.org/package/2006/relationships"><Relationship Id="rId4" Type="http://schemas.openxmlformats.org/officeDocument/2006/relationships/slideLayout" Target="../slideLayouts/slideLayout27.xml"/><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image" Target="../media/image6.png"/></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28.xml"/><Relationship Id="rId1" Type="http://schemas.openxmlformats.org/officeDocument/2006/relationships/tags" Target="../tags/tag30.xml"/></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29.xml"/><Relationship Id="rId1" Type="http://schemas.openxmlformats.org/officeDocument/2006/relationships/tags" Target="../tags/tag31.xml"/></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30.xml"/><Relationship Id="rId1" Type="http://schemas.openxmlformats.org/officeDocument/2006/relationships/image" Target="../media/image9.png"/></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31.xml"/><Relationship Id="rId2" Type="http://schemas.openxmlformats.org/officeDocument/2006/relationships/image" Target="../media/image10.png"/><Relationship Id="rId1" Type="http://schemas.openxmlformats.org/officeDocument/2006/relationships/tags" Target="../tags/tag32.xml"/></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32.xml"/><Relationship Id="rId2" Type="http://schemas.openxmlformats.org/officeDocument/2006/relationships/image" Target="../media/image11.png"/><Relationship Id="rId1" Type="http://schemas.openxmlformats.org/officeDocument/2006/relationships/tags" Target="../tags/tag3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33.xml"/><Relationship Id="rId1" Type="http://schemas.openxmlformats.org/officeDocument/2006/relationships/tags" Target="../tags/tag34.xml"/></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34.xml"/><Relationship Id="rId1" Type="http://schemas.openxmlformats.org/officeDocument/2006/relationships/tags" Target="../tags/tag35.xml"/></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35.xml"/><Relationship Id="rId1" Type="http://schemas.openxmlformats.org/officeDocument/2006/relationships/tags" Target="../tags/tag36.xml"/></Relationships>
</file>

<file path=ppt/slides/_rels/slide33.xml.rels><?xml version="1.0" encoding="UTF-8" standalone="yes"?>
<Relationships xmlns="http://schemas.openxmlformats.org/package/2006/relationships"><Relationship Id="rId2" Type="http://schemas.openxmlformats.org/officeDocument/2006/relationships/slideLayout" Target="../slideLayouts/slideLayout36.xml"/><Relationship Id="rId1" Type="http://schemas.openxmlformats.org/officeDocument/2006/relationships/tags" Target="../tags/tag37.xml"/></Relationships>
</file>

<file path=ppt/slides/_rels/slide34.xml.rels><?xml version="1.0" encoding="UTF-8" standalone="yes"?>
<Relationships xmlns="http://schemas.openxmlformats.org/package/2006/relationships"><Relationship Id="rId2" Type="http://schemas.openxmlformats.org/officeDocument/2006/relationships/slideLayout" Target="../slideLayouts/slideLayout37.xml"/><Relationship Id="rId1" Type="http://schemas.openxmlformats.org/officeDocument/2006/relationships/tags" Target="../tags/tag38.xml"/></Relationships>
</file>

<file path=ppt/slides/_rels/slide35.xml.rels><?xml version="1.0" encoding="UTF-8" standalone="yes"?>
<Relationships xmlns="http://schemas.openxmlformats.org/package/2006/relationships"><Relationship Id="rId2" Type="http://schemas.openxmlformats.org/officeDocument/2006/relationships/slideLayout" Target="../slideLayouts/slideLayout38.xml"/><Relationship Id="rId1" Type="http://schemas.openxmlformats.org/officeDocument/2006/relationships/image" Target="../media/image12.pn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2.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tags" Target="../tags/tag3.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tags" Target="../tags/tag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8.xml.rels><?xml version="1.0" encoding="UTF-8" standalone="yes"?>
<Relationships xmlns="http://schemas.openxmlformats.org/package/2006/relationships"><Relationship Id="rId9" Type="http://schemas.openxmlformats.org/officeDocument/2006/relationships/tags" Target="../tags/tag13.xml"/><Relationship Id="rId8" Type="http://schemas.openxmlformats.org/officeDocument/2006/relationships/tags" Target="../tags/tag12.xml"/><Relationship Id="rId7" Type="http://schemas.openxmlformats.org/officeDocument/2006/relationships/tags" Target="../tags/tag11.xml"/><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7" Type="http://schemas.openxmlformats.org/officeDocument/2006/relationships/slideLayout" Target="../slideLayouts/slideLayout11.xml"/><Relationship Id="rId16" Type="http://schemas.openxmlformats.org/officeDocument/2006/relationships/tags" Target="../tags/tag20.xml"/><Relationship Id="rId15" Type="http://schemas.openxmlformats.org/officeDocument/2006/relationships/tags" Target="../tags/tag19.xml"/><Relationship Id="rId14" Type="http://schemas.openxmlformats.org/officeDocument/2006/relationships/tags" Target="../tags/tag18.xml"/><Relationship Id="rId13" Type="http://schemas.openxmlformats.org/officeDocument/2006/relationships/tags" Target="../tags/tag17.xml"/><Relationship Id="rId12" Type="http://schemas.openxmlformats.org/officeDocument/2006/relationships/tags" Target="../tags/tag16.xml"/><Relationship Id="rId11" Type="http://schemas.openxmlformats.org/officeDocument/2006/relationships/tags" Target="../tags/tag15.xml"/><Relationship Id="rId10" Type="http://schemas.openxmlformats.org/officeDocument/2006/relationships/tags" Target="../tags/tag14.xml"/><Relationship Id="rId1" Type="http://schemas.openxmlformats.org/officeDocument/2006/relationships/tags" Target="../tags/tag5.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21.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FAFAFA"/>
        </a:solidFill>
        <a:effectLst/>
      </p:bgPr>
    </p:bg>
    <p:spTree>
      <p:nvGrpSpPr>
        <p:cNvPr id="1" name=""/>
        <p:cNvGrpSpPr/>
        <p:nvPr/>
      </p:nvGrpSpPr>
      <p:grpSpPr>
        <a:xfrm>
          <a:off x="0" y="0"/>
          <a:ext cx="0" cy="0"/>
          <a:chOff x="0" y="0"/>
          <a:chExt cx="0" cy="0"/>
        </a:xfrm>
      </p:grpSpPr>
      <p:sp>
        <p:nvSpPr>
          <p:cNvPr id="24" name="椭圆 23"/>
          <p:cNvSpPr/>
          <p:nvPr/>
        </p:nvSpPr>
        <p:spPr>
          <a:xfrm>
            <a:off x="3782060" y="1259205"/>
            <a:ext cx="680400" cy="681990"/>
          </a:xfrm>
          <a:prstGeom prst="ellipse">
            <a:avLst/>
          </a:prstGeom>
          <a:solidFill>
            <a:srgbClr val="CB7D49"/>
          </a:solidFill>
          <a:ln>
            <a:noFill/>
          </a:ln>
          <a:effectLst>
            <a:innerShdw blurRad="88900" dist="101600" dir="18900000">
              <a:srgbClr val="263636">
                <a:alpha val="50000"/>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40" name="椭圆 7"/>
          <p:cNvSpPr/>
          <p:nvPr/>
        </p:nvSpPr>
        <p:spPr>
          <a:xfrm>
            <a:off x="-254000" y="2312670"/>
            <a:ext cx="13038455" cy="2143125"/>
          </a:xfrm>
          <a:prstGeom prst="roundRect">
            <a:avLst>
              <a:gd name="adj" fmla="val 3071"/>
            </a:avLst>
          </a:prstGeom>
          <a:solidFill>
            <a:srgbClr val="C91B23"/>
          </a:solidFill>
          <a:ln>
            <a:noFill/>
          </a:ln>
          <a:effectLst>
            <a:outerShdw blurRad="381000" dist="127000" dir="2700000" algn="tl" rotWithShape="0">
              <a:srgbClr val="C9C9C9"/>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latin typeface="思源黑体 CN Bold" panose="020B0800000000000000" pitchFamily="34" charset="-122"/>
              <a:ea typeface="思源黑体 CN Bold" panose="020B0800000000000000" pitchFamily="34" charset="-122"/>
              <a:cs typeface="+mn-ea"/>
              <a:sym typeface="+mn-lt"/>
            </a:endParaRPr>
          </a:p>
        </p:txBody>
      </p:sp>
      <p:sp>
        <p:nvSpPr>
          <p:cNvPr id="41" name="椭圆 7"/>
          <p:cNvSpPr/>
          <p:nvPr/>
        </p:nvSpPr>
        <p:spPr>
          <a:xfrm>
            <a:off x="-254000" y="2312670"/>
            <a:ext cx="13038455" cy="2143125"/>
          </a:xfrm>
          <a:prstGeom prst="roundRect">
            <a:avLst>
              <a:gd name="adj" fmla="val 4047"/>
            </a:avLst>
          </a:prstGeom>
          <a:solidFill>
            <a:srgbClr val="9A582C"/>
          </a:solidFill>
          <a:ln>
            <a:solidFill>
              <a:srgbClr val="767171"/>
            </a:solidFill>
          </a:ln>
          <a:effectLst>
            <a:outerShdw blurRad="381000" dist="190500" dir="13500000" algn="br" rotWithShape="0">
              <a:srgbClr val="C9C9C9"/>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latin typeface="思源黑体 CN Bold" panose="020B0800000000000000" pitchFamily="34" charset="-122"/>
              <a:ea typeface="思源黑体 CN Bold" panose="020B0800000000000000" pitchFamily="34" charset="-122"/>
              <a:cs typeface="+mn-ea"/>
              <a:sym typeface="+mn-lt"/>
            </a:endParaRPr>
          </a:p>
        </p:txBody>
      </p:sp>
      <p:pic>
        <p:nvPicPr>
          <p:cNvPr id="6" name="图片 5"/>
          <p:cNvPicPr>
            <a:picLocks noChangeAspect="1"/>
          </p:cNvPicPr>
          <p:nvPr/>
        </p:nvPicPr>
        <p:blipFill>
          <a:blip r:embed="rId1" cstate="email"/>
          <a:stretch>
            <a:fillRect/>
          </a:stretch>
        </p:blipFill>
        <p:spPr>
          <a:xfrm>
            <a:off x="6409690" y="2646045"/>
            <a:ext cx="6172200" cy="1394460"/>
          </a:xfrm>
          <a:prstGeom prst="rect">
            <a:avLst/>
          </a:prstGeom>
        </p:spPr>
      </p:pic>
      <p:grpSp>
        <p:nvGrpSpPr>
          <p:cNvPr id="463" name="组合 462"/>
          <p:cNvGrpSpPr/>
          <p:nvPr/>
        </p:nvGrpSpPr>
        <p:grpSpPr>
          <a:xfrm>
            <a:off x="958783" y="679424"/>
            <a:ext cx="984487" cy="984487"/>
            <a:chOff x="304800" y="673100"/>
            <a:chExt cx="4000500" cy="4000500"/>
          </a:xfrm>
          <a:effectLst>
            <a:outerShdw blurRad="317500" dist="114300" dir="8100000" algn="tr" rotWithShape="0">
              <a:prstClr val="black">
                <a:alpha val="50000"/>
              </a:prstClr>
            </a:outerShdw>
          </a:effectLst>
        </p:grpSpPr>
        <p:sp>
          <p:nvSpPr>
            <p:cNvPr id="464" name="同心圆 46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465" name="椭圆 464"/>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grpSp>
        <p:nvGrpSpPr>
          <p:cNvPr id="470" name="组合 469"/>
          <p:cNvGrpSpPr/>
          <p:nvPr/>
        </p:nvGrpSpPr>
        <p:grpSpPr>
          <a:xfrm>
            <a:off x="2748823" y="568241"/>
            <a:ext cx="343741" cy="343741"/>
            <a:chOff x="304800" y="673100"/>
            <a:chExt cx="4000500" cy="4000500"/>
          </a:xfrm>
          <a:effectLst>
            <a:outerShdw blurRad="381000" dist="114300" dir="8100000" algn="tr" rotWithShape="0">
              <a:prstClr val="black">
                <a:alpha val="70000"/>
              </a:prstClr>
            </a:outerShdw>
          </a:effectLst>
        </p:grpSpPr>
        <p:sp>
          <p:nvSpPr>
            <p:cNvPr id="471" name="同心圆 47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472" name="椭圆 471"/>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9" name="椭圆 8"/>
          <p:cNvSpPr/>
          <p:nvPr/>
        </p:nvSpPr>
        <p:spPr>
          <a:xfrm>
            <a:off x="2269490" y="1370330"/>
            <a:ext cx="550545" cy="550545"/>
          </a:xfrm>
          <a:prstGeom prst="ellipse">
            <a:avLst/>
          </a:prstGeom>
          <a:solidFill>
            <a:srgbClr val="CB7D49"/>
          </a:solidFill>
          <a:ln>
            <a:noFill/>
          </a:ln>
          <a:effectLst>
            <a:innerShdw blurRad="88900" dist="101600" dir="18900000">
              <a:srgbClr val="263636">
                <a:alpha val="52000"/>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nvGrpSpPr>
          <p:cNvPr id="11" name="组合 10"/>
          <p:cNvGrpSpPr/>
          <p:nvPr/>
        </p:nvGrpSpPr>
        <p:grpSpPr>
          <a:xfrm>
            <a:off x="961390" y="2619375"/>
            <a:ext cx="574040" cy="574040"/>
            <a:chOff x="304800" y="673100"/>
            <a:chExt cx="4000500" cy="4000500"/>
          </a:xfrm>
          <a:effectLst>
            <a:outerShdw blurRad="317500" dist="114300" dir="8100000" algn="tr" rotWithShape="0">
              <a:prstClr val="black">
                <a:alpha val="50000"/>
              </a:prstClr>
            </a:outerShdw>
          </a:effectLst>
        </p:grpSpPr>
        <p:sp>
          <p:nvSpPr>
            <p:cNvPr id="12" name="同心圆 1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13" name="椭圆 12"/>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grpSp>
        <p:nvGrpSpPr>
          <p:cNvPr id="14" name="组合 13"/>
          <p:cNvGrpSpPr/>
          <p:nvPr/>
        </p:nvGrpSpPr>
        <p:grpSpPr>
          <a:xfrm>
            <a:off x="4010660" y="4996180"/>
            <a:ext cx="574040" cy="574040"/>
            <a:chOff x="304800" y="673100"/>
            <a:chExt cx="4000500" cy="4000500"/>
          </a:xfrm>
          <a:effectLst>
            <a:outerShdw blurRad="317500" dist="114300" dir="8100000" algn="tr" rotWithShape="0">
              <a:prstClr val="black">
                <a:alpha val="50000"/>
              </a:prstClr>
            </a:outerShdw>
          </a:effectLst>
        </p:grpSpPr>
        <p:sp>
          <p:nvSpPr>
            <p:cNvPr id="15" name="同心圆 1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16" name="椭圆 15"/>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17" name="椭圆 16"/>
          <p:cNvSpPr/>
          <p:nvPr/>
        </p:nvSpPr>
        <p:spPr>
          <a:xfrm>
            <a:off x="1318895" y="4562475"/>
            <a:ext cx="555625" cy="555625"/>
          </a:xfrm>
          <a:prstGeom prst="ellipse">
            <a:avLst/>
          </a:prstGeom>
          <a:solidFill>
            <a:srgbClr val="CB7D49"/>
          </a:solidFill>
          <a:ln>
            <a:noFill/>
          </a:ln>
          <a:effectLst>
            <a:innerShdw blurRad="63500" dist="101600" dir="18900000">
              <a:srgbClr val="263636">
                <a:alpha val="50000"/>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nvGrpSpPr>
          <p:cNvPr id="21" name="组合 20"/>
          <p:cNvGrpSpPr/>
          <p:nvPr/>
        </p:nvGrpSpPr>
        <p:grpSpPr>
          <a:xfrm>
            <a:off x="2731043" y="4815121"/>
            <a:ext cx="343741" cy="343741"/>
            <a:chOff x="304800" y="673100"/>
            <a:chExt cx="4000500" cy="4000500"/>
          </a:xfrm>
          <a:effectLst>
            <a:outerShdw blurRad="381000" dist="114300" dir="8100000" algn="tr" rotWithShape="0">
              <a:prstClr val="black">
                <a:alpha val="70000"/>
              </a:prstClr>
            </a:outerShdw>
          </a:effectLst>
        </p:grpSpPr>
        <p:sp>
          <p:nvSpPr>
            <p:cNvPr id="22" name="同心圆 2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3" name="椭圆 22"/>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grpSp>
        <p:nvGrpSpPr>
          <p:cNvPr id="439" name="组合 438"/>
          <p:cNvGrpSpPr/>
          <p:nvPr/>
        </p:nvGrpSpPr>
        <p:grpSpPr>
          <a:xfrm>
            <a:off x="1955165" y="2186940"/>
            <a:ext cx="2226945" cy="2336165"/>
            <a:chOff x="304800" y="673100"/>
            <a:chExt cx="4000500" cy="4000500"/>
          </a:xfrm>
          <a:effectLst>
            <a:outerShdw blurRad="444500" dist="114300" dir="8100000" algn="tr" rotWithShape="0">
              <a:prstClr val="black">
                <a:alpha val="50000"/>
              </a:prstClr>
            </a:outerShdw>
          </a:effectLst>
        </p:grpSpPr>
        <p:sp>
          <p:nvSpPr>
            <p:cNvPr id="440" name="同心圆 43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441" name="椭圆 440"/>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26" name="文本框 25"/>
          <p:cNvSpPr txBox="1"/>
          <p:nvPr/>
        </p:nvSpPr>
        <p:spPr>
          <a:xfrm>
            <a:off x="2338070" y="3368675"/>
            <a:ext cx="1577340" cy="583565"/>
          </a:xfrm>
          <a:prstGeom prst="rect">
            <a:avLst/>
          </a:prstGeom>
          <a:noFill/>
        </p:spPr>
        <p:txBody>
          <a:bodyPr wrap="square" rtlCol="0">
            <a:spAutoFit/>
          </a:bodyPr>
          <a:lstStyle/>
          <a:p>
            <a:r>
              <a:rPr lang="zh-CN" altLang="en-US" sz="3200" spc="400">
                <a:solidFill>
                  <a:srgbClr val="8A4F27"/>
                </a:solidFill>
                <a:uFillTx/>
                <a:latin typeface="黑体" panose="02010609060101010101" charset="-122"/>
                <a:ea typeface="黑体" panose="02010609060101010101" charset="-122"/>
              </a:rPr>
              <a:t>六语下</a:t>
            </a:r>
            <a:endParaRPr lang="zh-CN" altLang="en-US" sz="3200" spc="400">
              <a:solidFill>
                <a:srgbClr val="8A4F27"/>
              </a:solidFill>
              <a:uFillTx/>
              <a:latin typeface="黑体" panose="02010609060101010101" charset="-122"/>
              <a:ea typeface="黑体" panose="02010609060101010101" charset="-122"/>
            </a:endParaRPr>
          </a:p>
        </p:txBody>
      </p:sp>
      <p:cxnSp>
        <p:nvCxnSpPr>
          <p:cNvPr id="27" name="直接连接符 26"/>
          <p:cNvCxnSpPr/>
          <p:nvPr/>
        </p:nvCxnSpPr>
        <p:spPr>
          <a:xfrm>
            <a:off x="2076450" y="3339465"/>
            <a:ext cx="1917065" cy="0"/>
          </a:xfrm>
          <a:prstGeom prst="line">
            <a:avLst/>
          </a:prstGeom>
          <a:ln w="19050">
            <a:gradFill>
              <a:gsLst>
                <a:gs pos="4000">
                  <a:schemeClr val="accent1">
                    <a:lumMod val="14000"/>
                    <a:lumOff val="86000"/>
                    <a:alpha val="40000"/>
                  </a:schemeClr>
                </a:gs>
                <a:gs pos="33000">
                  <a:srgbClr val="9D5A2D"/>
                </a:gs>
                <a:gs pos="69000">
                  <a:srgbClr val="9D5A2D"/>
                </a:gs>
                <a:gs pos="96000">
                  <a:schemeClr val="bg1">
                    <a:alpha val="40000"/>
                  </a:schemeClr>
                </a:gs>
              </a:gsLst>
              <a:lin ang="0" scaled="1"/>
            </a:gradFill>
          </a:ln>
        </p:spPr>
        <p:style>
          <a:lnRef idx="1">
            <a:schemeClr val="accent1"/>
          </a:lnRef>
          <a:fillRef idx="0">
            <a:schemeClr val="accent1"/>
          </a:fillRef>
          <a:effectRef idx="0">
            <a:schemeClr val="accent1"/>
          </a:effectRef>
          <a:fontRef idx="minor">
            <a:schemeClr val="tx1"/>
          </a:fontRef>
        </p:style>
      </p:cxnSp>
      <p:sp>
        <p:nvSpPr>
          <p:cNvPr id="28" name="文本框 27"/>
          <p:cNvSpPr txBox="1"/>
          <p:nvPr/>
        </p:nvSpPr>
        <p:spPr>
          <a:xfrm>
            <a:off x="2455545" y="2718435"/>
            <a:ext cx="1577340" cy="583565"/>
          </a:xfrm>
          <a:prstGeom prst="rect">
            <a:avLst/>
          </a:prstGeom>
          <a:noFill/>
        </p:spPr>
        <p:txBody>
          <a:bodyPr wrap="square" rtlCol="0">
            <a:spAutoFit/>
          </a:bodyPr>
          <a:lstStyle/>
          <a:p>
            <a:r>
              <a:rPr lang="zh-CN" altLang="en-US" sz="3200" spc="1000" dirty="0">
                <a:solidFill>
                  <a:srgbClr val="8A4F27"/>
                </a:solidFill>
                <a:uFillTx/>
                <a:latin typeface="黑体" panose="02010609060101010101" charset="-122"/>
                <a:ea typeface="黑体" panose="02010609060101010101" charset="-122"/>
              </a:rPr>
              <a:t>统编</a:t>
            </a:r>
            <a:endParaRPr lang="zh-CN" altLang="en-US" sz="3200" spc="1000" dirty="0">
              <a:solidFill>
                <a:srgbClr val="8A4F27"/>
              </a:solidFill>
              <a:uFillTx/>
              <a:latin typeface="黑体" panose="02010609060101010101" charset="-122"/>
              <a:ea typeface="黑体" panose="0201060906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withEffect">
                                  <p:stCondLst>
                                    <p:cond delay="0"/>
                                  </p:stCondLst>
                                  <p:childTnLst>
                                    <p:set>
                                      <p:cBhvr>
                                        <p:cTn id="6" dur="1" fill="hold">
                                          <p:stCondLst>
                                            <p:cond delay="0"/>
                                          </p:stCondLst>
                                        </p:cTn>
                                        <p:tgtEl>
                                          <p:spTgt spid="463"/>
                                        </p:tgtEl>
                                        <p:attrNameLst>
                                          <p:attrName>style.visibility</p:attrName>
                                        </p:attrNameLst>
                                      </p:cBhvr>
                                      <p:to>
                                        <p:strVal val="visible"/>
                                      </p:to>
                                    </p:set>
                                    <p:anim calcmode="lin" valueType="num">
                                      <p:cBhvr>
                                        <p:cTn id="7" dur="500" fill="hold"/>
                                        <p:tgtEl>
                                          <p:spTgt spid="463"/>
                                        </p:tgtEl>
                                        <p:attrNameLst>
                                          <p:attrName>ppt_w</p:attrName>
                                        </p:attrNameLst>
                                      </p:cBhvr>
                                      <p:tavLst>
                                        <p:tav tm="0">
                                          <p:val>
                                            <p:fltVal val="0"/>
                                          </p:val>
                                        </p:tav>
                                        <p:tav tm="100000">
                                          <p:val>
                                            <p:strVal val="#ppt_w"/>
                                          </p:val>
                                        </p:tav>
                                      </p:tavLst>
                                    </p:anim>
                                    <p:anim calcmode="lin" valueType="num">
                                      <p:cBhvr>
                                        <p:cTn id="8" dur="500" fill="hold"/>
                                        <p:tgtEl>
                                          <p:spTgt spid="463"/>
                                        </p:tgtEl>
                                        <p:attrNameLst>
                                          <p:attrName>ppt_h</p:attrName>
                                        </p:attrNameLst>
                                      </p:cBhvr>
                                      <p:tavLst>
                                        <p:tav tm="0">
                                          <p:val>
                                            <p:fltVal val="0"/>
                                          </p:val>
                                        </p:tav>
                                        <p:tav tm="100000">
                                          <p:val>
                                            <p:strVal val="#ppt_h"/>
                                          </p:val>
                                        </p:tav>
                                      </p:tavLst>
                                    </p:anim>
                                  </p:childTnLst>
                                </p:cTn>
                              </p:par>
                              <p:par>
                                <p:cTn id="9" presetID="23" presetClass="entr" presetSubtype="16" fill="hold" nodeType="withEffect">
                                  <p:stCondLst>
                                    <p:cond delay="0"/>
                                  </p:stCondLst>
                                  <p:childTnLst>
                                    <p:set>
                                      <p:cBhvr>
                                        <p:cTn id="10" dur="1" fill="hold">
                                          <p:stCondLst>
                                            <p:cond delay="0"/>
                                          </p:stCondLst>
                                        </p:cTn>
                                        <p:tgtEl>
                                          <p:spTgt spid="470"/>
                                        </p:tgtEl>
                                        <p:attrNameLst>
                                          <p:attrName>style.visibility</p:attrName>
                                        </p:attrNameLst>
                                      </p:cBhvr>
                                      <p:to>
                                        <p:strVal val="visible"/>
                                      </p:to>
                                    </p:set>
                                    <p:anim calcmode="lin" valueType="num">
                                      <p:cBhvr>
                                        <p:cTn id="11" dur="500" fill="hold"/>
                                        <p:tgtEl>
                                          <p:spTgt spid="470"/>
                                        </p:tgtEl>
                                        <p:attrNameLst>
                                          <p:attrName>ppt_w</p:attrName>
                                        </p:attrNameLst>
                                      </p:cBhvr>
                                      <p:tavLst>
                                        <p:tav tm="0">
                                          <p:val>
                                            <p:fltVal val="0"/>
                                          </p:val>
                                        </p:tav>
                                        <p:tav tm="100000">
                                          <p:val>
                                            <p:strVal val="#ppt_w"/>
                                          </p:val>
                                        </p:tav>
                                      </p:tavLst>
                                    </p:anim>
                                    <p:anim calcmode="lin" valueType="num">
                                      <p:cBhvr>
                                        <p:cTn id="12" dur="500" fill="hold"/>
                                        <p:tgtEl>
                                          <p:spTgt spid="470"/>
                                        </p:tgtEl>
                                        <p:attrNameLst>
                                          <p:attrName>ppt_h</p:attrName>
                                        </p:attrNameLst>
                                      </p:cBhvr>
                                      <p:tavLst>
                                        <p:tav tm="0">
                                          <p:val>
                                            <p:fltVal val="0"/>
                                          </p:val>
                                        </p:tav>
                                        <p:tav tm="100000">
                                          <p:val>
                                            <p:strVal val="#ppt_h"/>
                                          </p:val>
                                        </p:tav>
                                      </p:tavLst>
                                    </p:anim>
                                  </p:childTnLst>
                                </p:cTn>
                              </p:par>
                              <p:par>
                                <p:cTn id="13" presetID="22" presetClass="entr" presetSubtype="8" fill="hold" nodeType="with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wipe(left)">
                                      <p:cBhvr>
                                        <p:cTn id="15" dur="500"/>
                                        <p:tgtEl>
                                          <p:spTgt spid="6"/>
                                        </p:tgtEl>
                                      </p:cBhvr>
                                    </p:animEffect>
                                  </p:childTnLst>
                                </p:cTn>
                              </p:par>
                              <p:par>
                                <p:cTn id="16" presetID="23" presetClass="entr" presetSubtype="16" fill="hold" nodeType="withEffect">
                                  <p:stCondLst>
                                    <p:cond delay="0"/>
                                  </p:stCondLst>
                                  <p:childTnLst>
                                    <p:set>
                                      <p:cBhvr>
                                        <p:cTn id="17" dur="1" fill="hold">
                                          <p:stCondLst>
                                            <p:cond delay="0"/>
                                          </p:stCondLst>
                                        </p:cTn>
                                        <p:tgtEl>
                                          <p:spTgt spid="11"/>
                                        </p:tgtEl>
                                        <p:attrNameLst>
                                          <p:attrName>style.visibility</p:attrName>
                                        </p:attrNameLst>
                                      </p:cBhvr>
                                      <p:to>
                                        <p:strVal val="visible"/>
                                      </p:to>
                                    </p:set>
                                    <p:anim calcmode="lin" valueType="num">
                                      <p:cBhvr>
                                        <p:cTn id="18" dur="500" fill="hold"/>
                                        <p:tgtEl>
                                          <p:spTgt spid="11"/>
                                        </p:tgtEl>
                                        <p:attrNameLst>
                                          <p:attrName>ppt_w</p:attrName>
                                        </p:attrNameLst>
                                      </p:cBhvr>
                                      <p:tavLst>
                                        <p:tav tm="0">
                                          <p:val>
                                            <p:fltVal val="0"/>
                                          </p:val>
                                        </p:tav>
                                        <p:tav tm="100000">
                                          <p:val>
                                            <p:strVal val="#ppt_w"/>
                                          </p:val>
                                        </p:tav>
                                      </p:tavLst>
                                    </p:anim>
                                    <p:anim calcmode="lin" valueType="num">
                                      <p:cBhvr>
                                        <p:cTn id="19" dur="500" fill="hold"/>
                                        <p:tgtEl>
                                          <p:spTgt spid="11"/>
                                        </p:tgtEl>
                                        <p:attrNameLst>
                                          <p:attrName>ppt_h</p:attrName>
                                        </p:attrNameLst>
                                      </p:cBhvr>
                                      <p:tavLst>
                                        <p:tav tm="0">
                                          <p:val>
                                            <p:fltVal val="0"/>
                                          </p:val>
                                        </p:tav>
                                        <p:tav tm="100000">
                                          <p:val>
                                            <p:strVal val="#ppt_h"/>
                                          </p:val>
                                        </p:tav>
                                      </p:tavLst>
                                    </p:anim>
                                  </p:childTnLst>
                                </p:cTn>
                              </p:par>
                              <p:par>
                                <p:cTn id="20" presetID="23" presetClass="entr" presetSubtype="16" fill="hold" nodeType="withEffect">
                                  <p:stCondLst>
                                    <p:cond delay="0"/>
                                  </p:stCondLst>
                                  <p:childTnLst>
                                    <p:set>
                                      <p:cBhvr>
                                        <p:cTn id="21" dur="1" fill="hold">
                                          <p:stCondLst>
                                            <p:cond delay="0"/>
                                          </p:stCondLst>
                                        </p:cTn>
                                        <p:tgtEl>
                                          <p:spTgt spid="21"/>
                                        </p:tgtEl>
                                        <p:attrNameLst>
                                          <p:attrName>style.visibility</p:attrName>
                                        </p:attrNameLst>
                                      </p:cBhvr>
                                      <p:to>
                                        <p:strVal val="visible"/>
                                      </p:to>
                                    </p:set>
                                    <p:anim calcmode="lin" valueType="num">
                                      <p:cBhvr>
                                        <p:cTn id="22" dur="500" fill="hold"/>
                                        <p:tgtEl>
                                          <p:spTgt spid="21"/>
                                        </p:tgtEl>
                                        <p:attrNameLst>
                                          <p:attrName>ppt_w</p:attrName>
                                        </p:attrNameLst>
                                      </p:cBhvr>
                                      <p:tavLst>
                                        <p:tav tm="0">
                                          <p:val>
                                            <p:fltVal val="0"/>
                                          </p:val>
                                        </p:tav>
                                        <p:tav tm="100000">
                                          <p:val>
                                            <p:strVal val="#ppt_w"/>
                                          </p:val>
                                        </p:tav>
                                      </p:tavLst>
                                    </p:anim>
                                    <p:anim calcmode="lin" valueType="num">
                                      <p:cBhvr>
                                        <p:cTn id="23" dur="500" fill="hold"/>
                                        <p:tgtEl>
                                          <p:spTgt spid="21"/>
                                        </p:tgtEl>
                                        <p:attrNameLst>
                                          <p:attrName>ppt_h</p:attrName>
                                        </p:attrNameLst>
                                      </p:cBhvr>
                                      <p:tavLst>
                                        <p:tav tm="0">
                                          <p:val>
                                            <p:fltVal val="0"/>
                                          </p:val>
                                        </p:tav>
                                        <p:tav tm="100000">
                                          <p:val>
                                            <p:strVal val="#ppt_h"/>
                                          </p:val>
                                        </p:tav>
                                      </p:tavLst>
                                    </p:anim>
                                  </p:childTnLst>
                                </p:cTn>
                              </p:par>
                              <p:par>
                                <p:cTn id="24" presetID="23" presetClass="entr" presetSubtype="16" fill="hold" nodeType="withEffect">
                                  <p:stCondLst>
                                    <p:cond delay="0"/>
                                  </p:stCondLst>
                                  <p:childTnLst>
                                    <p:set>
                                      <p:cBhvr>
                                        <p:cTn id="25" dur="1" fill="hold">
                                          <p:stCondLst>
                                            <p:cond delay="0"/>
                                          </p:stCondLst>
                                        </p:cTn>
                                        <p:tgtEl>
                                          <p:spTgt spid="14"/>
                                        </p:tgtEl>
                                        <p:attrNameLst>
                                          <p:attrName>style.visibility</p:attrName>
                                        </p:attrNameLst>
                                      </p:cBhvr>
                                      <p:to>
                                        <p:strVal val="visible"/>
                                      </p:to>
                                    </p:set>
                                    <p:anim calcmode="lin" valueType="num">
                                      <p:cBhvr>
                                        <p:cTn id="26" dur="500" fill="hold"/>
                                        <p:tgtEl>
                                          <p:spTgt spid="14"/>
                                        </p:tgtEl>
                                        <p:attrNameLst>
                                          <p:attrName>ppt_w</p:attrName>
                                        </p:attrNameLst>
                                      </p:cBhvr>
                                      <p:tavLst>
                                        <p:tav tm="0">
                                          <p:val>
                                            <p:fltVal val="0"/>
                                          </p:val>
                                        </p:tav>
                                        <p:tav tm="100000">
                                          <p:val>
                                            <p:strVal val="#ppt_w"/>
                                          </p:val>
                                        </p:tav>
                                      </p:tavLst>
                                    </p:anim>
                                    <p:anim calcmode="lin" valueType="num">
                                      <p:cBhvr>
                                        <p:cTn id="27" dur="500" fill="hold"/>
                                        <p:tgtEl>
                                          <p:spTgt spid="14"/>
                                        </p:tgtEl>
                                        <p:attrNameLst>
                                          <p:attrName>ppt_h</p:attrName>
                                        </p:attrNameLst>
                                      </p:cBhvr>
                                      <p:tavLst>
                                        <p:tav tm="0">
                                          <p:val>
                                            <p:fltVal val="0"/>
                                          </p:val>
                                        </p:tav>
                                        <p:tav tm="100000">
                                          <p:val>
                                            <p:strVal val="#ppt_h"/>
                                          </p:val>
                                        </p:tav>
                                      </p:tavLst>
                                    </p:anim>
                                  </p:childTnLst>
                                </p:cTn>
                              </p:par>
                              <p:par>
                                <p:cTn id="28" presetID="23" presetClass="entr" presetSubtype="16" fill="hold" grpId="0" nodeType="withEffect">
                                  <p:stCondLst>
                                    <p:cond delay="0"/>
                                  </p:stCondLst>
                                  <p:childTnLst>
                                    <p:set>
                                      <p:cBhvr>
                                        <p:cTn id="29" dur="1" fill="hold">
                                          <p:stCondLst>
                                            <p:cond delay="0"/>
                                          </p:stCondLst>
                                        </p:cTn>
                                        <p:tgtEl>
                                          <p:spTgt spid="9"/>
                                        </p:tgtEl>
                                        <p:attrNameLst>
                                          <p:attrName>style.visibility</p:attrName>
                                        </p:attrNameLst>
                                      </p:cBhvr>
                                      <p:to>
                                        <p:strVal val="visible"/>
                                      </p:to>
                                    </p:set>
                                    <p:anim calcmode="lin" valueType="num">
                                      <p:cBhvr>
                                        <p:cTn id="30" dur="500" fill="hold"/>
                                        <p:tgtEl>
                                          <p:spTgt spid="9"/>
                                        </p:tgtEl>
                                        <p:attrNameLst>
                                          <p:attrName>ppt_w</p:attrName>
                                        </p:attrNameLst>
                                      </p:cBhvr>
                                      <p:tavLst>
                                        <p:tav tm="0">
                                          <p:val>
                                            <p:fltVal val="0"/>
                                          </p:val>
                                        </p:tav>
                                        <p:tav tm="100000">
                                          <p:val>
                                            <p:strVal val="#ppt_w"/>
                                          </p:val>
                                        </p:tav>
                                      </p:tavLst>
                                    </p:anim>
                                    <p:anim calcmode="lin" valueType="num">
                                      <p:cBhvr>
                                        <p:cTn id="31" dur="500" fill="hold"/>
                                        <p:tgtEl>
                                          <p:spTgt spid="9"/>
                                        </p:tgtEl>
                                        <p:attrNameLst>
                                          <p:attrName>ppt_h</p:attrName>
                                        </p:attrNameLst>
                                      </p:cBhvr>
                                      <p:tavLst>
                                        <p:tav tm="0">
                                          <p:val>
                                            <p:fltVal val="0"/>
                                          </p:val>
                                        </p:tav>
                                        <p:tav tm="100000">
                                          <p:val>
                                            <p:strVal val="#ppt_h"/>
                                          </p:val>
                                        </p:tav>
                                      </p:tavLst>
                                    </p:anim>
                                  </p:childTnLst>
                                </p:cTn>
                              </p:par>
                              <p:par>
                                <p:cTn id="32" presetID="23" presetClass="entr" presetSubtype="16" fill="hold" grpId="0" nodeType="withEffect">
                                  <p:stCondLst>
                                    <p:cond delay="0"/>
                                  </p:stCondLst>
                                  <p:childTnLst>
                                    <p:set>
                                      <p:cBhvr>
                                        <p:cTn id="33" dur="1" fill="hold">
                                          <p:stCondLst>
                                            <p:cond delay="0"/>
                                          </p:stCondLst>
                                        </p:cTn>
                                        <p:tgtEl>
                                          <p:spTgt spid="17"/>
                                        </p:tgtEl>
                                        <p:attrNameLst>
                                          <p:attrName>style.visibility</p:attrName>
                                        </p:attrNameLst>
                                      </p:cBhvr>
                                      <p:to>
                                        <p:strVal val="visible"/>
                                      </p:to>
                                    </p:set>
                                    <p:anim calcmode="lin" valueType="num">
                                      <p:cBhvr>
                                        <p:cTn id="34" dur="500" fill="hold"/>
                                        <p:tgtEl>
                                          <p:spTgt spid="17"/>
                                        </p:tgtEl>
                                        <p:attrNameLst>
                                          <p:attrName>ppt_w</p:attrName>
                                        </p:attrNameLst>
                                      </p:cBhvr>
                                      <p:tavLst>
                                        <p:tav tm="0">
                                          <p:val>
                                            <p:fltVal val="0"/>
                                          </p:val>
                                        </p:tav>
                                        <p:tav tm="100000">
                                          <p:val>
                                            <p:strVal val="#ppt_w"/>
                                          </p:val>
                                        </p:tav>
                                      </p:tavLst>
                                    </p:anim>
                                    <p:anim calcmode="lin" valueType="num">
                                      <p:cBhvr>
                                        <p:cTn id="35" dur="500" fill="hold"/>
                                        <p:tgtEl>
                                          <p:spTgt spid="17"/>
                                        </p:tgtEl>
                                        <p:attrNameLst>
                                          <p:attrName>ppt_h</p:attrName>
                                        </p:attrNameLst>
                                      </p:cBhvr>
                                      <p:tavLst>
                                        <p:tav tm="0">
                                          <p:val>
                                            <p:fltVal val="0"/>
                                          </p:val>
                                        </p:tav>
                                        <p:tav tm="100000">
                                          <p:val>
                                            <p:strVal val="#ppt_h"/>
                                          </p:val>
                                        </p:tav>
                                      </p:tavLst>
                                    </p:anim>
                                  </p:childTnLst>
                                </p:cTn>
                              </p:par>
                              <p:par>
                                <p:cTn id="36" presetID="23" presetClass="entr" presetSubtype="16" fill="hold" grpId="0" nodeType="withEffect">
                                  <p:stCondLst>
                                    <p:cond delay="0"/>
                                  </p:stCondLst>
                                  <p:childTnLst>
                                    <p:set>
                                      <p:cBhvr>
                                        <p:cTn id="37" dur="1" fill="hold">
                                          <p:stCondLst>
                                            <p:cond delay="0"/>
                                          </p:stCondLst>
                                        </p:cTn>
                                        <p:tgtEl>
                                          <p:spTgt spid="24"/>
                                        </p:tgtEl>
                                        <p:attrNameLst>
                                          <p:attrName>style.visibility</p:attrName>
                                        </p:attrNameLst>
                                      </p:cBhvr>
                                      <p:to>
                                        <p:strVal val="visible"/>
                                      </p:to>
                                    </p:set>
                                    <p:anim calcmode="lin" valueType="num">
                                      <p:cBhvr>
                                        <p:cTn id="38" dur="500" fill="hold"/>
                                        <p:tgtEl>
                                          <p:spTgt spid="24"/>
                                        </p:tgtEl>
                                        <p:attrNameLst>
                                          <p:attrName>ppt_w</p:attrName>
                                        </p:attrNameLst>
                                      </p:cBhvr>
                                      <p:tavLst>
                                        <p:tav tm="0">
                                          <p:val>
                                            <p:fltVal val="0"/>
                                          </p:val>
                                        </p:tav>
                                        <p:tav tm="100000">
                                          <p:val>
                                            <p:strVal val="#ppt_w"/>
                                          </p:val>
                                        </p:tav>
                                      </p:tavLst>
                                    </p:anim>
                                    <p:anim calcmode="lin" valueType="num">
                                      <p:cBhvr>
                                        <p:cTn id="39" dur="500" fill="hold"/>
                                        <p:tgtEl>
                                          <p:spTgt spid="24"/>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9" grpId="0" animBg="1"/>
      <p:bldP spid="17"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组合 10"/>
          <p:cNvGrpSpPr/>
          <p:nvPr/>
        </p:nvGrpSpPr>
        <p:grpSpPr>
          <a:xfrm>
            <a:off x="1395730" y="1877060"/>
            <a:ext cx="9701530" cy="624840"/>
            <a:chOff x="2150" y="2652"/>
            <a:chExt cx="15278" cy="984"/>
          </a:xfrm>
        </p:grpSpPr>
        <p:grpSp>
          <p:nvGrpSpPr>
            <p:cNvPr id="40" name="组合 39"/>
            <p:cNvGrpSpPr/>
            <p:nvPr/>
          </p:nvGrpSpPr>
          <p:grpSpPr>
            <a:xfrm>
              <a:off x="2150" y="2652"/>
              <a:ext cx="2974" cy="858"/>
              <a:chOff x="2470" y="7244"/>
              <a:chExt cx="2974" cy="858"/>
            </a:xfrm>
          </p:grpSpPr>
          <p:sp>
            <p:nvSpPr>
              <p:cNvPr id="49" name="圆角矩形 48"/>
              <p:cNvSpPr/>
              <p:nvPr/>
            </p:nvSpPr>
            <p:spPr>
              <a:xfrm>
                <a:off x="2470" y="7244"/>
                <a:ext cx="2956" cy="854"/>
              </a:xfrm>
              <a:prstGeom prst="roundRect">
                <a:avLst>
                  <a:gd name="adj" fmla="val 0"/>
                </a:avLst>
              </a:prstGeom>
              <a:gradFill>
                <a:gsLst>
                  <a:gs pos="0">
                    <a:srgbClr val="C8753E"/>
                  </a:gs>
                  <a:gs pos="21000">
                    <a:srgbClr val="8A4F27"/>
                  </a:gs>
                  <a:gs pos="100000">
                    <a:srgbClr val="C8753E"/>
                  </a:gs>
                  <a:gs pos="75000">
                    <a:srgbClr val="8A4F27"/>
                  </a:gs>
                </a:gsLst>
                <a:lin ang="5400000" scaled="0"/>
              </a:gradFill>
              <a:ln>
                <a:solidFill>
                  <a:srgbClr val="8E0000"/>
                </a:solidFill>
              </a:ln>
              <a:effectLst>
                <a:innerShdw blurRad="241300" dist="50800" dir="18900000">
                  <a:srgbClr val="C00D00">
                    <a:alpha val="44000"/>
                  </a:srgbClr>
                </a:inn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ym typeface="+mn-ea"/>
                </a:endParaRPr>
              </a:p>
            </p:txBody>
          </p:sp>
          <p:sp>
            <p:nvSpPr>
              <p:cNvPr id="50" name="文本框 49"/>
              <p:cNvSpPr txBox="1"/>
              <p:nvPr/>
            </p:nvSpPr>
            <p:spPr>
              <a:xfrm>
                <a:off x="2621" y="7280"/>
                <a:ext cx="2823" cy="822"/>
              </a:xfrm>
              <a:prstGeom prst="rect">
                <a:avLst/>
              </a:prstGeom>
              <a:noFill/>
              <a:ln>
                <a:noFill/>
              </a:ln>
            </p:spPr>
            <p:txBody>
              <a:bodyPr wrap="square" rtlCol="0">
                <a:spAutoFit/>
              </a:bodyPr>
              <a:lstStyle/>
              <a:p>
                <a:r>
                  <a:rPr lang="zh-CN" altLang="en-US" sz="2800" spc="200" dirty="0">
                    <a:solidFill>
                      <a:schemeClr val="bg1"/>
                    </a:solidFill>
                    <a:uFillTx/>
                    <a:latin typeface="黑体" panose="02010609060101010101" charset="-122"/>
                    <a:ea typeface="黑体" panose="02010609060101010101" charset="-122"/>
                  </a:rPr>
                  <a:t>第一部分</a:t>
                </a:r>
                <a:endParaRPr lang="zh-CN" altLang="en-US" sz="2800" spc="200" dirty="0">
                  <a:solidFill>
                    <a:schemeClr val="bg1"/>
                  </a:solidFill>
                  <a:uFillTx/>
                  <a:latin typeface="黑体" panose="02010609060101010101" charset="-122"/>
                  <a:ea typeface="黑体" panose="02010609060101010101" charset="-122"/>
                </a:endParaRPr>
              </a:p>
            </p:txBody>
          </p:sp>
        </p:grpSp>
        <p:sp>
          <p:nvSpPr>
            <p:cNvPr id="5" name="Text Box 14"/>
            <p:cNvSpPr txBox="1"/>
            <p:nvPr/>
          </p:nvSpPr>
          <p:spPr>
            <a:xfrm>
              <a:off x="5210" y="2718"/>
              <a:ext cx="12219" cy="919"/>
            </a:xfrm>
            <a:prstGeom prst="rect">
              <a:avLst/>
            </a:prstGeom>
            <a:noFill/>
            <a:ln w="9525">
              <a:noFill/>
            </a:ln>
          </p:spPr>
          <p:txBody>
            <a:bodyPr wrap="square" anchor="t">
              <a:spAutoFit/>
            </a:bodyPr>
            <a:lstStyle/>
            <a:p>
              <a:r>
                <a:rPr lang="zh-CN" altLang="en-US" sz="3200" b="1" dirty="0">
                  <a:solidFill>
                    <a:srgbClr val="8A4F27"/>
                  </a:solidFill>
                  <a:latin typeface="楷体" panose="02010609060101010101" charset="-122"/>
                  <a:ea typeface="楷体" panose="02010609060101010101" charset="-122"/>
                </a:rPr>
                <a:t>（第</a:t>
              </a:r>
              <a:r>
                <a:rPr lang="en-US" altLang="zh-CN" sz="3200" b="1" dirty="0">
                  <a:solidFill>
                    <a:srgbClr val="8A4F27"/>
                  </a:solidFill>
                  <a:latin typeface="楷体" panose="02010609060101010101" charset="-122"/>
                  <a:ea typeface="楷体" panose="02010609060101010101" charset="-122"/>
                </a:rPr>
                <a:t>1～3</a:t>
              </a:r>
              <a:r>
                <a:rPr lang="zh-CN" altLang="en-US" sz="3200" b="1" dirty="0">
                  <a:solidFill>
                    <a:srgbClr val="8A4F27"/>
                  </a:solidFill>
                  <a:latin typeface="楷体" panose="02010609060101010101" charset="-122"/>
                  <a:ea typeface="楷体" panose="02010609060101010101" charset="-122"/>
                </a:rPr>
                <a:t>自然段）概括藏戏的主要特点。</a:t>
              </a:r>
              <a:endParaRPr lang="zh-CN" altLang="en-US" sz="3200" b="1" dirty="0">
                <a:solidFill>
                  <a:srgbClr val="8A4F27"/>
                </a:solidFill>
                <a:latin typeface="楷体" panose="02010609060101010101" charset="-122"/>
                <a:ea typeface="楷体" panose="02010609060101010101" charset="-122"/>
              </a:endParaRPr>
            </a:p>
          </p:txBody>
        </p:sp>
      </p:grpSp>
      <p:grpSp>
        <p:nvGrpSpPr>
          <p:cNvPr id="12" name="组合 11"/>
          <p:cNvGrpSpPr/>
          <p:nvPr/>
        </p:nvGrpSpPr>
        <p:grpSpPr>
          <a:xfrm>
            <a:off x="1387475" y="2818765"/>
            <a:ext cx="9701530" cy="624840"/>
            <a:chOff x="2137" y="4020"/>
            <a:chExt cx="15278" cy="984"/>
          </a:xfrm>
        </p:grpSpPr>
        <p:grpSp>
          <p:nvGrpSpPr>
            <p:cNvPr id="2" name="组合 1"/>
            <p:cNvGrpSpPr/>
            <p:nvPr/>
          </p:nvGrpSpPr>
          <p:grpSpPr>
            <a:xfrm>
              <a:off x="2137" y="4020"/>
              <a:ext cx="2974" cy="858"/>
              <a:chOff x="2470" y="7244"/>
              <a:chExt cx="2974" cy="858"/>
            </a:xfrm>
          </p:grpSpPr>
          <p:sp>
            <p:nvSpPr>
              <p:cNvPr id="3" name="圆角矩形 2"/>
              <p:cNvSpPr/>
              <p:nvPr/>
            </p:nvSpPr>
            <p:spPr>
              <a:xfrm>
                <a:off x="2470" y="7244"/>
                <a:ext cx="2956" cy="854"/>
              </a:xfrm>
              <a:prstGeom prst="roundRect">
                <a:avLst>
                  <a:gd name="adj" fmla="val 0"/>
                </a:avLst>
              </a:prstGeom>
              <a:gradFill>
                <a:gsLst>
                  <a:gs pos="0">
                    <a:srgbClr val="C8753E"/>
                  </a:gs>
                  <a:gs pos="21000">
                    <a:srgbClr val="8A4F27"/>
                  </a:gs>
                  <a:gs pos="100000">
                    <a:srgbClr val="C8753E"/>
                  </a:gs>
                  <a:gs pos="75000">
                    <a:srgbClr val="8A4F27"/>
                  </a:gs>
                </a:gsLst>
                <a:lin ang="5400000" scaled="0"/>
              </a:gradFill>
              <a:ln>
                <a:solidFill>
                  <a:srgbClr val="8E0000"/>
                </a:solidFill>
              </a:ln>
              <a:effectLst>
                <a:innerShdw blurRad="241300" dist="50800" dir="18900000">
                  <a:srgbClr val="C00D00">
                    <a:alpha val="44000"/>
                  </a:srgbClr>
                </a:inn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ym typeface="+mn-ea"/>
                </a:endParaRPr>
              </a:p>
            </p:txBody>
          </p:sp>
          <p:sp>
            <p:nvSpPr>
              <p:cNvPr id="4" name="文本框 3"/>
              <p:cNvSpPr txBox="1"/>
              <p:nvPr/>
            </p:nvSpPr>
            <p:spPr>
              <a:xfrm>
                <a:off x="2621" y="7280"/>
                <a:ext cx="2823" cy="822"/>
              </a:xfrm>
              <a:prstGeom prst="rect">
                <a:avLst/>
              </a:prstGeom>
              <a:noFill/>
              <a:ln>
                <a:noFill/>
              </a:ln>
            </p:spPr>
            <p:txBody>
              <a:bodyPr wrap="square" rtlCol="0">
                <a:spAutoFit/>
              </a:bodyPr>
              <a:lstStyle/>
              <a:p>
                <a:r>
                  <a:rPr lang="zh-CN" altLang="en-US" sz="2800" spc="200" dirty="0">
                    <a:solidFill>
                      <a:schemeClr val="bg1"/>
                    </a:solidFill>
                    <a:uFillTx/>
                    <a:latin typeface="黑体" panose="02010609060101010101" charset="-122"/>
                    <a:ea typeface="黑体" panose="02010609060101010101" charset="-122"/>
                  </a:rPr>
                  <a:t>第二部分</a:t>
                </a:r>
                <a:endParaRPr lang="zh-CN" altLang="en-US" sz="2800" spc="200" dirty="0">
                  <a:solidFill>
                    <a:schemeClr val="bg1"/>
                  </a:solidFill>
                  <a:uFillTx/>
                  <a:latin typeface="黑体" panose="02010609060101010101" charset="-122"/>
                  <a:ea typeface="黑体" panose="02010609060101010101" charset="-122"/>
                </a:endParaRPr>
              </a:p>
            </p:txBody>
          </p:sp>
        </p:grpSp>
        <p:sp>
          <p:nvSpPr>
            <p:cNvPr id="6" name="Text Box 14"/>
            <p:cNvSpPr txBox="1"/>
            <p:nvPr/>
          </p:nvSpPr>
          <p:spPr>
            <a:xfrm>
              <a:off x="5197" y="4086"/>
              <a:ext cx="12219" cy="919"/>
            </a:xfrm>
            <a:prstGeom prst="rect">
              <a:avLst/>
            </a:prstGeom>
            <a:noFill/>
            <a:ln w="9525">
              <a:noFill/>
            </a:ln>
          </p:spPr>
          <p:txBody>
            <a:bodyPr wrap="square" anchor="t">
              <a:spAutoFit/>
            </a:bodyPr>
            <a:lstStyle/>
            <a:p>
              <a:r>
                <a:rPr lang="zh-CN" altLang="en-US" sz="3200" b="1" dirty="0">
                  <a:solidFill>
                    <a:srgbClr val="8A4F27"/>
                  </a:solidFill>
                  <a:latin typeface="楷体" panose="02010609060101010101" charset="-122"/>
                  <a:ea typeface="楷体" panose="02010609060101010101" charset="-122"/>
                </a:rPr>
                <a:t>（第</a:t>
              </a:r>
              <a:r>
                <a:rPr lang="en-US" altLang="zh-CN" sz="3200" b="1" dirty="0">
                  <a:solidFill>
                    <a:srgbClr val="8A4F27"/>
                  </a:solidFill>
                  <a:latin typeface="楷体" panose="02010609060101010101" charset="-122"/>
                  <a:ea typeface="楷体" panose="02010609060101010101" charset="-122"/>
                </a:rPr>
                <a:t>4～7</a:t>
              </a:r>
              <a:r>
                <a:rPr lang="zh-CN" altLang="en-US" sz="3200" b="1" dirty="0">
                  <a:solidFill>
                    <a:srgbClr val="8A4F27"/>
                  </a:solidFill>
                  <a:latin typeface="楷体" panose="02010609060101010101" charset="-122"/>
                  <a:ea typeface="楷体" panose="02010609060101010101" charset="-122"/>
                </a:rPr>
                <a:t>自然段）介绍藏戏的形成。</a:t>
              </a:r>
              <a:endParaRPr lang="zh-CN" altLang="en-US" sz="3200" b="1" dirty="0">
                <a:solidFill>
                  <a:srgbClr val="8A4F27"/>
                </a:solidFill>
                <a:latin typeface="楷体" panose="02010609060101010101" charset="-122"/>
                <a:ea typeface="楷体" panose="02010609060101010101" charset="-122"/>
              </a:endParaRPr>
            </a:p>
          </p:txBody>
        </p:sp>
      </p:grpSp>
      <p:grpSp>
        <p:nvGrpSpPr>
          <p:cNvPr id="13" name="组合 12"/>
          <p:cNvGrpSpPr/>
          <p:nvPr/>
        </p:nvGrpSpPr>
        <p:grpSpPr>
          <a:xfrm>
            <a:off x="1374140" y="3760470"/>
            <a:ext cx="9702165" cy="625475"/>
            <a:chOff x="2116" y="5514"/>
            <a:chExt cx="15279" cy="985"/>
          </a:xfrm>
        </p:grpSpPr>
        <p:grpSp>
          <p:nvGrpSpPr>
            <p:cNvPr id="7" name="组合 6"/>
            <p:cNvGrpSpPr/>
            <p:nvPr/>
          </p:nvGrpSpPr>
          <p:grpSpPr>
            <a:xfrm>
              <a:off x="2116" y="5514"/>
              <a:ext cx="2974" cy="858"/>
              <a:chOff x="2470" y="7244"/>
              <a:chExt cx="2974" cy="858"/>
            </a:xfrm>
          </p:grpSpPr>
          <p:sp>
            <p:nvSpPr>
              <p:cNvPr id="8" name="圆角矩形 7"/>
              <p:cNvSpPr/>
              <p:nvPr/>
            </p:nvSpPr>
            <p:spPr>
              <a:xfrm>
                <a:off x="2470" y="7244"/>
                <a:ext cx="2956" cy="854"/>
              </a:xfrm>
              <a:prstGeom prst="roundRect">
                <a:avLst>
                  <a:gd name="adj" fmla="val 0"/>
                </a:avLst>
              </a:prstGeom>
              <a:gradFill>
                <a:gsLst>
                  <a:gs pos="0">
                    <a:srgbClr val="C8753E"/>
                  </a:gs>
                  <a:gs pos="21000">
                    <a:srgbClr val="8A4F27"/>
                  </a:gs>
                  <a:gs pos="100000">
                    <a:srgbClr val="C8753E"/>
                  </a:gs>
                  <a:gs pos="75000">
                    <a:srgbClr val="8A4F27"/>
                  </a:gs>
                </a:gsLst>
                <a:lin ang="5400000" scaled="0"/>
              </a:gradFill>
              <a:ln>
                <a:solidFill>
                  <a:srgbClr val="8E0000"/>
                </a:solidFill>
              </a:ln>
              <a:effectLst>
                <a:innerShdw blurRad="241300" dist="50800" dir="18900000">
                  <a:srgbClr val="C00D00">
                    <a:alpha val="44000"/>
                  </a:srgbClr>
                </a:inn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ym typeface="+mn-ea"/>
                </a:endParaRPr>
              </a:p>
            </p:txBody>
          </p:sp>
          <p:sp>
            <p:nvSpPr>
              <p:cNvPr id="9" name="文本框 8"/>
              <p:cNvSpPr txBox="1"/>
              <p:nvPr/>
            </p:nvSpPr>
            <p:spPr>
              <a:xfrm>
                <a:off x="2621" y="7280"/>
                <a:ext cx="2823" cy="822"/>
              </a:xfrm>
              <a:prstGeom prst="rect">
                <a:avLst/>
              </a:prstGeom>
              <a:noFill/>
              <a:ln>
                <a:noFill/>
              </a:ln>
            </p:spPr>
            <p:txBody>
              <a:bodyPr wrap="square" rtlCol="0">
                <a:spAutoFit/>
              </a:bodyPr>
              <a:lstStyle/>
              <a:p>
                <a:r>
                  <a:rPr lang="zh-CN" altLang="en-US" sz="2800" spc="200" dirty="0">
                    <a:solidFill>
                      <a:schemeClr val="bg1"/>
                    </a:solidFill>
                    <a:uFillTx/>
                    <a:latin typeface="黑体" panose="02010609060101010101" charset="-122"/>
                    <a:ea typeface="黑体" panose="02010609060101010101" charset="-122"/>
                  </a:rPr>
                  <a:t>第三部分</a:t>
                </a:r>
                <a:endParaRPr lang="zh-CN" altLang="en-US" sz="2800" spc="200" dirty="0">
                  <a:solidFill>
                    <a:schemeClr val="bg1"/>
                  </a:solidFill>
                  <a:uFillTx/>
                  <a:latin typeface="黑体" panose="02010609060101010101" charset="-122"/>
                  <a:ea typeface="黑体" panose="02010609060101010101" charset="-122"/>
                </a:endParaRPr>
              </a:p>
            </p:txBody>
          </p:sp>
        </p:grpSp>
        <p:sp>
          <p:nvSpPr>
            <p:cNvPr id="10" name="Text Box 14"/>
            <p:cNvSpPr txBox="1"/>
            <p:nvPr/>
          </p:nvSpPr>
          <p:spPr>
            <a:xfrm>
              <a:off x="5176" y="5580"/>
              <a:ext cx="12219" cy="919"/>
            </a:xfrm>
            <a:prstGeom prst="rect">
              <a:avLst/>
            </a:prstGeom>
            <a:noFill/>
            <a:ln w="9525">
              <a:noFill/>
            </a:ln>
          </p:spPr>
          <p:txBody>
            <a:bodyPr wrap="square" anchor="t">
              <a:spAutoFit/>
            </a:bodyPr>
            <a:lstStyle/>
            <a:p>
              <a:r>
                <a:rPr lang="zh-CN" altLang="en-US" sz="3200" b="1" dirty="0">
                  <a:solidFill>
                    <a:srgbClr val="8A4F27"/>
                  </a:solidFill>
                  <a:latin typeface="楷体" panose="02010609060101010101" charset="-122"/>
                  <a:ea typeface="楷体" panose="02010609060101010101" charset="-122"/>
                </a:rPr>
                <a:t>（第</a:t>
              </a:r>
              <a:r>
                <a:rPr lang="en-US" altLang="zh-CN" sz="3200" b="1" dirty="0">
                  <a:solidFill>
                    <a:srgbClr val="8A4F27"/>
                  </a:solidFill>
                  <a:latin typeface="楷体" panose="02010609060101010101" charset="-122"/>
                  <a:ea typeface="楷体" panose="02010609060101010101" charset="-122"/>
                </a:rPr>
                <a:t>8～17</a:t>
              </a:r>
              <a:r>
                <a:rPr lang="zh-CN" altLang="en-US" sz="3200" b="1" dirty="0">
                  <a:solidFill>
                    <a:srgbClr val="8A4F27"/>
                  </a:solidFill>
                  <a:latin typeface="楷体" panose="02010609060101010101" charset="-122"/>
                  <a:ea typeface="楷体" panose="02010609060101010101" charset="-122"/>
                </a:rPr>
                <a:t>自然段）</a:t>
              </a:r>
              <a:r>
                <a:rPr lang="zh-CN" altLang="en-US" sz="3200" b="1" dirty="0">
                  <a:solidFill>
                    <a:srgbClr val="8A4F27"/>
                  </a:solidFill>
                  <a:latin typeface="楷体" panose="02010609060101010101" charset="-122"/>
                  <a:ea typeface="楷体" panose="02010609060101010101" charset="-122"/>
                  <a:sym typeface="+mn-ea"/>
                </a:rPr>
                <a:t>介绍藏戏的艺术特色。</a:t>
              </a:r>
              <a:endParaRPr lang="zh-CN" altLang="en-US" sz="3200" b="1" dirty="0">
                <a:solidFill>
                  <a:srgbClr val="8A4F27"/>
                </a:solidFill>
                <a:latin typeface="楷体" panose="02010609060101010101" charset="-122"/>
                <a:ea typeface="楷体" panose="02010609060101010101" charset="-122"/>
                <a:sym typeface="+mn-ea"/>
              </a:endParaRPr>
            </a:p>
          </p:txBody>
        </p:sp>
      </p:grpSp>
      <p:grpSp>
        <p:nvGrpSpPr>
          <p:cNvPr id="14" name="组合 13"/>
          <p:cNvGrpSpPr/>
          <p:nvPr/>
        </p:nvGrpSpPr>
        <p:grpSpPr>
          <a:xfrm>
            <a:off x="1374140" y="4702810"/>
            <a:ext cx="9702165" cy="625475"/>
            <a:chOff x="2116" y="5514"/>
            <a:chExt cx="15279" cy="985"/>
          </a:xfrm>
        </p:grpSpPr>
        <p:grpSp>
          <p:nvGrpSpPr>
            <p:cNvPr id="15" name="组合 14"/>
            <p:cNvGrpSpPr/>
            <p:nvPr/>
          </p:nvGrpSpPr>
          <p:grpSpPr>
            <a:xfrm>
              <a:off x="2116" y="5514"/>
              <a:ext cx="2974" cy="858"/>
              <a:chOff x="2470" y="7244"/>
              <a:chExt cx="2974" cy="858"/>
            </a:xfrm>
          </p:grpSpPr>
          <p:sp>
            <p:nvSpPr>
              <p:cNvPr id="16" name="圆角矩形 15"/>
              <p:cNvSpPr/>
              <p:nvPr/>
            </p:nvSpPr>
            <p:spPr>
              <a:xfrm>
                <a:off x="2470" y="7244"/>
                <a:ext cx="2956" cy="854"/>
              </a:xfrm>
              <a:prstGeom prst="roundRect">
                <a:avLst>
                  <a:gd name="adj" fmla="val 0"/>
                </a:avLst>
              </a:prstGeom>
              <a:gradFill>
                <a:gsLst>
                  <a:gs pos="0">
                    <a:srgbClr val="C8753E"/>
                  </a:gs>
                  <a:gs pos="21000">
                    <a:srgbClr val="8A4F27"/>
                  </a:gs>
                  <a:gs pos="100000">
                    <a:srgbClr val="C8753E"/>
                  </a:gs>
                  <a:gs pos="75000">
                    <a:srgbClr val="8A4F27"/>
                  </a:gs>
                </a:gsLst>
                <a:lin ang="5400000" scaled="0"/>
              </a:gradFill>
              <a:ln>
                <a:solidFill>
                  <a:srgbClr val="8E0000"/>
                </a:solidFill>
              </a:ln>
              <a:effectLst>
                <a:innerShdw blurRad="241300" dist="50800" dir="18900000">
                  <a:srgbClr val="C00D00">
                    <a:alpha val="44000"/>
                  </a:srgbClr>
                </a:inn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ym typeface="+mn-ea"/>
                </a:endParaRPr>
              </a:p>
            </p:txBody>
          </p:sp>
          <p:sp>
            <p:nvSpPr>
              <p:cNvPr id="17" name="文本框 16"/>
              <p:cNvSpPr txBox="1"/>
              <p:nvPr/>
            </p:nvSpPr>
            <p:spPr>
              <a:xfrm>
                <a:off x="2621" y="7280"/>
                <a:ext cx="2823" cy="822"/>
              </a:xfrm>
              <a:prstGeom prst="rect">
                <a:avLst/>
              </a:prstGeom>
              <a:noFill/>
              <a:ln>
                <a:noFill/>
              </a:ln>
            </p:spPr>
            <p:txBody>
              <a:bodyPr wrap="square" rtlCol="0">
                <a:spAutoFit/>
              </a:bodyPr>
              <a:lstStyle/>
              <a:p>
                <a:r>
                  <a:rPr lang="zh-CN" altLang="en-US" sz="2800" spc="200" dirty="0">
                    <a:solidFill>
                      <a:schemeClr val="bg1"/>
                    </a:solidFill>
                    <a:uFillTx/>
                    <a:latin typeface="黑体" panose="02010609060101010101" charset="-122"/>
                    <a:ea typeface="黑体" panose="02010609060101010101" charset="-122"/>
                  </a:rPr>
                  <a:t>第四部分</a:t>
                </a:r>
                <a:endParaRPr lang="zh-CN" altLang="en-US" sz="2800" spc="200" dirty="0">
                  <a:solidFill>
                    <a:schemeClr val="bg1"/>
                  </a:solidFill>
                  <a:uFillTx/>
                  <a:latin typeface="黑体" panose="02010609060101010101" charset="-122"/>
                  <a:ea typeface="黑体" panose="02010609060101010101" charset="-122"/>
                </a:endParaRPr>
              </a:p>
            </p:txBody>
          </p:sp>
        </p:grpSp>
        <p:sp>
          <p:nvSpPr>
            <p:cNvPr id="18" name="Text Box 14"/>
            <p:cNvSpPr txBox="1"/>
            <p:nvPr/>
          </p:nvSpPr>
          <p:spPr>
            <a:xfrm>
              <a:off x="5176" y="5580"/>
              <a:ext cx="12219" cy="919"/>
            </a:xfrm>
            <a:prstGeom prst="rect">
              <a:avLst/>
            </a:prstGeom>
            <a:noFill/>
            <a:ln w="9525">
              <a:noFill/>
            </a:ln>
          </p:spPr>
          <p:txBody>
            <a:bodyPr wrap="square" anchor="t">
              <a:spAutoFit/>
            </a:bodyPr>
            <a:lstStyle/>
            <a:p>
              <a:r>
                <a:rPr lang="zh-CN" altLang="en-US" sz="3200" b="1" dirty="0">
                  <a:solidFill>
                    <a:srgbClr val="8A4F27"/>
                  </a:solidFill>
                  <a:latin typeface="楷体" panose="02010609060101010101" charset="-122"/>
                  <a:ea typeface="楷体" panose="02010609060101010101" charset="-122"/>
                </a:rPr>
                <a:t>（第</a:t>
              </a:r>
              <a:r>
                <a:rPr lang="en-US" altLang="zh-CN" sz="3200" b="1" dirty="0">
                  <a:solidFill>
                    <a:srgbClr val="8A4F27"/>
                  </a:solidFill>
                  <a:latin typeface="楷体" panose="02010609060101010101" charset="-122"/>
                  <a:ea typeface="楷体" panose="02010609060101010101" charset="-122"/>
                </a:rPr>
                <a:t>18</a:t>
              </a:r>
              <a:r>
                <a:rPr lang="zh-CN" altLang="en-US" sz="3200" b="1" dirty="0">
                  <a:solidFill>
                    <a:srgbClr val="8A4F27"/>
                  </a:solidFill>
                  <a:latin typeface="楷体" panose="02010609060101010101" charset="-122"/>
                  <a:ea typeface="楷体" panose="02010609060101010101" charset="-122"/>
                </a:rPr>
                <a:t>自然段）</a:t>
              </a:r>
              <a:r>
                <a:rPr lang="zh-CN" altLang="en-US" sz="3200" b="1" dirty="0">
                  <a:solidFill>
                    <a:srgbClr val="8A4F27"/>
                  </a:solidFill>
                  <a:latin typeface="楷体" panose="02010609060101010101" charset="-122"/>
                  <a:ea typeface="楷体" panose="02010609060101010101" charset="-122"/>
                  <a:sym typeface="+mn-ea"/>
                </a:rPr>
                <a:t>总结藏戏的传承方式。</a:t>
              </a:r>
              <a:endParaRPr lang="zh-CN" altLang="en-US" sz="3200" b="1" dirty="0">
                <a:solidFill>
                  <a:srgbClr val="8A4F27"/>
                </a:solidFill>
                <a:latin typeface="楷体" panose="02010609060101010101" charset="-122"/>
                <a:ea typeface="楷体" panose="02010609060101010101" charset="-122"/>
                <a:sym typeface="+mn-ea"/>
              </a:endParaRPr>
            </a:p>
          </p:txBody>
        </p:sp>
      </p:grpSp>
      <p:grpSp>
        <p:nvGrpSpPr>
          <p:cNvPr id="19" name="组合 18"/>
          <p:cNvGrpSpPr/>
          <p:nvPr/>
        </p:nvGrpSpPr>
        <p:grpSpPr>
          <a:xfrm>
            <a:off x="403860" y="337732"/>
            <a:ext cx="3774440" cy="840960"/>
            <a:chOff x="616" y="682"/>
            <a:chExt cx="5944" cy="1324"/>
          </a:xfrm>
        </p:grpSpPr>
        <p:sp>
          <p:nvSpPr>
            <p:cNvPr id="20" name="圆角矩形 19"/>
            <p:cNvSpPr/>
            <p:nvPr/>
          </p:nvSpPr>
          <p:spPr>
            <a:xfrm>
              <a:off x="616" y="693"/>
              <a:ext cx="5944" cy="1304"/>
            </a:xfrm>
            <a:prstGeom prst="roundRect">
              <a:avLst>
                <a:gd name="adj" fmla="val 50000"/>
              </a:avLst>
            </a:prstGeom>
            <a:solidFill>
              <a:schemeClr val="bg1"/>
            </a:solidFill>
            <a:ln>
              <a:solidFill>
                <a:srgbClr val="8A4F27"/>
              </a:solidFill>
            </a:ln>
            <a:effectLst>
              <a:innerShdw blurRad="393700" dist="114300">
                <a:srgbClr val="AD6432">
                  <a:alpha val="42000"/>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Bold" panose="020B0800000000000000" pitchFamily="34" charset="-122"/>
                <a:ea typeface="思源黑体 CN Bold" panose="020B0800000000000000" pitchFamily="34" charset="-122"/>
                <a:cs typeface="+mn-ea"/>
                <a:sym typeface="+mn-lt"/>
              </a:endParaRPr>
            </a:p>
          </p:txBody>
        </p:sp>
        <p:sp>
          <p:nvSpPr>
            <p:cNvPr id="30" name="文本框 29"/>
            <p:cNvSpPr txBox="1"/>
            <p:nvPr/>
          </p:nvSpPr>
          <p:spPr>
            <a:xfrm>
              <a:off x="2274" y="815"/>
              <a:ext cx="3854" cy="1016"/>
            </a:xfrm>
            <a:prstGeom prst="rect">
              <a:avLst/>
            </a:prstGeom>
            <a:noFill/>
          </p:spPr>
          <p:txBody>
            <a:bodyPr wrap="square" rtlCol="0">
              <a:spAutoFit/>
            </a:bodyPr>
            <a:lstStyle/>
            <a:p>
              <a:r>
                <a:rPr lang="zh-CN" altLang="en-US" sz="3600" b="1" spc="800" dirty="0">
                  <a:solidFill>
                    <a:srgbClr val="8A4F27"/>
                  </a:solidFill>
                  <a:uFillTx/>
                  <a:latin typeface="微软雅黑" panose="020B0503020204020204" charset="-122"/>
                  <a:ea typeface="微软雅黑" panose="020B0503020204020204" charset="-122"/>
                </a:rPr>
                <a:t>段落层次</a:t>
              </a:r>
              <a:endParaRPr lang="zh-CN" altLang="en-US" sz="3600" b="1" spc="800" dirty="0">
                <a:solidFill>
                  <a:srgbClr val="8A4F27"/>
                </a:solidFill>
                <a:uFillTx/>
                <a:latin typeface="微软雅黑" panose="020B0503020204020204" charset="-122"/>
                <a:ea typeface="微软雅黑" panose="020B0503020204020204" charset="-122"/>
              </a:endParaRPr>
            </a:p>
          </p:txBody>
        </p:sp>
        <p:grpSp>
          <p:nvGrpSpPr>
            <p:cNvPr id="31" name="组合 30"/>
            <p:cNvGrpSpPr/>
            <p:nvPr/>
          </p:nvGrpSpPr>
          <p:grpSpPr>
            <a:xfrm>
              <a:off x="684" y="682"/>
              <a:ext cx="1324" cy="1324"/>
              <a:chOff x="4054" y="4683"/>
              <a:chExt cx="1245" cy="1245"/>
            </a:xfrm>
          </p:grpSpPr>
          <p:sp>
            <p:nvSpPr>
              <p:cNvPr id="33" name="MH_Other_4" descr="e7d195523061f1c0deeec63e560781cfd59afb0ea006f2a87ABB68BF51EA6619813959095094C18C62A12F549504892A4AAA8C1554C6663626E05CA27F281A14E6983772AFC3FB97135759321DEA3D703E9D8D869A2273EEB2A0BB67749286FC6AC0CABC13E93DFA52684F44072F01AF674423D8E4F9F8BECABFE5771A30929D6D0D81E4AAAF4547CD35BA5A33B94A9D"/>
              <p:cNvSpPr>
                <a:spLocks noChangeAspect="1"/>
              </p:cNvSpPr>
              <p:nvPr>
                <p:custDataLst>
                  <p:tags r:id="rId1"/>
                </p:custDataLst>
              </p:nvPr>
            </p:nvSpPr>
            <p:spPr>
              <a:xfrm rot="16200000">
                <a:off x="4192" y="4796"/>
                <a:ext cx="1001" cy="1001"/>
              </a:xfrm>
              <a:prstGeom prst="ellipse">
                <a:avLst/>
              </a:prstGeom>
              <a:solidFill>
                <a:srgbClr val="9D5A2D"/>
              </a:solidFill>
              <a:ln w="19050">
                <a:solidFill>
                  <a:srgbClr val="9D5A2D"/>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2400">
                  <a:solidFill>
                    <a:prstClr val="white"/>
                  </a:solidFill>
                  <a:latin typeface="思源黑体 CN Bold" panose="020B0800000000000000" pitchFamily="34" charset="-122"/>
                  <a:ea typeface="思源黑体 CN Bold" panose="020B0800000000000000" pitchFamily="34" charset="-122"/>
                  <a:cs typeface="+mn-ea"/>
                  <a:sym typeface="+mn-lt"/>
                </a:endParaRPr>
              </a:p>
            </p:txBody>
          </p:sp>
          <p:sp>
            <p:nvSpPr>
              <p:cNvPr id="34" name="椭圆 33"/>
              <p:cNvSpPr/>
              <p:nvPr/>
            </p:nvSpPr>
            <p:spPr>
              <a:xfrm>
                <a:off x="4054" y="4683"/>
                <a:ext cx="1245" cy="1245"/>
              </a:xfrm>
              <a:prstGeom prst="ellipse">
                <a:avLst/>
              </a:prstGeom>
              <a:solidFill>
                <a:srgbClr val="EECF91"/>
              </a:solidFill>
              <a:ln>
                <a:noFill/>
              </a:ln>
              <a:effectLst>
                <a:softEdge rad="254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椭圆 36"/>
              <p:cNvSpPr/>
              <p:nvPr/>
            </p:nvSpPr>
            <p:spPr>
              <a:xfrm>
                <a:off x="4643" y="4963"/>
                <a:ext cx="298" cy="298"/>
              </a:xfrm>
              <a:prstGeom prst="ellipse">
                <a:avLst/>
              </a:prstGeom>
              <a:solidFill>
                <a:schemeClr val="bg1"/>
              </a:soli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Tree>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 name="组合 23"/>
          <p:cNvGrpSpPr/>
          <p:nvPr/>
        </p:nvGrpSpPr>
        <p:grpSpPr>
          <a:xfrm>
            <a:off x="403860" y="337732"/>
            <a:ext cx="3774440" cy="840960"/>
            <a:chOff x="616" y="682"/>
            <a:chExt cx="5944" cy="1324"/>
          </a:xfrm>
        </p:grpSpPr>
        <p:sp>
          <p:nvSpPr>
            <p:cNvPr id="11" name="圆角矩形 10"/>
            <p:cNvSpPr/>
            <p:nvPr/>
          </p:nvSpPr>
          <p:spPr>
            <a:xfrm>
              <a:off x="616" y="693"/>
              <a:ext cx="5944" cy="1304"/>
            </a:xfrm>
            <a:prstGeom prst="roundRect">
              <a:avLst>
                <a:gd name="adj" fmla="val 50000"/>
              </a:avLst>
            </a:prstGeom>
            <a:solidFill>
              <a:schemeClr val="bg1"/>
            </a:solidFill>
            <a:ln>
              <a:solidFill>
                <a:srgbClr val="8A4F27"/>
              </a:solidFill>
            </a:ln>
            <a:effectLst>
              <a:innerShdw blurRad="393700" dist="114300">
                <a:srgbClr val="AD6432">
                  <a:alpha val="42000"/>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Bold" panose="020B0800000000000000" pitchFamily="34" charset="-122"/>
                <a:ea typeface="思源黑体 CN Bold" panose="020B0800000000000000" pitchFamily="34" charset="-122"/>
                <a:cs typeface="+mn-ea"/>
                <a:sym typeface="+mn-lt"/>
              </a:endParaRPr>
            </a:p>
          </p:txBody>
        </p:sp>
        <p:sp>
          <p:nvSpPr>
            <p:cNvPr id="8" name="文本框 7"/>
            <p:cNvSpPr txBox="1"/>
            <p:nvPr/>
          </p:nvSpPr>
          <p:spPr>
            <a:xfrm>
              <a:off x="2274" y="815"/>
              <a:ext cx="3854" cy="1016"/>
            </a:xfrm>
            <a:prstGeom prst="rect">
              <a:avLst/>
            </a:prstGeom>
            <a:noFill/>
          </p:spPr>
          <p:txBody>
            <a:bodyPr wrap="square" rtlCol="0">
              <a:spAutoFit/>
            </a:bodyPr>
            <a:lstStyle/>
            <a:p>
              <a:r>
                <a:rPr lang="zh-CN" altLang="en-US" sz="3600" b="1" spc="800">
                  <a:solidFill>
                    <a:srgbClr val="8A4F27"/>
                  </a:solidFill>
                  <a:uFillTx/>
                  <a:latin typeface="微软雅黑" panose="020B0503020204020204" charset="-122"/>
                  <a:ea typeface="微软雅黑" panose="020B0503020204020204" charset="-122"/>
                </a:rPr>
                <a:t>课文讲解</a:t>
              </a:r>
              <a:endParaRPr lang="zh-CN" altLang="en-US" sz="3600" b="1" spc="800">
                <a:solidFill>
                  <a:srgbClr val="8A4F27"/>
                </a:solidFill>
                <a:uFillTx/>
                <a:latin typeface="微软雅黑" panose="020B0503020204020204" charset="-122"/>
                <a:ea typeface="微软雅黑" panose="020B0503020204020204" charset="-122"/>
              </a:endParaRPr>
            </a:p>
          </p:txBody>
        </p:sp>
        <p:grpSp>
          <p:nvGrpSpPr>
            <p:cNvPr id="18" name="组合 17"/>
            <p:cNvGrpSpPr/>
            <p:nvPr/>
          </p:nvGrpSpPr>
          <p:grpSpPr>
            <a:xfrm>
              <a:off x="684" y="682"/>
              <a:ext cx="1324" cy="1324"/>
              <a:chOff x="4054" y="4683"/>
              <a:chExt cx="1245" cy="1245"/>
            </a:xfrm>
          </p:grpSpPr>
          <p:sp>
            <p:nvSpPr>
              <p:cNvPr id="40" name="MH_Other_4" descr="e7d195523061f1c0deeec63e560781cfd59afb0ea006f2a87ABB68BF51EA6619813959095094C18C62A12F549504892A4AAA8C1554C6663626E05CA27F281A14E6983772AFC3FB97135759321DEA3D703E9D8D869A2273EEB2A0BB67749286FC6AC0CABC13E93DFA52684F44072F01AF674423D8E4F9F8BECABFE5771A30929D6D0D81E4AAAF4547CD35BA5A33B94A9D"/>
              <p:cNvSpPr>
                <a:spLocks noChangeAspect="1"/>
              </p:cNvSpPr>
              <p:nvPr>
                <p:custDataLst>
                  <p:tags r:id="rId1"/>
                </p:custDataLst>
              </p:nvPr>
            </p:nvSpPr>
            <p:spPr>
              <a:xfrm rot="16200000">
                <a:off x="4192" y="4796"/>
                <a:ext cx="1001" cy="1001"/>
              </a:xfrm>
              <a:prstGeom prst="ellipse">
                <a:avLst/>
              </a:prstGeom>
              <a:solidFill>
                <a:srgbClr val="9D5A2D"/>
              </a:solidFill>
              <a:ln w="19050">
                <a:solidFill>
                  <a:srgbClr val="9D5A2D"/>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2400">
                  <a:solidFill>
                    <a:prstClr val="white"/>
                  </a:solidFill>
                  <a:latin typeface="思源黑体 CN Bold" panose="020B0800000000000000" pitchFamily="34" charset="-122"/>
                  <a:ea typeface="思源黑体 CN Bold" panose="020B0800000000000000" pitchFamily="34" charset="-122"/>
                  <a:cs typeface="+mn-ea"/>
                  <a:sym typeface="+mn-lt"/>
                </a:endParaRPr>
              </a:p>
            </p:txBody>
          </p:sp>
          <p:sp>
            <p:nvSpPr>
              <p:cNvPr id="4" name="椭圆 3"/>
              <p:cNvSpPr/>
              <p:nvPr/>
            </p:nvSpPr>
            <p:spPr>
              <a:xfrm>
                <a:off x="4054" y="4683"/>
                <a:ext cx="1245" cy="1245"/>
              </a:xfrm>
              <a:prstGeom prst="ellipse">
                <a:avLst/>
              </a:prstGeom>
              <a:solidFill>
                <a:srgbClr val="EECF91"/>
              </a:solidFill>
              <a:ln>
                <a:noFill/>
              </a:ln>
              <a:effectLst>
                <a:softEdge rad="254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p:nvSpPr>
            <p:spPr>
              <a:xfrm>
                <a:off x="4643" y="4963"/>
                <a:ext cx="298" cy="298"/>
              </a:xfrm>
              <a:prstGeom prst="ellipse">
                <a:avLst/>
              </a:prstGeom>
              <a:solidFill>
                <a:schemeClr val="bg1"/>
              </a:soli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3" name="文本框 2"/>
          <p:cNvSpPr txBox="1"/>
          <p:nvPr/>
        </p:nvSpPr>
        <p:spPr>
          <a:xfrm>
            <a:off x="1456690" y="2472690"/>
            <a:ext cx="9522460" cy="1753235"/>
          </a:xfrm>
          <a:prstGeom prst="rect">
            <a:avLst/>
          </a:prstGeom>
          <a:noFill/>
        </p:spPr>
        <p:txBody>
          <a:bodyPr wrap="square" rtlCol="0" anchor="t">
            <a:spAutoFit/>
          </a:bodyPr>
          <a:lstStyle/>
          <a:p>
            <a:pPr indent="0">
              <a:lnSpc>
                <a:spcPct val="150000"/>
              </a:lnSpc>
              <a:buFont typeface="Wingdings" panose="05000000000000000000" charset="0"/>
              <a:buNone/>
            </a:pPr>
            <a:r>
              <a:rPr lang="en-US" altLang="zh-CN" sz="3600" dirty="0">
                <a:solidFill>
                  <a:srgbClr val="8A4F27"/>
                </a:solidFill>
                <a:latin typeface="黑体" panose="02010609060101010101" charset="-122"/>
                <a:ea typeface="黑体" panose="02010609060101010101" charset="-122"/>
                <a:sym typeface="+mn-ea"/>
              </a:rPr>
              <a:t>    </a:t>
            </a:r>
            <a:r>
              <a:rPr lang="zh-CN" altLang="en-US" sz="3600" dirty="0">
                <a:solidFill>
                  <a:srgbClr val="8A4F27"/>
                </a:solidFill>
                <a:latin typeface="黑体" panose="02010609060101010101" charset="-122"/>
                <a:ea typeface="黑体" panose="02010609060101010101" charset="-122"/>
                <a:cs typeface="黑体" panose="02010609060101010101" charset="-122"/>
                <a:sym typeface="+mn-ea"/>
              </a:rPr>
              <a:t>再次阅读第1～3自然段，说说作者是怎样概括藏戏的特点的？评一评这样开头的好处</a:t>
            </a:r>
            <a:r>
              <a:rPr lang="zh-CN" altLang="en-US" sz="3600" dirty="0">
                <a:solidFill>
                  <a:srgbClr val="8A4F27"/>
                </a:solidFill>
                <a:latin typeface="黑体" panose="02010609060101010101" charset="-122"/>
                <a:ea typeface="黑体" panose="02010609060101010101" charset="-122"/>
                <a:sym typeface="+mn-ea"/>
              </a:rPr>
              <a:t>。</a:t>
            </a:r>
            <a:endParaRPr lang="zh-CN" altLang="en-US" sz="3600" dirty="0">
              <a:solidFill>
                <a:srgbClr val="8A4F27"/>
              </a:solidFill>
              <a:latin typeface="黑体" panose="02010609060101010101" charset="-122"/>
              <a:ea typeface="黑体" panose="02010609060101010101" charset="-122"/>
              <a:sym typeface="+mn-ea"/>
            </a:endParaRPr>
          </a:p>
        </p:txBody>
      </p:sp>
      <p:grpSp>
        <p:nvGrpSpPr>
          <p:cNvPr id="13" name="组合 12"/>
          <p:cNvGrpSpPr/>
          <p:nvPr/>
        </p:nvGrpSpPr>
        <p:grpSpPr>
          <a:xfrm>
            <a:off x="1055370" y="1800225"/>
            <a:ext cx="10116185" cy="3182620"/>
            <a:chOff x="2525" y="2709"/>
            <a:chExt cx="14183" cy="5122"/>
          </a:xfrm>
        </p:grpSpPr>
        <p:sp>
          <p:nvSpPr>
            <p:cNvPr id="15" name="任意多边形 14"/>
            <p:cNvSpPr/>
            <p:nvPr/>
          </p:nvSpPr>
          <p:spPr>
            <a:xfrm rot="5400000">
              <a:off x="2904" y="2329"/>
              <a:ext cx="1311" cy="2070"/>
            </a:xfrm>
            <a:custGeom>
              <a:avLst/>
              <a:gdLst>
                <a:gd name="connsiteX0" fmla="*/ 0 w 2118"/>
                <a:gd name="connsiteY0" fmla="*/ 2118 h 2118"/>
                <a:gd name="connsiteX1" fmla="*/ 0 w 2118"/>
                <a:gd name="connsiteY1" fmla="*/ 0 h 2118"/>
                <a:gd name="connsiteX2" fmla="*/ 461 w 2118"/>
                <a:gd name="connsiteY2" fmla="*/ 1691 h 2118"/>
                <a:gd name="connsiteX3" fmla="*/ 2118 w 2118"/>
                <a:gd name="connsiteY3" fmla="*/ 2118 h 2118"/>
                <a:gd name="connsiteX4" fmla="*/ 0 w 2118"/>
                <a:gd name="connsiteY4" fmla="*/ 2118 h 21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18" h="2118">
                  <a:moveTo>
                    <a:pt x="0" y="2118"/>
                  </a:moveTo>
                  <a:lnTo>
                    <a:pt x="0" y="0"/>
                  </a:lnTo>
                  <a:lnTo>
                    <a:pt x="461" y="1691"/>
                  </a:lnTo>
                  <a:lnTo>
                    <a:pt x="2118" y="2118"/>
                  </a:lnTo>
                  <a:lnTo>
                    <a:pt x="0" y="2118"/>
                  </a:lnTo>
                  <a:close/>
                </a:path>
              </a:pathLst>
            </a:custGeom>
            <a:solidFill>
              <a:srgbClr val="9A582C"/>
            </a:solidFill>
            <a:ln>
              <a:solidFill>
                <a:srgbClr val="9A582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rot="5400000" flipH="1" flipV="1">
              <a:off x="15017" y="6140"/>
              <a:ext cx="1311" cy="2070"/>
            </a:xfrm>
            <a:custGeom>
              <a:avLst/>
              <a:gdLst>
                <a:gd name="connsiteX0" fmla="*/ 0 w 2118"/>
                <a:gd name="connsiteY0" fmla="*/ 2118 h 2118"/>
                <a:gd name="connsiteX1" fmla="*/ 0 w 2118"/>
                <a:gd name="connsiteY1" fmla="*/ 0 h 2118"/>
                <a:gd name="connsiteX2" fmla="*/ 461 w 2118"/>
                <a:gd name="connsiteY2" fmla="*/ 1691 h 2118"/>
                <a:gd name="connsiteX3" fmla="*/ 2118 w 2118"/>
                <a:gd name="connsiteY3" fmla="*/ 2118 h 2118"/>
                <a:gd name="connsiteX4" fmla="*/ 0 w 2118"/>
                <a:gd name="connsiteY4" fmla="*/ 2118 h 21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18" h="2118">
                  <a:moveTo>
                    <a:pt x="0" y="2118"/>
                  </a:moveTo>
                  <a:lnTo>
                    <a:pt x="0" y="0"/>
                  </a:lnTo>
                  <a:lnTo>
                    <a:pt x="461" y="1691"/>
                  </a:lnTo>
                  <a:lnTo>
                    <a:pt x="2118" y="2118"/>
                  </a:lnTo>
                  <a:lnTo>
                    <a:pt x="0" y="2118"/>
                  </a:lnTo>
                  <a:close/>
                </a:path>
              </a:pathLst>
            </a:custGeom>
            <a:solidFill>
              <a:srgbClr val="9A582C"/>
            </a:solidFill>
            <a:ln>
              <a:solidFill>
                <a:srgbClr val="9A582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barn(inVertical)">
                                      <p:cBhvr>
                                        <p:cTn id="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9" name="文本框 3"/>
          <p:cNvSpPr txBox="1"/>
          <p:nvPr/>
        </p:nvSpPr>
        <p:spPr>
          <a:xfrm>
            <a:off x="982980" y="1555115"/>
            <a:ext cx="5088255" cy="5260975"/>
          </a:xfrm>
          <a:prstGeom prst="rect">
            <a:avLst/>
          </a:prstGeom>
          <a:noFill/>
          <a:ln w="12700" cmpd="sng">
            <a:solidFill>
              <a:srgbClr val="B15B24"/>
            </a:solidFill>
            <a:prstDash val="sysDash"/>
          </a:ln>
        </p:spPr>
        <p:txBody>
          <a:bodyPr wrap="square" lIns="91422" tIns="45710" rIns="91422" bIns="45710" rtlCol="0" anchor="t">
            <a:spAutoFit/>
          </a:bodyPr>
          <a:lstStyle/>
          <a:p>
            <a:pPr>
              <a:lnSpc>
                <a:spcPct val="150000"/>
              </a:lnSpc>
            </a:pPr>
            <a:r>
              <a:rPr lang="zh-CN" altLang="en-US" sz="3200" b="1" dirty="0">
                <a:latin typeface="楷体" panose="02010609060101010101" charset="-122"/>
                <a:ea typeface="楷体" panose="02010609060101010101" charset="-122"/>
              </a:rPr>
              <a:t>    </a:t>
            </a:r>
            <a:r>
              <a:rPr lang="zh-CN" altLang="en-US" sz="3200" b="1" dirty="0">
                <a:solidFill>
                  <a:srgbClr val="8A4F27"/>
                </a:solidFill>
                <a:latin typeface="楷体" panose="02010609060101010101" charset="-122"/>
                <a:ea typeface="楷体" panose="02010609060101010101" charset="-122"/>
              </a:rPr>
              <a:t>世界上还有几个剧种是戴着面具演出的呢</a:t>
            </a:r>
            <a:r>
              <a:rPr lang="en-US" altLang="zh-CN" sz="3200" b="1" dirty="0">
                <a:solidFill>
                  <a:srgbClr val="8A4F27"/>
                </a:solidFill>
                <a:latin typeface="楷体" panose="02010609060101010101" charset="-122"/>
                <a:ea typeface="楷体" panose="02010609060101010101" charset="-122"/>
              </a:rPr>
              <a:t>?</a:t>
            </a:r>
            <a:endParaRPr lang="en-US" altLang="zh-CN" sz="3200" b="1" dirty="0">
              <a:solidFill>
                <a:srgbClr val="8A4F27"/>
              </a:solidFill>
              <a:latin typeface="楷体" panose="02010609060101010101" charset="-122"/>
              <a:ea typeface="楷体" panose="02010609060101010101" charset="-122"/>
            </a:endParaRPr>
          </a:p>
          <a:p>
            <a:pPr>
              <a:lnSpc>
                <a:spcPct val="150000"/>
              </a:lnSpc>
            </a:pPr>
            <a:r>
              <a:rPr lang="zh-CN" altLang="en-US" sz="3200" b="1" dirty="0">
                <a:solidFill>
                  <a:srgbClr val="8A4F27"/>
                </a:solidFill>
                <a:latin typeface="楷体" panose="02010609060101010101" charset="-122"/>
                <a:ea typeface="楷体" panose="02010609060101010101" charset="-122"/>
              </a:rPr>
              <a:t>    世界上还有几个剧种在演出时是没有舞台的呢？</a:t>
            </a:r>
            <a:endParaRPr lang="en-US" altLang="zh-CN" sz="3200" b="1" dirty="0">
              <a:solidFill>
                <a:srgbClr val="8A4F27"/>
              </a:solidFill>
              <a:latin typeface="楷体" panose="02010609060101010101" charset="-122"/>
              <a:ea typeface="楷体" panose="02010609060101010101" charset="-122"/>
            </a:endParaRPr>
          </a:p>
          <a:p>
            <a:pPr>
              <a:lnSpc>
                <a:spcPct val="150000"/>
              </a:lnSpc>
            </a:pPr>
            <a:r>
              <a:rPr lang="zh-CN" altLang="en-US" sz="3200" b="1" dirty="0">
                <a:solidFill>
                  <a:srgbClr val="8A4F27"/>
                </a:solidFill>
                <a:latin typeface="楷体" panose="02010609060101010101" charset="-122"/>
                <a:ea typeface="楷体" panose="02010609060101010101" charset="-122"/>
              </a:rPr>
              <a:t>    世界上还有几个剧种一部戏可以演出三五天还没有结束的呢？</a:t>
            </a:r>
            <a:endParaRPr lang="zh-CN" altLang="en-US" sz="3200" b="1" dirty="0">
              <a:solidFill>
                <a:srgbClr val="8A4F27"/>
              </a:solidFill>
              <a:latin typeface="楷体" panose="02010609060101010101" charset="-122"/>
              <a:ea typeface="楷体" panose="02010609060101010101" charset="-122"/>
            </a:endParaRPr>
          </a:p>
        </p:txBody>
      </p:sp>
      <p:grpSp>
        <p:nvGrpSpPr>
          <p:cNvPr id="14" name="组合 13"/>
          <p:cNvGrpSpPr/>
          <p:nvPr/>
        </p:nvGrpSpPr>
        <p:grpSpPr>
          <a:xfrm>
            <a:off x="4135120" y="552450"/>
            <a:ext cx="1684655" cy="715645"/>
            <a:chOff x="8100392" y="1962696"/>
            <a:chExt cx="1043608" cy="549508"/>
          </a:xfrm>
          <a:solidFill>
            <a:srgbClr val="B26400"/>
          </a:solidFill>
        </p:grpSpPr>
        <p:sp>
          <p:nvSpPr>
            <p:cNvPr id="15" name="云形 14"/>
            <p:cNvSpPr/>
            <p:nvPr/>
          </p:nvSpPr>
          <p:spPr>
            <a:xfrm>
              <a:off x="8100392" y="1962696"/>
              <a:ext cx="1043608" cy="549508"/>
            </a:xfrm>
            <a:prstGeom prst="cloud">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endParaRPr lang="zh-CN" altLang="en-US" sz="100" b="1">
                <a:sym typeface="+mn-ea"/>
              </a:endParaRPr>
            </a:p>
          </p:txBody>
        </p:sp>
        <p:sp>
          <p:nvSpPr>
            <p:cNvPr id="16" name="TextBox 15"/>
            <p:cNvSpPr txBox="1"/>
            <p:nvPr/>
          </p:nvSpPr>
          <p:spPr>
            <a:xfrm>
              <a:off x="8310382" y="2015677"/>
              <a:ext cx="697145" cy="400795"/>
            </a:xfrm>
            <a:prstGeom prst="rect">
              <a:avLst/>
            </a:prstGeom>
            <a:grpFill/>
          </p:spPr>
          <p:txBody>
            <a:bodyPr wrap="square" rtlCol="0">
              <a:spAutoFit/>
            </a:bodyPr>
            <a:lstStyle/>
            <a:p>
              <a:r>
                <a:rPr lang="zh-CN" altLang="en-US" sz="2800" b="1">
                  <a:solidFill>
                    <a:schemeClr val="bg1"/>
                  </a:solidFill>
                  <a:latin typeface="微软雅黑" panose="020B0503020204020204" charset="-122"/>
                  <a:ea typeface="微软雅黑" panose="020B0503020204020204" charset="-122"/>
                </a:rPr>
                <a:t>排 比</a:t>
              </a:r>
              <a:endParaRPr lang="zh-CN" altLang="en-US" sz="2800" b="1">
                <a:solidFill>
                  <a:schemeClr val="bg1"/>
                </a:solidFill>
                <a:latin typeface="微软雅黑" panose="020B0503020204020204" charset="-122"/>
                <a:ea typeface="微软雅黑" panose="020B0503020204020204" charset="-122"/>
              </a:endParaRPr>
            </a:p>
          </p:txBody>
        </p:sp>
      </p:grpSp>
      <p:grpSp>
        <p:nvGrpSpPr>
          <p:cNvPr id="18" name="组合 17"/>
          <p:cNvGrpSpPr/>
          <p:nvPr/>
        </p:nvGrpSpPr>
        <p:grpSpPr>
          <a:xfrm>
            <a:off x="1819275" y="583565"/>
            <a:ext cx="1684655" cy="715645"/>
            <a:chOff x="8100392" y="1962696"/>
            <a:chExt cx="1043608" cy="549508"/>
          </a:xfrm>
        </p:grpSpPr>
        <p:sp>
          <p:nvSpPr>
            <p:cNvPr id="19" name="云形 18"/>
            <p:cNvSpPr/>
            <p:nvPr/>
          </p:nvSpPr>
          <p:spPr>
            <a:xfrm>
              <a:off x="8100392" y="1962696"/>
              <a:ext cx="1043608" cy="549508"/>
            </a:xfrm>
            <a:prstGeom prst="cloud">
              <a:avLst/>
            </a:prstGeom>
            <a:solidFill>
              <a:srgbClr val="B264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b="1"/>
            </a:p>
          </p:txBody>
        </p:sp>
        <p:sp>
          <p:nvSpPr>
            <p:cNvPr id="20" name="TextBox 19"/>
            <p:cNvSpPr txBox="1"/>
            <p:nvPr/>
          </p:nvSpPr>
          <p:spPr>
            <a:xfrm>
              <a:off x="8310382" y="2016165"/>
              <a:ext cx="697145" cy="400795"/>
            </a:xfrm>
            <a:prstGeom prst="rect">
              <a:avLst/>
            </a:prstGeom>
            <a:noFill/>
          </p:spPr>
          <p:txBody>
            <a:bodyPr wrap="square" rtlCol="0">
              <a:spAutoFit/>
            </a:bodyPr>
            <a:lstStyle/>
            <a:p>
              <a:r>
                <a:rPr lang="zh-CN" altLang="en-US" sz="2800" b="1">
                  <a:solidFill>
                    <a:schemeClr val="bg1"/>
                  </a:solidFill>
                  <a:latin typeface="微软雅黑" panose="020B0503020204020204" charset="-122"/>
                  <a:ea typeface="微软雅黑" panose="020B0503020204020204" charset="-122"/>
                </a:rPr>
                <a:t>反 问</a:t>
              </a:r>
              <a:endParaRPr lang="zh-CN" altLang="en-US" sz="2800" b="1">
                <a:solidFill>
                  <a:schemeClr val="bg1"/>
                </a:solidFill>
                <a:latin typeface="微软雅黑" panose="020B0503020204020204" charset="-122"/>
                <a:ea typeface="微软雅黑" panose="020B0503020204020204" charset="-122"/>
              </a:endParaRPr>
            </a:p>
          </p:txBody>
        </p:sp>
      </p:grpSp>
      <p:sp>
        <p:nvSpPr>
          <p:cNvPr id="28" name="TextBox 27"/>
          <p:cNvSpPr txBox="1"/>
          <p:nvPr/>
        </p:nvSpPr>
        <p:spPr>
          <a:xfrm>
            <a:off x="7307580" y="4978083"/>
            <a:ext cx="2224405" cy="583565"/>
          </a:xfrm>
          <a:prstGeom prst="rect">
            <a:avLst/>
          </a:prstGeom>
          <a:noFill/>
          <a:ln w="28575" cmpd="sng">
            <a:solidFill>
              <a:srgbClr val="FFB239"/>
            </a:solidFill>
            <a:prstDash val="sysDash"/>
          </a:ln>
        </p:spPr>
        <p:style>
          <a:lnRef idx="1">
            <a:schemeClr val="accent1"/>
          </a:lnRef>
          <a:fillRef idx="2">
            <a:schemeClr val="accent1"/>
          </a:fillRef>
          <a:effectRef idx="1">
            <a:schemeClr val="accent1"/>
          </a:effectRef>
          <a:fontRef idx="minor">
            <a:schemeClr val="dk1"/>
          </a:fontRef>
        </p:style>
        <p:txBody>
          <a:bodyPr vertOverflow="overflow" horzOverflow="overflow" vert="horz" wrap="none" numCol="1" spcCol="0" rtlCol="0" fromWordArt="0" anchor="ctr" anchorCtr="0" forceAA="0" compatLnSpc="1">
            <a:spAutoFit/>
          </a:bodyPr>
          <a:lstStyle/>
          <a:p>
            <a:pPr lvl="0" algn="l"/>
            <a:r>
              <a:rPr lang="zh-CN" altLang="en-US" sz="3200" b="1">
                <a:solidFill>
                  <a:srgbClr val="B15B24"/>
                </a:solidFill>
                <a:latin typeface="楷体" panose="02010609060101010101" charset="-122"/>
                <a:ea typeface="楷体" panose="02010609060101010101" charset="-122"/>
                <a:sym typeface="+mn-ea"/>
              </a:rPr>
              <a:t>演出时间长</a:t>
            </a:r>
            <a:endParaRPr lang="zh-CN" altLang="en-US" sz="3200" b="1">
              <a:solidFill>
                <a:srgbClr val="B15B24"/>
              </a:solidFill>
              <a:latin typeface="楷体" panose="02010609060101010101" charset="-122"/>
              <a:ea typeface="楷体" panose="02010609060101010101" charset="-122"/>
              <a:sym typeface="+mn-ea"/>
            </a:endParaRPr>
          </a:p>
        </p:txBody>
      </p:sp>
      <p:sp>
        <p:nvSpPr>
          <p:cNvPr id="31" name="右箭头 30"/>
          <p:cNvSpPr/>
          <p:nvPr/>
        </p:nvSpPr>
        <p:spPr>
          <a:xfrm>
            <a:off x="6386195" y="2369820"/>
            <a:ext cx="593725" cy="431800"/>
          </a:xfrm>
          <a:prstGeom prst="rightArrow">
            <a:avLst/>
          </a:prstGeom>
          <a:solidFill>
            <a:srgbClr val="CC78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100" b="1"/>
          </a:p>
        </p:txBody>
      </p:sp>
      <p:sp>
        <p:nvSpPr>
          <p:cNvPr id="34" name="TextBox 33"/>
          <p:cNvSpPr txBox="1"/>
          <p:nvPr/>
        </p:nvSpPr>
        <p:spPr>
          <a:xfrm>
            <a:off x="7307580" y="2293938"/>
            <a:ext cx="1816100" cy="583565"/>
          </a:xfrm>
          <a:prstGeom prst="rect">
            <a:avLst/>
          </a:prstGeom>
          <a:noFill/>
          <a:ln w="28575" cmpd="sng">
            <a:solidFill>
              <a:srgbClr val="FFB239"/>
            </a:solidFill>
            <a:prstDash val="sysDash"/>
          </a:ln>
        </p:spPr>
        <p:style>
          <a:lnRef idx="1">
            <a:schemeClr val="accent1"/>
          </a:lnRef>
          <a:fillRef idx="2">
            <a:schemeClr val="accent1"/>
          </a:fillRef>
          <a:effectRef idx="1">
            <a:schemeClr val="accent1"/>
          </a:effectRef>
          <a:fontRef idx="minor">
            <a:schemeClr val="dk1"/>
          </a:fontRef>
        </p:style>
        <p:txBody>
          <a:bodyPr wrap="none" rtlCol="0">
            <a:spAutoFit/>
          </a:bodyPr>
          <a:lstStyle/>
          <a:p>
            <a:r>
              <a:rPr lang="zh-CN" altLang="en-US" sz="3200" b="1">
                <a:solidFill>
                  <a:srgbClr val="B15B24"/>
                </a:solidFill>
                <a:latin typeface="楷体" panose="02010609060101010101" charset="-122"/>
                <a:ea typeface="楷体" panose="02010609060101010101" charset="-122"/>
              </a:rPr>
              <a:t>戴着面具</a:t>
            </a:r>
            <a:endParaRPr lang="zh-CN" altLang="en-US" sz="3200" b="1">
              <a:solidFill>
                <a:srgbClr val="B15B24"/>
              </a:solidFill>
              <a:latin typeface="楷体" panose="02010609060101010101" charset="-122"/>
              <a:ea typeface="楷体" panose="02010609060101010101" charset="-122"/>
            </a:endParaRPr>
          </a:p>
        </p:txBody>
      </p:sp>
      <p:sp>
        <p:nvSpPr>
          <p:cNvPr id="40" name="TextBox 39"/>
          <p:cNvSpPr txBox="1"/>
          <p:nvPr/>
        </p:nvSpPr>
        <p:spPr>
          <a:xfrm>
            <a:off x="7307580" y="3753803"/>
            <a:ext cx="1816100" cy="583565"/>
          </a:xfrm>
          <a:prstGeom prst="rect">
            <a:avLst/>
          </a:prstGeom>
          <a:noFill/>
          <a:ln w="28575" cmpd="sng">
            <a:solidFill>
              <a:srgbClr val="FFB239"/>
            </a:solidFill>
            <a:prstDash val="sysDash"/>
          </a:ln>
        </p:spPr>
        <p:style>
          <a:lnRef idx="1">
            <a:schemeClr val="accent1"/>
          </a:lnRef>
          <a:fillRef idx="2">
            <a:schemeClr val="accent1"/>
          </a:fillRef>
          <a:effectRef idx="1">
            <a:schemeClr val="accent1"/>
          </a:effectRef>
          <a:fontRef idx="minor">
            <a:schemeClr val="dk1"/>
          </a:fontRef>
        </p:style>
        <p:txBody>
          <a:bodyPr vertOverflow="overflow" horzOverflow="overflow" vert="horz" wrap="none" numCol="1" spcCol="0" rtlCol="0" fromWordArt="0" anchor="ctr" anchorCtr="0" forceAA="0" compatLnSpc="1">
            <a:spAutoFit/>
          </a:bodyPr>
          <a:lstStyle/>
          <a:p>
            <a:pPr lvl="0" algn="l"/>
            <a:r>
              <a:rPr lang="zh-CN" altLang="en-US" sz="3200" b="1">
                <a:solidFill>
                  <a:srgbClr val="B15B24"/>
                </a:solidFill>
                <a:latin typeface="楷体" panose="02010609060101010101" charset="-122"/>
                <a:ea typeface="楷体" panose="02010609060101010101" charset="-122"/>
                <a:sym typeface="+mn-ea"/>
              </a:rPr>
              <a:t>没有舞台</a:t>
            </a:r>
            <a:endParaRPr lang="zh-CN" altLang="en-US" sz="3200" b="1">
              <a:solidFill>
                <a:srgbClr val="B15B24"/>
              </a:solidFill>
              <a:latin typeface="楷体" panose="02010609060101010101" charset="-122"/>
              <a:ea typeface="楷体" panose="02010609060101010101" charset="-122"/>
              <a:sym typeface="+mn-ea"/>
            </a:endParaRPr>
          </a:p>
        </p:txBody>
      </p:sp>
      <p:sp>
        <p:nvSpPr>
          <p:cNvPr id="25" name="右大括号 24"/>
          <p:cNvSpPr/>
          <p:nvPr/>
        </p:nvSpPr>
        <p:spPr>
          <a:xfrm>
            <a:off x="9752330" y="2260600"/>
            <a:ext cx="185420" cy="3286125"/>
          </a:xfrm>
          <a:prstGeom prst="rightBrace">
            <a:avLst>
              <a:gd name="adj1" fmla="val 13411"/>
              <a:gd name="adj2" fmla="val 51323"/>
            </a:avLst>
          </a:prstGeom>
          <a:ln w="28575">
            <a:solidFill>
              <a:srgbClr val="B15B24"/>
            </a:solidFill>
          </a:ln>
        </p:spPr>
        <p:style>
          <a:lnRef idx="1">
            <a:schemeClr val="accent1"/>
          </a:lnRef>
          <a:fillRef idx="0">
            <a:schemeClr val="accent1"/>
          </a:fillRef>
          <a:effectRef idx="0">
            <a:schemeClr val="accent1"/>
          </a:effectRef>
          <a:fontRef idx="minor">
            <a:schemeClr val="tx1"/>
          </a:fontRef>
        </p:style>
        <p:txBody>
          <a:bodyPr lIns="91440" tIns="45720" rIns="91440" bIns="45720" rtlCol="0" anchor="ctr"/>
          <a:lstStyle/>
          <a:p>
            <a:pPr algn="ctr"/>
            <a:endParaRPr lang="zh-CN" altLang="en-US" sz="100" b="1"/>
          </a:p>
        </p:txBody>
      </p:sp>
      <p:sp>
        <p:nvSpPr>
          <p:cNvPr id="37" name="右箭头 36"/>
          <p:cNvSpPr/>
          <p:nvPr/>
        </p:nvSpPr>
        <p:spPr>
          <a:xfrm>
            <a:off x="6386195" y="5053965"/>
            <a:ext cx="593725" cy="431800"/>
          </a:xfrm>
          <a:prstGeom prst="rightArrow">
            <a:avLst/>
          </a:prstGeom>
          <a:solidFill>
            <a:srgbClr val="CC78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100" b="1"/>
          </a:p>
        </p:txBody>
      </p:sp>
      <p:sp>
        <p:nvSpPr>
          <p:cNvPr id="3" name="矩形 2"/>
          <p:cNvSpPr/>
          <p:nvPr/>
        </p:nvSpPr>
        <p:spPr>
          <a:xfrm>
            <a:off x="10257667" y="3016824"/>
            <a:ext cx="1101090" cy="1753235"/>
          </a:xfrm>
          <a:prstGeom prst="rect">
            <a:avLst/>
          </a:prstGeom>
        </p:spPr>
        <p:txBody>
          <a:bodyPr wrap="none">
            <a:spAutoFit/>
          </a:bodyPr>
          <a:lstStyle/>
          <a:p>
            <a:r>
              <a:rPr lang="zh-CN" altLang="en-US" sz="3600" b="1">
                <a:solidFill>
                  <a:srgbClr val="B15B24"/>
                </a:solidFill>
                <a:latin typeface="微软雅黑" panose="020B0503020204020204" charset="-122"/>
                <a:ea typeface="微软雅黑" panose="020B0503020204020204" charset="-122"/>
              </a:rPr>
              <a:t>藏戏</a:t>
            </a:r>
            <a:endParaRPr lang="en-US" altLang="zh-CN" sz="3600" b="1">
              <a:solidFill>
                <a:srgbClr val="B15B24"/>
              </a:solidFill>
              <a:latin typeface="微软雅黑" panose="020B0503020204020204" charset="-122"/>
              <a:ea typeface="微软雅黑" panose="020B0503020204020204" charset="-122"/>
            </a:endParaRPr>
          </a:p>
          <a:p>
            <a:r>
              <a:rPr lang="zh-CN" altLang="en-US" sz="3600" b="1">
                <a:solidFill>
                  <a:srgbClr val="B15B24"/>
                </a:solidFill>
                <a:latin typeface="微软雅黑" panose="020B0503020204020204" charset="-122"/>
                <a:ea typeface="微软雅黑" panose="020B0503020204020204" charset="-122"/>
              </a:rPr>
              <a:t>三大</a:t>
            </a:r>
            <a:endParaRPr lang="en-US" altLang="zh-CN" sz="3600" b="1">
              <a:solidFill>
                <a:srgbClr val="B15B24"/>
              </a:solidFill>
              <a:latin typeface="微软雅黑" panose="020B0503020204020204" charset="-122"/>
              <a:ea typeface="微软雅黑" panose="020B0503020204020204" charset="-122"/>
            </a:endParaRPr>
          </a:p>
          <a:p>
            <a:r>
              <a:rPr lang="zh-CN" altLang="en-US" sz="3600" b="1">
                <a:solidFill>
                  <a:srgbClr val="B15B24"/>
                </a:solidFill>
                <a:latin typeface="微软雅黑" panose="020B0503020204020204" charset="-122"/>
                <a:ea typeface="微软雅黑" panose="020B0503020204020204" charset="-122"/>
              </a:rPr>
              <a:t>特点</a:t>
            </a:r>
            <a:endParaRPr lang="zh-CN" altLang="en-US" sz="3600" b="1">
              <a:solidFill>
                <a:srgbClr val="B15B24"/>
              </a:solidFill>
              <a:latin typeface="微软雅黑" panose="020B0503020204020204" charset="-122"/>
              <a:ea typeface="微软雅黑" panose="020B0503020204020204" charset="-122"/>
            </a:endParaRPr>
          </a:p>
        </p:txBody>
      </p:sp>
      <p:sp>
        <p:nvSpPr>
          <p:cNvPr id="30" name="右箭头 29"/>
          <p:cNvSpPr/>
          <p:nvPr/>
        </p:nvSpPr>
        <p:spPr>
          <a:xfrm>
            <a:off x="6386195" y="3829685"/>
            <a:ext cx="593725" cy="431800"/>
          </a:xfrm>
          <a:prstGeom prst="rightArrow">
            <a:avLst/>
          </a:prstGeom>
          <a:solidFill>
            <a:srgbClr val="CC78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100" b="1"/>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wipe(left)">
                                      <p:cBhvr>
                                        <p:cTn id="7" dur="500"/>
                                        <p:tgtEl>
                                          <p:spTgt spid="31"/>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34"/>
                                        </p:tgtEl>
                                        <p:attrNameLst>
                                          <p:attrName>style.visibility</p:attrName>
                                        </p:attrNameLst>
                                      </p:cBhvr>
                                      <p:to>
                                        <p:strVal val="visible"/>
                                      </p:to>
                                    </p:set>
                                    <p:animEffect transition="in" filter="wipe(left)">
                                      <p:cBhvr>
                                        <p:cTn id="11" dur="500"/>
                                        <p:tgtEl>
                                          <p:spTgt spid="34"/>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8" fill="hold" grpId="0" nodeType="clickEffect">
                                  <p:stCondLst>
                                    <p:cond delay="0"/>
                                  </p:stCondLst>
                                  <p:childTnLst>
                                    <p:set>
                                      <p:cBhvr>
                                        <p:cTn id="15" dur="1" fill="hold">
                                          <p:stCondLst>
                                            <p:cond delay="0"/>
                                          </p:stCondLst>
                                        </p:cTn>
                                        <p:tgtEl>
                                          <p:spTgt spid="30"/>
                                        </p:tgtEl>
                                        <p:attrNameLst>
                                          <p:attrName>style.visibility</p:attrName>
                                        </p:attrNameLst>
                                      </p:cBhvr>
                                      <p:to>
                                        <p:strVal val="visible"/>
                                      </p:to>
                                    </p:set>
                                    <p:animEffect transition="in" filter="wipe(left)">
                                      <p:cBhvr>
                                        <p:cTn id="16" dur="500"/>
                                        <p:tgtEl>
                                          <p:spTgt spid="30"/>
                                        </p:tgtEl>
                                      </p:cBhvr>
                                    </p:animEffect>
                                  </p:childTnLst>
                                </p:cTn>
                              </p:par>
                            </p:childTnLst>
                          </p:cTn>
                        </p:par>
                        <p:par>
                          <p:cTn id="17" fill="hold">
                            <p:stCondLst>
                              <p:cond delay="500"/>
                            </p:stCondLst>
                            <p:childTnLst>
                              <p:par>
                                <p:cTn id="18" presetID="22" presetClass="entr" presetSubtype="8" fill="hold" grpId="0" nodeType="afterEffect">
                                  <p:stCondLst>
                                    <p:cond delay="0"/>
                                  </p:stCondLst>
                                  <p:childTnLst>
                                    <p:set>
                                      <p:cBhvr>
                                        <p:cTn id="19" dur="1" fill="hold">
                                          <p:stCondLst>
                                            <p:cond delay="0"/>
                                          </p:stCondLst>
                                        </p:cTn>
                                        <p:tgtEl>
                                          <p:spTgt spid="40"/>
                                        </p:tgtEl>
                                        <p:attrNameLst>
                                          <p:attrName>style.visibility</p:attrName>
                                        </p:attrNameLst>
                                      </p:cBhvr>
                                      <p:to>
                                        <p:strVal val="visible"/>
                                      </p:to>
                                    </p:set>
                                    <p:animEffect transition="in" filter="wipe(left)">
                                      <p:cBhvr>
                                        <p:cTn id="20" dur="500"/>
                                        <p:tgtEl>
                                          <p:spTgt spid="40"/>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8" fill="hold" grpId="0" nodeType="clickEffect">
                                  <p:stCondLst>
                                    <p:cond delay="0"/>
                                  </p:stCondLst>
                                  <p:childTnLst>
                                    <p:set>
                                      <p:cBhvr>
                                        <p:cTn id="24" dur="1" fill="hold">
                                          <p:stCondLst>
                                            <p:cond delay="0"/>
                                          </p:stCondLst>
                                        </p:cTn>
                                        <p:tgtEl>
                                          <p:spTgt spid="37"/>
                                        </p:tgtEl>
                                        <p:attrNameLst>
                                          <p:attrName>style.visibility</p:attrName>
                                        </p:attrNameLst>
                                      </p:cBhvr>
                                      <p:to>
                                        <p:strVal val="visible"/>
                                      </p:to>
                                    </p:set>
                                    <p:animEffect transition="in" filter="wipe(left)">
                                      <p:cBhvr>
                                        <p:cTn id="25" dur="500"/>
                                        <p:tgtEl>
                                          <p:spTgt spid="37"/>
                                        </p:tgtEl>
                                      </p:cBhvr>
                                    </p:animEffect>
                                  </p:childTnLst>
                                </p:cTn>
                              </p:par>
                            </p:childTnLst>
                          </p:cTn>
                        </p:par>
                        <p:par>
                          <p:cTn id="26" fill="hold">
                            <p:stCondLst>
                              <p:cond delay="500"/>
                            </p:stCondLst>
                            <p:childTnLst>
                              <p:par>
                                <p:cTn id="27" presetID="22" presetClass="entr" presetSubtype="8" fill="hold" grpId="0" nodeType="afterEffect">
                                  <p:stCondLst>
                                    <p:cond delay="0"/>
                                  </p:stCondLst>
                                  <p:childTnLst>
                                    <p:set>
                                      <p:cBhvr>
                                        <p:cTn id="28" dur="1" fill="hold">
                                          <p:stCondLst>
                                            <p:cond delay="0"/>
                                          </p:stCondLst>
                                        </p:cTn>
                                        <p:tgtEl>
                                          <p:spTgt spid="28"/>
                                        </p:tgtEl>
                                        <p:attrNameLst>
                                          <p:attrName>style.visibility</p:attrName>
                                        </p:attrNameLst>
                                      </p:cBhvr>
                                      <p:to>
                                        <p:strVal val="visible"/>
                                      </p:to>
                                    </p:set>
                                    <p:animEffect transition="in" filter="wipe(left)">
                                      <p:cBhvr>
                                        <p:cTn id="29" dur="500"/>
                                        <p:tgtEl>
                                          <p:spTgt spid="28"/>
                                        </p:tgtEl>
                                      </p:cBhvr>
                                    </p:animEffect>
                                  </p:childTnLst>
                                </p:cTn>
                              </p:par>
                            </p:childTnLst>
                          </p:cTn>
                        </p:par>
                      </p:childTnLst>
                    </p:cTn>
                  </p:par>
                  <p:par>
                    <p:cTn id="30" fill="hold">
                      <p:stCondLst>
                        <p:cond delay="indefinite"/>
                      </p:stCondLst>
                      <p:childTnLst>
                        <p:par>
                          <p:cTn id="31" fill="hold">
                            <p:stCondLst>
                              <p:cond delay="0"/>
                            </p:stCondLst>
                            <p:childTnLst>
                              <p:par>
                                <p:cTn id="32" presetID="17" presetClass="entr" presetSubtype="10" fill="hold" grpId="0" nodeType="clickEffect">
                                  <p:stCondLst>
                                    <p:cond delay="0"/>
                                  </p:stCondLst>
                                  <p:childTnLst>
                                    <p:set>
                                      <p:cBhvr>
                                        <p:cTn id="33" dur="1" fill="hold">
                                          <p:stCondLst>
                                            <p:cond delay="0"/>
                                          </p:stCondLst>
                                        </p:cTn>
                                        <p:tgtEl>
                                          <p:spTgt spid="25"/>
                                        </p:tgtEl>
                                        <p:attrNameLst>
                                          <p:attrName>style.visibility</p:attrName>
                                        </p:attrNameLst>
                                      </p:cBhvr>
                                      <p:to>
                                        <p:strVal val="visible"/>
                                      </p:to>
                                    </p:set>
                                    <p:anim calcmode="lin" valueType="num">
                                      <p:cBhvr>
                                        <p:cTn id="34" dur="500" fill="hold"/>
                                        <p:tgtEl>
                                          <p:spTgt spid="25"/>
                                        </p:tgtEl>
                                        <p:attrNameLst>
                                          <p:attrName>ppt_w</p:attrName>
                                        </p:attrNameLst>
                                      </p:cBhvr>
                                      <p:tavLst>
                                        <p:tav tm="0">
                                          <p:val>
                                            <p:fltVal val="0"/>
                                          </p:val>
                                        </p:tav>
                                        <p:tav tm="100000">
                                          <p:val>
                                            <p:strVal val="#ppt_w"/>
                                          </p:val>
                                        </p:tav>
                                      </p:tavLst>
                                    </p:anim>
                                    <p:anim calcmode="lin" valueType="num">
                                      <p:cBhvr>
                                        <p:cTn id="35" dur="500" fill="hold"/>
                                        <p:tgtEl>
                                          <p:spTgt spid="25"/>
                                        </p:tgtEl>
                                        <p:attrNameLst>
                                          <p:attrName>ppt_h</p:attrName>
                                        </p:attrNameLst>
                                      </p:cBhvr>
                                      <p:tavLst>
                                        <p:tav tm="0">
                                          <p:val>
                                            <p:strVal val="#ppt_h"/>
                                          </p:val>
                                        </p:tav>
                                        <p:tav tm="100000">
                                          <p:val>
                                            <p:strVal val="#ppt_h"/>
                                          </p:val>
                                        </p:tav>
                                      </p:tavLst>
                                    </p:anim>
                                  </p:childTnLst>
                                </p:cTn>
                              </p:par>
                            </p:childTnLst>
                          </p:cTn>
                        </p:par>
                      </p:childTnLst>
                    </p:cTn>
                  </p:par>
                  <p:par>
                    <p:cTn id="36" fill="hold">
                      <p:stCondLst>
                        <p:cond delay="indefinite"/>
                      </p:stCondLst>
                      <p:childTnLst>
                        <p:par>
                          <p:cTn id="37" fill="hold">
                            <p:stCondLst>
                              <p:cond delay="0"/>
                            </p:stCondLst>
                            <p:childTnLst>
                              <p:par>
                                <p:cTn id="38" presetID="10" presetClass="entr" presetSubtype="0" fill="hold" grpId="0" nodeType="clickEffect">
                                  <p:stCondLst>
                                    <p:cond delay="0"/>
                                  </p:stCondLst>
                                  <p:childTnLst>
                                    <p:set>
                                      <p:cBhvr>
                                        <p:cTn id="39" dur="1" fill="hold">
                                          <p:stCondLst>
                                            <p:cond delay="0"/>
                                          </p:stCondLst>
                                        </p:cTn>
                                        <p:tgtEl>
                                          <p:spTgt spid="3"/>
                                        </p:tgtEl>
                                        <p:attrNameLst>
                                          <p:attrName>style.visibility</p:attrName>
                                        </p:attrNameLst>
                                      </p:cBhvr>
                                      <p:to>
                                        <p:strVal val="visible"/>
                                      </p:to>
                                    </p:set>
                                    <p:animEffect transition="in" filter="fade">
                                      <p:cBhvr>
                                        <p:cTn id="40" dur="500"/>
                                        <p:tgtEl>
                                          <p:spTgt spid="3"/>
                                        </p:tgtEl>
                                      </p:cBhvr>
                                    </p:animEffect>
                                  </p:childTnLst>
                                </p:cTn>
                              </p:par>
                            </p:childTnLst>
                          </p:cTn>
                        </p:par>
                      </p:childTnLst>
                    </p:cTn>
                  </p:par>
                  <p:par>
                    <p:cTn id="41" fill="hold">
                      <p:stCondLst>
                        <p:cond delay="indefinite"/>
                      </p:stCondLst>
                      <p:childTnLst>
                        <p:par>
                          <p:cTn id="42" fill="hold">
                            <p:stCondLst>
                              <p:cond delay="0"/>
                            </p:stCondLst>
                            <p:childTnLst>
                              <p:par>
                                <p:cTn id="43" presetID="53" presetClass="entr" presetSubtype="16" fill="hold" nodeType="clickEffect">
                                  <p:stCondLst>
                                    <p:cond delay="0"/>
                                  </p:stCondLst>
                                  <p:childTnLst>
                                    <p:set>
                                      <p:cBhvr>
                                        <p:cTn id="44" dur="1" fill="hold">
                                          <p:stCondLst>
                                            <p:cond delay="0"/>
                                          </p:stCondLst>
                                        </p:cTn>
                                        <p:tgtEl>
                                          <p:spTgt spid="18"/>
                                        </p:tgtEl>
                                        <p:attrNameLst>
                                          <p:attrName>style.visibility</p:attrName>
                                        </p:attrNameLst>
                                      </p:cBhvr>
                                      <p:to>
                                        <p:strVal val="visible"/>
                                      </p:to>
                                    </p:set>
                                    <p:anim calcmode="lin" valueType="num">
                                      <p:cBhvr>
                                        <p:cTn id="45" dur="500" fill="hold"/>
                                        <p:tgtEl>
                                          <p:spTgt spid="18"/>
                                        </p:tgtEl>
                                        <p:attrNameLst>
                                          <p:attrName>ppt_w</p:attrName>
                                        </p:attrNameLst>
                                      </p:cBhvr>
                                      <p:tavLst>
                                        <p:tav tm="0">
                                          <p:val>
                                            <p:fltVal val="0"/>
                                          </p:val>
                                        </p:tav>
                                        <p:tav tm="100000">
                                          <p:val>
                                            <p:strVal val="#ppt_w"/>
                                          </p:val>
                                        </p:tav>
                                      </p:tavLst>
                                    </p:anim>
                                    <p:anim calcmode="lin" valueType="num">
                                      <p:cBhvr>
                                        <p:cTn id="46" dur="500" fill="hold"/>
                                        <p:tgtEl>
                                          <p:spTgt spid="18"/>
                                        </p:tgtEl>
                                        <p:attrNameLst>
                                          <p:attrName>ppt_h</p:attrName>
                                        </p:attrNameLst>
                                      </p:cBhvr>
                                      <p:tavLst>
                                        <p:tav tm="0">
                                          <p:val>
                                            <p:fltVal val="0"/>
                                          </p:val>
                                        </p:tav>
                                        <p:tav tm="100000">
                                          <p:val>
                                            <p:strVal val="#ppt_h"/>
                                          </p:val>
                                        </p:tav>
                                      </p:tavLst>
                                    </p:anim>
                                    <p:animEffect transition="in" filter="fade">
                                      <p:cBhvr>
                                        <p:cTn id="47" dur="500"/>
                                        <p:tgtEl>
                                          <p:spTgt spid="18"/>
                                        </p:tgtEl>
                                      </p:cBhvr>
                                    </p:animEffect>
                                  </p:childTnLst>
                                </p:cTn>
                              </p:par>
                            </p:childTnLst>
                          </p:cTn>
                        </p:par>
                      </p:childTnLst>
                    </p:cTn>
                  </p:par>
                  <p:par>
                    <p:cTn id="48" fill="hold">
                      <p:stCondLst>
                        <p:cond delay="indefinite"/>
                      </p:stCondLst>
                      <p:childTnLst>
                        <p:par>
                          <p:cTn id="49" fill="hold">
                            <p:stCondLst>
                              <p:cond delay="0"/>
                            </p:stCondLst>
                            <p:childTnLst>
                              <p:par>
                                <p:cTn id="50" presetID="53" presetClass="entr" presetSubtype="16" fill="hold" nodeType="clickEffect">
                                  <p:stCondLst>
                                    <p:cond delay="0"/>
                                  </p:stCondLst>
                                  <p:childTnLst>
                                    <p:set>
                                      <p:cBhvr>
                                        <p:cTn id="51" dur="1" fill="hold">
                                          <p:stCondLst>
                                            <p:cond delay="0"/>
                                          </p:stCondLst>
                                        </p:cTn>
                                        <p:tgtEl>
                                          <p:spTgt spid="14"/>
                                        </p:tgtEl>
                                        <p:attrNameLst>
                                          <p:attrName>style.visibility</p:attrName>
                                        </p:attrNameLst>
                                      </p:cBhvr>
                                      <p:to>
                                        <p:strVal val="visible"/>
                                      </p:to>
                                    </p:set>
                                    <p:anim calcmode="lin" valueType="num">
                                      <p:cBhvr>
                                        <p:cTn id="52" dur="500" fill="hold"/>
                                        <p:tgtEl>
                                          <p:spTgt spid="14"/>
                                        </p:tgtEl>
                                        <p:attrNameLst>
                                          <p:attrName>ppt_w</p:attrName>
                                        </p:attrNameLst>
                                      </p:cBhvr>
                                      <p:tavLst>
                                        <p:tav tm="0">
                                          <p:val>
                                            <p:fltVal val="0"/>
                                          </p:val>
                                        </p:tav>
                                        <p:tav tm="100000">
                                          <p:val>
                                            <p:strVal val="#ppt_w"/>
                                          </p:val>
                                        </p:tav>
                                      </p:tavLst>
                                    </p:anim>
                                    <p:anim calcmode="lin" valueType="num">
                                      <p:cBhvr>
                                        <p:cTn id="53" dur="500" fill="hold"/>
                                        <p:tgtEl>
                                          <p:spTgt spid="14"/>
                                        </p:tgtEl>
                                        <p:attrNameLst>
                                          <p:attrName>ppt_h</p:attrName>
                                        </p:attrNameLst>
                                      </p:cBhvr>
                                      <p:tavLst>
                                        <p:tav tm="0">
                                          <p:val>
                                            <p:fltVal val="0"/>
                                          </p:val>
                                        </p:tav>
                                        <p:tav tm="100000">
                                          <p:val>
                                            <p:strVal val="#ppt_h"/>
                                          </p:val>
                                        </p:tav>
                                      </p:tavLst>
                                    </p:anim>
                                    <p:animEffect transition="in" filter="fade">
                                      <p:cBhvr>
                                        <p:cTn id="54"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P spid="31" grpId="0" animBg="1"/>
      <p:bldP spid="34" grpId="0" animBg="1"/>
      <p:bldP spid="40" grpId="0" animBg="1"/>
      <p:bldP spid="25" grpId="0" animBg="1"/>
      <p:bldP spid="37" grpId="0" animBg="1"/>
      <p:bldP spid="3" grpId="0"/>
      <p:bldP spid="30"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TextBox 2"/>
          <p:cNvSpPr txBox="1"/>
          <p:nvPr/>
        </p:nvSpPr>
        <p:spPr>
          <a:xfrm>
            <a:off x="1236345" y="586105"/>
            <a:ext cx="9718675" cy="3046095"/>
          </a:xfrm>
          <a:prstGeom prst="rect">
            <a:avLst/>
          </a:prstGeom>
          <a:noFill/>
          <a:ln w="9525">
            <a:noFill/>
          </a:ln>
        </p:spPr>
        <p:txBody>
          <a:bodyPr wrap="square" anchor="t">
            <a:spAutoFit/>
          </a:bodyPr>
          <a:lstStyle/>
          <a:p>
            <a:pPr fontAlgn="auto">
              <a:lnSpc>
                <a:spcPct val="150000"/>
              </a:lnSpc>
            </a:pPr>
            <a:r>
              <a:rPr lang="en-US" altLang="zh-CN" sz="3200" b="1" dirty="0">
                <a:solidFill>
                  <a:srgbClr val="8A4F27"/>
                </a:solidFill>
                <a:latin typeface="楷体" panose="02010609060101010101" charset="-122"/>
                <a:ea typeface="楷体" panose="02010609060101010101" charset="-122"/>
                <a:sym typeface="宋体" panose="02010600030101010101" pitchFamily="2" charset="-122"/>
              </a:rPr>
              <a:t>    </a:t>
            </a:r>
            <a:r>
              <a:rPr lang="zh-CN" altLang="en-US" sz="3200" b="1" dirty="0">
                <a:solidFill>
                  <a:srgbClr val="8A4F27"/>
                </a:solidFill>
                <a:latin typeface="楷体" panose="02010609060101010101" charset="-122"/>
                <a:ea typeface="楷体" panose="02010609060101010101" charset="-122"/>
                <a:sym typeface="宋体" panose="02010600030101010101" pitchFamily="2" charset="-122"/>
              </a:rPr>
              <a:t>世界上还有几个剧种是戴着面具演出的呢？</a:t>
            </a:r>
            <a:endParaRPr lang="zh-CN" altLang="en-US" sz="3200" b="1" dirty="0">
              <a:solidFill>
                <a:srgbClr val="8A4F27"/>
              </a:solidFill>
              <a:latin typeface="楷体" panose="02010609060101010101" charset="-122"/>
              <a:ea typeface="楷体" panose="02010609060101010101" charset="-122"/>
              <a:sym typeface="宋体" panose="02010600030101010101" pitchFamily="2" charset="-122"/>
            </a:endParaRPr>
          </a:p>
          <a:p>
            <a:pPr fontAlgn="auto">
              <a:lnSpc>
                <a:spcPct val="150000"/>
              </a:lnSpc>
            </a:pPr>
            <a:r>
              <a:rPr lang="en-US" altLang="zh-CN" sz="3200" b="1" dirty="0">
                <a:solidFill>
                  <a:srgbClr val="8A4F27"/>
                </a:solidFill>
                <a:latin typeface="楷体" panose="02010609060101010101" charset="-122"/>
                <a:ea typeface="楷体" panose="02010609060101010101" charset="-122"/>
                <a:sym typeface="宋体" panose="02010600030101010101" pitchFamily="2" charset="-122"/>
              </a:rPr>
              <a:t>    </a:t>
            </a:r>
            <a:r>
              <a:rPr lang="zh-CN" altLang="en-US" sz="3200" b="1" dirty="0">
                <a:solidFill>
                  <a:srgbClr val="8A4F27"/>
                </a:solidFill>
                <a:latin typeface="楷体" panose="02010609060101010101" charset="-122"/>
                <a:ea typeface="楷体" panose="02010609060101010101" charset="-122"/>
                <a:sym typeface="宋体" panose="02010600030101010101" pitchFamily="2" charset="-122"/>
              </a:rPr>
              <a:t>世界上还有几个剧种在演出时是没有舞台的呢？</a:t>
            </a:r>
            <a:endParaRPr lang="zh-CN" altLang="en-US" sz="3200" b="1" dirty="0">
              <a:solidFill>
                <a:srgbClr val="8A4F27"/>
              </a:solidFill>
              <a:latin typeface="楷体" panose="02010609060101010101" charset="-122"/>
              <a:ea typeface="楷体" panose="02010609060101010101" charset="-122"/>
              <a:sym typeface="宋体" panose="02010600030101010101" pitchFamily="2" charset="-122"/>
            </a:endParaRPr>
          </a:p>
          <a:p>
            <a:pPr fontAlgn="auto">
              <a:lnSpc>
                <a:spcPct val="150000"/>
              </a:lnSpc>
            </a:pPr>
            <a:r>
              <a:rPr lang="en-US" altLang="zh-CN" sz="3200" b="1" dirty="0">
                <a:solidFill>
                  <a:srgbClr val="8A4F27"/>
                </a:solidFill>
                <a:latin typeface="楷体" panose="02010609060101010101" charset="-122"/>
                <a:ea typeface="楷体" panose="02010609060101010101" charset="-122"/>
                <a:sym typeface="宋体" panose="02010600030101010101" pitchFamily="2" charset="-122"/>
              </a:rPr>
              <a:t>    </a:t>
            </a:r>
            <a:r>
              <a:rPr lang="zh-CN" altLang="en-US" sz="3200" b="1" dirty="0">
                <a:solidFill>
                  <a:srgbClr val="8A4F27"/>
                </a:solidFill>
                <a:latin typeface="楷体" panose="02010609060101010101" charset="-122"/>
                <a:ea typeface="楷体" panose="02010609060101010101" charset="-122"/>
                <a:sym typeface="宋体" panose="02010600030101010101" pitchFamily="2" charset="-122"/>
              </a:rPr>
              <a:t>世界上还有几个剧种一部戏可以演出三五天还没有结束的呢？</a:t>
            </a:r>
            <a:endParaRPr lang="zh-CN" altLang="en-US" sz="3200" b="1" dirty="0">
              <a:solidFill>
                <a:srgbClr val="8A4F27"/>
              </a:solidFill>
              <a:latin typeface="楷体" panose="02010609060101010101" charset="-122"/>
              <a:ea typeface="楷体" panose="02010609060101010101" charset="-122"/>
              <a:sym typeface="宋体" panose="02010600030101010101" pitchFamily="2" charset="-122"/>
            </a:endParaRPr>
          </a:p>
        </p:txBody>
      </p:sp>
      <p:grpSp>
        <p:nvGrpSpPr>
          <p:cNvPr id="37" name="组合 36"/>
          <p:cNvGrpSpPr/>
          <p:nvPr/>
        </p:nvGrpSpPr>
        <p:grpSpPr>
          <a:xfrm>
            <a:off x="364490" y="3544570"/>
            <a:ext cx="11462385" cy="3046186"/>
            <a:chOff x="584" y="6102"/>
            <a:chExt cx="18051" cy="4353"/>
          </a:xfrm>
        </p:grpSpPr>
        <p:sp>
          <p:nvSpPr>
            <p:cNvPr id="38" name="矩形 37"/>
            <p:cNvSpPr/>
            <p:nvPr/>
          </p:nvSpPr>
          <p:spPr>
            <a:xfrm>
              <a:off x="584" y="6102"/>
              <a:ext cx="18051" cy="4171"/>
            </a:xfrm>
            <a:prstGeom prst="rect">
              <a:avLst/>
            </a:prstGeom>
            <a:solidFill>
              <a:srgbClr val="8A4F27"/>
            </a:solidFill>
            <a:ln>
              <a:solidFill>
                <a:srgbClr val="65616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文本框 38"/>
            <p:cNvSpPr txBox="1"/>
            <p:nvPr/>
          </p:nvSpPr>
          <p:spPr>
            <a:xfrm>
              <a:off x="947" y="6102"/>
              <a:ext cx="17325" cy="4353"/>
            </a:xfrm>
            <a:prstGeom prst="rect">
              <a:avLst/>
            </a:prstGeom>
            <a:noFill/>
          </p:spPr>
          <p:txBody>
            <a:bodyPr wrap="square" rtlCol="0">
              <a:spAutoFit/>
            </a:bodyPr>
            <a:lstStyle/>
            <a:p>
              <a:pPr indent="0" fontAlgn="auto">
                <a:lnSpc>
                  <a:spcPct val="150000"/>
                </a:lnSpc>
                <a:buFont typeface="Wingdings" panose="05000000000000000000" charset="0"/>
                <a:buNone/>
              </a:pPr>
              <a:r>
                <a:rPr lang="en-US" altLang="zh-CN" sz="3200" dirty="0">
                  <a:solidFill>
                    <a:schemeClr val="bg1"/>
                  </a:solidFill>
                </a:rPr>
                <a:t>      </a:t>
              </a:r>
              <a:r>
                <a:rPr lang="en-US" altLang="zh-CN" sz="3200" dirty="0">
                  <a:solidFill>
                    <a:schemeClr val="bg1"/>
                  </a:solidFill>
                  <a:latin typeface="黑体" panose="02010609060101010101" charset="-122"/>
                  <a:ea typeface="黑体" panose="02010609060101010101" charset="-122"/>
                  <a:cs typeface="黑体" panose="02010609060101010101" charset="-122"/>
                </a:rPr>
                <a:t> </a:t>
              </a:r>
              <a:r>
                <a:rPr lang="zh-CN" altLang="en-US" sz="3200" dirty="0">
                  <a:solidFill>
                    <a:schemeClr val="bg1"/>
                  </a:solidFill>
                  <a:latin typeface="黑体" panose="02010609060101010101" charset="-122"/>
                  <a:ea typeface="黑体" panose="02010609060101010101" charset="-122"/>
                  <a:cs typeface="黑体" panose="02010609060101010101" charset="-122"/>
                </a:rPr>
                <a:t>开篇以三个反问句构成排比，突出了藏戏的特色：戴着面具演出，没有舞台，一部戏可以演出好几天。这样的开篇方法颇具特色，既先声夺人，总领全文，又激发读者的好奇，引出下文。</a:t>
              </a:r>
              <a:endParaRPr lang="zh-CN" altLang="en-US" sz="3200" dirty="0">
                <a:solidFill>
                  <a:schemeClr val="bg1"/>
                </a:solidFill>
                <a:latin typeface="黑体" panose="02010609060101010101" charset="-122"/>
                <a:ea typeface="黑体" panose="02010609060101010101" charset="-122"/>
                <a:cs typeface="黑体" panose="02010609060101010101" charset="-122"/>
              </a:endParaRPr>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wipe(up)">
                                      <p:cBhvr>
                                        <p:cTn id="7"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 name="组合 23"/>
          <p:cNvGrpSpPr/>
          <p:nvPr/>
        </p:nvGrpSpPr>
        <p:grpSpPr>
          <a:xfrm>
            <a:off x="403860" y="337732"/>
            <a:ext cx="3774440" cy="840960"/>
            <a:chOff x="616" y="682"/>
            <a:chExt cx="5944" cy="1324"/>
          </a:xfrm>
        </p:grpSpPr>
        <p:sp>
          <p:nvSpPr>
            <p:cNvPr id="11" name="圆角矩形 10"/>
            <p:cNvSpPr/>
            <p:nvPr/>
          </p:nvSpPr>
          <p:spPr>
            <a:xfrm>
              <a:off x="616" y="693"/>
              <a:ext cx="5944" cy="1304"/>
            </a:xfrm>
            <a:prstGeom prst="roundRect">
              <a:avLst>
                <a:gd name="adj" fmla="val 50000"/>
              </a:avLst>
            </a:prstGeom>
            <a:solidFill>
              <a:schemeClr val="bg1"/>
            </a:solidFill>
            <a:ln>
              <a:solidFill>
                <a:srgbClr val="8A4F27"/>
              </a:solidFill>
            </a:ln>
            <a:effectLst>
              <a:innerShdw blurRad="393700" dist="114300">
                <a:srgbClr val="AD6432">
                  <a:alpha val="42000"/>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Bold" panose="020B0800000000000000" pitchFamily="34" charset="-122"/>
                <a:ea typeface="思源黑体 CN Bold" panose="020B0800000000000000" pitchFamily="34" charset="-122"/>
                <a:cs typeface="+mn-ea"/>
                <a:sym typeface="+mn-lt"/>
              </a:endParaRPr>
            </a:p>
          </p:txBody>
        </p:sp>
        <p:sp>
          <p:nvSpPr>
            <p:cNvPr id="8" name="文本框 7"/>
            <p:cNvSpPr txBox="1"/>
            <p:nvPr/>
          </p:nvSpPr>
          <p:spPr>
            <a:xfrm>
              <a:off x="2274" y="815"/>
              <a:ext cx="3854" cy="1016"/>
            </a:xfrm>
            <a:prstGeom prst="rect">
              <a:avLst/>
            </a:prstGeom>
            <a:noFill/>
          </p:spPr>
          <p:txBody>
            <a:bodyPr wrap="square" rtlCol="0">
              <a:spAutoFit/>
            </a:bodyPr>
            <a:lstStyle/>
            <a:p>
              <a:r>
                <a:rPr lang="zh-CN" altLang="en-US" sz="3600" b="1" spc="800">
                  <a:solidFill>
                    <a:srgbClr val="8A4F27"/>
                  </a:solidFill>
                  <a:uFillTx/>
                  <a:latin typeface="微软雅黑" panose="020B0503020204020204" charset="-122"/>
                  <a:ea typeface="微软雅黑" panose="020B0503020204020204" charset="-122"/>
                </a:rPr>
                <a:t>随堂演练</a:t>
              </a:r>
              <a:endParaRPr lang="zh-CN" altLang="en-US" sz="3600" b="1" spc="800">
                <a:solidFill>
                  <a:srgbClr val="8A4F27"/>
                </a:solidFill>
                <a:uFillTx/>
                <a:latin typeface="微软雅黑" panose="020B0503020204020204" charset="-122"/>
                <a:ea typeface="微软雅黑" panose="020B0503020204020204" charset="-122"/>
              </a:endParaRPr>
            </a:p>
          </p:txBody>
        </p:sp>
        <p:grpSp>
          <p:nvGrpSpPr>
            <p:cNvPr id="18" name="组合 17"/>
            <p:cNvGrpSpPr/>
            <p:nvPr/>
          </p:nvGrpSpPr>
          <p:grpSpPr>
            <a:xfrm>
              <a:off x="684" y="682"/>
              <a:ext cx="1324" cy="1324"/>
              <a:chOff x="4054" y="4683"/>
              <a:chExt cx="1245" cy="1245"/>
            </a:xfrm>
          </p:grpSpPr>
          <p:sp>
            <p:nvSpPr>
              <p:cNvPr id="40" name="MH_Other_4" descr="e7d195523061f1c0deeec63e560781cfd59afb0ea006f2a87ABB68BF51EA6619813959095094C18C62A12F549504892A4AAA8C1554C6663626E05CA27F281A14E6983772AFC3FB97135759321DEA3D703E9D8D869A2273EEB2A0BB67749286FC6AC0CABC13E93DFA52684F44072F01AF674423D8E4F9F8BECABFE5771A30929D6D0D81E4AAAF4547CD35BA5A33B94A9D"/>
              <p:cNvSpPr>
                <a:spLocks noChangeAspect="1"/>
              </p:cNvSpPr>
              <p:nvPr>
                <p:custDataLst>
                  <p:tags r:id="rId1"/>
                </p:custDataLst>
              </p:nvPr>
            </p:nvSpPr>
            <p:spPr>
              <a:xfrm rot="16200000">
                <a:off x="4192" y="4796"/>
                <a:ext cx="1001" cy="1001"/>
              </a:xfrm>
              <a:prstGeom prst="ellipse">
                <a:avLst/>
              </a:prstGeom>
              <a:solidFill>
                <a:srgbClr val="9D5A2D"/>
              </a:solidFill>
              <a:ln w="19050">
                <a:solidFill>
                  <a:srgbClr val="9D5A2D"/>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2400">
                  <a:solidFill>
                    <a:prstClr val="white"/>
                  </a:solidFill>
                  <a:latin typeface="思源黑体 CN Bold" panose="020B0800000000000000" pitchFamily="34" charset="-122"/>
                  <a:ea typeface="思源黑体 CN Bold" panose="020B0800000000000000" pitchFamily="34" charset="-122"/>
                  <a:cs typeface="+mn-ea"/>
                  <a:sym typeface="+mn-lt"/>
                </a:endParaRPr>
              </a:p>
            </p:txBody>
          </p:sp>
          <p:sp>
            <p:nvSpPr>
              <p:cNvPr id="4" name="椭圆 3"/>
              <p:cNvSpPr/>
              <p:nvPr/>
            </p:nvSpPr>
            <p:spPr>
              <a:xfrm>
                <a:off x="4054" y="4683"/>
                <a:ext cx="1245" cy="1245"/>
              </a:xfrm>
              <a:prstGeom prst="ellipse">
                <a:avLst/>
              </a:prstGeom>
              <a:solidFill>
                <a:srgbClr val="EECF91"/>
              </a:solidFill>
              <a:ln>
                <a:noFill/>
              </a:ln>
              <a:effectLst>
                <a:softEdge rad="254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p:nvSpPr>
            <p:spPr>
              <a:xfrm>
                <a:off x="4643" y="4963"/>
                <a:ext cx="298" cy="298"/>
              </a:xfrm>
              <a:prstGeom prst="ellipse">
                <a:avLst/>
              </a:prstGeom>
              <a:solidFill>
                <a:schemeClr val="bg1"/>
              </a:soli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6" name="文本框 6"/>
          <p:cNvSpPr txBox="1"/>
          <p:nvPr/>
        </p:nvSpPr>
        <p:spPr>
          <a:xfrm>
            <a:off x="4483100" y="1504950"/>
            <a:ext cx="3140075" cy="829945"/>
          </a:xfrm>
          <a:prstGeom prst="rect">
            <a:avLst/>
          </a:prstGeom>
          <a:noFill/>
        </p:spPr>
        <p:txBody>
          <a:bodyPr wrap="square" lIns="91440" tIns="45720" rIns="91440" bIns="45720" rtlCol="0" anchor="t">
            <a:spAutoFit/>
          </a:bodyPr>
          <a:lstStyle/>
          <a:p>
            <a:pPr algn="dist">
              <a:lnSpc>
                <a:spcPct val="120000"/>
              </a:lnSpc>
            </a:pPr>
            <a:r>
              <a:rPr kumimoji="1" lang="zh-CN" altLang="en-US" sz="4000" b="1">
                <a:solidFill>
                  <a:srgbClr val="8A4F27"/>
                </a:solidFill>
                <a:latin typeface="黑体" panose="02010609060101010101" charset="-122"/>
                <a:ea typeface="黑体" panose="02010609060101010101" charset="-122"/>
              </a:rPr>
              <a:t>句式转换</a:t>
            </a:r>
            <a:endParaRPr kumimoji="1" lang="zh-CN" altLang="en-US" sz="4000" b="1">
              <a:solidFill>
                <a:srgbClr val="8A4F27"/>
              </a:solidFill>
              <a:latin typeface="黑体" panose="02010609060101010101" charset="-122"/>
              <a:ea typeface="黑体" panose="02010609060101010101" charset="-122"/>
            </a:endParaRPr>
          </a:p>
        </p:txBody>
      </p:sp>
      <p:grpSp>
        <p:nvGrpSpPr>
          <p:cNvPr id="9" name="组合 8"/>
          <p:cNvGrpSpPr/>
          <p:nvPr/>
        </p:nvGrpSpPr>
        <p:grpSpPr>
          <a:xfrm>
            <a:off x="1102995" y="2589530"/>
            <a:ext cx="9936480" cy="951230"/>
            <a:chOff x="2212" y="4869"/>
            <a:chExt cx="15648" cy="1498"/>
          </a:xfrm>
        </p:grpSpPr>
        <p:sp>
          <p:nvSpPr>
            <p:cNvPr id="7" name="矩形 6"/>
            <p:cNvSpPr/>
            <p:nvPr/>
          </p:nvSpPr>
          <p:spPr>
            <a:xfrm>
              <a:off x="2212" y="4869"/>
              <a:ext cx="15648" cy="1498"/>
            </a:xfrm>
            <a:prstGeom prst="rect">
              <a:avLst/>
            </a:prstGeom>
            <a:solidFill>
              <a:srgbClr val="FFEBCB"/>
            </a:solidFill>
            <a:ln w="12700" cmpd="sng">
              <a:solidFill>
                <a:srgbClr val="FFD99D"/>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endParaRPr lang="zh-CN" altLang="en-US">
                <a:sym typeface="+mn-ea"/>
              </a:endParaRPr>
            </a:p>
          </p:txBody>
        </p:sp>
        <p:sp>
          <p:nvSpPr>
            <p:cNvPr id="10" name="矩形 9"/>
            <p:cNvSpPr/>
            <p:nvPr/>
          </p:nvSpPr>
          <p:spPr>
            <a:xfrm>
              <a:off x="3023" y="5129"/>
              <a:ext cx="14025" cy="1016"/>
            </a:xfrm>
            <a:prstGeom prst="rect">
              <a:avLst/>
            </a:prstGeom>
          </p:spPr>
          <p:txBody>
            <a:bodyPr wrap="none" lIns="91440" tIns="45720" rIns="91440" bIns="45720">
              <a:spAutoFit/>
            </a:bodyPr>
            <a:lstStyle/>
            <a:p>
              <a:pPr algn="ctr"/>
              <a:r>
                <a:rPr lang="zh-CN" altLang="en-US" sz="3600" b="1">
                  <a:solidFill>
                    <a:srgbClr val="8A4F27"/>
                  </a:solidFill>
                  <a:latin typeface="楷体" panose="02010609060101010101" charset="-122"/>
                  <a:ea typeface="楷体" panose="02010609060101010101" charset="-122"/>
                  <a:cs typeface="楷体" panose="02010609060101010101" charset="-122"/>
                </a:rPr>
                <a:t>世界上还有几个剧种是戴着面具演出的呢？</a:t>
              </a:r>
              <a:endParaRPr lang="zh-CN" altLang="en-US" sz="3600" b="1">
                <a:solidFill>
                  <a:srgbClr val="8A4F27"/>
                </a:solidFill>
                <a:latin typeface="楷体" panose="02010609060101010101" charset="-122"/>
                <a:ea typeface="楷体" panose="02010609060101010101" charset="-122"/>
                <a:cs typeface="楷体" panose="02010609060101010101" charset="-122"/>
              </a:endParaRPr>
            </a:p>
          </p:txBody>
        </p:sp>
      </p:grpSp>
      <p:grpSp>
        <p:nvGrpSpPr>
          <p:cNvPr id="12" name="组合 11"/>
          <p:cNvGrpSpPr/>
          <p:nvPr/>
        </p:nvGrpSpPr>
        <p:grpSpPr>
          <a:xfrm>
            <a:off x="1102995" y="4665980"/>
            <a:ext cx="9936480" cy="951230"/>
            <a:chOff x="1850" y="7348"/>
            <a:chExt cx="15648" cy="1498"/>
          </a:xfrm>
        </p:grpSpPr>
        <p:sp>
          <p:nvSpPr>
            <p:cNvPr id="14" name="矩形 13"/>
            <p:cNvSpPr/>
            <p:nvPr/>
          </p:nvSpPr>
          <p:spPr>
            <a:xfrm>
              <a:off x="1850" y="7348"/>
              <a:ext cx="15648" cy="1498"/>
            </a:xfrm>
            <a:prstGeom prst="rect">
              <a:avLst/>
            </a:prstGeom>
            <a:solidFill>
              <a:srgbClr val="FFEBCB"/>
            </a:solidFill>
            <a:ln w="12700" cmpd="sng">
              <a:solidFill>
                <a:srgbClr val="FFD99D"/>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endParaRPr lang="zh-CN" altLang="en-US">
                <a:sym typeface="+mn-ea"/>
              </a:endParaRPr>
            </a:p>
          </p:txBody>
        </p:sp>
        <p:sp>
          <p:nvSpPr>
            <p:cNvPr id="17" name="矩形 16"/>
            <p:cNvSpPr/>
            <p:nvPr/>
          </p:nvSpPr>
          <p:spPr>
            <a:xfrm>
              <a:off x="2724" y="7589"/>
              <a:ext cx="13302" cy="1016"/>
            </a:xfrm>
            <a:prstGeom prst="rect">
              <a:avLst/>
            </a:prstGeom>
          </p:spPr>
          <p:txBody>
            <a:bodyPr wrap="none" lIns="91440" tIns="45720" rIns="91440" bIns="45720">
              <a:spAutoFit/>
            </a:bodyPr>
            <a:lstStyle/>
            <a:p>
              <a:pPr algn="ctr"/>
              <a:r>
                <a:rPr lang="zh-CN" altLang="en-US" sz="3600" b="1">
                  <a:solidFill>
                    <a:srgbClr val="8A4F27"/>
                  </a:solidFill>
                  <a:latin typeface="楷体" panose="02010609060101010101" charset="-122"/>
                  <a:ea typeface="楷体" panose="02010609060101010101" charset="-122"/>
                </a:rPr>
                <a:t>世界上</a:t>
              </a:r>
              <a:r>
                <a:rPr lang="zh-CN" altLang="en-US" sz="3600" b="1">
                  <a:solidFill>
                    <a:srgbClr val="FF0000"/>
                  </a:solidFill>
                  <a:latin typeface="楷体" panose="02010609060101010101" charset="-122"/>
                  <a:ea typeface="楷体" panose="02010609060101010101" charset="-122"/>
                </a:rPr>
                <a:t>没有</a:t>
              </a:r>
              <a:r>
                <a:rPr lang="zh-CN" altLang="en-US" sz="3600" b="1">
                  <a:solidFill>
                    <a:srgbClr val="8A4F27"/>
                  </a:solidFill>
                  <a:latin typeface="楷体" panose="02010609060101010101" charset="-122"/>
                  <a:ea typeface="楷体" panose="02010609060101010101" charset="-122"/>
                </a:rPr>
                <a:t>几个剧种是戴着面具演出的。</a:t>
              </a:r>
              <a:endParaRPr lang="zh-CN" altLang="en-US" sz="3600" b="1">
                <a:solidFill>
                  <a:srgbClr val="8A4F27"/>
                </a:solidFill>
                <a:latin typeface="楷体" panose="02010609060101010101" charset="-122"/>
                <a:ea typeface="楷体" panose="02010609060101010101" charset="-122"/>
              </a:endParaRPr>
            </a:p>
          </p:txBody>
        </p:sp>
      </p:grpSp>
      <p:sp>
        <p:nvSpPr>
          <p:cNvPr id="19" name="下箭头 18"/>
          <p:cNvSpPr/>
          <p:nvPr/>
        </p:nvSpPr>
        <p:spPr>
          <a:xfrm>
            <a:off x="5904230" y="3781425"/>
            <a:ext cx="457200" cy="643255"/>
          </a:xfrm>
          <a:prstGeom prst="downArrow">
            <a:avLst/>
          </a:prstGeom>
          <a:solidFill>
            <a:srgbClr val="CC78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100" b="1"/>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7" presetClass="entr" presetSubtype="10" fill="hold" grpId="0" nodeType="clickEffect">
                                  <p:stCondLst>
                                    <p:cond delay="0"/>
                                  </p:stCondLst>
                                  <p:childTnLst>
                                    <p:set>
                                      <p:cBhvr>
                                        <p:cTn id="10" dur="1" fill="hold">
                                          <p:stCondLst>
                                            <p:cond delay="0"/>
                                          </p:stCondLst>
                                        </p:cTn>
                                        <p:tgtEl>
                                          <p:spTgt spid="19"/>
                                        </p:tgtEl>
                                        <p:attrNameLst>
                                          <p:attrName>style.visibility</p:attrName>
                                        </p:attrNameLst>
                                      </p:cBhvr>
                                      <p:to>
                                        <p:strVal val="visible"/>
                                      </p:to>
                                    </p:set>
                                    <p:anim calcmode="lin" valueType="num">
                                      <p:cBhvr>
                                        <p:cTn id="11" dur="500" fill="hold"/>
                                        <p:tgtEl>
                                          <p:spTgt spid="19"/>
                                        </p:tgtEl>
                                        <p:attrNameLst>
                                          <p:attrName>ppt_w</p:attrName>
                                        </p:attrNameLst>
                                      </p:cBhvr>
                                      <p:tavLst>
                                        <p:tav tm="0">
                                          <p:val>
                                            <p:fltVal val="0"/>
                                          </p:val>
                                        </p:tav>
                                        <p:tav tm="100000">
                                          <p:val>
                                            <p:strVal val="#ppt_w"/>
                                          </p:val>
                                        </p:tav>
                                      </p:tavLst>
                                    </p:anim>
                                    <p:anim calcmode="lin" valueType="num">
                                      <p:cBhvr>
                                        <p:cTn id="12" dur="500" fill="hold"/>
                                        <p:tgtEl>
                                          <p:spTgt spid="19"/>
                                        </p:tgtEl>
                                        <p:attrNameLst>
                                          <p:attrName>ppt_h</p:attrName>
                                        </p:attrNameLst>
                                      </p:cBhvr>
                                      <p:tavLst>
                                        <p:tav tm="0">
                                          <p:val>
                                            <p:strVal val="#ppt_h"/>
                                          </p:val>
                                        </p:tav>
                                        <p:tav tm="100000">
                                          <p:val>
                                            <p:strVal val="#ppt_h"/>
                                          </p:val>
                                        </p:tav>
                                      </p:tavLst>
                                    </p:anim>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 name="组合 23"/>
          <p:cNvGrpSpPr/>
          <p:nvPr/>
        </p:nvGrpSpPr>
        <p:grpSpPr>
          <a:xfrm>
            <a:off x="403860" y="337732"/>
            <a:ext cx="3774440" cy="840960"/>
            <a:chOff x="616" y="682"/>
            <a:chExt cx="5944" cy="1324"/>
          </a:xfrm>
        </p:grpSpPr>
        <p:sp>
          <p:nvSpPr>
            <p:cNvPr id="11" name="圆角矩形 10"/>
            <p:cNvSpPr/>
            <p:nvPr/>
          </p:nvSpPr>
          <p:spPr>
            <a:xfrm>
              <a:off x="616" y="693"/>
              <a:ext cx="5944" cy="1304"/>
            </a:xfrm>
            <a:prstGeom prst="roundRect">
              <a:avLst>
                <a:gd name="adj" fmla="val 50000"/>
              </a:avLst>
            </a:prstGeom>
            <a:solidFill>
              <a:schemeClr val="bg1"/>
            </a:solidFill>
            <a:ln>
              <a:solidFill>
                <a:srgbClr val="8A4F27"/>
              </a:solidFill>
            </a:ln>
            <a:effectLst>
              <a:innerShdw blurRad="393700" dist="114300">
                <a:srgbClr val="AD6432">
                  <a:alpha val="42000"/>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Bold" panose="020B0800000000000000" pitchFamily="34" charset="-122"/>
                <a:ea typeface="思源黑体 CN Bold" panose="020B0800000000000000" pitchFamily="34" charset="-122"/>
                <a:cs typeface="+mn-ea"/>
                <a:sym typeface="+mn-lt"/>
              </a:endParaRPr>
            </a:p>
          </p:txBody>
        </p:sp>
        <p:sp>
          <p:nvSpPr>
            <p:cNvPr id="8" name="文本框 7"/>
            <p:cNvSpPr txBox="1"/>
            <p:nvPr/>
          </p:nvSpPr>
          <p:spPr>
            <a:xfrm>
              <a:off x="2274" y="815"/>
              <a:ext cx="3854" cy="1016"/>
            </a:xfrm>
            <a:prstGeom prst="rect">
              <a:avLst/>
            </a:prstGeom>
            <a:noFill/>
          </p:spPr>
          <p:txBody>
            <a:bodyPr wrap="square" rtlCol="0">
              <a:spAutoFit/>
            </a:bodyPr>
            <a:lstStyle/>
            <a:p>
              <a:r>
                <a:rPr lang="zh-CN" altLang="en-US" sz="3600" b="1" spc="800">
                  <a:solidFill>
                    <a:srgbClr val="8A4F27"/>
                  </a:solidFill>
                  <a:uFillTx/>
                  <a:latin typeface="微软雅黑" panose="020B0503020204020204" charset="-122"/>
                  <a:ea typeface="微软雅黑" panose="020B0503020204020204" charset="-122"/>
                </a:rPr>
                <a:t>合作探究</a:t>
              </a:r>
              <a:endParaRPr lang="zh-CN" altLang="en-US" sz="3600" b="1" spc="800">
                <a:solidFill>
                  <a:srgbClr val="8A4F27"/>
                </a:solidFill>
                <a:uFillTx/>
                <a:latin typeface="微软雅黑" panose="020B0503020204020204" charset="-122"/>
                <a:ea typeface="微软雅黑" panose="020B0503020204020204" charset="-122"/>
              </a:endParaRPr>
            </a:p>
          </p:txBody>
        </p:sp>
        <p:grpSp>
          <p:nvGrpSpPr>
            <p:cNvPr id="18" name="组合 17"/>
            <p:cNvGrpSpPr/>
            <p:nvPr/>
          </p:nvGrpSpPr>
          <p:grpSpPr>
            <a:xfrm>
              <a:off x="684" y="682"/>
              <a:ext cx="1324" cy="1324"/>
              <a:chOff x="4054" y="4683"/>
              <a:chExt cx="1245" cy="1245"/>
            </a:xfrm>
          </p:grpSpPr>
          <p:sp>
            <p:nvSpPr>
              <p:cNvPr id="40" name="MH_Other_4" descr="e7d195523061f1c0deeec63e560781cfd59afb0ea006f2a87ABB68BF51EA6619813959095094C18C62A12F549504892A4AAA8C1554C6663626E05CA27F281A14E6983772AFC3FB97135759321DEA3D703E9D8D869A2273EEB2A0BB67749286FC6AC0CABC13E93DFA52684F44072F01AF674423D8E4F9F8BECABFE5771A30929D6D0D81E4AAAF4547CD35BA5A33B94A9D"/>
              <p:cNvSpPr>
                <a:spLocks noChangeAspect="1"/>
              </p:cNvSpPr>
              <p:nvPr>
                <p:custDataLst>
                  <p:tags r:id="rId1"/>
                </p:custDataLst>
              </p:nvPr>
            </p:nvSpPr>
            <p:spPr>
              <a:xfrm rot="16200000">
                <a:off x="4192" y="4796"/>
                <a:ext cx="1001" cy="1001"/>
              </a:xfrm>
              <a:prstGeom prst="ellipse">
                <a:avLst/>
              </a:prstGeom>
              <a:solidFill>
                <a:srgbClr val="9D5A2D"/>
              </a:solidFill>
              <a:ln w="19050">
                <a:solidFill>
                  <a:srgbClr val="9D5A2D"/>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2400">
                  <a:solidFill>
                    <a:prstClr val="white"/>
                  </a:solidFill>
                  <a:latin typeface="思源黑体 CN Bold" panose="020B0800000000000000" pitchFamily="34" charset="-122"/>
                  <a:ea typeface="思源黑体 CN Bold" panose="020B0800000000000000" pitchFamily="34" charset="-122"/>
                  <a:cs typeface="+mn-ea"/>
                  <a:sym typeface="+mn-lt"/>
                </a:endParaRPr>
              </a:p>
            </p:txBody>
          </p:sp>
          <p:sp>
            <p:nvSpPr>
              <p:cNvPr id="4" name="椭圆 3"/>
              <p:cNvSpPr/>
              <p:nvPr/>
            </p:nvSpPr>
            <p:spPr>
              <a:xfrm>
                <a:off x="4054" y="4683"/>
                <a:ext cx="1245" cy="1245"/>
              </a:xfrm>
              <a:prstGeom prst="ellipse">
                <a:avLst/>
              </a:prstGeom>
              <a:solidFill>
                <a:srgbClr val="EECF91"/>
              </a:solidFill>
              <a:ln>
                <a:noFill/>
              </a:ln>
              <a:effectLst>
                <a:softEdge rad="254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p:nvSpPr>
            <p:spPr>
              <a:xfrm>
                <a:off x="4643" y="4963"/>
                <a:ext cx="298" cy="298"/>
              </a:xfrm>
              <a:prstGeom prst="ellipse">
                <a:avLst/>
              </a:prstGeom>
              <a:solidFill>
                <a:schemeClr val="bg1"/>
              </a:soli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6" name="圆角矩形 15" descr="e7d195523061f1c0deeec63e560781cfd59afb0ea006f2a87ABB68BF51EA6619813959095094C18C62A12F549504892A4AAA8C1554C6663626E05CA27F281A14E6983772AFC3FB97135759321DEA3D70D3A1A6E5C304F5B70C2E70ECF3F85DB29B29CE85FC9BB385AFE6C82F84D9625C3F4F3BE9B93DA30402C7700BA80D8E0DC0A5AC58389B3DCF41FDDD4EED03E62B"/>
          <p:cNvSpPr/>
          <p:nvPr/>
        </p:nvSpPr>
        <p:spPr bwMode="auto">
          <a:xfrm flipH="1">
            <a:off x="3742055" y="1518285"/>
            <a:ext cx="4280535" cy="842010"/>
          </a:xfrm>
          <a:prstGeom prst="roundRect">
            <a:avLst>
              <a:gd name="adj" fmla="val 50000"/>
            </a:avLst>
          </a:prstGeom>
          <a:gradFill flip="none" rotWithShape="1">
            <a:gsLst>
              <a:gs pos="0">
                <a:schemeClr val="bg1"/>
              </a:gs>
              <a:gs pos="100000">
                <a:srgbClr val="E0E0E0"/>
              </a:gs>
            </a:gsLst>
            <a:lin ang="5400000" scaled="1"/>
          </a:gradFill>
          <a:ln>
            <a:solidFill>
              <a:srgbClr val="8A4F27"/>
            </a:solidFill>
          </a:ln>
          <a:effectLst>
            <a:outerShdw blurRad="508000" dist="101600" dir="8100000" algn="tr" rotWithShape="0">
              <a:srgbClr val="4C6D6E">
                <a:alpha val="11000"/>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latin typeface="思源黑体 CN Bold" panose="020B0800000000000000" pitchFamily="34" charset="-122"/>
              <a:ea typeface="思源黑体 CN Bold" panose="020B0800000000000000" pitchFamily="34" charset="-122"/>
              <a:cs typeface="+mn-ea"/>
              <a:sym typeface="+mn-lt"/>
            </a:endParaRPr>
          </a:p>
        </p:txBody>
      </p:sp>
      <p:sp>
        <p:nvSpPr>
          <p:cNvPr id="3" name="文本框 2"/>
          <p:cNvSpPr txBox="1"/>
          <p:nvPr/>
        </p:nvSpPr>
        <p:spPr>
          <a:xfrm flipH="1">
            <a:off x="3956685" y="1612265"/>
            <a:ext cx="3872230" cy="645160"/>
          </a:xfrm>
          <a:prstGeom prst="rect">
            <a:avLst/>
          </a:prstGeom>
          <a:noFill/>
        </p:spPr>
        <p:txBody>
          <a:bodyPr wrap="square" rtlCol="0">
            <a:spAutoFit/>
          </a:bodyPr>
          <a:lstStyle/>
          <a:p>
            <a:pPr algn="ctr"/>
            <a:r>
              <a:rPr lang="zh-CN" altLang="en-US" sz="3600" b="1" spc="400">
                <a:solidFill>
                  <a:srgbClr val="8A4F27"/>
                </a:solidFill>
                <a:uFillTx/>
                <a:latin typeface="微软雅黑" panose="020B0503020204020204" charset="-122"/>
                <a:ea typeface="微软雅黑" panose="020B0503020204020204" charset="-122"/>
                <a:cs typeface="+mn-ea"/>
                <a:sym typeface="+mn-lt"/>
              </a:rPr>
              <a:t>了解藏戏的起源</a:t>
            </a:r>
            <a:endParaRPr lang="zh-CN" altLang="en-US" sz="3600" b="1" spc="400">
              <a:solidFill>
                <a:srgbClr val="8A4F27"/>
              </a:solidFill>
              <a:uFillTx/>
              <a:latin typeface="微软雅黑" panose="020B0503020204020204" charset="-122"/>
              <a:ea typeface="微软雅黑" panose="020B0503020204020204" charset="-122"/>
              <a:cs typeface="+mn-ea"/>
              <a:sym typeface="+mn-lt"/>
            </a:endParaRPr>
          </a:p>
        </p:txBody>
      </p:sp>
      <p:sp>
        <p:nvSpPr>
          <p:cNvPr id="67" name="椭圆 66"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SpPr/>
          <p:nvPr/>
        </p:nvSpPr>
        <p:spPr>
          <a:xfrm flipH="1">
            <a:off x="2830960" y="2061356"/>
            <a:ext cx="157493" cy="157493"/>
          </a:xfrm>
          <a:prstGeom prst="ellipse">
            <a:avLst/>
          </a:prstGeom>
          <a:solidFill>
            <a:srgbClr val="9EDAE4"/>
          </a:solidFill>
          <a:ln>
            <a:noFill/>
          </a:ln>
          <a:effectLst>
            <a:outerShdw blurRad="127000" dist="381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Bold" panose="020B0800000000000000" pitchFamily="34" charset="-122"/>
              <a:ea typeface="思源黑体 CN Bold" panose="020B0800000000000000" pitchFamily="34" charset="-122"/>
              <a:cs typeface="+mn-ea"/>
              <a:sym typeface="+mn-lt"/>
            </a:endParaRPr>
          </a:p>
        </p:txBody>
      </p:sp>
      <p:sp>
        <p:nvSpPr>
          <p:cNvPr id="68" name="椭圆 67"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SpPr/>
          <p:nvPr/>
        </p:nvSpPr>
        <p:spPr>
          <a:xfrm flipH="1">
            <a:off x="2874140" y="1583731"/>
            <a:ext cx="321030" cy="321030"/>
          </a:xfrm>
          <a:prstGeom prst="ellipse">
            <a:avLst/>
          </a:prstGeom>
          <a:solidFill>
            <a:srgbClr val="4188CE"/>
          </a:solidFill>
          <a:ln>
            <a:noFill/>
          </a:ln>
          <a:effectLst>
            <a:outerShdw blurRad="127000" dist="381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Bold" panose="020B0800000000000000" pitchFamily="34" charset="-122"/>
              <a:ea typeface="思源黑体 CN Bold" panose="020B0800000000000000" pitchFamily="34" charset="-122"/>
              <a:cs typeface="+mn-ea"/>
              <a:sym typeface="+mn-lt"/>
            </a:endParaRPr>
          </a:p>
        </p:txBody>
      </p:sp>
      <p:sp>
        <p:nvSpPr>
          <p:cNvPr id="69" name="椭圆 68"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SpPr>
            <a:spLocks noChangeAspect="1"/>
          </p:cNvSpPr>
          <p:nvPr/>
        </p:nvSpPr>
        <p:spPr>
          <a:xfrm flipH="1">
            <a:off x="3149158" y="2054092"/>
            <a:ext cx="219803" cy="219803"/>
          </a:xfrm>
          <a:prstGeom prst="ellipse">
            <a:avLst/>
          </a:prstGeom>
          <a:solidFill>
            <a:srgbClr val="FCEC2D"/>
          </a:solidFill>
          <a:ln>
            <a:noFill/>
          </a:ln>
          <a:effectLst>
            <a:outerShdw blurRad="127000" dist="381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Bold" panose="020B0800000000000000" pitchFamily="34" charset="-122"/>
              <a:ea typeface="思源黑体 CN Bold" panose="020B0800000000000000" pitchFamily="34" charset="-122"/>
              <a:cs typeface="+mn-ea"/>
              <a:sym typeface="+mn-lt"/>
            </a:endParaRPr>
          </a:p>
        </p:txBody>
      </p:sp>
      <p:sp>
        <p:nvSpPr>
          <p:cNvPr id="70" name="椭圆 69"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SpPr>
            <a:spLocks noChangeAspect="1"/>
          </p:cNvSpPr>
          <p:nvPr/>
        </p:nvSpPr>
        <p:spPr>
          <a:xfrm flipH="1">
            <a:off x="2188649" y="1945615"/>
            <a:ext cx="164852" cy="164852"/>
          </a:xfrm>
          <a:prstGeom prst="ellipse">
            <a:avLst/>
          </a:prstGeom>
          <a:solidFill>
            <a:srgbClr val="FF9298"/>
          </a:solidFill>
          <a:ln>
            <a:noFill/>
          </a:ln>
          <a:effectLst>
            <a:outerShdw blurRad="127000" dist="381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Bold" panose="020B0800000000000000" pitchFamily="34" charset="-122"/>
              <a:ea typeface="思源黑体 CN Bold" panose="020B0800000000000000" pitchFamily="34" charset="-122"/>
              <a:cs typeface="+mn-ea"/>
              <a:sym typeface="+mn-lt"/>
            </a:endParaRPr>
          </a:p>
        </p:txBody>
      </p:sp>
      <p:sp>
        <p:nvSpPr>
          <p:cNvPr id="71" name="椭圆 70"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SpPr/>
          <p:nvPr/>
        </p:nvSpPr>
        <p:spPr>
          <a:xfrm>
            <a:off x="8726974" y="2051473"/>
            <a:ext cx="157493" cy="157493"/>
          </a:xfrm>
          <a:prstGeom prst="ellipse">
            <a:avLst/>
          </a:prstGeom>
          <a:solidFill>
            <a:srgbClr val="9EDAE4"/>
          </a:solidFill>
          <a:ln>
            <a:noFill/>
          </a:ln>
          <a:effectLst>
            <a:outerShdw blurRad="127000" dist="381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Bold" panose="020B0800000000000000" pitchFamily="34" charset="-122"/>
              <a:ea typeface="思源黑体 CN Bold" panose="020B0800000000000000" pitchFamily="34" charset="-122"/>
              <a:cs typeface="+mn-ea"/>
              <a:sym typeface="+mn-lt"/>
            </a:endParaRPr>
          </a:p>
        </p:txBody>
      </p:sp>
      <p:sp>
        <p:nvSpPr>
          <p:cNvPr id="72" name="椭圆 71"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SpPr/>
          <p:nvPr/>
        </p:nvSpPr>
        <p:spPr>
          <a:xfrm>
            <a:off x="8571057" y="1573848"/>
            <a:ext cx="321030" cy="321030"/>
          </a:xfrm>
          <a:prstGeom prst="ellipse">
            <a:avLst/>
          </a:prstGeom>
          <a:solidFill>
            <a:srgbClr val="4188CE"/>
          </a:solidFill>
          <a:ln>
            <a:noFill/>
          </a:ln>
          <a:effectLst>
            <a:outerShdw blurRad="127000" dist="381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Bold" panose="020B0800000000000000" pitchFamily="34" charset="-122"/>
              <a:ea typeface="思源黑体 CN Bold" panose="020B0800000000000000" pitchFamily="34" charset="-122"/>
              <a:cs typeface="+mn-ea"/>
              <a:sym typeface="+mn-lt"/>
            </a:endParaRPr>
          </a:p>
        </p:txBody>
      </p:sp>
      <p:sp>
        <p:nvSpPr>
          <p:cNvPr id="73" name="椭圆 72"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SpPr>
            <a:spLocks noChangeAspect="1"/>
          </p:cNvSpPr>
          <p:nvPr/>
        </p:nvSpPr>
        <p:spPr>
          <a:xfrm>
            <a:off x="8359166" y="2044209"/>
            <a:ext cx="219803" cy="219803"/>
          </a:xfrm>
          <a:prstGeom prst="ellipse">
            <a:avLst/>
          </a:prstGeom>
          <a:solidFill>
            <a:srgbClr val="FCEC2D"/>
          </a:solidFill>
          <a:ln>
            <a:noFill/>
          </a:ln>
          <a:effectLst>
            <a:outerShdw blurRad="127000" dist="381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Bold" panose="020B0800000000000000" pitchFamily="34" charset="-122"/>
              <a:ea typeface="思源黑体 CN Bold" panose="020B0800000000000000" pitchFamily="34" charset="-122"/>
              <a:cs typeface="+mn-ea"/>
              <a:sym typeface="+mn-lt"/>
            </a:endParaRPr>
          </a:p>
        </p:txBody>
      </p:sp>
      <p:sp>
        <p:nvSpPr>
          <p:cNvPr id="74" name="椭圆 73"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SpPr>
            <a:spLocks noChangeAspect="1"/>
          </p:cNvSpPr>
          <p:nvPr/>
        </p:nvSpPr>
        <p:spPr>
          <a:xfrm>
            <a:off x="9374626" y="1935732"/>
            <a:ext cx="164852" cy="164852"/>
          </a:xfrm>
          <a:prstGeom prst="ellipse">
            <a:avLst/>
          </a:prstGeom>
          <a:solidFill>
            <a:srgbClr val="FF9298"/>
          </a:solidFill>
          <a:ln>
            <a:noFill/>
          </a:ln>
          <a:effectLst>
            <a:outerShdw blurRad="127000" dist="381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Bold" panose="020B0800000000000000" pitchFamily="34" charset="-122"/>
              <a:ea typeface="思源黑体 CN Bold" panose="020B0800000000000000" pitchFamily="34" charset="-122"/>
              <a:cs typeface="+mn-ea"/>
              <a:sym typeface="+mn-lt"/>
            </a:endParaRPr>
          </a:p>
        </p:txBody>
      </p:sp>
      <p:grpSp>
        <p:nvGrpSpPr>
          <p:cNvPr id="13" name="组合 12"/>
          <p:cNvGrpSpPr/>
          <p:nvPr/>
        </p:nvGrpSpPr>
        <p:grpSpPr>
          <a:xfrm>
            <a:off x="1045845" y="2767965"/>
            <a:ext cx="10116185" cy="3182620"/>
            <a:chOff x="2525" y="2709"/>
            <a:chExt cx="14183" cy="5122"/>
          </a:xfrm>
        </p:grpSpPr>
        <p:sp>
          <p:nvSpPr>
            <p:cNvPr id="15" name="任意多边形 14"/>
            <p:cNvSpPr/>
            <p:nvPr/>
          </p:nvSpPr>
          <p:spPr>
            <a:xfrm rot="5400000">
              <a:off x="2904" y="2329"/>
              <a:ext cx="1311" cy="2070"/>
            </a:xfrm>
            <a:custGeom>
              <a:avLst/>
              <a:gdLst>
                <a:gd name="connsiteX0" fmla="*/ 0 w 2118"/>
                <a:gd name="connsiteY0" fmla="*/ 2118 h 2118"/>
                <a:gd name="connsiteX1" fmla="*/ 0 w 2118"/>
                <a:gd name="connsiteY1" fmla="*/ 0 h 2118"/>
                <a:gd name="connsiteX2" fmla="*/ 461 w 2118"/>
                <a:gd name="connsiteY2" fmla="*/ 1691 h 2118"/>
                <a:gd name="connsiteX3" fmla="*/ 2118 w 2118"/>
                <a:gd name="connsiteY3" fmla="*/ 2118 h 2118"/>
                <a:gd name="connsiteX4" fmla="*/ 0 w 2118"/>
                <a:gd name="connsiteY4" fmla="*/ 2118 h 21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18" h="2118">
                  <a:moveTo>
                    <a:pt x="0" y="2118"/>
                  </a:moveTo>
                  <a:lnTo>
                    <a:pt x="0" y="0"/>
                  </a:lnTo>
                  <a:lnTo>
                    <a:pt x="461" y="1691"/>
                  </a:lnTo>
                  <a:lnTo>
                    <a:pt x="2118" y="2118"/>
                  </a:lnTo>
                  <a:lnTo>
                    <a:pt x="0" y="2118"/>
                  </a:lnTo>
                  <a:close/>
                </a:path>
              </a:pathLst>
            </a:custGeom>
            <a:solidFill>
              <a:srgbClr val="9A582C"/>
            </a:solidFill>
            <a:ln>
              <a:solidFill>
                <a:srgbClr val="9A582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rot="5400000" flipH="1" flipV="1">
              <a:off x="15017" y="6140"/>
              <a:ext cx="1311" cy="2070"/>
            </a:xfrm>
            <a:custGeom>
              <a:avLst/>
              <a:gdLst>
                <a:gd name="connsiteX0" fmla="*/ 0 w 2118"/>
                <a:gd name="connsiteY0" fmla="*/ 2118 h 2118"/>
                <a:gd name="connsiteX1" fmla="*/ 0 w 2118"/>
                <a:gd name="connsiteY1" fmla="*/ 0 h 2118"/>
                <a:gd name="connsiteX2" fmla="*/ 461 w 2118"/>
                <a:gd name="connsiteY2" fmla="*/ 1691 h 2118"/>
                <a:gd name="connsiteX3" fmla="*/ 2118 w 2118"/>
                <a:gd name="connsiteY3" fmla="*/ 2118 h 2118"/>
                <a:gd name="connsiteX4" fmla="*/ 0 w 2118"/>
                <a:gd name="connsiteY4" fmla="*/ 2118 h 21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18" h="2118">
                  <a:moveTo>
                    <a:pt x="0" y="2118"/>
                  </a:moveTo>
                  <a:lnTo>
                    <a:pt x="0" y="0"/>
                  </a:lnTo>
                  <a:lnTo>
                    <a:pt x="461" y="1691"/>
                  </a:lnTo>
                  <a:lnTo>
                    <a:pt x="2118" y="2118"/>
                  </a:lnTo>
                  <a:lnTo>
                    <a:pt x="0" y="2118"/>
                  </a:lnTo>
                  <a:close/>
                </a:path>
              </a:pathLst>
            </a:custGeom>
            <a:solidFill>
              <a:srgbClr val="9A582C"/>
            </a:solidFill>
            <a:ln>
              <a:solidFill>
                <a:srgbClr val="9A582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2530" name="TextBox 1"/>
          <p:cNvSpPr txBox="1"/>
          <p:nvPr/>
        </p:nvSpPr>
        <p:spPr>
          <a:xfrm>
            <a:off x="1456690" y="2988945"/>
            <a:ext cx="8613775" cy="2399665"/>
          </a:xfrm>
          <a:prstGeom prst="rect">
            <a:avLst/>
          </a:prstGeom>
          <a:noFill/>
          <a:ln w="9525">
            <a:noFill/>
          </a:ln>
        </p:spPr>
        <p:txBody>
          <a:bodyPr wrap="square" anchor="t">
            <a:spAutoFit/>
          </a:bodyPr>
          <a:lstStyle/>
          <a:p>
            <a:pPr algn="just" eaLnBrk="0" hangingPunct="0">
              <a:lnSpc>
                <a:spcPct val="150000"/>
              </a:lnSpc>
            </a:pPr>
            <a:r>
              <a:rPr lang="zh-CN" altLang="en-US" sz="3600">
                <a:latin typeface="微软雅黑" panose="020B0503020204020204" charset="-122"/>
                <a:ea typeface="微软雅黑" panose="020B0503020204020204" charset="-122"/>
              </a:rPr>
              <a:t>      </a:t>
            </a:r>
            <a:r>
              <a:rPr lang="zh-CN" altLang="en-US" sz="3200">
                <a:latin typeface="黑体" panose="02010609060101010101" charset="-122"/>
                <a:ea typeface="黑体" panose="02010609060101010101" charset="-122"/>
                <a:cs typeface="黑体" panose="02010609060101010101" charset="-122"/>
              </a:rPr>
              <a:t> </a:t>
            </a:r>
            <a:r>
              <a:rPr lang="zh-CN" altLang="en-US" sz="3200">
                <a:solidFill>
                  <a:srgbClr val="B15B24"/>
                </a:solidFill>
                <a:latin typeface="黑体" panose="02010609060101010101" charset="-122"/>
                <a:ea typeface="黑体" panose="02010609060101010101" charset="-122"/>
                <a:cs typeface="黑体" panose="02010609060101010101" charset="-122"/>
              </a:rPr>
              <a:t>自由读第4—7自然段</a:t>
            </a:r>
            <a:r>
              <a:rPr lang="zh-CN" altLang="en-US" sz="3200">
                <a:latin typeface="黑体" panose="02010609060101010101" charset="-122"/>
                <a:ea typeface="黑体" panose="02010609060101010101" charset="-122"/>
                <a:cs typeface="黑体" panose="02010609060101010101" charset="-122"/>
              </a:rPr>
              <a:t>，交流讨论藏戏是怎样形成的？它的创始人是谁?关于他又有怎样的传奇故事呢？</a:t>
            </a:r>
            <a:endParaRPr lang="zh-CN" altLang="en-US" sz="3200">
              <a:latin typeface="黑体" panose="02010609060101010101" charset="-122"/>
              <a:ea typeface="黑体" panose="02010609060101010101" charset="-122"/>
              <a:cs typeface="黑体" panose="0201060906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barn(inVertical)">
                                      <p:cBhvr>
                                        <p:cTn id="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TextBox 2"/>
          <p:cNvSpPr txBox="1"/>
          <p:nvPr/>
        </p:nvSpPr>
        <p:spPr>
          <a:xfrm>
            <a:off x="1271270" y="2809240"/>
            <a:ext cx="9718675" cy="3784600"/>
          </a:xfrm>
          <a:prstGeom prst="rect">
            <a:avLst/>
          </a:prstGeom>
          <a:noFill/>
          <a:ln w="9525">
            <a:noFill/>
          </a:ln>
        </p:spPr>
        <p:txBody>
          <a:bodyPr wrap="square" anchor="t">
            <a:spAutoFit/>
          </a:bodyPr>
          <a:lstStyle/>
          <a:p>
            <a:pPr>
              <a:lnSpc>
                <a:spcPct val="150000"/>
              </a:lnSpc>
            </a:pPr>
            <a:r>
              <a:rPr lang="en-US" altLang="zh-CN" sz="3200" b="1" dirty="0">
                <a:solidFill>
                  <a:srgbClr val="8A4F27"/>
                </a:solidFill>
                <a:latin typeface="楷体" panose="02010609060101010101" charset="-122"/>
                <a:ea typeface="楷体" panose="02010609060101010101" charset="-122"/>
                <a:sym typeface="宋体" panose="02010600030101010101" pitchFamily="2" charset="-122"/>
              </a:rPr>
              <a:t>    </a:t>
            </a:r>
            <a:r>
              <a:rPr lang="zh-CN" altLang="en-US" sz="3200" b="1" dirty="0">
                <a:solidFill>
                  <a:srgbClr val="8A4F27"/>
                </a:solidFill>
                <a:latin typeface="楷体" panose="02010609060101010101" charset="-122"/>
                <a:ea typeface="楷体" panose="02010609060101010101" charset="-122"/>
                <a:sym typeface="宋体" panose="02010600030101010101" pitchFamily="2" charset="-122"/>
              </a:rPr>
              <a:t>那时候，雅鲁藏布江上没有一座桥，数不清的牛皮船被掀翻在野马脱缰般的激流中，许多涉水过江的百姓被咆哮的江水吞噬。于是，</a:t>
            </a:r>
            <a:r>
              <a:rPr lang="zh-CN" altLang="en-US" sz="3200" b="1" dirty="0">
                <a:solidFill>
                  <a:srgbClr val="8A4F27"/>
                </a:solidFill>
                <a:latin typeface="楷体" panose="02010609060101010101" charset="-122"/>
                <a:ea typeface="楷体" panose="02010609060101010101" charset="-122"/>
                <a:sym typeface="+mn-ea"/>
              </a:rPr>
              <a:t>年轻的僧人唐东杰布许下宏愿，发誓架桥，为民造福。一无所有的唐东杰布，招来的只有一阵哄堂大笑。</a:t>
            </a:r>
            <a:endParaRPr lang="zh-CN" altLang="en-US" sz="3200" b="1" dirty="0">
              <a:solidFill>
                <a:srgbClr val="8A4F27"/>
              </a:solidFill>
              <a:latin typeface="楷体" panose="02010609060101010101" charset="-122"/>
              <a:ea typeface="楷体" panose="02010609060101010101" charset="-122"/>
            </a:endParaRPr>
          </a:p>
        </p:txBody>
      </p:sp>
      <p:grpSp>
        <p:nvGrpSpPr>
          <p:cNvPr id="7" name="组合 6"/>
          <p:cNvGrpSpPr/>
          <p:nvPr/>
        </p:nvGrpSpPr>
        <p:grpSpPr>
          <a:xfrm>
            <a:off x="1405890" y="3588013"/>
            <a:ext cx="9502140" cy="1472535"/>
            <a:chOff x="2214" y="2949"/>
            <a:chExt cx="14792" cy="2284"/>
          </a:xfrm>
        </p:grpSpPr>
        <p:cxnSp>
          <p:nvCxnSpPr>
            <p:cNvPr id="4" name="直接连接符 3"/>
            <p:cNvCxnSpPr/>
            <p:nvPr/>
          </p:nvCxnSpPr>
          <p:spPr>
            <a:xfrm>
              <a:off x="5970" y="2949"/>
              <a:ext cx="11036"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a:off x="2214" y="4049"/>
              <a:ext cx="14778"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2214" y="5233"/>
              <a:ext cx="6768"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grpSp>
      <p:grpSp>
        <p:nvGrpSpPr>
          <p:cNvPr id="40" name="组合 39"/>
          <p:cNvGrpSpPr/>
          <p:nvPr/>
        </p:nvGrpSpPr>
        <p:grpSpPr>
          <a:xfrm>
            <a:off x="4363720" y="2177415"/>
            <a:ext cx="2056130" cy="737235"/>
            <a:chOff x="3217" y="6957"/>
            <a:chExt cx="3449" cy="1161"/>
          </a:xfrm>
        </p:grpSpPr>
        <p:sp>
          <p:nvSpPr>
            <p:cNvPr id="49" name="圆角矩形 48"/>
            <p:cNvSpPr/>
            <p:nvPr/>
          </p:nvSpPr>
          <p:spPr>
            <a:xfrm>
              <a:off x="3217" y="7244"/>
              <a:ext cx="3312" cy="854"/>
            </a:xfrm>
            <a:prstGeom prst="roundRect">
              <a:avLst>
                <a:gd name="adj" fmla="val 0"/>
              </a:avLst>
            </a:prstGeom>
            <a:gradFill>
              <a:gsLst>
                <a:gs pos="0">
                  <a:srgbClr val="C8753E"/>
                </a:gs>
                <a:gs pos="21000">
                  <a:srgbClr val="8A4F27"/>
                </a:gs>
                <a:gs pos="100000">
                  <a:srgbClr val="C8753E"/>
                </a:gs>
                <a:gs pos="75000">
                  <a:srgbClr val="8A4F27"/>
                </a:gs>
              </a:gsLst>
              <a:lin ang="5400000" scaled="0"/>
            </a:gradFill>
            <a:ln>
              <a:solidFill>
                <a:srgbClr val="8E0000"/>
              </a:solidFill>
            </a:ln>
            <a:effectLst>
              <a:innerShdw blurRad="241300" dist="50800" dir="18900000">
                <a:srgbClr val="C00D00">
                  <a:alpha val="44000"/>
                </a:srgbClr>
              </a:inn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lnSpc>
                  <a:spcPct val="150000"/>
                </a:lnSpc>
                <a:buClrTx/>
                <a:buSzTx/>
                <a:buFontTx/>
              </a:pPr>
              <a:endParaRPr lang="zh-CN" altLang="en-US">
                <a:sym typeface="+mn-ea"/>
              </a:endParaRPr>
            </a:p>
          </p:txBody>
        </p:sp>
        <p:sp>
          <p:nvSpPr>
            <p:cNvPr id="50" name="文本框 49"/>
            <p:cNvSpPr txBox="1"/>
            <p:nvPr/>
          </p:nvSpPr>
          <p:spPr>
            <a:xfrm>
              <a:off x="3320" y="6957"/>
              <a:ext cx="3346" cy="1161"/>
            </a:xfrm>
            <a:prstGeom prst="rect">
              <a:avLst/>
            </a:prstGeom>
            <a:noFill/>
            <a:ln>
              <a:noFill/>
            </a:ln>
          </p:spPr>
          <p:txBody>
            <a:bodyPr wrap="square" rtlCol="0">
              <a:spAutoFit/>
            </a:bodyPr>
            <a:lstStyle/>
            <a:p>
              <a:pPr>
                <a:lnSpc>
                  <a:spcPct val="150000"/>
                </a:lnSpc>
              </a:pPr>
              <a:r>
                <a:rPr lang="zh-CN" altLang="en-US" sz="2800" spc="200">
                  <a:solidFill>
                    <a:schemeClr val="bg1"/>
                  </a:solidFill>
                  <a:uFillTx/>
                  <a:latin typeface="黑体" panose="02010609060101010101" charset="-122"/>
                  <a:ea typeface="黑体" panose="02010609060101010101" charset="-122"/>
                </a:rPr>
                <a:t>环境恶劣</a:t>
              </a:r>
              <a:endParaRPr lang="zh-CN" altLang="en-US" sz="2800" spc="200">
                <a:solidFill>
                  <a:schemeClr val="bg1"/>
                </a:solidFill>
                <a:uFillTx/>
                <a:latin typeface="黑体" panose="02010609060101010101" charset="-122"/>
                <a:ea typeface="黑体" panose="02010609060101010101" charset="-122"/>
              </a:endParaRPr>
            </a:p>
          </p:txBody>
        </p:sp>
      </p:grpSp>
      <p:sp>
        <p:nvSpPr>
          <p:cNvPr id="9" name="文本框 8"/>
          <p:cNvSpPr txBox="1"/>
          <p:nvPr/>
        </p:nvSpPr>
        <p:spPr>
          <a:xfrm>
            <a:off x="1369060" y="1388110"/>
            <a:ext cx="10059035" cy="811530"/>
          </a:xfrm>
          <a:prstGeom prst="rect">
            <a:avLst/>
          </a:prstGeom>
          <a:noFill/>
        </p:spPr>
        <p:txBody>
          <a:bodyPr wrap="square" rtlCol="0">
            <a:spAutoFit/>
          </a:bodyPr>
          <a:lstStyle/>
          <a:p>
            <a:pPr algn="just" fontAlgn="auto">
              <a:lnSpc>
                <a:spcPct val="130000"/>
              </a:lnSpc>
            </a:pPr>
            <a:r>
              <a:rPr lang="zh-CN" altLang="en-US" sz="3600" b="1">
                <a:solidFill>
                  <a:srgbClr val="8A4F27"/>
                </a:solidFill>
              </a:rPr>
              <a:t>传奇一：</a:t>
            </a:r>
            <a:r>
              <a:rPr lang="zh-CN" altLang="en-US" sz="3600">
                <a:solidFill>
                  <a:srgbClr val="8A4F27"/>
                </a:solidFill>
              </a:rPr>
              <a:t>恶劣的自然环境与一无所有的僧人。</a:t>
            </a:r>
            <a:endParaRPr lang="zh-CN" altLang="en-US" sz="3600">
              <a:solidFill>
                <a:srgbClr val="8A4F27"/>
              </a:solidFill>
            </a:endParaRPr>
          </a:p>
        </p:txBody>
      </p:sp>
      <p:grpSp>
        <p:nvGrpSpPr>
          <p:cNvPr id="24" name="组合 23"/>
          <p:cNvGrpSpPr/>
          <p:nvPr/>
        </p:nvGrpSpPr>
        <p:grpSpPr>
          <a:xfrm>
            <a:off x="403860" y="337732"/>
            <a:ext cx="3774440" cy="840960"/>
            <a:chOff x="616" y="682"/>
            <a:chExt cx="5944" cy="1324"/>
          </a:xfrm>
        </p:grpSpPr>
        <p:sp>
          <p:nvSpPr>
            <p:cNvPr id="11" name="圆角矩形 10"/>
            <p:cNvSpPr/>
            <p:nvPr/>
          </p:nvSpPr>
          <p:spPr>
            <a:xfrm>
              <a:off x="616" y="693"/>
              <a:ext cx="5944" cy="1304"/>
            </a:xfrm>
            <a:prstGeom prst="roundRect">
              <a:avLst>
                <a:gd name="adj" fmla="val 50000"/>
              </a:avLst>
            </a:prstGeom>
            <a:solidFill>
              <a:schemeClr val="bg1"/>
            </a:solidFill>
            <a:ln>
              <a:solidFill>
                <a:srgbClr val="8A4F27"/>
              </a:solidFill>
            </a:ln>
            <a:effectLst>
              <a:innerShdw blurRad="393700" dist="114300">
                <a:srgbClr val="AD6432">
                  <a:alpha val="42000"/>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Bold" panose="020B0800000000000000" pitchFamily="34" charset="-122"/>
                <a:ea typeface="思源黑体 CN Bold" panose="020B0800000000000000" pitchFamily="34" charset="-122"/>
                <a:cs typeface="+mn-ea"/>
                <a:sym typeface="+mn-lt"/>
              </a:endParaRPr>
            </a:p>
          </p:txBody>
        </p:sp>
        <p:sp>
          <p:nvSpPr>
            <p:cNvPr id="2" name="文本框 1"/>
            <p:cNvSpPr txBox="1"/>
            <p:nvPr/>
          </p:nvSpPr>
          <p:spPr>
            <a:xfrm>
              <a:off x="2274" y="815"/>
              <a:ext cx="3854" cy="1016"/>
            </a:xfrm>
            <a:prstGeom prst="rect">
              <a:avLst/>
            </a:prstGeom>
            <a:noFill/>
          </p:spPr>
          <p:txBody>
            <a:bodyPr wrap="square" rtlCol="0">
              <a:spAutoFit/>
            </a:bodyPr>
            <a:lstStyle/>
            <a:p>
              <a:r>
                <a:rPr lang="zh-CN" altLang="en-US" sz="3600" b="1" spc="800">
                  <a:solidFill>
                    <a:srgbClr val="8A4F27"/>
                  </a:solidFill>
                  <a:uFillTx/>
                  <a:latin typeface="微软雅黑" panose="020B0503020204020204" charset="-122"/>
                  <a:ea typeface="微软雅黑" panose="020B0503020204020204" charset="-122"/>
                </a:rPr>
                <a:t>汇报交流</a:t>
              </a:r>
              <a:endParaRPr lang="zh-CN" altLang="en-US" sz="3600" b="1" spc="800">
                <a:solidFill>
                  <a:srgbClr val="8A4F27"/>
                </a:solidFill>
                <a:uFillTx/>
                <a:latin typeface="微软雅黑" panose="020B0503020204020204" charset="-122"/>
                <a:ea typeface="微软雅黑" panose="020B0503020204020204" charset="-122"/>
              </a:endParaRPr>
            </a:p>
          </p:txBody>
        </p:sp>
        <p:grpSp>
          <p:nvGrpSpPr>
            <p:cNvPr id="18" name="组合 17"/>
            <p:cNvGrpSpPr/>
            <p:nvPr/>
          </p:nvGrpSpPr>
          <p:grpSpPr>
            <a:xfrm>
              <a:off x="684" y="682"/>
              <a:ext cx="1324" cy="1324"/>
              <a:chOff x="4054" y="4683"/>
              <a:chExt cx="1245" cy="1245"/>
            </a:xfrm>
          </p:grpSpPr>
          <p:sp>
            <p:nvSpPr>
              <p:cNvPr id="3" name="MH_Other_4" descr="e7d195523061f1c0deeec63e560781cfd59afb0ea006f2a87ABB68BF51EA6619813959095094C18C62A12F549504892A4AAA8C1554C6663626E05CA27F281A14E6983772AFC3FB97135759321DEA3D703E9D8D869A2273EEB2A0BB67749286FC6AC0CABC13E93DFA52684F44072F01AF674423D8E4F9F8BECABFE5771A30929D6D0D81E4AAAF4547CD35BA5A33B94A9D"/>
              <p:cNvSpPr>
                <a:spLocks noChangeAspect="1"/>
              </p:cNvSpPr>
              <p:nvPr>
                <p:custDataLst>
                  <p:tags r:id="rId1"/>
                </p:custDataLst>
              </p:nvPr>
            </p:nvSpPr>
            <p:spPr>
              <a:xfrm rot="16200000">
                <a:off x="4192" y="4796"/>
                <a:ext cx="1001" cy="1001"/>
              </a:xfrm>
              <a:prstGeom prst="ellipse">
                <a:avLst/>
              </a:prstGeom>
              <a:solidFill>
                <a:srgbClr val="9D5A2D"/>
              </a:solidFill>
              <a:ln w="19050">
                <a:solidFill>
                  <a:srgbClr val="9D5A2D"/>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2400">
                  <a:solidFill>
                    <a:prstClr val="white"/>
                  </a:solidFill>
                  <a:latin typeface="思源黑体 CN Bold" panose="020B0800000000000000" pitchFamily="34" charset="-122"/>
                  <a:ea typeface="思源黑体 CN Bold" panose="020B0800000000000000" pitchFamily="34" charset="-122"/>
                  <a:cs typeface="+mn-ea"/>
                  <a:sym typeface="+mn-lt"/>
                </a:endParaRPr>
              </a:p>
            </p:txBody>
          </p:sp>
          <p:sp>
            <p:nvSpPr>
              <p:cNvPr id="10" name="椭圆 9"/>
              <p:cNvSpPr/>
              <p:nvPr/>
            </p:nvSpPr>
            <p:spPr>
              <a:xfrm>
                <a:off x="4054" y="4683"/>
                <a:ext cx="1245" cy="1245"/>
              </a:xfrm>
              <a:prstGeom prst="ellipse">
                <a:avLst/>
              </a:prstGeom>
              <a:solidFill>
                <a:srgbClr val="EECF91"/>
              </a:solidFill>
              <a:ln>
                <a:noFill/>
              </a:ln>
              <a:effectLst>
                <a:softEdge rad="254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p:nvPr/>
            </p:nvSpPr>
            <p:spPr>
              <a:xfrm>
                <a:off x="4643" y="4963"/>
                <a:ext cx="298" cy="298"/>
              </a:xfrm>
              <a:prstGeom prst="ellipse">
                <a:avLst/>
              </a:prstGeom>
              <a:solidFill>
                <a:schemeClr val="bg1"/>
              </a:soli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500"/>
                                        <p:tgtEl>
                                          <p:spTgt spid="7"/>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40"/>
                                        </p:tgtEl>
                                        <p:attrNameLst>
                                          <p:attrName>style.visibility</p:attrName>
                                        </p:attrNameLst>
                                      </p:cBhvr>
                                      <p:to>
                                        <p:strVal val="visible"/>
                                      </p:to>
                                    </p:set>
                                    <p:animEffect transition="in" filter="wipe(left)">
                                      <p:cBhvr>
                                        <p:cTn id="11"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矩形 2"/>
          <p:cNvSpPr/>
          <p:nvPr/>
        </p:nvSpPr>
        <p:spPr>
          <a:xfrm>
            <a:off x="2371725" y="1666875"/>
            <a:ext cx="9072245" cy="4246245"/>
          </a:xfrm>
          <a:prstGeom prst="rect">
            <a:avLst/>
          </a:prstGeom>
          <a:noFill/>
          <a:ln w="28575" cmpd="sng">
            <a:solidFill>
              <a:srgbClr val="B15B24"/>
            </a:solidFill>
            <a:prstDash val="sysDash"/>
          </a:ln>
        </p:spPr>
        <p:txBody>
          <a:bodyPr wrap="square" anchor="t">
            <a:spAutoFit/>
          </a:bodyPr>
          <a:lstStyle/>
          <a:p>
            <a:pPr lvl="0" algn="l">
              <a:lnSpc>
                <a:spcPct val="150000"/>
              </a:lnSpc>
            </a:pPr>
            <a:r>
              <a:rPr lang="en-US" altLang="zh-CN" sz="3600" b="1" dirty="0">
                <a:solidFill>
                  <a:srgbClr val="CC7800"/>
                </a:solidFill>
                <a:latin typeface="楷体" panose="02010609060101010101" charset="-122"/>
                <a:ea typeface="楷体" panose="02010609060101010101" charset="-122"/>
                <a:sym typeface="+mn-ea"/>
              </a:rPr>
              <a:t>    </a:t>
            </a:r>
            <a:r>
              <a:rPr lang="en-US" altLang="zh-CN" sz="3600" b="1" dirty="0">
                <a:solidFill>
                  <a:srgbClr val="B15B24"/>
                </a:solidFill>
                <a:latin typeface="楷体" panose="02010609060101010101" charset="-122"/>
                <a:ea typeface="楷体" panose="02010609060101010101" charset="-122"/>
                <a:sym typeface="+mn-ea"/>
              </a:rPr>
              <a:t>作者用精炼准确的语言、生动形象的描写，再现了当时</a:t>
            </a:r>
            <a:r>
              <a:rPr lang="en-US" altLang="zh-CN" sz="3600" b="1" dirty="0">
                <a:solidFill>
                  <a:srgbClr val="FF0000"/>
                </a:solidFill>
                <a:latin typeface="楷体" panose="02010609060101010101" charset="-122"/>
                <a:ea typeface="楷体" panose="02010609060101010101" charset="-122"/>
                <a:sym typeface="+mn-ea"/>
              </a:rPr>
              <a:t>恶劣的自然环境</a:t>
            </a:r>
            <a:r>
              <a:rPr lang="en-US" altLang="zh-CN" sz="3600" b="1" dirty="0">
                <a:solidFill>
                  <a:srgbClr val="B15B24"/>
                </a:solidFill>
                <a:latin typeface="楷体" panose="02010609060101010101" charset="-122"/>
                <a:ea typeface="楷体" panose="02010609060101010101" charset="-122"/>
                <a:sym typeface="+mn-ea"/>
              </a:rPr>
              <a:t>，间接歌颂了唐东杰布的</a:t>
            </a:r>
            <a:r>
              <a:rPr lang="en-US" altLang="zh-CN" sz="3600" b="1" dirty="0">
                <a:solidFill>
                  <a:srgbClr val="FF0000"/>
                </a:solidFill>
                <a:latin typeface="楷体" panose="02010609060101010101" charset="-122"/>
                <a:ea typeface="楷体" panose="02010609060101010101" charset="-122"/>
                <a:sym typeface="+mn-ea"/>
              </a:rPr>
              <a:t>高尚品质</a:t>
            </a:r>
            <a:r>
              <a:rPr lang="en-US" altLang="zh-CN" sz="3600" b="1" dirty="0">
                <a:solidFill>
                  <a:srgbClr val="B15B24"/>
                </a:solidFill>
                <a:latin typeface="楷体" panose="02010609060101010101" charset="-122"/>
                <a:ea typeface="楷体" panose="02010609060101010101" charset="-122"/>
                <a:sym typeface="+mn-ea"/>
              </a:rPr>
              <a:t>，说明他许下宏愿，发誓架桥的思想根源，也说明</a:t>
            </a:r>
            <a:r>
              <a:rPr lang="en-US" altLang="zh-CN" sz="3600" b="1" dirty="0">
                <a:solidFill>
                  <a:srgbClr val="FF0000"/>
                </a:solidFill>
                <a:latin typeface="楷体" panose="02010609060101010101" charset="-122"/>
                <a:ea typeface="楷体" panose="02010609060101010101" charset="-122"/>
                <a:sym typeface="+mn-ea"/>
              </a:rPr>
              <a:t>民间艺术源于生活</a:t>
            </a:r>
            <a:r>
              <a:rPr lang="en-US" altLang="zh-CN" sz="3600" b="1" dirty="0">
                <a:solidFill>
                  <a:srgbClr val="B15B24"/>
                </a:solidFill>
                <a:latin typeface="楷体" panose="02010609060101010101" charset="-122"/>
                <a:ea typeface="楷体" panose="02010609060101010101" charset="-122"/>
                <a:sym typeface="+mn-ea"/>
              </a:rPr>
              <a:t>，根据时代的需要而产生。</a:t>
            </a:r>
            <a:endParaRPr lang="en-US" altLang="zh-CN" sz="3600" b="1" dirty="0">
              <a:solidFill>
                <a:srgbClr val="B15B24"/>
              </a:solidFill>
              <a:latin typeface="楷体" panose="02010609060101010101" charset="-122"/>
              <a:ea typeface="楷体" panose="02010609060101010101"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867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673"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641475" y="895985"/>
            <a:ext cx="9665335" cy="730885"/>
          </a:xfrm>
          <a:prstGeom prst="rect">
            <a:avLst/>
          </a:prstGeom>
          <a:noFill/>
        </p:spPr>
        <p:txBody>
          <a:bodyPr wrap="square" rtlCol="0">
            <a:spAutoFit/>
          </a:bodyPr>
          <a:lstStyle/>
          <a:p>
            <a:pPr algn="just" fontAlgn="auto">
              <a:lnSpc>
                <a:spcPct val="130000"/>
              </a:lnSpc>
            </a:pPr>
            <a:r>
              <a:rPr lang="zh-CN" altLang="en-US" sz="3200" b="1">
                <a:solidFill>
                  <a:srgbClr val="8A4F27"/>
                </a:solidFill>
              </a:rPr>
              <a:t>传奇二</a:t>
            </a:r>
            <a:r>
              <a:rPr lang="zh-CN" altLang="en-US" sz="3200">
                <a:solidFill>
                  <a:srgbClr val="8A4F27"/>
                </a:solidFill>
              </a:rPr>
              <a:t>：从雅鲁藏布江上没有一座桥到</a:t>
            </a:r>
            <a:r>
              <a:rPr lang="en-US" altLang="zh-CN" sz="3200">
                <a:solidFill>
                  <a:srgbClr val="8A4F27"/>
                </a:solidFill>
              </a:rPr>
              <a:t>58</a:t>
            </a:r>
            <a:r>
              <a:rPr lang="zh-CN" altLang="en-US" sz="3200">
                <a:solidFill>
                  <a:srgbClr val="8A4F27"/>
                </a:solidFill>
              </a:rPr>
              <a:t>座铁索桥。</a:t>
            </a:r>
            <a:endParaRPr lang="zh-CN" altLang="en-US" sz="3200">
              <a:solidFill>
                <a:srgbClr val="8A4F27"/>
              </a:solidFill>
            </a:endParaRPr>
          </a:p>
        </p:txBody>
      </p:sp>
      <p:sp>
        <p:nvSpPr>
          <p:cNvPr id="2" name="文本框 1"/>
          <p:cNvSpPr txBox="1"/>
          <p:nvPr/>
        </p:nvSpPr>
        <p:spPr>
          <a:xfrm>
            <a:off x="1654175" y="1809115"/>
            <a:ext cx="8622665" cy="730885"/>
          </a:xfrm>
          <a:prstGeom prst="rect">
            <a:avLst/>
          </a:prstGeom>
          <a:noFill/>
        </p:spPr>
        <p:txBody>
          <a:bodyPr wrap="square" rtlCol="0">
            <a:spAutoFit/>
          </a:bodyPr>
          <a:lstStyle/>
          <a:p>
            <a:pPr algn="just" fontAlgn="auto">
              <a:lnSpc>
                <a:spcPct val="130000"/>
              </a:lnSpc>
            </a:pPr>
            <a:r>
              <a:rPr lang="zh-CN" altLang="en-US" sz="3200" b="1">
                <a:solidFill>
                  <a:srgbClr val="8A4F27"/>
                </a:solidFill>
              </a:rPr>
              <a:t>传奇三</a:t>
            </a:r>
            <a:r>
              <a:rPr lang="zh-CN" altLang="en-US" sz="3200">
                <a:solidFill>
                  <a:srgbClr val="8A4F27"/>
                </a:solidFill>
              </a:rPr>
              <a:t>：从僧人到藏戏的开山鼻祖。</a:t>
            </a:r>
            <a:endParaRPr lang="en-US" sz="3200">
              <a:solidFill>
                <a:srgbClr val="8A4F27"/>
              </a:solidFill>
            </a:endParaRPr>
          </a:p>
        </p:txBody>
      </p:sp>
      <p:sp>
        <p:nvSpPr>
          <p:cNvPr id="32769" name="TextBox 2"/>
          <p:cNvSpPr txBox="1"/>
          <p:nvPr/>
        </p:nvSpPr>
        <p:spPr>
          <a:xfrm>
            <a:off x="1259840" y="2640965"/>
            <a:ext cx="10257155" cy="3784600"/>
          </a:xfrm>
          <a:prstGeom prst="rect">
            <a:avLst/>
          </a:prstGeom>
          <a:noFill/>
          <a:ln w="9525">
            <a:noFill/>
          </a:ln>
        </p:spPr>
        <p:txBody>
          <a:bodyPr wrap="square" anchor="t">
            <a:spAutoFit/>
          </a:bodyPr>
          <a:lstStyle/>
          <a:p>
            <a:pPr>
              <a:lnSpc>
                <a:spcPct val="150000"/>
              </a:lnSpc>
            </a:pPr>
            <a:r>
              <a:rPr lang="en-US" altLang="zh-CN" sz="3200" b="1">
                <a:solidFill>
                  <a:srgbClr val="8A4F27"/>
                </a:solidFill>
                <a:latin typeface="楷体" panose="02010609060101010101" charset="-122"/>
                <a:ea typeface="楷体" panose="02010609060101010101" charset="-122"/>
                <a:sym typeface="宋体" panose="02010600030101010101" pitchFamily="2" charset="-122"/>
              </a:rPr>
              <a:t>    </a:t>
            </a:r>
            <a:r>
              <a:rPr lang="zh-CN" altLang="en-US" sz="3200" b="1">
                <a:solidFill>
                  <a:srgbClr val="8A4F27"/>
                </a:solidFill>
                <a:latin typeface="楷体" panose="02010609060101010101" charset="-122"/>
                <a:ea typeface="楷体" panose="02010609060101010101" charset="-122"/>
                <a:sym typeface="宋体" panose="02010600030101010101" pitchFamily="2" charset="-122"/>
              </a:rPr>
              <a:t>于是，就有了这样一段传奇。唐东杰布在山南琼结，认识了能歌善舞的七兄妹，组成了西藏的第一个藏戏班子，用歌舞说唱的形式表演历史故事和传说，</a:t>
            </a:r>
            <a:r>
              <a:rPr lang="en-US" altLang="zh-CN" sz="3200" b="1">
                <a:solidFill>
                  <a:srgbClr val="8A4F27"/>
                </a:solidFill>
                <a:latin typeface="楷体" panose="02010609060101010101" charset="-122"/>
                <a:ea typeface="楷体" panose="02010609060101010101" charset="-122"/>
                <a:sym typeface="宋体" panose="02010600030101010101" pitchFamily="2" charset="-122"/>
              </a:rPr>
              <a:t>……</a:t>
            </a:r>
            <a:r>
              <a:rPr lang="zh-CN" altLang="en-US" sz="3200" b="1">
                <a:solidFill>
                  <a:srgbClr val="FF0000"/>
                </a:solidFill>
                <a:latin typeface="楷体" panose="02010609060101010101" charset="-122"/>
                <a:ea typeface="楷体" panose="02010609060101010101" charset="-122"/>
                <a:sym typeface="宋体" panose="02010600030101010101" pitchFamily="2" charset="-122"/>
              </a:rPr>
              <a:t>身无分文</a:t>
            </a:r>
            <a:r>
              <a:rPr lang="zh-CN" altLang="en-US" sz="3200" b="1">
                <a:solidFill>
                  <a:srgbClr val="8A4F27"/>
                </a:solidFill>
                <a:latin typeface="楷体" panose="02010609060101010101" charset="-122"/>
                <a:ea typeface="楷体" panose="02010609060101010101" charset="-122"/>
                <a:sym typeface="宋体" panose="02010600030101010101" pitchFamily="2" charset="-122"/>
              </a:rPr>
              <a:t>的唐东杰布</a:t>
            </a:r>
            <a:r>
              <a:rPr lang="zh-CN" altLang="en-US" sz="3200" b="1">
                <a:solidFill>
                  <a:srgbClr val="8A4F27"/>
                </a:solidFill>
                <a:latin typeface="楷体" panose="02010609060101010101" charset="-122"/>
                <a:ea typeface="楷体" panose="02010609060101010101" charset="-122"/>
                <a:sym typeface="+mn-ea"/>
              </a:rPr>
              <a:t>就这样</a:t>
            </a:r>
            <a:r>
              <a:rPr lang="zh-CN" altLang="en-US" sz="3200" b="1">
                <a:solidFill>
                  <a:srgbClr val="8A4F27"/>
                </a:solidFill>
                <a:latin typeface="楷体" panose="02010609060101010101" charset="-122"/>
                <a:ea typeface="楷体" panose="02010609060101010101" charset="-122"/>
                <a:sym typeface="宋体" panose="02010600030101010101" pitchFamily="2" charset="-122"/>
              </a:rPr>
              <a:t>在雅鲁藏布江上留下了</a:t>
            </a:r>
            <a:r>
              <a:rPr lang="en-US" altLang="zh-CN" sz="3200" b="1">
                <a:solidFill>
                  <a:srgbClr val="FF0000"/>
                </a:solidFill>
                <a:latin typeface="楷体" panose="02010609060101010101" charset="-122"/>
                <a:ea typeface="楷体" panose="02010609060101010101" charset="-122"/>
                <a:sym typeface="宋体" panose="02010600030101010101" pitchFamily="2" charset="-122"/>
              </a:rPr>
              <a:t>58</a:t>
            </a:r>
            <a:r>
              <a:rPr lang="zh-CN" altLang="en-US" sz="3200" b="1">
                <a:solidFill>
                  <a:srgbClr val="FF0000"/>
                </a:solidFill>
                <a:latin typeface="楷体" panose="02010609060101010101" charset="-122"/>
                <a:ea typeface="楷体" panose="02010609060101010101" charset="-122"/>
                <a:sym typeface="宋体" panose="02010600030101010101" pitchFamily="2" charset="-122"/>
              </a:rPr>
              <a:t>座铁索桥</a:t>
            </a:r>
            <a:r>
              <a:rPr lang="zh-CN" altLang="en-US" sz="3200" b="1">
                <a:solidFill>
                  <a:srgbClr val="8A4F27"/>
                </a:solidFill>
                <a:latin typeface="楷体" panose="02010609060101010101" charset="-122"/>
                <a:ea typeface="楷体" panose="02010609060101010101" charset="-122"/>
                <a:sym typeface="宋体" panose="02010600030101010101" pitchFamily="2" charset="-122"/>
              </a:rPr>
              <a:t>。同时，成为藏戏的</a:t>
            </a:r>
            <a:r>
              <a:rPr lang="zh-CN" altLang="en-US" sz="3200" b="1">
                <a:solidFill>
                  <a:srgbClr val="FF0000"/>
                </a:solidFill>
                <a:latin typeface="楷体" panose="02010609060101010101" charset="-122"/>
                <a:ea typeface="楷体" panose="02010609060101010101" charset="-122"/>
                <a:sym typeface="宋体" panose="02010600030101010101" pitchFamily="2" charset="-122"/>
              </a:rPr>
              <a:t>开山鼻祖</a:t>
            </a:r>
            <a:r>
              <a:rPr lang="zh-CN" altLang="en-US" sz="3200" b="1">
                <a:solidFill>
                  <a:srgbClr val="8A4F27"/>
                </a:solidFill>
                <a:latin typeface="楷体" panose="02010609060101010101" charset="-122"/>
                <a:ea typeface="楷体" panose="02010609060101010101" charset="-122"/>
                <a:sym typeface="宋体" panose="02010600030101010101" pitchFamily="2" charset="-122"/>
              </a:rPr>
              <a:t>。</a:t>
            </a:r>
            <a:endParaRPr lang="zh-CN" altLang="en-US" sz="3200" b="1">
              <a:solidFill>
                <a:srgbClr val="8A4F27"/>
              </a:solidFill>
              <a:latin typeface="楷体" panose="02010609060101010101" charset="-122"/>
              <a:ea typeface="楷体" panose="02010609060101010101" charset="-122"/>
              <a:sym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276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2" grpId="0"/>
      <p:bldP spid="32769"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矩形 2"/>
          <p:cNvSpPr/>
          <p:nvPr/>
        </p:nvSpPr>
        <p:spPr>
          <a:xfrm>
            <a:off x="2371725" y="1666875"/>
            <a:ext cx="9072245" cy="4246245"/>
          </a:xfrm>
          <a:prstGeom prst="rect">
            <a:avLst/>
          </a:prstGeom>
          <a:noFill/>
          <a:ln w="28575" cmpd="sng">
            <a:solidFill>
              <a:srgbClr val="B15B24"/>
            </a:solidFill>
            <a:prstDash val="sysDash"/>
          </a:ln>
        </p:spPr>
        <p:txBody>
          <a:bodyPr wrap="square" anchor="t">
            <a:spAutoFit/>
          </a:bodyPr>
          <a:lstStyle/>
          <a:p>
            <a:pPr lvl="0" algn="l">
              <a:lnSpc>
                <a:spcPct val="150000"/>
              </a:lnSpc>
            </a:pPr>
            <a:r>
              <a:rPr lang="en-US" altLang="zh-CN" sz="3600" b="1" dirty="0">
                <a:solidFill>
                  <a:srgbClr val="CC7800"/>
                </a:solidFill>
                <a:latin typeface="楷体" panose="02010609060101010101" charset="-122"/>
                <a:ea typeface="楷体" panose="02010609060101010101" charset="-122"/>
                <a:sym typeface="+mn-ea"/>
              </a:rPr>
              <a:t>    </a:t>
            </a:r>
            <a:r>
              <a:rPr lang="en-US" altLang="zh-CN" sz="3600" b="1" dirty="0">
                <a:solidFill>
                  <a:srgbClr val="B15B24"/>
                </a:solidFill>
                <a:latin typeface="楷体" panose="02010609060101010101" charset="-122"/>
                <a:ea typeface="楷体" panose="02010609060101010101" charset="-122"/>
                <a:sym typeface="+mn-ea"/>
              </a:rPr>
              <a:t>这个传奇的故事深深扎根在藏族人民的心中，唐东杰布不愧被誉为藏戏的</a:t>
            </a:r>
            <a:r>
              <a:rPr lang="en-US" altLang="zh-CN" sz="3600" b="1" dirty="0">
                <a:solidFill>
                  <a:srgbClr val="FF0000"/>
                </a:solidFill>
                <a:latin typeface="楷体" panose="02010609060101010101" charset="-122"/>
                <a:ea typeface="楷体" panose="02010609060101010101" charset="-122"/>
                <a:sym typeface="+mn-ea"/>
              </a:rPr>
              <a:t>开山鼻祖</a:t>
            </a:r>
            <a:r>
              <a:rPr lang="en-US" altLang="zh-CN" sz="3600" b="1" dirty="0">
                <a:solidFill>
                  <a:srgbClr val="B15B24"/>
                </a:solidFill>
                <a:latin typeface="楷体" panose="02010609060101010101" charset="-122"/>
                <a:ea typeface="楷体" panose="02010609060101010101" charset="-122"/>
                <a:sym typeface="+mn-ea"/>
              </a:rPr>
              <a:t>。时至今日，在每一个藏戏剧团，都会供奉有他的画像，接受着一代代艺人的膜拜，也让我们顿</a:t>
            </a:r>
            <a:r>
              <a:rPr lang="zh-CN" altLang="en-US" sz="3600" b="1" dirty="0">
                <a:solidFill>
                  <a:srgbClr val="B15B24"/>
                </a:solidFill>
                <a:latin typeface="楷体" panose="02010609060101010101" charset="-122"/>
                <a:ea typeface="楷体" panose="02010609060101010101" charset="-122"/>
                <a:sym typeface="+mn-ea"/>
              </a:rPr>
              <a:t>时</a:t>
            </a:r>
            <a:r>
              <a:rPr lang="en-US" altLang="zh-CN" sz="3600" b="1" dirty="0" err="1">
                <a:solidFill>
                  <a:srgbClr val="B15B24"/>
                </a:solidFill>
                <a:latin typeface="楷体" panose="02010609060101010101" charset="-122"/>
                <a:ea typeface="楷体" panose="02010609060101010101" charset="-122"/>
                <a:sym typeface="+mn-ea"/>
              </a:rPr>
              <a:t>生出几分神圣和肃穆感</a:t>
            </a:r>
            <a:r>
              <a:rPr lang="en-US" altLang="zh-CN" sz="3600" b="1" dirty="0">
                <a:solidFill>
                  <a:srgbClr val="B15B24"/>
                </a:solidFill>
                <a:latin typeface="楷体" panose="02010609060101010101" charset="-122"/>
                <a:ea typeface="楷体" panose="02010609060101010101" charset="-122"/>
                <a:sym typeface="+mn-ea"/>
              </a:rPr>
              <a:t>。</a:t>
            </a:r>
            <a:endParaRPr lang="en-US" altLang="zh-CN" sz="3600" b="1" dirty="0">
              <a:solidFill>
                <a:srgbClr val="B15B24"/>
              </a:solidFill>
              <a:latin typeface="楷体" panose="02010609060101010101" charset="-122"/>
              <a:ea typeface="楷体" panose="02010609060101010101"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867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673"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 name="组合 23"/>
          <p:cNvGrpSpPr/>
          <p:nvPr/>
        </p:nvGrpSpPr>
        <p:grpSpPr>
          <a:xfrm>
            <a:off x="403860" y="337732"/>
            <a:ext cx="3774440" cy="840960"/>
            <a:chOff x="616" y="682"/>
            <a:chExt cx="5944" cy="1324"/>
          </a:xfrm>
        </p:grpSpPr>
        <p:sp>
          <p:nvSpPr>
            <p:cNvPr id="11" name="圆角矩形 10"/>
            <p:cNvSpPr/>
            <p:nvPr/>
          </p:nvSpPr>
          <p:spPr>
            <a:xfrm>
              <a:off x="616" y="693"/>
              <a:ext cx="5944" cy="1304"/>
            </a:xfrm>
            <a:prstGeom prst="roundRect">
              <a:avLst>
                <a:gd name="adj" fmla="val 50000"/>
              </a:avLst>
            </a:prstGeom>
            <a:solidFill>
              <a:schemeClr val="bg1"/>
            </a:solidFill>
            <a:ln>
              <a:solidFill>
                <a:srgbClr val="8A4F27"/>
              </a:solidFill>
            </a:ln>
            <a:effectLst>
              <a:innerShdw blurRad="393700" dist="114300">
                <a:srgbClr val="AD6432">
                  <a:alpha val="42000"/>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Bold" panose="020B0800000000000000" pitchFamily="34" charset="-122"/>
                <a:ea typeface="思源黑体 CN Bold" panose="020B0800000000000000" pitchFamily="34" charset="-122"/>
                <a:cs typeface="+mn-ea"/>
                <a:sym typeface="+mn-lt"/>
              </a:endParaRPr>
            </a:p>
          </p:txBody>
        </p:sp>
        <p:sp>
          <p:nvSpPr>
            <p:cNvPr id="8" name="文本框 7"/>
            <p:cNvSpPr txBox="1"/>
            <p:nvPr/>
          </p:nvSpPr>
          <p:spPr>
            <a:xfrm>
              <a:off x="2274" y="815"/>
              <a:ext cx="3854" cy="1016"/>
            </a:xfrm>
            <a:prstGeom prst="rect">
              <a:avLst/>
            </a:prstGeom>
            <a:noFill/>
          </p:spPr>
          <p:txBody>
            <a:bodyPr wrap="square" rtlCol="0">
              <a:spAutoFit/>
            </a:bodyPr>
            <a:lstStyle/>
            <a:p>
              <a:r>
                <a:rPr lang="zh-CN" altLang="en-US" sz="3600" b="1" spc="800" dirty="0">
                  <a:solidFill>
                    <a:srgbClr val="8A4F27"/>
                  </a:solidFill>
                  <a:uFillTx/>
                  <a:latin typeface="微软雅黑" panose="020B0503020204020204" charset="-122"/>
                  <a:ea typeface="微软雅黑" panose="020B0503020204020204" charset="-122"/>
                </a:rPr>
                <a:t>新课导入</a:t>
              </a:r>
              <a:endParaRPr lang="zh-CN" altLang="en-US" sz="3600" b="1" spc="800" dirty="0">
                <a:solidFill>
                  <a:srgbClr val="8A4F27"/>
                </a:solidFill>
                <a:uFillTx/>
                <a:latin typeface="微软雅黑" panose="020B0503020204020204" charset="-122"/>
                <a:ea typeface="微软雅黑" panose="020B0503020204020204" charset="-122"/>
              </a:endParaRPr>
            </a:p>
          </p:txBody>
        </p:sp>
        <p:grpSp>
          <p:nvGrpSpPr>
            <p:cNvPr id="18" name="组合 17"/>
            <p:cNvGrpSpPr/>
            <p:nvPr/>
          </p:nvGrpSpPr>
          <p:grpSpPr>
            <a:xfrm>
              <a:off x="684" y="682"/>
              <a:ext cx="1324" cy="1324"/>
              <a:chOff x="4054" y="4683"/>
              <a:chExt cx="1245" cy="1245"/>
            </a:xfrm>
          </p:grpSpPr>
          <p:sp>
            <p:nvSpPr>
              <p:cNvPr id="40" name="MH_Other_4" descr="e7d195523061f1c0deeec63e560781cfd59afb0ea006f2a87ABB68BF51EA6619813959095094C18C62A12F549504892A4AAA8C1554C6663626E05CA27F281A14E6983772AFC3FB97135759321DEA3D703E9D8D869A2273EEB2A0BB67749286FC6AC0CABC13E93DFA52684F44072F01AF674423D8E4F9F8BECABFE5771A30929D6D0D81E4AAAF4547CD35BA5A33B94A9D"/>
              <p:cNvSpPr>
                <a:spLocks noChangeAspect="1"/>
              </p:cNvSpPr>
              <p:nvPr>
                <p:custDataLst>
                  <p:tags r:id="rId1"/>
                </p:custDataLst>
              </p:nvPr>
            </p:nvSpPr>
            <p:spPr>
              <a:xfrm rot="16200000">
                <a:off x="4192" y="4796"/>
                <a:ext cx="1001" cy="1001"/>
              </a:xfrm>
              <a:prstGeom prst="ellipse">
                <a:avLst/>
              </a:prstGeom>
              <a:solidFill>
                <a:srgbClr val="9D5A2D"/>
              </a:solidFill>
              <a:ln w="19050">
                <a:solidFill>
                  <a:srgbClr val="9D5A2D"/>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2400">
                  <a:solidFill>
                    <a:prstClr val="white"/>
                  </a:solidFill>
                  <a:latin typeface="思源黑体 CN Bold" panose="020B0800000000000000" pitchFamily="34" charset="-122"/>
                  <a:ea typeface="思源黑体 CN Bold" panose="020B0800000000000000" pitchFamily="34" charset="-122"/>
                  <a:cs typeface="+mn-ea"/>
                  <a:sym typeface="+mn-lt"/>
                </a:endParaRPr>
              </a:p>
            </p:txBody>
          </p:sp>
          <p:sp>
            <p:nvSpPr>
              <p:cNvPr id="4" name="椭圆 3"/>
              <p:cNvSpPr/>
              <p:nvPr/>
            </p:nvSpPr>
            <p:spPr>
              <a:xfrm>
                <a:off x="4054" y="4683"/>
                <a:ext cx="1245" cy="1245"/>
              </a:xfrm>
              <a:prstGeom prst="ellipse">
                <a:avLst/>
              </a:prstGeom>
              <a:solidFill>
                <a:srgbClr val="EECF91"/>
              </a:solidFill>
              <a:ln>
                <a:noFill/>
              </a:ln>
              <a:effectLst>
                <a:softEdge rad="254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p:nvSpPr>
            <p:spPr>
              <a:xfrm>
                <a:off x="4643" y="4963"/>
                <a:ext cx="298" cy="298"/>
              </a:xfrm>
              <a:prstGeom prst="ellipse">
                <a:avLst/>
              </a:prstGeom>
              <a:solidFill>
                <a:schemeClr val="bg1"/>
              </a:soli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13" name="组合 12"/>
          <p:cNvGrpSpPr/>
          <p:nvPr/>
        </p:nvGrpSpPr>
        <p:grpSpPr>
          <a:xfrm>
            <a:off x="1045845" y="1475740"/>
            <a:ext cx="10116185" cy="4392295"/>
            <a:chOff x="2525" y="2709"/>
            <a:chExt cx="14183" cy="5122"/>
          </a:xfrm>
        </p:grpSpPr>
        <p:sp>
          <p:nvSpPr>
            <p:cNvPr id="14" name="文本框 13"/>
            <p:cNvSpPr txBox="1"/>
            <p:nvPr/>
          </p:nvSpPr>
          <p:spPr>
            <a:xfrm>
              <a:off x="2760" y="2915"/>
              <a:ext cx="13570" cy="4413"/>
            </a:xfrm>
            <a:prstGeom prst="rect">
              <a:avLst/>
            </a:prstGeom>
            <a:noFill/>
            <a:ln w="9525">
              <a:noFill/>
            </a:ln>
          </p:spPr>
          <p:txBody>
            <a:bodyPr wrap="square">
              <a:spAutoFit/>
            </a:bodyPr>
            <a:lstStyle/>
            <a:p>
              <a:pPr indent="0" algn="just" fontAlgn="auto">
                <a:lnSpc>
                  <a:spcPct val="150000"/>
                </a:lnSpc>
                <a:buFont typeface="Wingdings" panose="05000000000000000000" charset="0"/>
                <a:buNone/>
              </a:pPr>
              <a:r>
                <a:rPr lang="en-US" altLang="zh-CN" sz="3200" b="0" dirty="0">
                  <a:solidFill>
                    <a:srgbClr val="8A4F27"/>
                  </a:solidFill>
                  <a:latin typeface="+mn-ea"/>
                  <a:ea typeface="黑体" panose="02010609060101010101" charset="-122"/>
                  <a:cs typeface="黑体" panose="02010609060101010101" charset="-122"/>
                  <a:sym typeface="+mn-ea"/>
                </a:rPr>
                <a:t>       </a:t>
              </a:r>
              <a:r>
                <a:rPr lang="zh-CN" altLang="en-US" sz="3200" b="0" dirty="0">
                  <a:solidFill>
                    <a:srgbClr val="8A4F27"/>
                  </a:solidFill>
                  <a:latin typeface="+mn-ea"/>
                  <a:ea typeface="黑体" panose="02010609060101010101" charset="-122"/>
                  <a:cs typeface="黑体" panose="02010609060101010101" charset="-122"/>
                  <a:sym typeface="+mn-ea"/>
                </a:rPr>
                <a:t>不必说明快抒情的安徽黄梅戏，细腻婉转的江苏昆剧，铿锵大气的河南豫剧；也不必说有多样化中国风乐器伴奏、丰富脸谱文化的京剧。单是我们今天所要学习的《藏戏》里就饱含着我们中华传统戏剧文化。今天，我们就一起走进藏戏，看看它又有着什么特色。</a:t>
              </a:r>
              <a:endParaRPr lang="zh-CN" altLang="en-US" sz="3200" b="0" dirty="0">
                <a:solidFill>
                  <a:srgbClr val="8A4F27"/>
                </a:solidFill>
                <a:latin typeface="+mn-ea"/>
                <a:ea typeface="黑体" panose="02010609060101010101" charset="-122"/>
                <a:cs typeface="黑体" panose="02010609060101010101" charset="-122"/>
                <a:sym typeface="+mn-ea"/>
              </a:endParaRPr>
            </a:p>
          </p:txBody>
        </p:sp>
        <p:sp>
          <p:nvSpPr>
            <p:cNvPr id="15" name="任意多边形 14"/>
            <p:cNvSpPr/>
            <p:nvPr/>
          </p:nvSpPr>
          <p:spPr>
            <a:xfrm rot="5400000">
              <a:off x="2904" y="2329"/>
              <a:ext cx="1311" cy="2070"/>
            </a:xfrm>
            <a:custGeom>
              <a:avLst/>
              <a:gdLst>
                <a:gd name="connsiteX0" fmla="*/ 0 w 2118"/>
                <a:gd name="connsiteY0" fmla="*/ 2118 h 2118"/>
                <a:gd name="connsiteX1" fmla="*/ 0 w 2118"/>
                <a:gd name="connsiteY1" fmla="*/ 0 h 2118"/>
                <a:gd name="connsiteX2" fmla="*/ 461 w 2118"/>
                <a:gd name="connsiteY2" fmla="*/ 1691 h 2118"/>
                <a:gd name="connsiteX3" fmla="*/ 2118 w 2118"/>
                <a:gd name="connsiteY3" fmla="*/ 2118 h 2118"/>
                <a:gd name="connsiteX4" fmla="*/ 0 w 2118"/>
                <a:gd name="connsiteY4" fmla="*/ 2118 h 21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18" h="2118">
                  <a:moveTo>
                    <a:pt x="0" y="2118"/>
                  </a:moveTo>
                  <a:lnTo>
                    <a:pt x="0" y="0"/>
                  </a:lnTo>
                  <a:lnTo>
                    <a:pt x="461" y="1691"/>
                  </a:lnTo>
                  <a:lnTo>
                    <a:pt x="2118" y="2118"/>
                  </a:lnTo>
                  <a:lnTo>
                    <a:pt x="0" y="2118"/>
                  </a:lnTo>
                  <a:close/>
                </a:path>
              </a:pathLst>
            </a:custGeom>
            <a:solidFill>
              <a:srgbClr val="9A582C"/>
            </a:solidFill>
            <a:ln>
              <a:solidFill>
                <a:srgbClr val="9A582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rot="5400000" flipH="1" flipV="1">
              <a:off x="15017" y="6140"/>
              <a:ext cx="1311" cy="2070"/>
            </a:xfrm>
            <a:custGeom>
              <a:avLst/>
              <a:gdLst>
                <a:gd name="connsiteX0" fmla="*/ 0 w 2118"/>
                <a:gd name="connsiteY0" fmla="*/ 2118 h 2118"/>
                <a:gd name="connsiteX1" fmla="*/ 0 w 2118"/>
                <a:gd name="connsiteY1" fmla="*/ 0 h 2118"/>
                <a:gd name="connsiteX2" fmla="*/ 461 w 2118"/>
                <a:gd name="connsiteY2" fmla="*/ 1691 h 2118"/>
                <a:gd name="connsiteX3" fmla="*/ 2118 w 2118"/>
                <a:gd name="connsiteY3" fmla="*/ 2118 h 2118"/>
                <a:gd name="connsiteX4" fmla="*/ 0 w 2118"/>
                <a:gd name="connsiteY4" fmla="*/ 2118 h 21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18" h="2118">
                  <a:moveTo>
                    <a:pt x="0" y="2118"/>
                  </a:moveTo>
                  <a:lnTo>
                    <a:pt x="0" y="0"/>
                  </a:lnTo>
                  <a:lnTo>
                    <a:pt x="461" y="1691"/>
                  </a:lnTo>
                  <a:lnTo>
                    <a:pt x="2118" y="2118"/>
                  </a:lnTo>
                  <a:lnTo>
                    <a:pt x="0" y="2118"/>
                  </a:lnTo>
                  <a:close/>
                </a:path>
              </a:pathLst>
            </a:custGeom>
            <a:solidFill>
              <a:srgbClr val="9A582C"/>
            </a:solidFill>
            <a:ln>
              <a:solidFill>
                <a:srgbClr val="9A582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文本框 13"/>
          <p:cNvSpPr txBox="1"/>
          <p:nvPr/>
        </p:nvSpPr>
        <p:spPr>
          <a:xfrm>
            <a:off x="1547495" y="1323975"/>
            <a:ext cx="9503410" cy="1370965"/>
          </a:xfrm>
          <a:prstGeom prst="rect">
            <a:avLst/>
          </a:prstGeom>
          <a:noFill/>
        </p:spPr>
        <p:txBody>
          <a:bodyPr wrap="square" rtlCol="0">
            <a:spAutoFit/>
          </a:bodyPr>
          <a:lstStyle/>
          <a:p>
            <a:pPr marL="457200" indent="-457200" algn="just" fontAlgn="auto">
              <a:lnSpc>
                <a:spcPct val="130000"/>
              </a:lnSpc>
              <a:buFont typeface="Wingdings" panose="05000000000000000000" charset="0"/>
              <a:buChar char="l"/>
            </a:pPr>
            <a:r>
              <a:rPr lang="zh-CN" altLang="en-US" sz="3200" spc="400">
                <a:solidFill>
                  <a:srgbClr val="8A4F27"/>
                </a:solidFill>
                <a:uFillTx/>
                <a:latin typeface="黑体" panose="02010609060101010101" charset="-122"/>
                <a:ea typeface="黑体" panose="02010609060101010101" charset="-122"/>
                <a:cs typeface="黑体" panose="02010609060101010101" charset="-122"/>
              </a:rPr>
              <a:t>默读课文</a:t>
            </a:r>
            <a:r>
              <a:rPr lang="en-US" altLang="zh-CN" sz="3200" spc="400">
                <a:solidFill>
                  <a:srgbClr val="8A4F27"/>
                </a:solidFill>
                <a:uFillTx/>
                <a:latin typeface="黑体" panose="02010609060101010101" charset="-122"/>
                <a:ea typeface="黑体" panose="02010609060101010101" charset="-122"/>
                <a:cs typeface="黑体" panose="02010609060101010101" charset="-122"/>
              </a:rPr>
              <a:t>8～17</a:t>
            </a:r>
            <a:r>
              <a:rPr lang="zh-CN" altLang="en-US" sz="3200" spc="400">
                <a:solidFill>
                  <a:srgbClr val="8A4F27"/>
                </a:solidFill>
                <a:uFillTx/>
                <a:latin typeface="黑体" panose="02010609060101010101" charset="-122"/>
                <a:ea typeface="黑体" panose="02010609060101010101" charset="-122"/>
                <a:cs typeface="黑体" panose="02010609060101010101" charset="-122"/>
              </a:rPr>
              <a:t>自然段，以小组合作的方式完成下面表格。</a:t>
            </a:r>
            <a:endParaRPr lang="zh-CN" altLang="en-US" sz="3200" spc="400">
              <a:solidFill>
                <a:srgbClr val="8A4F27"/>
              </a:solidFill>
              <a:uFillTx/>
              <a:latin typeface="黑体" panose="02010609060101010101" charset="-122"/>
              <a:ea typeface="黑体" panose="02010609060101010101" charset="-122"/>
              <a:cs typeface="黑体" panose="02010609060101010101" charset="-122"/>
            </a:endParaRPr>
          </a:p>
        </p:txBody>
      </p:sp>
      <p:grpSp>
        <p:nvGrpSpPr>
          <p:cNvPr id="24" name="组合 23"/>
          <p:cNvGrpSpPr/>
          <p:nvPr/>
        </p:nvGrpSpPr>
        <p:grpSpPr>
          <a:xfrm>
            <a:off x="403860" y="337732"/>
            <a:ext cx="3774440" cy="840960"/>
            <a:chOff x="616" y="682"/>
            <a:chExt cx="5944" cy="1324"/>
          </a:xfrm>
        </p:grpSpPr>
        <p:sp>
          <p:nvSpPr>
            <p:cNvPr id="11" name="圆角矩形 10"/>
            <p:cNvSpPr/>
            <p:nvPr/>
          </p:nvSpPr>
          <p:spPr>
            <a:xfrm>
              <a:off x="616" y="693"/>
              <a:ext cx="5944" cy="1304"/>
            </a:xfrm>
            <a:prstGeom prst="roundRect">
              <a:avLst>
                <a:gd name="adj" fmla="val 50000"/>
              </a:avLst>
            </a:prstGeom>
            <a:solidFill>
              <a:schemeClr val="bg1"/>
            </a:solidFill>
            <a:ln>
              <a:solidFill>
                <a:srgbClr val="8A4F27"/>
              </a:solidFill>
            </a:ln>
            <a:effectLst>
              <a:innerShdw blurRad="393700" dist="114300">
                <a:srgbClr val="AD6432">
                  <a:alpha val="42000"/>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Bold" panose="020B0800000000000000" pitchFamily="34" charset="-122"/>
                <a:ea typeface="思源黑体 CN Bold" panose="020B0800000000000000" pitchFamily="34" charset="-122"/>
                <a:cs typeface="+mn-ea"/>
                <a:sym typeface="+mn-lt"/>
              </a:endParaRPr>
            </a:p>
          </p:txBody>
        </p:sp>
        <p:sp>
          <p:nvSpPr>
            <p:cNvPr id="8" name="文本框 7"/>
            <p:cNvSpPr txBox="1"/>
            <p:nvPr/>
          </p:nvSpPr>
          <p:spPr>
            <a:xfrm>
              <a:off x="2274" y="815"/>
              <a:ext cx="3854" cy="1016"/>
            </a:xfrm>
            <a:prstGeom prst="rect">
              <a:avLst/>
            </a:prstGeom>
            <a:noFill/>
          </p:spPr>
          <p:txBody>
            <a:bodyPr wrap="square" rtlCol="0">
              <a:spAutoFit/>
            </a:bodyPr>
            <a:lstStyle/>
            <a:p>
              <a:r>
                <a:rPr lang="zh-CN" altLang="en-US" sz="3600" b="1" spc="800">
                  <a:solidFill>
                    <a:srgbClr val="8A4F27"/>
                  </a:solidFill>
                  <a:uFillTx/>
                  <a:latin typeface="微软雅黑" panose="020B0503020204020204" charset="-122"/>
                  <a:ea typeface="微软雅黑" panose="020B0503020204020204" charset="-122"/>
                </a:rPr>
                <a:t>合作探究</a:t>
              </a:r>
              <a:endParaRPr lang="zh-CN" altLang="en-US" sz="3600" b="1" spc="800">
                <a:solidFill>
                  <a:srgbClr val="8A4F27"/>
                </a:solidFill>
                <a:uFillTx/>
                <a:latin typeface="微软雅黑" panose="020B0503020204020204" charset="-122"/>
                <a:ea typeface="微软雅黑" panose="020B0503020204020204" charset="-122"/>
              </a:endParaRPr>
            </a:p>
          </p:txBody>
        </p:sp>
        <p:grpSp>
          <p:nvGrpSpPr>
            <p:cNvPr id="18" name="组合 17"/>
            <p:cNvGrpSpPr/>
            <p:nvPr/>
          </p:nvGrpSpPr>
          <p:grpSpPr>
            <a:xfrm>
              <a:off x="684" y="682"/>
              <a:ext cx="1324" cy="1324"/>
              <a:chOff x="4054" y="4683"/>
              <a:chExt cx="1245" cy="1245"/>
            </a:xfrm>
          </p:grpSpPr>
          <p:sp>
            <p:nvSpPr>
              <p:cNvPr id="40" name="MH_Other_4" descr="e7d195523061f1c0deeec63e560781cfd59afb0ea006f2a87ABB68BF51EA6619813959095094C18C62A12F549504892A4AAA8C1554C6663626E05CA27F281A14E6983772AFC3FB97135759321DEA3D703E9D8D869A2273EEB2A0BB67749286FC6AC0CABC13E93DFA52684F44072F01AF674423D8E4F9F8BECABFE5771A30929D6D0D81E4AAAF4547CD35BA5A33B94A9D"/>
              <p:cNvSpPr>
                <a:spLocks noChangeAspect="1"/>
              </p:cNvSpPr>
              <p:nvPr>
                <p:custDataLst>
                  <p:tags r:id="rId1"/>
                </p:custDataLst>
              </p:nvPr>
            </p:nvSpPr>
            <p:spPr>
              <a:xfrm rot="16200000">
                <a:off x="4192" y="4796"/>
                <a:ext cx="1001" cy="1001"/>
              </a:xfrm>
              <a:prstGeom prst="ellipse">
                <a:avLst/>
              </a:prstGeom>
              <a:solidFill>
                <a:srgbClr val="9D5A2D"/>
              </a:solidFill>
              <a:ln w="19050">
                <a:solidFill>
                  <a:srgbClr val="9D5A2D"/>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2400">
                  <a:solidFill>
                    <a:prstClr val="white"/>
                  </a:solidFill>
                  <a:latin typeface="思源黑体 CN Bold" panose="020B0800000000000000" pitchFamily="34" charset="-122"/>
                  <a:ea typeface="思源黑体 CN Bold" panose="020B0800000000000000" pitchFamily="34" charset="-122"/>
                  <a:cs typeface="+mn-ea"/>
                  <a:sym typeface="+mn-lt"/>
                </a:endParaRPr>
              </a:p>
            </p:txBody>
          </p:sp>
          <p:sp>
            <p:nvSpPr>
              <p:cNvPr id="4" name="椭圆 3"/>
              <p:cNvSpPr/>
              <p:nvPr/>
            </p:nvSpPr>
            <p:spPr>
              <a:xfrm>
                <a:off x="4054" y="4683"/>
                <a:ext cx="1245" cy="1245"/>
              </a:xfrm>
              <a:prstGeom prst="ellipse">
                <a:avLst/>
              </a:prstGeom>
              <a:solidFill>
                <a:srgbClr val="EECF91"/>
              </a:solidFill>
              <a:ln>
                <a:noFill/>
              </a:ln>
              <a:effectLst>
                <a:softEdge rad="254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p:nvSpPr>
            <p:spPr>
              <a:xfrm>
                <a:off x="4643" y="4963"/>
                <a:ext cx="298" cy="298"/>
              </a:xfrm>
              <a:prstGeom prst="ellipse">
                <a:avLst/>
              </a:prstGeom>
              <a:solidFill>
                <a:schemeClr val="bg1"/>
              </a:soli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aphicFrame>
        <p:nvGraphicFramePr>
          <p:cNvPr id="7" name="表格 6"/>
          <p:cNvGraphicFramePr>
            <a:graphicFrameLocks noGrp="1"/>
          </p:cNvGraphicFramePr>
          <p:nvPr>
            <p:custDataLst>
              <p:tags r:id="rId2"/>
            </p:custDataLst>
          </p:nvPr>
        </p:nvGraphicFramePr>
        <p:xfrm>
          <a:off x="2087245" y="2839085"/>
          <a:ext cx="8827770" cy="2900680"/>
        </p:xfrm>
        <a:graphic>
          <a:graphicData uri="http://schemas.openxmlformats.org/drawingml/2006/table">
            <a:tbl>
              <a:tblPr firstRow="1" bandRow="1">
                <a:tableStyleId>{5C22544A-7EE6-4342-B048-85BDC9FD1C3A}</a:tableStyleId>
              </a:tblPr>
              <a:tblGrid>
                <a:gridCol w="3590925"/>
                <a:gridCol w="5236845"/>
              </a:tblGrid>
              <a:tr h="725170">
                <a:tc>
                  <a:txBody>
                    <a:bodyPr/>
                    <a:lstStyle/>
                    <a:p>
                      <a:pPr algn="ctr">
                        <a:buNone/>
                      </a:pPr>
                      <a:r>
                        <a:rPr lang="zh-CN" altLang="en-US" sz="3200"/>
                        <a:t>特</a:t>
                      </a:r>
                      <a:r>
                        <a:rPr lang="en-US" altLang="zh-CN" sz="3200"/>
                        <a:t>  </a:t>
                      </a:r>
                      <a:r>
                        <a:rPr lang="zh-CN" altLang="en-US" sz="3200"/>
                        <a:t>色</a:t>
                      </a:r>
                      <a:endParaRPr lang="zh-CN" altLang="en-US" sz="3200"/>
                    </a:p>
                  </a:txBody>
                  <a:tcPr anchor="ctr">
                    <a:solidFill>
                      <a:srgbClr val="8A4F27"/>
                    </a:solidFill>
                  </a:tcPr>
                </a:tc>
                <a:tc>
                  <a:txBody>
                    <a:bodyPr/>
                    <a:lstStyle/>
                    <a:p>
                      <a:pPr algn="ctr">
                        <a:buNone/>
                      </a:pPr>
                      <a:r>
                        <a:rPr lang="zh-CN" altLang="en-US" sz="3200"/>
                        <a:t>具体介绍</a:t>
                      </a:r>
                      <a:endParaRPr lang="zh-CN" altLang="en-US" sz="3200"/>
                    </a:p>
                  </a:txBody>
                  <a:tcPr anchor="ctr">
                    <a:solidFill>
                      <a:srgbClr val="8A4F27"/>
                    </a:solidFill>
                  </a:tcPr>
                </a:tc>
              </a:tr>
              <a:tr h="725170">
                <a:tc>
                  <a:txBody>
                    <a:bodyPr/>
                    <a:lstStyle/>
                    <a:p>
                      <a:pPr algn="ctr">
                        <a:buNone/>
                      </a:pPr>
                      <a:r>
                        <a:rPr lang="zh-CN" altLang="en-US" sz="3200" b="1">
                          <a:solidFill>
                            <a:srgbClr val="8A4F27"/>
                          </a:solidFill>
                          <a:latin typeface="楷体" panose="02010609060101010101" charset="-122"/>
                          <a:ea typeface="楷体" panose="02010609060101010101" charset="-122"/>
                        </a:rPr>
                        <a:t>戴着面具演出</a:t>
                      </a:r>
                      <a:endParaRPr lang="zh-CN" altLang="en-US" sz="3200" b="1">
                        <a:solidFill>
                          <a:srgbClr val="8A4F27"/>
                        </a:solidFill>
                        <a:latin typeface="楷体" panose="02010609060101010101" charset="-122"/>
                        <a:ea typeface="楷体" panose="02010609060101010101" charset="-122"/>
                      </a:endParaRPr>
                    </a:p>
                  </a:txBody>
                  <a:tcPr anchor="ctr">
                    <a:solidFill>
                      <a:srgbClr val="F2DCCF"/>
                    </a:solidFill>
                  </a:tcPr>
                </a:tc>
                <a:tc>
                  <a:txBody>
                    <a:bodyPr/>
                    <a:lstStyle/>
                    <a:p>
                      <a:pPr>
                        <a:buNone/>
                      </a:pPr>
                      <a:endParaRPr lang="zh-CN" altLang="en-US"/>
                    </a:p>
                  </a:txBody>
                  <a:tcPr>
                    <a:solidFill>
                      <a:srgbClr val="F2DCCF"/>
                    </a:solidFill>
                  </a:tcPr>
                </a:tc>
              </a:tr>
              <a:tr h="725170">
                <a:tc>
                  <a:txBody>
                    <a:bodyPr/>
                    <a:lstStyle/>
                    <a:p>
                      <a:pPr algn="ctr">
                        <a:buNone/>
                      </a:pPr>
                      <a:r>
                        <a:rPr lang="zh-CN" altLang="en-US" sz="3200" b="1">
                          <a:solidFill>
                            <a:srgbClr val="8A4F27"/>
                          </a:solidFill>
                          <a:latin typeface="楷体" panose="02010609060101010101" charset="-122"/>
                          <a:ea typeface="楷体" panose="02010609060101010101" charset="-122"/>
                        </a:rPr>
                        <a:t>没有舞台</a:t>
                      </a:r>
                      <a:endParaRPr lang="zh-CN" altLang="en-US" sz="3200" b="1">
                        <a:solidFill>
                          <a:srgbClr val="8A4F27"/>
                        </a:solidFill>
                        <a:latin typeface="楷体" panose="02010609060101010101" charset="-122"/>
                        <a:ea typeface="楷体" panose="02010609060101010101" charset="-122"/>
                      </a:endParaRPr>
                    </a:p>
                  </a:txBody>
                  <a:tcPr anchor="ctr">
                    <a:solidFill>
                      <a:srgbClr val="F7E8E0"/>
                    </a:solidFill>
                  </a:tcPr>
                </a:tc>
                <a:tc>
                  <a:txBody>
                    <a:bodyPr/>
                    <a:lstStyle/>
                    <a:p>
                      <a:pPr>
                        <a:buNone/>
                      </a:pPr>
                      <a:endParaRPr lang="zh-CN" altLang="en-US"/>
                    </a:p>
                  </a:txBody>
                  <a:tcPr>
                    <a:solidFill>
                      <a:srgbClr val="F7E8E0"/>
                    </a:solidFill>
                  </a:tcPr>
                </a:tc>
              </a:tr>
              <a:tr h="725170">
                <a:tc>
                  <a:txBody>
                    <a:bodyPr/>
                    <a:lstStyle/>
                    <a:p>
                      <a:pPr algn="ctr">
                        <a:buNone/>
                      </a:pPr>
                      <a:r>
                        <a:rPr lang="zh-CN" altLang="en-US" sz="3200" b="1">
                          <a:solidFill>
                            <a:srgbClr val="8A4F27"/>
                          </a:solidFill>
                          <a:latin typeface="楷体" panose="02010609060101010101" charset="-122"/>
                          <a:ea typeface="楷体" panose="02010609060101010101" charset="-122"/>
                        </a:rPr>
                        <a:t>不受时间限制</a:t>
                      </a:r>
                      <a:endParaRPr lang="zh-CN" altLang="en-US" sz="3200" b="1">
                        <a:solidFill>
                          <a:srgbClr val="8A4F27"/>
                        </a:solidFill>
                        <a:latin typeface="楷体" panose="02010609060101010101" charset="-122"/>
                        <a:ea typeface="楷体" panose="02010609060101010101" charset="-122"/>
                      </a:endParaRPr>
                    </a:p>
                  </a:txBody>
                  <a:tcPr anchor="ctr">
                    <a:solidFill>
                      <a:srgbClr val="F2DCCF"/>
                    </a:solidFill>
                  </a:tcPr>
                </a:tc>
                <a:tc>
                  <a:txBody>
                    <a:bodyPr/>
                    <a:lstStyle/>
                    <a:p>
                      <a:pPr>
                        <a:buNone/>
                      </a:pPr>
                      <a:endParaRPr lang="zh-CN" altLang="en-US"/>
                    </a:p>
                  </a:txBody>
                  <a:tcPr>
                    <a:solidFill>
                      <a:srgbClr val="F2DCCF"/>
                    </a:solidFill>
                  </a:tcPr>
                </a:tc>
              </a:tr>
            </a:tbl>
          </a:graphicData>
        </a:graphic>
      </p:graphicFrame>
    </p:spTree>
  </p:cSld>
  <p:clrMapOvr>
    <a:masterClrMapping/>
  </p:clrMapOv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221105" y="597535"/>
            <a:ext cx="9872345" cy="6000750"/>
          </a:xfrm>
          <a:prstGeom prst="rect">
            <a:avLst/>
          </a:prstGeom>
          <a:noFill/>
        </p:spPr>
        <p:txBody>
          <a:bodyPr wrap="square" rtlCol="0">
            <a:spAutoFit/>
          </a:bodyPr>
          <a:lstStyle/>
          <a:p>
            <a:pPr fontAlgn="auto">
              <a:lnSpc>
                <a:spcPct val="150000"/>
              </a:lnSpc>
            </a:pPr>
            <a:r>
              <a:rPr lang="en-US" altLang="zh-CN" sz="3200" b="1" dirty="0">
                <a:solidFill>
                  <a:srgbClr val="8A4F27"/>
                </a:solidFill>
                <a:latin typeface="楷体" panose="02010609060101010101" charset="-122"/>
                <a:ea typeface="楷体" panose="02010609060101010101" charset="-122"/>
                <a:sym typeface="+mn-ea"/>
              </a:rPr>
              <a:t>    </a:t>
            </a:r>
            <a:r>
              <a:rPr lang="zh-CN" altLang="en-US" sz="3200" b="1" dirty="0">
                <a:solidFill>
                  <a:srgbClr val="8A4F27"/>
                </a:solidFill>
                <a:latin typeface="楷体" panose="02010609060101010101" charset="-122"/>
                <a:ea typeface="楷体" panose="02010609060101010101" charset="-122"/>
                <a:sym typeface="+mn-ea"/>
              </a:rPr>
              <a:t>在藏戏里，</a:t>
            </a:r>
            <a:r>
              <a:rPr lang="zh-CN" altLang="zh-CN" sz="3200" b="1" dirty="0">
                <a:solidFill>
                  <a:srgbClr val="8A4F27"/>
                </a:solidFill>
                <a:latin typeface="楷体" panose="02010609060101010101" charset="-122"/>
                <a:ea typeface="楷体" panose="02010609060101010101" charset="-122"/>
                <a:sym typeface="+mn-ea"/>
              </a:rPr>
              <a:t>身份相同的人物所戴的面具，其颜色和形状基本相同</a:t>
            </a:r>
            <a:r>
              <a:rPr lang="zh-CN" altLang="en-US" sz="3200" b="1" dirty="0">
                <a:solidFill>
                  <a:srgbClr val="8A4F27"/>
                </a:solidFill>
                <a:latin typeface="楷体" panose="02010609060101010101" charset="-122"/>
                <a:ea typeface="楷体" panose="02010609060101010101" charset="-122"/>
                <a:sym typeface="+mn-ea"/>
              </a:rPr>
              <a:t>。</a:t>
            </a:r>
            <a:endParaRPr lang="en-US" altLang="zh-CN" sz="3200" b="1" dirty="0">
              <a:solidFill>
                <a:srgbClr val="8A4F27"/>
              </a:solidFill>
              <a:latin typeface="楷体" panose="02010609060101010101" charset="-122"/>
              <a:ea typeface="楷体" panose="02010609060101010101" charset="-122"/>
            </a:endParaRPr>
          </a:p>
          <a:p>
            <a:pPr fontAlgn="auto">
              <a:lnSpc>
                <a:spcPct val="150000"/>
              </a:lnSpc>
            </a:pPr>
            <a:r>
              <a:rPr lang="en-US" altLang="zh-CN" sz="3200" b="1" dirty="0">
                <a:solidFill>
                  <a:srgbClr val="8A4F27"/>
                </a:solidFill>
                <a:latin typeface="楷体" panose="02010609060101010101" charset="-122"/>
                <a:ea typeface="楷体" panose="02010609060101010101" charset="-122"/>
                <a:sym typeface="+mn-ea"/>
              </a:rPr>
              <a:t>    </a:t>
            </a:r>
            <a:r>
              <a:rPr lang="zh-CN" altLang="en-US" sz="3200" b="1" dirty="0">
                <a:solidFill>
                  <a:srgbClr val="8A4F27"/>
                </a:solidFill>
                <a:latin typeface="楷体" panose="02010609060101010101" charset="-122"/>
                <a:ea typeface="楷体" panose="02010609060101010101" charset="-122"/>
                <a:sym typeface="+mn-ea"/>
              </a:rPr>
              <a:t>国王的面具是红色的，</a:t>
            </a:r>
            <a:r>
              <a:rPr lang="zh-CN" altLang="zh-CN" sz="3200" b="1" dirty="0">
                <a:solidFill>
                  <a:srgbClr val="FF0000"/>
                </a:solidFill>
                <a:latin typeface="楷体" panose="02010609060101010101" charset="-122"/>
                <a:ea typeface="楷体" panose="02010609060101010101" charset="-122"/>
                <a:sym typeface="+mn-ea"/>
              </a:rPr>
              <a:t>红色代表威严</a:t>
            </a:r>
            <a:r>
              <a:rPr lang="zh-CN" altLang="en-US" sz="3200" b="1" dirty="0">
                <a:solidFill>
                  <a:srgbClr val="8A4F27"/>
                </a:solidFill>
                <a:latin typeface="楷体" panose="02010609060101010101" charset="-122"/>
                <a:ea typeface="楷体" panose="02010609060101010101" charset="-122"/>
                <a:sym typeface="+mn-ea"/>
              </a:rPr>
              <a:t>。</a:t>
            </a:r>
            <a:endParaRPr lang="en-US" altLang="zh-CN" sz="3200" b="1" dirty="0">
              <a:solidFill>
                <a:srgbClr val="8A4F27"/>
              </a:solidFill>
              <a:latin typeface="楷体" panose="02010609060101010101" charset="-122"/>
              <a:ea typeface="楷体" panose="02010609060101010101" charset="-122"/>
            </a:endParaRPr>
          </a:p>
          <a:p>
            <a:pPr fontAlgn="auto">
              <a:lnSpc>
                <a:spcPct val="150000"/>
              </a:lnSpc>
            </a:pPr>
            <a:r>
              <a:rPr lang="en-US" altLang="zh-CN" sz="3200" b="1" dirty="0">
                <a:solidFill>
                  <a:srgbClr val="8A4F27"/>
                </a:solidFill>
                <a:latin typeface="楷体" panose="02010609060101010101" charset="-122"/>
                <a:ea typeface="楷体" panose="02010609060101010101" charset="-122"/>
                <a:sym typeface="+mn-ea"/>
              </a:rPr>
              <a:t>    </a:t>
            </a:r>
            <a:r>
              <a:rPr lang="zh-CN" altLang="zh-CN" sz="3200" b="1" dirty="0">
                <a:solidFill>
                  <a:srgbClr val="8A4F27"/>
                </a:solidFill>
                <a:latin typeface="楷体" panose="02010609060101010101" charset="-122"/>
                <a:ea typeface="楷体" panose="02010609060101010101" charset="-122"/>
                <a:sym typeface="+mn-ea"/>
              </a:rPr>
              <a:t>王妃的面具是绿色的，</a:t>
            </a:r>
            <a:r>
              <a:rPr lang="zh-CN" altLang="zh-CN" sz="3200" b="1" dirty="0">
                <a:solidFill>
                  <a:srgbClr val="FF0000"/>
                </a:solidFill>
                <a:latin typeface="楷体" panose="02010609060101010101" charset="-122"/>
                <a:ea typeface="楷体" panose="02010609060101010101" charset="-122"/>
                <a:sym typeface="+mn-ea"/>
              </a:rPr>
              <a:t>绿色代表柔顺</a:t>
            </a:r>
            <a:r>
              <a:rPr lang="zh-CN" altLang="en-US" sz="3200" b="1" dirty="0">
                <a:solidFill>
                  <a:srgbClr val="8A4F27"/>
                </a:solidFill>
                <a:latin typeface="楷体" panose="02010609060101010101" charset="-122"/>
                <a:ea typeface="楷体" panose="02010609060101010101" charset="-122"/>
                <a:sym typeface="+mn-ea"/>
              </a:rPr>
              <a:t>。</a:t>
            </a:r>
            <a:endParaRPr lang="en-US" altLang="zh-CN" sz="3200" b="1" dirty="0">
              <a:solidFill>
                <a:srgbClr val="8A4F27"/>
              </a:solidFill>
              <a:latin typeface="楷体" panose="02010609060101010101" charset="-122"/>
              <a:ea typeface="楷体" panose="02010609060101010101" charset="-122"/>
            </a:endParaRPr>
          </a:p>
          <a:p>
            <a:pPr fontAlgn="auto">
              <a:lnSpc>
                <a:spcPct val="150000"/>
              </a:lnSpc>
            </a:pPr>
            <a:r>
              <a:rPr lang="en-US" altLang="zh-CN" sz="3200" b="1" dirty="0">
                <a:solidFill>
                  <a:srgbClr val="8A4F27"/>
                </a:solidFill>
                <a:latin typeface="楷体" panose="02010609060101010101" charset="-122"/>
                <a:ea typeface="楷体" panose="02010609060101010101" charset="-122"/>
                <a:sym typeface="+mn-ea"/>
              </a:rPr>
              <a:t>    </a:t>
            </a:r>
            <a:r>
              <a:rPr lang="zh-CN" altLang="zh-CN" sz="3200" b="1" dirty="0">
                <a:solidFill>
                  <a:srgbClr val="8A4F27"/>
                </a:solidFill>
                <a:latin typeface="楷体" panose="02010609060101010101" charset="-122"/>
                <a:ea typeface="楷体" panose="02010609060101010101" charset="-122"/>
                <a:sym typeface="+mn-ea"/>
              </a:rPr>
              <a:t>巫女的面具</a:t>
            </a:r>
            <a:r>
              <a:rPr lang="zh-CN" altLang="zh-CN" sz="3200" b="1" dirty="0">
                <a:solidFill>
                  <a:srgbClr val="FF0000"/>
                </a:solidFill>
                <a:latin typeface="楷体" panose="02010609060101010101" charset="-122"/>
                <a:ea typeface="楷体" panose="02010609060101010101" charset="-122"/>
                <a:sym typeface="+mn-ea"/>
              </a:rPr>
              <a:t>半黑半白，代表</a:t>
            </a:r>
            <a:r>
              <a:rPr lang="zh-CN" altLang="en-US" sz="3200" b="1" dirty="0">
                <a:solidFill>
                  <a:srgbClr val="FF0000"/>
                </a:solidFill>
                <a:latin typeface="楷体" panose="02010609060101010101" charset="-122"/>
                <a:ea typeface="楷体" panose="02010609060101010101" charset="-122"/>
                <a:sym typeface="+mn-ea"/>
              </a:rPr>
              <a:t>其</a:t>
            </a:r>
            <a:r>
              <a:rPr lang="zh-CN" altLang="zh-CN" sz="3200" b="1" dirty="0">
                <a:solidFill>
                  <a:srgbClr val="FF0000"/>
                </a:solidFill>
                <a:latin typeface="楷体" panose="02010609060101010101" charset="-122"/>
                <a:ea typeface="楷体" panose="02010609060101010101" charset="-122"/>
                <a:sym typeface="+mn-ea"/>
              </a:rPr>
              <a:t>两面三刀</a:t>
            </a:r>
            <a:r>
              <a:rPr lang="zh-CN" altLang="en-US" sz="3200" b="1" dirty="0">
                <a:solidFill>
                  <a:srgbClr val="8A4F27"/>
                </a:solidFill>
                <a:latin typeface="楷体" panose="02010609060101010101" charset="-122"/>
                <a:ea typeface="楷体" panose="02010609060101010101" charset="-122"/>
                <a:sym typeface="+mn-ea"/>
              </a:rPr>
              <a:t>。</a:t>
            </a:r>
            <a:endParaRPr lang="en-US" altLang="zh-CN" sz="3200" b="1" dirty="0">
              <a:solidFill>
                <a:srgbClr val="8A4F27"/>
              </a:solidFill>
              <a:latin typeface="楷体" panose="02010609060101010101" charset="-122"/>
              <a:ea typeface="楷体" panose="02010609060101010101" charset="-122"/>
            </a:endParaRPr>
          </a:p>
          <a:p>
            <a:pPr fontAlgn="auto">
              <a:lnSpc>
                <a:spcPct val="150000"/>
              </a:lnSpc>
            </a:pPr>
            <a:r>
              <a:rPr lang="en-US" altLang="zh-CN" sz="3200" b="1" dirty="0">
                <a:solidFill>
                  <a:srgbClr val="8A4F27"/>
                </a:solidFill>
                <a:latin typeface="楷体" panose="02010609060101010101" charset="-122"/>
                <a:ea typeface="楷体" panose="02010609060101010101" charset="-122"/>
                <a:sym typeface="+mn-ea"/>
              </a:rPr>
              <a:t>    </a:t>
            </a:r>
            <a:r>
              <a:rPr lang="zh-CN" altLang="zh-CN" sz="3200" b="1" dirty="0">
                <a:solidFill>
                  <a:srgbClr val="8A4F27"/>
                </a:solidFill>
                <a:latin typeface="楷体" panose="02010609060101010101" charset="-122"/>
                <a:ea typeface="楷体" panose="02010609060101010101" charset="-122"/>
                <a:sym typeface="+mn-ea"/>
              </a:rPr>
              <a:t>妖魔的面具</a:t>
            </a:r>
            <a:r>
              <a:rPr lang="zh-CN" altLang="zh-CN" sz="3200" b="1" dirty="0">
                <a:solidFill>
                  <a:srgbClr val="FF0000"/>
                </a:solidFill>
                <a:latin typeface="楷体" panose="02010609060101010101" charset="-122"/>
                <a:ea typeface="楷体" panose="02010609060101010101" charset="-122"/>
                <a:sym typeface="+mn-ea"/>
              </a:rPr>
              <a:t>青面獠牙，以示压抑和恐怖</a:t>
            </a:r>
            <a:r>
              <a:rPr lang="zh-CN" altLang="zh-CN" sz="3200" b="1" dirty="0">
                <a:solidFill>
                  <a:srgbClr val="8A4F27"/>
                </a:solidFill>
                <a:latin typeface="楷体" panose="02010609060101010101" charset="-122"/>
                <a:ea typeface="楷体" panose="02010609060101010101" charset="-122"/>
                <a:sym typeface="+mn-ea"/>
              </a:rPr>
              <a:t>。</a:t>
            </a:r>
            <a:endParaRPr lang="en-US" altLang="zh-CN" sz="3200" b="1" dirty="0">
              <a:solidFill>
                <a:srgbClr val="8A4F27"/>
              </a:solidFill>
              <a:latin typeface="楷体" panose="02010609060101010101" charset="-122"/>
              <a:ea typeface="楷体" panose="02010609060101010101" charset="-122"/>
            </a:endParaRPr>
          </a:p>
          <a:p>
            <a:pPr fontAlgn="auto">
              <a:lnSpc>
                <a:spcPct val="150000"/>
              </a:lnSpc>
            </a:pPr>
            <a:r>
              <a:rPr lang="en-US" altLang="zh-CN" sz="3200" b="1" dirty="0">
                <a:solidFill>
                  <a:srgbClr val="8A4F27"/>
                </a:solidFill>
                <a:latin typeface="楷体" panose="02010609060101010101" charset="-122"/>
                <a:ea typeface="楷体" panose="02010609060101010101" charset="-122"/>
                <a:sym typeface="+mn-ea"/>
              </a:rPr>
              <a:t>    </a:t>
            </a:r>
            <a:r>
              <a:rPr lang="zh-CN" altLang="zh-CN" sz="3200" b="1" dirty="0">
                <a:solidFill>
                  <a:srgbClr val="8A4F27"/>
                </a:solidFill>
                <a:latin typeface="楷体" panose="02010609060101010101" charset="-122"/>
                <a:ea typeface="楷体" panose="02010609060101010101" charset="-122"/>
                <a:sym typeface="+mn-ea"/>
              </a:rPr>
              <a:t>村民的面具</a:t>
            </a:r>
            <a:r>
              <a:rPr lang="zh-CN" altLang="en-US" sz="3200" b="1" dirty="0">
                <a:solidFill>
                  <a:srgbClr val="8A4F27"/>
                </a:solidFill>
                <a:latin typeface="楷体" panose="02010609060101010101" charset="-122"/>
                <a:ea typeface="楷体" panose="02010609060101010101" charset="-122"/>
                <a:sym typeface="+mn-ea"/>
              </a:rPr>
              <a:t>则</a:t>
            </a:r>
            <a:r>
              <a:rPr lang="zh-CN" altLang="zh-CN" sz="3200" b="1" dirty="0">
                <a:solidFill>
                  <a:srgbClr val="8A4F27"/>
                </a:solidFill>
                <a:latin typeface="楷体" panose="02010609060101010101" charset="-122"/>
                <a:ea typeface="楷体" panose="02010609060101010101" charset="-122"/>
                <a:sym typeface="+mn-ea"/>
              </a:rPr>
              <a:t>用白布或黄布缝制，眼睛和嘴唇处挖出窟窿，以示朴实敦厚。</a:t>
            </a:r>
            <a:r>
              <a:rPr lang="en-US" altLang="zh-CN" sz="3200" b="1" dirty="0">
                <a:solidFill>
                  <a:srgbClr val="8A4F27"/>
                </a:solidFill>
                <a:latin typeface="楷体" panose="02010609060101010101" charset="-122"/>
                <a:ea typeface="楷体" panose="02010609060101010101" charset="-122"/>
                <a:sym typeface="+mn-ea"/>
              </a:rPr>
              <a:t>   </a:t>
            </a:r>
            <a:endParaRPr lang="en-US" altLang="zh-CN" sz="3200" b="1" dirty="0">
              <a:solidFill>
                <a:srgbClr val="8A4F27"/>
              </a:solidFill>
              <a:latin typeface="楷体" panose="02010609060101010101" charset="-122"/>
              <a:ea typeface="楷体" panose="02010609060101010101" charset="-122"/>
              <a:sym typeface="+mn-ea"/>
            </a:endParaRPr>
          </a:p>
        </p:txBody>
      </p:sp>
    </p:spTree>
  </p:cSld>
  <p:clrMapOvr>
    <a:masterClrMapping/>
  </p:clrMapOv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表格 5"/>
          <p:cNvGraphicFramePr>
            <a:graphicFrameLocks noGrp="1"/>
          </p:cNvGraphicFramePr>
          <p:nvPr>
            <p:custDataLst>
              <p:tags r:id="rId1"/>
            </p:custDataLst>
          </p:nvPr>
        </p:nvGraphicFramePr>
        <p:xfrm>
          <a:off x="4442460" y="1209675"/>
          <a:ext cx="6707505" cy="4053840"/>
        </p:xfrm>
        <a:graphic>
          <a:graphicData uri="http://schemas.openxmlformats.org/drawingml/2006/table">
            <a:tbl>
              <a:tblPr firstRow="1" bandRow="1">
                <a:tableStyleId>{5C22544A-7EE6-4342-B048-85BDC9FD1C3A}</a:tableStyleId>
              </a:tblPr>
              <a:tblGrid>
                <a:gridCol w="2073910"/>
                <a:gridCol w="2143760"/>
                <a:gridCol w="2489835"/>
              </a:tblGrid>
              <a:tr h="579120">
                <a:tc>
                  <a:txBody>
                    <a:bodyPr/>
                    <a:lstStyle/>
                    <a:p>
                      <a:pPr algn="ctr"/>
                      <a:r>
                        <a:rPr lang="zh-CN" altLang="en-US" sz="3200" b="1">
                          <a:latin typeface="微软雅黑" panose="020B0503020204020204" charset="-122"/>
                          <a:ea typeface="微软雅黑" panose="020B0503020204020204" charset="-122"/>
                        </a:rPr>
                        <a:t>人物</a:t>
                      </a:r>
                      <a:endParaRPr lang="zh-CN" altLang="en-US" sz="3200" b="1">
                        <a:latin typeface="微软雅黑" panose="020B0503020204020204" charset="-122"/>
                        <a:ea typeface="微软雅黑" panose="020B0503020204020204" charset="-122"/>
                      </a:endParaRPr>
                    </a:p>
                  </a:txBody>
                  <a:tcPr marL="91452" marR="91452">
                    <a:solidFill>
                      <a:srgbClr val="8E4923"/>
                    </a:solidFill>
                  </a:tcPr>
                </a:tc>
                <a:tc>
                  <a:txBody>
                    <a:bodyPr/>
                    <a:lstStyle/>
                    <a:p>
                      <a:pPr algn="ctr"/>
                      <a:r>
                        <a:rPr lang="zh-CN" altLang="en-US" sz="3200">
                          <a:latin typeface="微软雅黑" panose="020B0503020204020204" charset="-122"/>
                          <a:ea typeface="微软雅黑" panose="020B0503020204020204" charset="-122"/>
                        </a:rPr>
                        <a:t>面具</a:t>
                      </a:r>
                      <a:endParaRPr lang="zh-CN" altLang="en-US" sz="3200">
                        <a:latin typeface="微软雅黑" panose="020B0503020204020204" charset="-122"/>
                        <a:ea typeface="微软雅黑" panose="020B0503020204020204" charset="-122"/>
                      </a:endParaRPr>
                    </a:p>
                  </a:txBody>
                  <a:tcPr marL="91452" marR="91452">
                    <a:solidFill>
                      <a:srgbClr val="8E4923"/>
                    </a:solidFill>
                  </a:tcPr>
                </a:tc>
                <a:tc>
                  <a:txBody>
                    <a:bodyPr/>
                    <a:lstStyle/>
                    <a:p>
                      <a:pPr algn="ctr"/>
                      <a:r>
                        <a:rPr lang="zh-CN" altLang="en-US" sz="3200">
                          <a:latin typeface="微软雅黑" panose="020B0503020204020204" charset="-122"/>
                          <a:ea typeface="微软雅黑" panose="020B0503020204020204" charset="-122"/>
                        </a:rPr>
                        <a:t>代表</a:t>
                      </a:r>
                      <a:endParaRPr lang="zh-CN" altLang="en-US" sz="3200">
                        <a:latin typeface="微软雅黑" panose="020B0503020204020204" charset="-122"/>
                        <a:ea typeface="微软雅黑" panose="020B0503020204020204" charset="-122"/>
                      </a:endParaRPr>
                    </a:p>
                  </a:txBody>
                  <a:tcPr marL="91452" marR="91452">
                    <a:solidFill>
                      <a:srgbClr val="8E4923"/>
                    </a:solidFill>
                  </a:tcPr>
                </a:tc>
              </a:tr>
              <a:tr h="579120">
                <a:tc>
                  <a:txBody>
                    <a:bodyPr/>
                    <a:lstStyle/>
                    <a:p>
                      <a:pPr algn="ctr"/>
                      <a:r>
                        <a:rPr lang="zh-CN" altLang="en-US" sz="3200" b="1">
                          <a:latin typeface="楷体" panose="02010609060101010101" charset="-122"/>
                          <a:ea typeface="楷体" panose="02010609060101010101" charset="-122"/>
                        </a:rPr>
                        <a:t>唐东杰布</a:t>
                      </a:r>
                      <a:endParaRPr lang="zh-CN" altLang="en-US" sz="3200" b="1">
                        <a:latin typeface="楷体" panose="02010609060101010101" charset="-122"/>
                        <a:ea typeface="楷体" panose="02010609060101010101" charset="-122"/>
                      </a:endParaRPr>
                    </a:p>
                  </a:txBody>
                  <a:tcPr marL="91452" marR="91452">
                    <a:solidFill>
                      <a:srgbClr val="F2DCCF"/>
                    </a:solidFill>
                  </a:tcPr>
                </a:tc>
                <a:tc>
                  <a:txBody>
                    <a:bodyPr/>
                    <a:lstStyle/>
                    <a:p>
                      <a:pPr algn="ctr"/>
                      <a:endParaRPr lang="zh-CN" altLang="en-US" sz="2800">
                        <a:latin typeface="楷体" panose="02010609060101010101" charset="-122"/>
                        <a:ea typeface="楷体" panose="02010609060101010101" charset="-122"/>
                      </a:endParaRPr>
                    </a:p>
                  </a:txBody>
                  <a:tcPr marL="91452" marR="91452">
                    <a:solidFill>
                      <a:srgbClr val="F2DCCF"/>
                    </a:solidFill>
                  </a:tcPr>
                </a:tc>
                <a:tc>
                  <a:txBody>
                    <a:bodyPr/>
                    <a:lstStyle/>
                    <a:p>
                      <a:pPr algn="ctr"/>
                      <a:endParaRPr lang="zh-CN" altLang="en-US" sz="2800">
                        <a:latin typeface="楷体" panose="02010609060101010101" charset="-122"/>
                        <a:ea typeface="楷体" panose="02010609060101010101" charset="-122"/>
                      </a:endParaRPr>
                    </a:p>
                  </a:txBody>
                  <a:tcPr marL="91452" marR="91452">
                    <a:solidFill>
                      <a:srgbClr val="F2DCCF"/>
                    </a:solidFill>
                  </a:tcPr>
                </a:tc>
              </a:tr>
              <a:tr h="579120">
                <a:tc>
                  <a:txBody>
                    <a:bodyPr/>
                    <a:lstStyle/>
                    <a:p>
                      <a:pPr algn="ctr"/>
                      <a:r>
                        <a:rPr lang="zh-CN" altLang="en-US" sz="3200" b="1">
                          <a:latin typeface="楷体" panose="02010609060101010101" charset="-122"/>
                          <a:ea typeface="楷体" panose="02010609060101010101" charset="-122"/>
                        </a:rPr>
                        <a:t>国王</a:t>
                      </a:r>
                      <a:endParaRPr lang="zh-CN" altLang="en-US" sz="3200" b="1">
                        <a:latin typeface="楷体" panose="02010609060101010101" charset="-122"/>
                        <a:ea typeface="楷体" panose="02010609060101010101" charset="-122"/>
                      </a:endParaRPr>
                    </a:p>
                  </a:txBody>
                  <a:tcPr marL="91452" marR="91452">
                    <a:solidFill>
                      <a:srgbClr val="F7E8E0"/>
                    </a:solidFill>
                  </a:tcPr>
                </a:tc>
                <a:tc>
                  <a:txBody>
                    <a:bodyPr/>
                    <a:lstStyle/>
                    <a:p>
                      <a:endParaRPr lang="zh-CN" altLang="en-US" sz="2800">
                        <a:latin typeface="楷体" panose="02010609060101010101" charset="-122"/>
                        <a:ea typeface="楷体" panose="02010609060101010101" charset="-122"/>
                      </a:endParaRPr>
                    </a:p>
                  </a:txBody>
                  <a:tcPr marL="91452" marR="91452">
                    <a:solidFill>
                      <a:srgbClr val="F7E8E0"/>
                    </a:solidFill>
                  </a:tcPr>
                </a:tc>
                <a:tc>
                  <a:txBody>
                    <a:bodyPr/>
                    <a:lstStyle/>
                    <a:p>
                      <a:endParaRPr lang="zh-CN" altLang="en-US" sz="2800">
                        <a:latin typeface="楷体" panose="02010609060101010101" charset="-122"/>
                        <a:ea typeface="楷体" panose="02010609060101010101" charset="-122"/>
                      </a:endParaRPr>
                    </a:p>
                  </a:txBody>
                  <a:tcPr marL="91452" marR="91452">
                    <a:solidFill>
                      <a:srgbClr val="F7E8E0"/>
                    </a:solidFill>
                  </a:tcPr>
                </a:tc>
              </a:tr>
              <a:tr h="579120">
                <a:tc>
                  <a:txBody>
                    <a:bodyPr/>
                    <a:lstStyle/>
                    <a:p>
                      <a:pPr algn="ctr"/>
                      <a:r>
                        <a:rPr lang="zh-CN" altLang="en-US" sz="3200" b="1">
                          <a:latin typeface="楷体" panose="02010609060101010101" charset="-122"/>
                          <a:ea typeface="楷体" panose="02010609060101010101" charset="-122"/>
                        </a:rPr>
                        <a:t>王妃</a:t>
                      </a:r>
                      <a:endParaRPr lang="zh-CN" altLang="en-US" sz="3200" b="1">
                        <a:latin typeface="楷体" panose="02010609060101010101" charset="-122"/>
                        <a:ea typeface="楷体" panose="02010609060101010101" charset="-122"/>
                      </a:endParaRPr>
                    </a:p>
                  </a:txBody>
                  <a:tcPr marL="91452" marR="91452">
                    <a:solidFill>
                      <a:srgbClr val="F2DCCF"/>
                    </a:solidFill>
                  </a:tcPr>
                </a:tc>
                <a:tc>
                  <a:txBody>
                    <a:bodyPr/>
                    <a:lstStyle/>
                    <a:p>
                      <a:endParaRPr lang="zh-CN" altLang="en-US" sz="2800">
                        <a:latin typeface="楷体" panose="02010609060101010101" charset="-122"/>
                        <a:ea typeface="楷体" panose="02010609060101010101" charset="-122"/>
                      </a:endParaRPr>
                    </a:p>
                  </a:txBody>
                  <a:tcPr marL="91452" marR="91452">
                    <a:solidFill>
                      <a:srgbClr val="F2DCCF"/>
                    </a:solidFill>
                  </a:tcPr>
                </a:tc>
                <a:tc>
                  <a:txBody>
                    <a:bodyPr/>
                    <a:lstStyle/>
                    <a:p>
                      <a:endParaRPr lang="zh-CN" altLang="en-US" sz="2800">
                        <a:latin typeface="楷体" panose="02010609060101010101" charset="-122"/>
                        <a:ea typeface="楷体" panose="02010609060101010101" charset="-122"/>
                      </a:endParaRPr>
                    </a:p>
                  </a:txBody>
                  <a:tcPr marL="91452" marR="91452">
                    <a:solidFill>
                      <a:srgbClr val="F2DCCF"/>
                    </a:solidFill>
                  </a:tcPr>
                </a:tc>
              </a:tr>
              <a:tr h="579120">
                <a:tc>
                  <a:txBody>
                    <a:bodyPr/>
                    <a:lstStyle/>
                    <a:p>
                      <a:pPr algn="ctr"/>
                      <a:r>
                        <a:rPr lang="zh-CN" altLang="en-US" sz="3200" b="1">
                          <a:latin typeface="楷体" panose="02010609060101010101" charset="-122"/>
                          <a:ea typeface="楷体" panose="02010609060101010101" charset="-122"/>
                        </a:rPr>
                        <a:t>巫女</a:t>
                      </a:r>
                      <a:endParaRPr lang="zh-CN" altLang="en-US" sz="3200" b="1">
                        <a:latin typeface="楷体" panose="02010609060101010101" charset="-122"/>
                        <a:ea typeface="楷体" panose="02010609060101010101" charset="-122"/>
                      </a:endParaRPr>
                    </a:p>
                  </a:txBody>
                  <a:tcPr marL="91452" marR="91452">
                    <a:solidFill>
                      <a:srgbClr val="F7E8E0"/>
                    </a:solidFill>
                  </a:tcPr>
                </a:tc>
                <a:tc>
                  <a:txBody>
                    <a:bodyPr/>
                    <a:lstStyle/>
                    <a:p>
                      <a:endParaRPr lang="zh-CN" altLang="en-US" sz="2800">
                        <a:latin typeface="楷体" panose="02010609060101010101" charset="-122"/>
                        <a:ea typeface="楷体" panose="02010609060101010101" charset="-122"/>
                      </a:endParaRPr>
                    </a:p>
                  </a:txBody>
                  <a:tcPr marL="91452" marR="91452">
                    <a:solidFill>
                      <a:srgbClr val="F7E8E0"/>
                    </a:solidFill>
                  </a:tcPr>
                </a:tc>
                <a:tc>
                  <a:txBody>
                    <a:bodyPr/>
                    <a:lstStyle/>
                    <a:p>
                      <a:endParaRPr lang="zh-CN" altLang="en-US" sz="2800">
                        <a:latin typeface="楷体" panose="02010609060101010101" charset="-122"/>
                        <a:ea typeface="楷体" panose="02010609060101010101" charset="-122"/>
                      </a:endParaRPr>
                    </a:p>
                  </a:txBody>
                  <a:tcPr marL="91452" marR="91452">
                    <a:solidFill>
                      <a:srgbClr val="F7E8E0"/>
                    </a:solidFill>
                  </a:tcPr>
                </a:tc>
              </a:tr>
              <a:tr h="579120">
                <a:tc>
                  <a:txBody>
                    <a:bodyPr/>
                    <a:lstStyle/>
                    <a:p>
                      <a:pPr algn="ctr"/>
                      <a:r>
                        <a:rPr lang="zh-CN" altLang="en-US" sz="3200" b="1">
                          <a:latin typeface="楷体" panose="02010609060101010101" charset="-122"/>
                          <a:ea typeface="楷体" panose="02010609060101010101" charset="-122"/>
                        </a:rPr>
                        <a:t>妖魔</a:t>
                      </a:r>
                      <a:endParaRPr lang="zh-CN" altLang="en-US" sz="3200" b="1">
                        <a:latin typeface="楷体" panose="02010609060101010101" charset="-122"/>
                        <a:ea typeface="楷体" panose="02010609060101010101" charset="-122"/>
                      </a:endParaRPr>
                    </a:p>
                  </a:txBody>
                  <a:tcPr marL="91452" marR="91452">
                    <a:solidFill>
                      <a:srgbClr val="F2DCCF"/>
                    </a:solidFill>
                  </a:tcPr>
                </a:tc>
                <a:tc>
                  <a:txBody>
                    <a:bodyPr/>
                    <a:lstStyle/>
                    <a:p>
                      <a:endParaRPr lang="zh-CN" altLang="en-US" sz="2800">
                        <a:latin typeface="楷体" panose="02010609060101010101" charset="-122"/>
                        <a:ea typeface="楷体" panose="02010609060101010101" charset="-122"/>
                      </a:endParaRPr>
                    </a:p>
                  </a:txBody>
                  <a:tcPr marL="91452" marR="91452">
                    <a:solidFill>
                      <a:srgbClr val="F2DCCF"/>
                    </a:solidFill>
                  </a:tcPr>
                </a:tc>
                <a:tc>
                  <a:txBody>
                    <a:bodyPr/>
                    <a:lstStyle/>
                    <a:p>
                      <a:endParaRPr lang="zh-CN" altLang="en-US" sz="2800">
                        <a:latin typeface="楷体" panose="02010609060101010101" charset="-122"/>
                        <a:ea typeface="楷体" panose="02010609060101010101" charset="-122"/>
                      </a:endParaRPr>
                    </a:p>
                  </a:txBody>
                  <a:tcPr marL="91452" marR="91452">
                    <a:solidFill>
                      <a:srgbClr val="F2DCCF"/>
                    </a:solidFill>
                  </a:tcPr>
                </a:tc>
              </a:tr>
              <a:tr h="451485">
                <a:tc>
                  <a:txBody>
                    <a:bodyPr/>
                    <a:lstStyle/>
                    <a:p>
                      <a:pPr algn="ctr"/>
                      <a:r>
                        <a:rPr lang="zh-CN" altLang="en-US" sz="3200" b="1">
                          <a:latin typeface="楷体" panose="02010609060101010101" charset="-122"/>
                          <a:ea typeface="楷体" panose="02010609060101010101" charset="-122"/>
                        </a:rPr>
                        <a:t>村民</a:t>
                      </a:r>
                      <a:endParaRPr lang="zh-CN" altLang="en-US" sz="3200" b="1">
                        <a:latin typeface="楷体" panose="02010609060101010101" charset="-122"/>
                        <a:ea typeface="楷体" panose="02010609060101010101" charset="-122"/>
                      </a:endParaRPr>
                    </a:p>
                  </a:txBody>
                  <a:tcPr marL="91452" marR="91452">
                    <a:solidFill>
                      <a:srgbClr val="F7E8E0"/>
                    </a:solidFill>
                  </a:tcPr>
                </a:tc>
                <a:tc>
                  <a:txBody>
                    <a:bodyPr/>
                    <a:lstStyle/>
                    <a:p>
                      <a:endParaRPr lang="zh-CN" altLang="en-US" sz="2800">
                        <a:latin typeface="楷体" panose="02010609060101010101" charset="-122"/>
                        <a:ea typeface="楷体" panose="02010609060101010101" charset="-122"/>
                      </a:endParaRPr>
                    </a:p>
                  </a:txBody>
                  <a:tcPr marL="91452" marR="91452">
                    <a:solidFill>
                      <a:srgbClr val="F7E8E0"/>
                    </a:solidFill>
                  </a:tcPr>
                </a:tc>
                <a:tc>
                  <a:txBody>
                    <a:bodyPr/>
                    <a:lstStyle/>
                    <a:p>
                      <a:endParaRPr lang="zh-CN" altLang="en-US" sz="2800">
                        <a:latin typeface="楷体" panose="02010609060101010101" charset="-122"/>
                        <a:ea typeface="楷体" panose="02010609060101010101" charset="-122"/>
                      </a:endParaRPr>
                    </a:p>
                  </a:txBody>
                  <a:tcPr marL="91452" marR="91452">
                    <a:solidFill>
                      <a:srgbClr val="F7E8E0"/>
                    </a:solidFill>
                  </a:tcPr>
                </a:tc>
              </a:tr>
            </a:tbl>
          </a:graphicData>
        </a:graphic>
      </p:graphicFrame>
      <p:sp>
        <p:nvSpPr>
          <p:cNvPr id="20" name="矩形 19"/>
          <p:cNvSpPr/>
          <p:nvPr/>
        </p:nvSpPr>
        <p:spPr>
          <a:xfrm>
            <a:off x="7027745" y="1794021"/>
            <a:ext cx="1794028" cy="583565"/>
          </a:xfrm>
          <a:prstGeom prst="rect">
            <a:avLst/>
          </a:prstGeom>
        </p:spPr>
        <p:txBody>
          <a:bodyPr wrap="square" lIns="91440" tIns="45720" rIns="91440" bIns="45720">
            <a:spAutoFit/>
          </a:bodyPr>
          <a:lstStyle/>
          <a:p>
            <a:r>
              <a:rPr lang="zh-CN" altLang="en-US" sz="3200" b="1">
                <a:solidFill>
                  <a:srgbClr val="CC7800"/>
                </a:solidFill>
                <a:latin typeface="楷体" panose="02010609060101010101" charset="-122"/>
                <a:ea typeface="楷体" panose="02010609060101010101" charset="-122"/>
              </a:rPr>
              <a:t>白色       </a:t>
            </a:r>
            <a:endParaRPr lang="zh-CN" altLang="en-US" sz="3200" b="1">
              <a:solidFill>
                <a:srgbClr val="CC7800"/>
              </a:solidFill>
              <a:latin typeface="楷体" panose="02010609060101010101" charset="-122"/>
              <a:ea typeface="楷体" panose="02010609060101010101" charset="-122"/>
            </a:endParaRPr>
          </a:p>
        </p:txBody>
      </p:sp>
      <p:sp>
        <p:nvSpPr>
          <p:cNvPr id="21" name="矩形 20"/>
          <p:cNvSpPr/>
          <p:nvPr/>
        </p:nvSpPr>
        <p:spPr>
          <a:xfrm>
            <a:off x="9358468" y="1794021"/>
            <a:ext cx="1170661" cy="583565"/>
          </a:xfrm>
          <a:prstGeom prst="rect">
            <a:avLst/>
          </a:prstGeom>
        </p:spPr>
        <p:txBody>
          <a:bodyPr wrap="square" lIns="91440" tIns="45720" rIns="91440" bIns="45720">
            <a:spAutoFit/>
          </a:bodyPr>
          <a:lstStyle/>
          <a:p>
            <a:r>
              <a:rPr lang="en-US" altLang="zh-CN" sz="3200" b="1">
                <a:solidFill>
                  <a:srgbClr val="CC7800"/>
                </a:solidFill>
                <a:latin typeface="楷体" panose="02010609060101010101" charset="-122"/>
                <a:ea typeface="楷体" panose="02010609060101010101" charset="-122"/>
              </a:rPr>
              <a:t>——</a:t>
            </a:r>
            <a:endParaRPr lang="en-US" altLang="zh-CN" sz="3200" b="1">
              <a:solidFill>
                <a:srgbClr val="CC7800"/>
              </a:solidFill>
              <a:latin typeface="楷体" panose="02010609060101010101" charset="-122"/>
              <a:ea typeface="楷体" panose="02010609060101010101" charset="-122"/>
            </a:endParaRPr>
          </a:p>
        </p:txBody>
      </p:sp>
      <p:grpSp>
        <p:nvGrpSpPr>
          <p:cNvPr id="22" name="组合 21"/>
          <p:cNvGrpSpPr/>
          <p:nvPr/>
        </p:nvGrpSpPr>
        <p:grpSpPr>
          <a:xfrm>
            <a:off x="8632190" y="5514340"/>
            <a:ext cx="1538605" cy="549537"/>
            <a:chOff x="8100392" y="1962696"/>
            <a:chExt cx="1043608" cy="549508"/>
          </a:xfrm>
        </p:grpSpPr>
        <p:sp>
          <p:nvSpPr>
            <p:cNvPr id="23" name="云形 22"/>
            <p:cNvSpPr/>
            <p:nvPr/>
          </p:nvSpPr>
          <p:spPr>
            <a:xfrm>
              <a:off x="8100392" y="1962696"/>
              <a:ext cx="1043608" cy="549508"/>
            </a:xfrm>
            <a:prstGeom prst="cloud">
              <a:avLst/>
            </a:prstGeom>
            <a:gradFill>
              <a:gsLst>
                <a:gs pos="0">
                  <a:srgbClr val="FA8D00"/>
                </a:gs>
                <a:gs pos="66000">
                  <a:srgbClr val="FFD99D"/>
                </a:gs>
                <a:gs pos="100000">
                  <a:schemeClr val="accent1">
                    <a:tint val="23500"/>
                    <a:satMod val="160000"/>
                  </a:schemeClr>
                </a:gs>
              </a:gsLst>
              <a:lin ang="5400000" scaled="0"/>
            </a:gra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endParaRPr lang="zh-CN" altLang="en-US" sz="200" b="1">
                <a:sym typeface="+mn-ea"/>
              </a:endParaRPr>
            </a:p>
          </p:txBody>
        </p:sp>
        <p:sp>
          <p:nvSpPr>
            <p:cNvPr id="24" name="TextBox 23"/>
            <p:cNvSpPr txBox="1"/>
            <p:nvPr/>
          </p:nvSpPr>
          <p:spPr>
            <a:xfrm>
              <a:off x="8318820" y="1965207"/>
              <a:ext cx="773216" cy="521943"/>
            </a:xfrm>
            <a:prstGeom prst="rect">
              <a:avLst/>
            </a:prstGeom>
            <a:noFill/>
          </p:spPr>
          <p:txBody>
            <a:bodyPr wrap="square" rtlCol="0">
              <a:spAutoFit/>
            </a:bodyPr>
            <a:lstStyle/>
            <a:p>
              <a:r>
                <a:rPr lang="zh-CN" altLang="en-US" sz="2800" b="1">
                  <a:solidFill>
                    <a:srgbClr val="FF0000"/>
                  </a:solidFill>
                  <a:latin typeface="微软雅黑" panose="020B0503020204020204" charset="-122"/>
                  <a:ea typeface="微软雅黑" panose="020B0503020204020204" charset="-122"/>
                </a:rPr>
                <a:t>象征</a:t>
              </a:r>
              <a:endParaRPr lang="zh-CN" altLang="en-US" sz="2800" b="1">
                <a:solidFill>
                  <a:srgbClr val="FF0000"/>
                </a:solidFill>
                <a:latin typeface="微软雅黑" panose="020B0503020204020204" charset="-122"/>
                <a:ea typeface="微软雅黑" panose="020B0503020204020204" charset="-122"/>
              </a:endParaRPr>
            </a:p>
          </p:txBody>
        </p:sp>
      </p:grpSp>
      <p:grpSp>
        <p:nvGrpSpPr>
          <p:cNvPr id="25" name="组合 24"/>
          <p:cNvGrpSpPr/>
          <p:nvPr/>
        </p:nvGrpSpPr>
        <p:grpSpPr>
          <a:xfrm>
            <a:off x="5896610" y="5440045"/>
            <a:ext cx="1538605" cy="632564"/>
            <a:chOff x="8100392" y="1962696"/>
            <a:chExt cx="1043608" cy="549508"/>
          </a:xfrm>
        </p:grpSpPr>
        <p:sp>
          <p:nvSpPr>
            <p:cNvPr id="26" name="云形 25"/>
            <p:cNvSpPr/>
            <p:nvPr/>
          </p:nvSpPr>
          <p:spPr>
            <a:xfrm>
              <a:off x="8100392" y="1962696"/>
              <a:ext cx="1043608" cy="549508"/>
            </a:xfrm>
            <a:prstGeom prst="cloud">
              <a:avLst/>
            </a:prstGeom>
            <a:gradFill>
              <a:gsLst>
                <a:gs pos="0">
                  <a:srgbClr val="FF9F23"/>
                </a:gs>
                <a:gs pos="75000">
                  <a:srgbClr val="FFD99D"/>
                </a:gs>
                <a:gs pos="100000">
                  <a:schemeClr val="accent1">
                    <a:tint val="23500"/>
                    <a:satMod val="160000"/>
                  </a:schemeClr>
                </a:gs>
              </a:gsLst>
              <a:lin ang="5400000" scaled="0"/>
            </a:gra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 b="1"/>
            </a:p>
          </p:txBody>
        </p:sp>
        <p:sp>
          <p:nvSpPr>
            <p:cNvPr id="27" name="TextBox 26"/>
            <p:cNvSpPr txBox="1"/>
            <p:nvPr/>
          </p:nvSpPr>
          <p:spPr>
            <a:xfrm>
              <a:off x="8318820" y="1995687"/>
              <a:ext cx="773216" cy="453435"/>
            </a:xfrm>
            <a:prstGeom prst="rect">
              <a:avLst/>
            </a:prstGeom>
            <a:noFill/>
          </p:spPr>
          <p:txBody>
            <a:bodyPr wrap="square" rtlCol="0">
              <a:spAutoFit/>
            </a:bodyPr>
            <a:lstStyle/>
            <a:p>
              <a:r>
                <a:rPr lang="zh-CN" altLang="en-US" sz="2800" b="1">
                  <a:solidFill>
                    <a:srgbClr val="FF0000"/>
                  </a:solidFill>
                  <a:latin typeface="微软雅黑" panose="020B0503020204020204" charset="-122"/>
                  <a:ea typeface="微软雅黑" panose="020B0503020204020204" charset="-122"/>
                </a:rPr>
                <a:t>夸张</a:t>
              </a:r>
              <a:endParaRPr lang="zh-CN" altLang="en-US" sz="2800" b="1">
                <a:solidFill>
                  <a:srgbClr val="FF0000"/>
                </a:solidFill>
                <a:latin typeface="微软雅黑" panose="020B0503020204020204" charset="-122"/>
                <a:ea typeface="微软雅黑" panose="020B0503020204020204" charset="-122"/>
              </a:endParaRPr>
            </a:p>
          </p:txBody>
        </p:sp>
      </p:grpSp>
      <p:sp>
        <p:nvSpPr>
          <p:cNvPr id="29" name="Freeform 9"/>
          <p:cNvSpPr/>
          <p:nvPr/>
        </p:nvSpPr>
        <p:spPr bwMode="gray">
          <a:xfrm rot="19806038">
            <a:off x="7525385" y="5287010"/>
            <a:ext cx="756285" cy="615950"/>
          </a:xfrm>
          <a:custGeom>
            <a:avLst/>
            <a:gdLst>
              <a:gd name="T0" fmla="*/ 580 w 580"/>
              <a:gd name="T1" fmla="*/ 0 h 798"/>
              <a:gd name="T2" fmla="*/ 578 w 580"/>
              <a:gd name="T3" fmla="*/ 90 h 798"/>
              <a:gd name="T4" fmla="*/ 568 w 580"/>
              <a:gd name="T5" fmla="*/ 174 h 798"/>
              <a:gd name="T6" fmla="*/ 552 w 580"/>
              <a:gd name="T7" fmla="*/ 252 h 798"/>
              <a:gd name="T8" fmla="*/ 526 w 580"/>
              <a:gd name="T9" fmla="*/ 324 h 798"/>
              <a:gd name="T10" fmla="*/ 494 w 580"/>
              <a:gd name="T11" fmla="*/ 390 h 798"/>
              <a:gd name="T12" fmla="*/ 452 w 580"/>
              <a:gd name="T13" fmla="*/ 450 h 798"/>
              <a:gd name="T14" fmla="*/ 402 w 580"/>
              <a:gd name="T15" fmla="*/ 508 h 798"/>
              <a:gd name="T16" fmla="*/ 342 w 580"/>
              <a:gd name="T17" fmla="*/ 560 h 798"/>
              <a:gd name="T18" fmla="*/ 270 w 580"/>
              <a:gd name="T19" fmla="*/ 610 h 798"/>
              <a:gd name="T20" fmla="*/ 188 w 580"/>
              <a:gd name="T21" fmla="*/ 656 h 798"/>
              <a:gd name="T22" fmla="*/ 188 w 580"/>
              <a:gd name="T23" fmla="*/ 798 h 798"/>
              <a:gd name="T24" fmla="*/ 0 w 580"/>
              <a:gd name="T25" fmla="*/ 514 h 798"/>
              <a:gd name="T26" fmla="*/ 188 w 580"/>
              <a:gd name="T27" fmla="*/ 230 h 798"/>
              <a:gd name="T28" fmla="*/ 188 w 580"/>
              <a:gd name="T29" fmla="*/ 372 h 798"/>
              <a:gd name="T30" fmla="*/ 224 w 580"/>
              <a:gd name="T31" fmla="*/ 368 h 798"/>
              <a:gd name="T32" fmla="*/ 264 w 580"/>
              <a:gd name="T33" fmla="*/ 356 h 798"/>
              <a:gd name="T34" fmla="*/ 306 w 580"/>
              <a:gd name="T35" fmla="*/ 336 h 798"/>
              <a:gd name="T36" fmla="*/ 348 w 580"/>
              <a:gd name="T37" fmla="*/ 310 h 798"/>
              <a:gd name="T38" fmla="*/ 392 w 580"/>
              <a:gd name="T39" fmla="*/ 280 h 798"/>
              <a:gd name="T40" fmla="*/ 432 w 580"/>
              <a:gd name="T41" fmla="*/ 246 h 798"/>
              <a:gd name="T42" fmla="*/ 472 w 580"/>
              <a:gd name="T43" fmla="*/ 208 h 798"/>
              <a:gd name="T44" fmla="*/ 506 w 580"/>
              <a:gd name="T45" fmla="*/ 166 h 798"/>
              <a:gd name="T46" fmla="*/ 536 w 580"/>
              <a:gd name="T47" fmla="*/ 124 h 798"/>
              <a:gd name="T48" fmla="*/ 558 w 580"/>
              <a:gd name="T49" fmla="*/ 82 h 798"/>
              <a:gd name="T50" fmla="*/ 574 w 580"/>
              <a:gd name="T51" fmla="*/ 40 h 798"/>
              <a:gd name="T52" fmla="*/ 578 w 580"/>
              <a:gd name="T53" fmla="*/ 0 h 798"/>
              <a:gd name="T54" fmla="*/ 580 w 580"/>
              <a:gd name="T55" fmla="*/ 0 h 7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580" h="798">
                <a:moveTo>
                  <a:pt x="580" y="0"/>
                </a:moveTo>
                <a:lnTo>
                  <a:pt x="578" y="90"/>
                </a:lnTo>
                <a:lnTo>
                  <a:pt x="568" y="174"/>
                </a:lnTo>
                <a:lnTo>
                  <a:pt x="552" y="252"/>
                </a:lnTo>
                <a:lnTo>
                  <a:pt x="526" y="324"/>
                </a:lnTo>
                <a:lnTo>
                  <a:pt x="494" y="390"/>
                </a:lnTo>
                <a:lnTo>
                  <a:pt x="452" y="450"/>
                </a:lnTo>
                <a:lnTo>
                  <a:pt x="402" y="508"/>
                </a:lnTo>
                <a:lnTo>
                  <a:pt x="342" y="560"/>
                </a:lnTo>
                <a:lnTo>
                  <a:pt x="270" y="610"/>
                </a:lnTo>
                <a:lnTo>
                  <a:pt x="188" y="656"/>
                </a:lnTo>
                <a:lnTo>
                  <a:pt x="188" y="798"/>
                </a:lnTo>
                <a:lnTo>
                  <a:pt x="0" y="514"/>
                </a:lnTo>
                <a:lnTo>
                  <a:pt x="188" y="230"/>
                </a:lnTo>
                <a:lnTo>
                  <a:pt x="188" y="372"/>
                </a:lnTo>
                <a:lnTo>
                  <a:pt x="224" y="368"/>
                </a:lnTo>
                <a:lnTo>
                  <a:pt x="264" y="356"/>
                </a:lnTo>
                <a:lnTo>
                  <a:pt x="306" y="336"/>
                </a:lnTo>
                <a:lnTo>
                  <a:pt x="348" y="310"/>
                </a:lnTo>
                <a:lnTo>
                  <a:pt x="392" y="280"/>
                </a:lnTo>
                <a:lnTo>
                  <a:pt x="432" y="246"/>
                </a:lnTo>
                <a:lnTo>
                  <a:pt x="472" y="208"/>
                </a:lnTo>
                <a:lnTo>
                  <a:pt x="506" y="166"/>
                </a:lnTo>
                <a:lnTo>
                  <a:pt x="536" y="124"/>
                </a:lnTo>
                <a:lnTo>
                  <a:pt x="558" y="82"/>
                </a:lnTo>
                <a:lnTo>
                  <a:pt x="574" y="40"/>
                </a:lnTo>
                <a:lnTo>
                  <a:pt x="578" y="0"/>
                </a:lnTo>
                <a:lnTo>
                  <a:pt x="580" y="0"/>
                </a:lnTo>
                <a:close/>
              </a:path>
            </a:pathLst>
          </a:custGeom>
          <a:gradFill rotWithShape="1">
            <a:gsLst>
              <a:gs pos="0">
                <a:srgbClr val="CC7800"/>
              </a:gs>
              <a:gs pos="100000">
                <a:srgbClr val="FFD99D"/>
              </a:gs>
            </a:gsLst>
            <a:lin ang="0" scaled="1"/>
          </a:gradFill>
          <a:ln>
            <a:noFill/>
          </a:ln>
          <a:extLst>
            <a:ext uri="{91240B29-F687-4F45-9708-019B960494DF}">
              <a14:hiddenLine xmlns:a14="http://schemas.microsoft.com/office/drawing/2010/main" w="0">
                <a:solidFill>
                  <a:srgbClr val="00A06C"/>
                </a:solidFill>
                <a:prstDash val="solid"/>
                <a:round/>
              </a14:hiddenLine>
            </a:ext>
          </a:extLst>
        </p:spPr>
        <p:txBody>
          <a:bodyPr lIns="91440" tIns="45720" rIns="91440" bIns="45720"/>
          <a:lstStyle/>
          <a:p>
            <a:endParaRPr lang="zh-CN" altLang="en-US" sz="3735" b="1"/>
          </a:p>
        </p:txBody>
      </p:sp>
      <p:sp>
        <p:nvSpPr>
          <p:cNvPr id="30" name="Freeform 9"/>
          <p:cNvSpPr/>
          <p:nvPr/>
        </p:nvSpPr>
        <p:spPr bwMode="gray">
          <a:xfrm rot="19806038">
            <a:off x="10199370" y="5286375"/>
            <a:ext cx="754380" cy="615950"/>
          </a:xfrm>
          <a:custGeom>
            <a:avLst/>
            <a:gdLst>
              <a:gd name="T0" fmla="*/ 580 w 580"/>
              <a:gd name="T1" fmla="*/ 0 h 798"/>
              <a:gd name="T2" fmla="*/ 578 w 580"/>
              <a:gd name="T3" fmla="*/ 90 h 798"/>
              <a:gd name="T4" fmla="*/ 568 w 580"/>
              <a:gd name="T5" fmla="*/ 174 h 798"/>
              <a:gd name="T6" fmla="*/ 552 w 580"/>
              <a:gd name="T7" fmla="*/ 252 h 798"/>
              <a:gd name="T8" fmla="*/ 526 w 580"/>
              <a:gd name="T9" fmla="*/ 324 h 798"/>
              <a:gd name="T10" fmla="*/ 494 w 580"/>
              <a:gd name="T11" fmla="*/ 390 h 798"/>
              <a:gd name="T12" fmla="*/ 452 w 580"/>
              <a:gd name="T13" fmla="*/ 450 h 798"/>
              <a:gd name="T14" fmla="*/ 402 w 580"/>
              <a:gd name="T15" fmla="*/ 508 h 798"/>
              <a:gd name="T16" fmla="*/ 342 w 580"/>
              <a:gd name="T17" fmla="*/ 560 h 798"/>
              <a:gd name="T18" fmla="*/ 270 w 580"/>
              <a:gd name="T19" fmla="*/ 610 h 798"/>
              <a:gd name="T20" fmla="*/ 188 w 580"/>
              <a:gd name="T21" fmla="*/ 656 h 798"/>
              <a:gd name="T22" fmla="*/ 188 w 580"/>
              <a:gd name="T23" fmla="*/ 798 h 798"/>
              <a:gd name="T24" fmla="*/ 0 w 580"/>
              <a:gd name="T25" fmla="*/ 514 h 798"/>
              <a:gd name="T26" fmla="*/ 188 w 580"/>
              <a:gd name="T27" fmla="*/ 230 h 798"/>
              <a:gd name="T28" fmla="*/ 188 w 580"/>
              <a:gd name="T29" fmla="*/ 372 h 798"/>
              <a:gd name="T30" fmla="*/ 224 w 580"/>
              <a:gd name="T31" fmla="*/ 368 h 798"/>
              <a:gd name="T32" fmla="*/ 264 w 580"/>
              <a:gd name="T33" fmla="*/ 356 h 798"/>
              <a:gd name="T34" fmla="*/ 306 w 580"/>
              <a:gd name="T35" fmla="*/ 336 h 798"/>
              <a:gd name="T36" fmla="*/ 348 w 580"/>
              <a:gd name="T37" fmla="*/ 310 h 798"/>
              <a:gd name="T38" fmla="*/ 392 w 580"/>
              <a:gd name="T39" fmla="*/ 280 h 798"/>
              <a:gd name="T40" fmla="*/ 432 w 580"/>
              <a:gd name="T41" fmla="*/ 246 h 798"/>
              <a:gd name="T42" fmla="*/ 472 w 580"/>
              <a:gd name="T43" fmla="*/ 208 h 798"/>
              <a:gd name="T44" fmla="*/ 506 w 580"/>
              <a:gd name="T45" fmla="*/ 166 h 798"/>
              <a:gd name="T46" fmla="*/ 536 w 580"/>
              <a:gd name="T47" fmla="*/ 124 h 798"/>
              <a:gd name="T48" fmla="*/ 558 w 580"/>
              <a:gd name="T49" fmla="*/ 82 h 798"/>
              <a:gd name="T50" fmla="*/ 574 w 580"/>
              <a:gd name="T51" fmla="*/ 40 h 798"/>
              <a:gd name="T52" fmla="*/ 578 w 580"/>
              <a:gd name="T53" fmla="*/ 0 h 798"/>
              <a:gd name="T54" fmla="*/ 580 w 580"/>
              <a:gd name="T55" fmla="*/ 0 h 7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580" h="798">
                <a:moveTo>
                  <a:pt x="580" y="0"/>
                </a:moveTo>
                <a:lnTo>
                  <a:pt x="578" y="90"/>
                </a:lnTo>
                <a:lnTo>
                  <a:pt x="568" y="174"/>
                </a:lnTo>
                <a:lnTo>
                  <a:pt x="552" y="252"/>
                </a:lnTo>
                <a:lnTo>
                  <a:pt x="526" y="324"/>
                </a:lnTo>
                <a:lnTo>
                  <a:pt x="494" y="390"/>
                </a:lnTo>
                <a:lnTo>
                  <a:pt x="452" y="450"/>
                </a:lnTo>
                <a:lnTo>
                  <a:pt x="402" y="508"/>
                </a:lnTo>
                <a:lnTo>
                  <a:pt x="342" y="560"/>
                </a:lnTo>
                <a:lnTo>
                  <a:pt x="270" y="610"/>
                </a:lnTo>
                <a:lnTo>
                  <a:pt x="188" y="656"/>
                </a:lnTo>
                <a:lnTo>
                  <a:pt x="188" y="798"/>
                </a:lnTo>
                <a:lnTo>
                  <a:pt x="0" y="514"/>
                </a:lnTo>
                <a:lnTo>
                  <a:pt x="188" y="230"/>
                </a:lnTo>
                <a:lnTo>
                  <a:pt x="188" y="372"/>
                </a:lnTo>
                <a:lnTo>
                  <a:pt x="224" y="368"/>
                </a:lnTo>
                <a:lnTo>
                  <a:pt x="264" y="356"/>
                </a:lnTo>
                <a:lnTo>
                  <a:pt x="306" y="336"/>
                </a:lnTo>
                <a:lnTo>
                  <a:pt x="348" y="310"/>
                </a:lnTo>
                <a:lnTo>
                  <a:pt x="392" y="280"/>
                </a:lnTo>
                <a:lnTo>
                  <a:pt x="432" y="246"/>
                </a:lnTo>
                <a:lnTo>
                  <a:pt x="472" y="208"/>
                </a:lnTo>
                <a:lnTo>
                  <a:pt x="506" y="166"/>
                </a:lnTo>
                <a:lnTo>
                  <a:pt x="536" y="124"/>
                </a:lnTo>
                <a:lnTo>
                  <a:pt x="558" y="82"/>
                </a:lnTo>
                <a:lnTo>
                  <a:pt x="574" y="40"/>
                </a:lnTo>
                <a:lnTo>
                  <a:pt x="578" y="0"/>
                </a:lnTo>
                <a:lnTo>
                  <a:pt x="580" y="0"/>
                </a:lnTo>
                <a:close/>
              </a:path>
            </a:pathLst>
          </a:custGeom>
          <a:gradFill rotWithShape="1">
            <a:gsLst>
              <a:gs pos="0">
                <a:srgbClr val="CC7800"/>
              </a:gs>
              <a:gs pos="100000">
                <a:srgbClr val="FFD99D"/>
              </a:gs>
            </a:gsLst>
            <a:lin ang="0" scaled="1"/>
          </a:gradFill>
          <a:ln>
            <a:noFill/>
          </a:ln>
          <a:extLst>
            <a:ext uri="{91240B29-F687-4F45-9708-019B960494DF}">
              <a14:hiddenLine xmlns:a14="http://schemas.microsoft.com/office/drawing/2010/main" w="0">
                <a:solidFill>
                  <a:srgbClr val="00A06C"/>
                </a:solidFill>
                <a:prstDash val="solid"/>
                <a:round/>
              </a14:hiddenLine>
            </a:ext>
          </a:extLst>
        </p:spPr>
        <p:txBody>
          <a:bodyPr lIns="91440" tIns="45720" rIns="91440" bIns="45720"/>
          <a:lstStyle/>
          <a:p>
            <a:endParaRPr lang="zh-CN" altLang="en-US" sz="3735" b="1"/>
          </a:p>
        </p:txBody>
      </p:sp>
      <p:sp>
        <p:nvSpPr>
          <p:cNvPr id="33" name="TextBox 32"/>
          <p:cNvSpPr txBox="1"/>
          <p:nvPr/>
        </p:nvSpPr>
        <p:spPr>
          <a:xfrm>
            <a:off x="989330" y="2614930"/>
            <a:ext cx="2440940" cy="645160"/>
          </a:xfrm>
          <a:prstGeom prst="rect">
            <a:avLst/>
          </a:prstGeom>
          <a:noFill/>
          <a:ln w="28575" cmpd="sng">
            <a:solidFill>
              <a:srgbClr val="914621"/>
            </a:solidFill>
            <a:prstDash val="sysDash"/>
          </a:ln>
        </p:spPr>
        <p:style>
          <a:lnRef idx="1">
            <a:schemeClr val="accent1"/>
          </a:lnRef>
          <a:fillRef idx="2">
            <a:schemeClr val="accent1"/>
          </a:fillRef>
          <a:effectRef idx="1">
            <a:schemeClr val="accent1"/>
          </a:effectRef>
          <a:fontRef idx="minor">
            <a:schemeClr val="dk1"/>
          </a:fontRef>
        </p:style>
        <p:txBody>
          <a:bodyPr wrap="square" rtlCol="0">
            <a:spAutoFit/>
          </a:bodyPr>
          <a:lstStyle/>
          <a:p>
            <a:pPr algn="ctr"/>
            <a:r>
              <a:rPr lang="zh-CN" altLang="en-US" sz="3600" b="1">
                <a:solidFill>
                  <a:srgbClr val="CC7800"/>
                </a:solidFill>
                <a:latin typeface="楷体" panose="02010609060101010101" charset="-122"/>
                <a:ea typeface="楷体" panose="02010609060101010101" charset="-122"/>
              </a:rPr>
              <a:t>形象突出</a:t>
            </a:r>
            <a:endParaRPr lang="zh-CN" altLang="en-US" sz="3600" b="1">
              <a:solidFill>
                <a:srgbClr val="CC7800"/>
              </a:solidFill>
              <a:latin typeface="楷体" panose="02010609060101010101" charset="-122"/>
              <a:ea typeface="楷体" panose="02010609060101010101" charset="-122"/>
            </a:endParaRPr>
          </a:p>
        </p:txBody>
      </p:sp>
      <p:sp>
        <p:nvSpPr>
          <p:cNvPr id="36" name="TextBox 35"/>
          <p:cNvSpPr txBox="1"/>
          <p:nvPr/>
        </p:nvSpPr>
        <p:spPr>
          <a:xfrm>
            <a:off x="989330" y="3839210"/>
            <a:ext cx="2440940" cy="645160"/>
          </a:xfrm>
          <a:prstGeom prst="rect">
            <a:avLst/>
          </a:prstGeom>
          <a:noFill/>
          <a:ln w="28575" cmpd="sng">
            <a:solidFill>
              <a:srgbClr val="8B4C25"/>
            </a:solidFill>
            <a:prstDash val="sysDash"/>
          </a:ln>
        </p:spPr>
        <p:style>
          <a:lnRef idx="1">
            <a:schemeClr val="accent1"/>
          </a:lnRef>
          <a:fillRef idx="2">
            <a:schemeClr val="accent1"/>
          </a:fillRef>
          <a:effectRef idx="1">
            <a:schemeClr val="accent1"/>
          </a:effectRef>
          <a:fontRef idx="minor">
            <a:schemeClr val="dk1"/>
          </a:fontRef>
        </p:style>
        <p:txBody>
          <a:bodyPr wrap="square" rtlCol="0">
            <a:spAutoFit/>
          </a:bodyPr>
          <a:lstStyle/>
          <a:p>
            <a:pPr algn="ctr"/>
            <a:r>
              <a:rPr lang="zh-CN" altLang="en-US" sz="3600" b="1">
                <a:solidFill>
                  <a:srgbClr val="CC7800"/>
                </a:solidFill>
                <a:latin typeface="楷体" panose="02010609060101010101" charset="-122"/>
                <a:ea typeface="楷体" panose="02010609060101010101" charset="-122"/>
              </a:rPr>
              <a:t>性格突出</a:t>
            </a:r>
            <a:endParaRPr lang="zh-CN" altLang="en-US" sz="3600" b="1">
              <a:solidFill>
                <a:srgbClr val="CC7800"/>
              </a:solidFill>
              <a:latin typeface="楷体" panose="02010609060101010101" charset="-122"/>
              <a:ea typeface="楷体" panose="02010609060101010101" charset="-122"/>
            </a:endParaRPr>
          </a:p>
        </p:txBody>
      </p:sp>
      <p:sp>
        <p:nvSpPr>
          <p:cNvPr id="28" name="矩形 27"/>
          <p:cNvSpPr/>
          <p:nvPr/>
        </p:nvSpPr>
        <p:spPr>
          <a:xfrm>
            <a:off x="7027745" y="2352940"/>
            <a:ext cx="1170661" cy="583565"/>
          </a:xfrm>
          <a:prstGeom prst="rect">
            <a:avLst/>
          </a:prstGeom>
        </p:spPr>
        <p:txBody>
          <a:bodyPr wrap="square" lIns="91440" tIns="45720" rIns="91440" bIns="45720">
            <a:spAutoFit/>
          </a:bodyPr>
          <a:lstStyle/>
          <a:p>
            <a:r>
              <a:rPr lang="zh-CN" altLang="en-US" sz="3200" b="1">
                <a:solidFill>
                  <a:srgbClr val="CC7800"/>
                </a:solidFill>
                <a:latin typeface="楷体" panose="02010609060101010101" charset="-122"/>
                <a:ea typeface="楷体" panose="02010609060101010101" charset="-122"/>
              </a:rPr>
              <a:t>红色</a:t>
            </a:r>
            <a:endParaRPr lang="zh-CN" altLang="en-US" sz="3200" b="1">
              <a:solidFill>
                <a:srgbClr val="CC7800"/>
              </a:solidFill>
              <a:latin typeface="楷体" panose="02010609060101010101" charset="-122"/>
              <a:ea typeface="楷体" panose="02010609060101010101" charset="-122"/>
            </a:endParaRPr>
          </a:p>
        </p:txBody>
      </p:sp>
      <p:sp>
        <p:nvSpPr>
          <p:cNvPr id="37" name="矩形 36"/>
          <p:cNvSpPr/>
          <p:nvPr/>
        </p:nvSpPr>
        <p:spPr>
          <a:xfrm>
            <a:off x="9358468" y="2352940"/>
            <a:ext cx="1170661" cy="583565"/>
          </a:xfrm>
          <a:prstGeom prst="rect">
            <a:avLst/>
          </a:prstGeom>
        </p:spPr>
        <p:txBody>
          <a:bodyPr wrap="square" lIns="91440" tIns="45720" rIns="91440" bIns="45720">
            <a:spAutoFit/>
          </a:bodyPr>
          <a:lstStyle/>
          <a:p>
            <a:pPr algn="l"/>
            <a:r>
              <a:rPr lang="zh-CN" altLang="en-US" sz="3200" b="1">
                <a:solidFill>
                  <a:srgbClr val="CC7800"/>
                </a:solidFill>
                <a:latin typeface="楷体" panose="02010609060101010101" charset="-122"/>
                <a:ea typeface="楷体" panose="02010609060101010101" charset="-122"/>
              </a:rPr>
              <a:t>威严</a:t>
            </a:r>
            <a:endParaRPr lang="zh-CN" altLang="en-US" sz="3200" b="1">
              <a:solidFill>
                <a:srgbClr val="CC7800"/>
              </a:solidFill>
              <a:latin typeface="楷体" panose="02010609060101010101" charset="-122"/>
              <a:ea typeface="楷体" panose="02010609060101010101" charset="-122"/>
            </a:endParaRPr>
          </a:p>
        </p:txBody>
      </p:sp>
      <p:sp>
        <p:nvSpPr>
          <p:cNvPr id="40" name="矩形 39"/>
          <p:cNvSpPr/>
          <p:nvPr/>
        </p:nvSpPr>
        <p:spPr>
          <a:xfrm>
            <a:off x="7027745" y="2936115"/>
            <a:ext cx="1170661" cy="583565"/>
          </a:xfrm>
          <a:prstGeom prst="rect">
            <a:avLst/>
          </a:prstGeom>
        </p:spPr>
        <p:txBody>
          <a:bodyPr wrap="square" lIns="91440" tIns="45720" rIns="91440" bIns="45720">
            <a:spAutoFit/>
          </a:bodyPr>
          <a:lstStyle/>
          <a:p>
            <a:r>
              <a:rPr lang="zh-CN" altLang="en-US" sz="3200" b="1">
                <a:solidFill>
                  <a:srgbClr val="CC7800"/>
                </a:solidFill>
                <a:latin typeface="楷体" panose="02010609060101010101" charset="-122"/>
                <a:ea typeface="楷体" panose="02010609060101010101" charset="-122"/>
              </a:rPr>
              <a:t>绿色</a:t>
            </a:r>
            <a:endParaRPr lang="zh-CN" altLang="en-US" sz="3200" b="1">
              <a:solidFill>
                <a:srgbClr val="CC7800"/>
              </a:solidFill>
              <a:latin typeface="楷体" panose="02010609060101010101" charset="-122"/>
              <a:ea typeface="楷体" panose="02010609060101010101" charset="-122"/>
            </a:endParaRPr>
          </a:p>
        </p:txBody>
      </p:sp>
      <p:sp>
        <p:nvSpPr>
          <p:cNvPr id="41" name="矩形 40"/>
          <p:cNvSpPr/>
          <p:nvPr/>
        </p:nvSpPr>
        <p:spPr>
          <a:xfrm>
            <a:off x="9358468" y="2936115"/>
            <a:ext cx="1170661" cy="583565"/>
          </a:xfrm>
          <a:prstGeom prst="rect">
            <a:avLst/>
          </a:prstGeom>
        </p:spPr>
        <p:txBody>
          <a:bodyPr wrap="square" lIns="91440" tIns="45720" rIns="91440" bIns="45720">
            <a:spAutoFit/>
          </a:bodyPr>
          <a:lstStyle/>
          <a:p>
            <a:pPr algn="l"/>
            <a:r>
              <a:rPr lang="zh-CN" altLang="en-US" sz="3200" b="1">
                <a:solidFill>
                  <a:srgbClr val="CC7800"/>
                </a:solidFill>
                <a:latin typeface="楷体" panose="02010609060101010101" charset="-122"/>
                <a:ea typeface="楷体" panose="02010609060101010101" charset="-122"/>
              </a:rPr>
              <a:t>柔顺</a:t>
            </a:r>
            <a:endParaRPr lang="zh-CN" altLang="en-US" sz="3200" b="1">
              <a:solidFill>
                <a:srgbClr val="CC7800"/>
              </a:solidFill>
              <a:latin typeface="楷体" panose="02010609060101010101" charset="-122"/>
              <a:ea typeface="楷体" panose="02010609060101010101" charset="-122"/>
            </a:endParaRPr>
          </a:p>
        </p:txBody>
      </p:sp>
      <p:sp>
        <p:nvSpPr>
          <p:cNvPr id="44" name="矩形 43"/>
          <p:cNvSpPr/>
          <p:nvPr/>
        </p:nvSpPr>
        <p:spPr>
          <a:xfrm>
            <a:off x="6640395" y="3541527"/>
            <a:ext cx="2127583" cy="583565"/>
          </a:xfrm>
          <a:prstGeom prst="rect">
            <a:avLst/>
          </a:prstGeom>
        </p:spPr>
        <p:txBody>
          <a:bodyPr wrap="square" lIns="91440" tIns="45720" rIns="91440" bIns="45720">
            <a:spAutoFit/>
          </a:bodyPr>
          <a:lstStyle/>
          <a:p>
            <a:r>
              <a:rPr lang="zh-CN" altLang="en-US" sz="3200" b="1">
                <a:solidFill>
                  <a:srgbClr val="CC7800"/>
                </a:solidFill>
                <a:latin typeface="楷体" panose="02010609060101010101" charset="-122"/>
                <a:ea typeface="楷体" panose="02010609060101010101" charset="-122"/>
              </a:rPr>
              <a:t>半黑半白</a:t>
            </a:r>
            <a:endParaRPr lang="zh-CN" altLang="en-US" sz="3200" b="1">
              <a:solidFill>
                <a:srgbClr val="CC7800"/>
              </a:solidFill>
              <a:latin typeface="楷体" panose="02010609060101010101" charset="-122"/>
              <a:ea typeface="楷体" panose="02010609060101010101" charset="-122"/>
            </a:endParaRPr>
          </a:p>
        </p:txBody>
      </p:sp>
      <p:sp>
        <p:nvSpPr>
          <p:cNvPr id="45" name="矩形 44"/>
          <p:cNvSpPr/>
          <p:nvPr/>
        </p:nvSpPr>
        <p:spPr>
          <a:xfrm>
            <a:off x="8796935" y="3539622"/>
            <a:ext cx="2293727" cy="583565"/>
          </a:xfrm>
          <a:prstGeom prst="rect">
            <a:avLst/>
          </a:prstGeom>
        </p:spPr>
        <p:txBody>
          <a:bodyPr wrap="square" lIns="91440" tIns="45720" rIns="91440" bIns="45720">
            <a:spAutoFit/>
          </a:bodyPr>
          <a:lstStyle/>
          <a:p>
            <a:pPr algn="ctr"/>
            <a:r>
              <a:rPr lang="zh-CN" altLang="en-US" sz="3200" b="1">
                <a:solidFill>
                  <a:srgbClr val="CC7800"/>
                </a:solidFill>
                <a:latin typeface="楷体" panose="02010609060101010101" charset="-122"/>
                <a:ea typeface="楷体" panose="02010609060101010101" charset="-122"/>
              </a:rPr>
              <a:t>两面三刀</a:t>
            </a:r>
            <a:endParaRPr lang="zh-CN" altLang="en-US" sz="3200" b="1">
              <a:solidFill>
                <a:srgbClr val="CC7800"/>
              </a:solidFill>
              <a:latin typeface="楷体" panose="02010609060101010101" charset="-122"/>
              <a:ea typeface="楷体" panose="02010609060101010101" charset="-122"/>
            </a:endParaRPr>
          </a:p>
        </p:txBody>
      </p:sp>
      <p:sp>
        <p:nvSpPr>
          <p:cNvPr id="46" name="矩形 45"/>
          <p:cNvSpPr/>
          <p:nvPr/>
        </p:nvSpPr>
        <p:spPr>
          <a:xfrm>
            <a:off x="6640395" y="4122829"/>
            <a:ext cx="2286312" cy="583565"/>
          </a:xfrm>
          <a:prstGeom prst="rect">
            <a:avLst/>
          </a:prstGeom>
        </p:spPr>
        <p:txBody>
          <a:bodyPr wrap="square" lIns="91440" tIns="45720" rIns="91440" bIns="45720">
            <a:spAutoFit/>
          </a:bodyPr>
          <a:lstStyle/>
          <a:p>
            <a:r>
              <a:rPr lang="zh-CN" altLang="en-US" sz="3200" b="1">
                <a:solidFill>
                  <a:srgbClr val="CC7800"/>
                </a:solidFill>
                <a:latin typeface="楷体" panose="02010609060101010101" charset="-122"/>
                <a:ea typeface="楷体" panose="02010609060101010101" charset="-122"/>
              </a:rPr>
              <a:t>青面獠牙</a:t>
            </a:r>
            <a:endParaRPr lang="zh-CN" altLang="en-US" sz="3200" b="1">
              <a:solidFill>
                <a:srgbClr val="CC7800"/>
              </a:solidFill>
              <a:latin typeface="楷体" panose="02010609060101010101" charset="-122"/>
              <a:ea typeface="楷体" panose="02010609060101010101" charset="-122"/>
            </a:endParaRPr>
          </a:p>
        </p:txBody>
      </p:sp>
      <p:sp>
        <p:nvSpPr>
          <p:cNvPr id="47" name="矩形 46"/>
          <p:cNvSpPr/>
          <p:nvPr/>
        </p:nvSpPr>
        <p:spPr>
          <a:xfrm>
            <a:off x="8784428" y="4143149"/>
            <a:ext cx="3188431" cy="583565"/>
          </a:xfrm>
          <a:prstGeom prst="rect">
            <a:avLst/>
          </a:prstGeom>
        </p:spPr>
        <p:txBody>
          <a:bodyPr wrap="square" lIns="91440" tIns="45720" rIns="91440" bIns="45720">
            <a:spAutoFit/>
          </a:bodyPr>
          <a:lstStyle/>
          <a:p>
            <a:r>
              <a:rPr lang="zh-CN" altLang="en-US" sz="3200" b="1">
                <a:solidFill>
                  <a:srgbClr val="CC7800"/>
                </a:solidFill>
                <a:latin typeface="楷体" panose="02010609060101010101" charset="-122"/>
                <a:ea typeface="楷体" panose="02010609060101010101" charset="-122"/>
              </a:rPr>
              <a:t>压抑和恐怖</a:t>
            </a:r>
            <a:endParaRPr lang="zh-CN" altLang="en-US" sz="3200" b="1">
              <a:solidFill>
                <a:srgbClr val="CC7800"/>
              </a:solidFill>
              <a:latin typeface="楷体" panose="02010609060101010101" charset="-122"/>
              <a:ea typeface="楷体" panose="02010609060101010101" charset="-122"/>
            </a:endParaRPr>
          </a:p>
        </p:txBody>
      </p:sp>
      <p:sp>
        <p:nvSpPr>
          <p:cNvPr id="48" name="矩形 47"/>
          <p:cNvSpPr/>
          <p:nvPr/>
        </p:nvSpPr>
        <p:spPr>
          <a:xfrm>
            <a:off x="6640395" y="4705369"/>
            <a:ext cx="2500655" cy="583565"/>
          </a:xfrm>
          <a:prstGeom prst="rect">
            <a:avLst/>
          </a:prstGeom>
        </p:spPr>
        <p:txBody>
          <a:bodyPr wrap="square" lIns="91440" tIns="45720" rIns="91440" bIns="45720">
            <a:spAutoFit/>
          </a:bodyPr>
          <a:lstStyle/>
          <a:p>
            <a:r>
              <a:rPr lang="zh-CN" altLang="en-US" sz="3200" b="1">
                <a:solidFill>
                  <a:srgbClr val="CC7800"/>
                </a:solidFill>
                <a:latin typeface="楷体" panose="02010609060101010101" charset="-122"/>
                <a:ea typeface="楷体" panose="02010609060101010101" charset="-122"/>
              </a:rPr>
              <a:t>白布或黄布</a:t>
            </a:r>
            <a:endParaRPr lang="zh-CN" altLang="en-US" sz="3200" b="1">
              <a:solidFill>
                <a:srgbClr val="CC7800"/>
              </a:solidFill>
              <a:latin typeface="楷体" panose="02010609060101010101" charset="-122"/>
              <a:ea typeface="楷体" panose="02010609060101010101" charset="-122"/>
            </a:endParaRPr>
          </a:p>
        </p:txBody>
      </p:sp>
      <p:sp>
        <p:nvSpPr>
          <p:cNvPr id="49" name="矩形 48"/>
          <p:cNvSpPr/>
          <p:nvPr/>
        </p:nvSpPr>
        <p:spPr>
          <a:xfrm>
            <a:off x="8796935" y="4705369"/>
            <a:ext cx="2239833" cy="583565"/>
          </a:xfrm>
          <a:prstGeom prst="rect">
            <a:avLst/>
          </a:prstGeom>
        </p:spPr>
        <p:txBody>
          <a:bodyPr wrap="square" lIns="91440" tIns="45720" rIns="91440" bIns="45720">
            <a:spAutoFit/>
          </a:bodyPr>
          <a:lstStyle/>
          <a:p>
            <a:pPr algn="ctr"/>
            <a:r>
              <a:rPr lang="zh-CN" altLang="en-US" sz="3200" b="1">
                <a:solidFill>
                  <a:srgbClr val="CC7800"/>
                </a:solidFill>
                <a:latin typeface="楷体" panose="02010609060101010101" charset="-122"/>
                <a:ea typeface="楷体" panose="02010609060101010101" charset="-122"/>
              </a:rPr>
              <a:t>朴实敦厚</a:t>
            </a:r>
            <a:endParaRPr lang="zh-CN" altLang="en-US" sz="3200" b="1">
              <a:solidFill>
                <a:srgbClr val="CC7800"/>
              </a:solidFill>
              <a:latin typeface="楷体" panose="02010609060101010101" charset="-122"/>
              <a:ea typeface="楷体" panose="02010609060101010101" charset="-122"/>
            </a:endParaRPr>
          </a:p>
        </p:txBody>
      </p:sp>
      <p:grpSp>
        <p:nvGrpSpPr>
          <p:cNvPr id="2" name="组合 1"/>
          <p:cNvGrpSpPr/>
          <p:nvPr/>
        </p:nvGrpSpPr>
        <p:grpSpPr>
          <a:xfrm>
            <a:off x="867410" y="1196340"/>
            <a:ext cx="2758440" cy="544830"/>
            <a:chOff x="2470" y="7244"/>
            <a:chExt cx="3449" cy="858"/>
          </a:xfrm>
        </p:grpSpPr>
        <p:sp>
          <p:nvSpPr>
            <p:cNvPr id="3" name="圆角矩形 2"/>
            <p:cNvSpPr/>
            <p:nvPr/>
          </p:nvSpPr>
          <p:spPr>
            <a:xfrm>
              <a:off x="2470" y="7244"/>
              <a:ext cx="3312" cy="854"/>
            </a:xfrm>
            <a:prstGeom prst="roundRect">
              <a:avLst>
                <a:gd name="adj" fmla="val 0"/>
              </a:avLst>
            </a:prstGeom>
            <a:gradFill>
              <a:gsLst>
                <a:gs pos="0">
                  <a:srgbClr val="C8753E"/>
                </a:gs>
                <a:gs pos="21000">
                  <a:srgbClr val="8A4F27"/>
                </a:gs>
                <a:gs pos="100000">
                  <a:srgbClr val="C8753E"/>
                </a:gs>
                <a:gs pos="75000">
                  <a:srgbClr val="8A4F27"/>
                </a:gs>
              </a:gsLst>
              <a:lin ang="5400000" scaled="0"/>
            </a:gradFill>
            <a:ln>
              <a:solidFill>
                <a:srgbClr val="8E0000"/>
              </a:solidFill>
            </a:ln>
            <a:effectLst>
              <a:innerShdw blurRad="241300" dist="50800" dir="18900000">
                <a:srgbClr val="C00D00">
                  <a:alpha val="44000"/>
                </a:srgbClr>
              </a:inn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ym typeface="+mn-ea"/>
              </a:endParaRPr>
            </a:p>
          </p:txBody>
        </p:sp>
        <p:sp>
          <p:nvSpPr>
            <p:cNvPr id="50" name="文本框 49"/>
            <p:cNvSpPr txBox="1"/>
            <p:nvPr/>
          </p:nvSpPr>
          <p:spPr>
            <a:xfrm>
              <a:off x="2573" y="7280"/>
              <a:ext cx="3346" cy="822"/>
            </a:xfrm>
            <a:prstGeom prst="rect">
              <a:avLst/>
            </a:prstGeom>
            <a:noFill/>
            <a:ln>
              <a:noFill/>
            </a:ln>
          </p:spPr>
          <p:txBody>
            <a:bodyPr wrap="square" rtlCol="0">
              <a:spAutoFit/>
            </a:bodyPr>
            <a:lstStyle/>
            <a:p>
              <a:r>
                <a:rPr lang="zh-CN" altLang="en-US" sz="2800" spc="200">
                  <a:solidFill>
                    <a:schemeClr val="bg1"/>
                  </a:solidFill>
                  <a:uFillTx/>
                  <a:latin typeface="黑体" panose="02010609060101010101" charset="-122"/>
                  <a:ea typeface="黑体" panose="02010609060101010101" charset="-122"/>
                </a:rPr>
                <a:t>戴着面具演出</a:t>
              </a:r>
              <a:endParaRPr lang="zh-CN" altLang="en-US" sz="2800" spc="200">
                <a:solidFill>
                  <a:schemeClr val="bg1"/>
                </a:solidFill>
                <a:uFillTx/>
                <a:latin typeface="黑体" panose="02010609060101010101" charset="-122"/>
                <a:ea typeface="黑体" panose="02010609060101010101" charset="-122"/>
              </a:endParaRPr>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7" presetClass="entr" presetSubtype="10"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strVal val="#ppt_h"/>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17" presetClass="entr" presetSubtype="10" fill="hold" grpId="0" nodeType="clickEffect">
                                  <p:stCondLst>
                                    <p:cond delay="0"/>
                                  </p:stCondLst>
                                  <p:childTnLst>
                                    <p:set>
                                      <p:cBhvr>
                                        <p:cTn id="12" dur="1" fill="hold">
                                          <p:stCondLst>
                                            <p:cond delay="0"/>
                                          </p:stCondLst>
                                        </p:cTn>
                                        <p:tgtEl>
                                          <p:spTgt spid="21"/>
                                        </p:tgtEl>
                                        <p:attrNameLst>
                                          <p:attrName>style.visibility</p:attrName>
                                        </p:attrNameLst>
                                      </p:cBhvr>
                                      <p:to>
                                        <p:strVal val="visible"/>
                                      </p:to>
                                    </p:set>
                                    <p:anim calcmode="lin" valueType="num">
                                      <p:cBhvr>
                                        <p:cTn id="13" dur="500" fill="hold"/>
                                        <p:tgtEl>
                                          <p:spTgt spid="21"/>
                                        </p:tgtEl>
                                        <p:attrNameLst>
                                          <p:attrName>ppt_w</p:attrName>
                                        </p:attrNameLst>
                                      </p:cBhvr>
                                      <p:tavLst>
                                        <p:tav tm="0">
                                          <p:val>
                                            <p:fltVal val="0"/>
                                          </p:val>
                                        </p:tav>
                                        <p:tav tm="100000">
                                          <p:val>
                                            <p:strVal val="#ppt_w"/>
                                          </p:val>
                                        </p:tav>
                                      </p:tavLst>
                                    </p:anim>
                                    <p:anim calcmode="lin" valueType="num">
                                      <p:cBhvr>
                                        <p:cTn id="14" dur="500" fill="hold"/>
                                        <p:tgtEl>
                                          <p:spTgt spid="21"/>
                                        </p:tgtEl>
                                        <p:attrNameLst>
                                          <p:attrName>ppt_h</p:attrName>
                                        </p:attrNameLst>
                                      </p:cBhvr>
                                      <p:tavLst>
                                        <p:tav tm="0">
                                          <p:val>
                                            <p:strVal val="#ppt_h"/>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17" presetClass="entr" presetSubtype="10" fill="hold" grpId="0" nodeType="clickEffect">
                                  <p:stCondLst>
                                    <p:cond delay="0"/>
                                  </p:stCondLst>
                                  <p:childTnLst>
                                    <p:set>
                                      <p:cBhvr>
                                        <p:cTn id="18" dur="1" fill="hold">
                                          <p:stCondLst>
                                            <p:cond delay="0"/>
                                          </p:stCondLst>
                                        </p:cTn>
                                        <p:tgtEl>
                                          <p:spTgt spid="28"/>
                                        </p:tgtEl>
                                        <p:attrNameLst>
                                          <p:attrName>style.visibility</p:attrName>
                                        </p:attrNameLst>
                                      </p:cBhvr>
                                      <p:to>
                                        <p:strVal val="visible"/>
                                      </p:to>
                                    </p:set>
                                    <p:anim calcmode="lin" valueType="num">
                                      <p:cBhvr>
                                        <p:cTn id="19" dur="500" fill="hold"/>
                                        <p:tgtEl>
                                          <p:spTgt spid="28"/>
                                        </p:tgtEl>
                                        <p:attrNameLst>
                                          <p:attrName>ppt_w</p:attrName>
                                        </p:attrNameLst>
                                      </p:cBhvr>
                                      <p:tavLst>
                                        <p:tav tm="0">
                                          <p:val>
                                            <p:fltVal val="0"/>
                                          </p:val>
                                        </p:tav>
                                        <p:tav tm="100000">
                                          <p:val>
                                            <p:strVal val="#ppt_w"/>
                                          </p:val>
                                        </p:tav>
                                      </p:tavLst>
                                    </p:anim>
                                    <p:anim calcmode="lin" valueType="num">
                                      <p:cBhvr>
                                        <p:cTn id="20" dur="500" fill="hold"/>
                                        <p:tgtEl>
                                          <p:spTgt spid="28"/>
                                        </p:tgtEl>
                                        <p:attrNameLst>
                                          <p:attrName>ppt_h</p:attrName>
                                        </p:attrNameLst>
                                      </p:cBhvr>
                                      <p:tavLst>
                                        <p:tav tm="0">
                                          <p:val>
                                            <p:strVal val="#ppt_h"/>
                                          </p:val>
                                        </p:tav>
                                        <p:tav tm="100000">
                                          <p:val>
                                            <p:strVal val="#ppt_h"/>
                                          </p:val>
                                        </p:tav>
                                      </p:tavLst>
                                    </p:anim>
                                  </p:childTnLst>
                                </p:cTn>
                              </p:par>
                            </p:childTnLst>
                          </p:cTn>
                        </p:par>
                      </p:childTnLst>
                    </p:cTn>
                  </p:par>
                  <p:par>
                    <p:cTn id="21" fill="hold">
                      <p:stCondLst>
                        <p:cond delay="indefinite"/>
                      </p:stCondLst>
                      <p:childTnLst>
                        <p:par>
                          <p:cTn id="22" fill="hold">
                            <p:stCondLst>
                              <p:cond delay="0"/>
                            </p:stCondLst>
                            <p:childTnLst>
                              <p:par>
                                <p:cTn id="23" presetID="17" presetClass="entr" presetSubtype="10" fill="hold" grpId="0" nodeType="clickEffect">
                                  <p:stCondLst>
                                    <p:cond delay="0"/>
                                  </p:stCondLst>
                                  <p:childTnLst>
                                    <p:set>
                                      <p:cBhvr>
                                        <p:cTn id="24" dur="1" fill="hold">
                                          <p:stCondLst>
                                            <p:cond delay="0"/>
                                          </p:stCondLst>
                                        </p:cTn>
                                        <p:tgtEl>
                                          <p:spTgt spid="37"/>
                                        </p:tgtEl>
                                        <p:attrNameLst>
                                          <p:attrName>style.visibility</p:attrName>
                                        </p:attrNameLst>
                                      </p:cBhvr>
                                      <p:to>
                                        <p:strVal val="visible"/>
                                      </p:to>
                                    </p:set>
                                    <p:anim calcmode="lin" valueType="num">
                                      <p:cBhvr>
                                        <p:cTn id="25" dur="500" fill="hold"/>
                                        <p:tgtEl>
                                          <p:spTgt spid="37"/>
                                        </p:tgtEl>
                                        <p:attrNameLst>
                                          <p:attrName>ppt_w</p:attrName>
                                        </p:attrNameLst>
                                      </p:cBhvr>
                                      <p:tavLst>
                                        <p:tav tm="0">
                                          <p:val>
                                            <p:fltVal val="0"/>
                                          </p:val>
                                        </p:tav>
                                        <p:tav tm="100000">
                                          <p:val>
                                            <p:strVal val="#ppt_w"/>
                                          </p:val>
                                        </p:tav>
                                      </p:tavLst>
                                    </p:anim>
                                    <p:anim calcmode="lin" valueType="num">
                                      <p:cBhvr>
                                        <p:cTn id="26" dur="500" fill="hold"/>
                                        <p:tgtEl>
                                          <p:spTgt spid="37"/>
                                        </p:tgtEl>
                                        <p:attrNameLst>
                                          <p:attrName>ppt_h</p:attrName>
                                        </p:attrNameLst>
                                      </p:cBhvr>
                                      <p:tavLst>
                                        <p:tav tm="0">
                                          <p:val>
                                            <p:strVal val="#ppt_h"/>
                                          </p:val>
                                        </p:tav>
                                        <p:tav tm="100000">
                                          <p:val>
                                            <p:strVal val="#ppt_h"/>
                                          </p:val>
                                        </p:tav>
                                      </p:tavLst>
                                    </p:anim>
                                  </p:childTnLst>
                                </p:cTn>
                              </p:par>
                            </p:childTnLst>
                          </p:cTn>
                        </p:par>
                      </p:childTnLst>
                    </p:cTn>
                  </p:par>
                  <p:par>
                    <p:cTn id="27" fill="hold">
                      <p:stCondLst>
                        <p:cond delay="indefinite"/>
                      </p:stCondLst>
                      <p:childTnLst>
                        <p:par>
                          <p:cTn id="28" fill="hold">
                            <p:stCondLst>
                              <p:cond delay="0"/>
                            </p:stCondLst>
                            <p:childTnLst>
                              <p:par>
                                <p:cTn id="29" presetID="17" presetClass="entr" presetSubtype="10" fill="hold" grpId="0" nodeType="clickEffect">
                                  <p:stCondLst>
                                    <p:cond delay="0"/>
                                  </p:stCondLst>
                                  <p:childTnLst>
                                    <p:set>
                                      <p:cBhvr>
                                        <p:cTn id="30" dur="1" fill="hold">
                                          <p:stCondLst>
                                            <p:cond delay="0"/>
                                          </p:stCondLst>
                                        </p:cTn>
                                        <p:tgtEl>
                                          <p:spTgt spid="40"/>
                                        </p:tgtEl>
                                        <p:attrNameLst>
                                          <p:attrName>style.visibility</p:attrName>
                                        </p:attrNameLst>
                                      </p:cBhvr>
                                      <p:to>
                                        <p:strVal val="visible"/>
                                      </p:to>
                                    </p:set>
                                    <p:anim calcmode="lin" valueType="num">
                                      <p:cBhvr>
                                        <p:cTn id="31" dur="500" fill="hold"/>
                                        <p:tgtEl>
                                          <p:spTgt spid="40"/>
                                        </p:tgtEl>
                                        <p:attrNameLst>
                                          <p:attrName>ppt_w</p:attrName>
                                        </p:attrNameLst>
                                      </p:cBhvr>
                                      <p:tavLst>
                                        <p:tav tm="0">
                                          <p:val>
                                            <p:fltVal val="0"/>
                                          </p:val>
                                        </p:tav>
                                        <p:tav tm="100000">
                                          <p:val>
                                            <p:strVal val="#ppt_w"/>
                                          </p:val>
                                        </p:tav>
                                      </p:tavLst>
                                    </p:anim>
                                    <p:anim calcmode="lin" valueType="num">
                                      <p:cBhvr>
                                        <p:cTn id="32" dur="500" fill="hold"/>
                                        <p:tgtEl>
                                          <p:spTgt spid="40"/>
                                        </p:tgtEl>
                                        <p:attrNameLst>
                                          <p:attrName>ppt_h</p:attrName>
                                        </p:attrNameLst>
                                      </p:cBhvr>
                                      <p:tavLst>
                                        <p:tav tm="0">
                                          <p:val>
                                            <p:strVal val="#ppt_h"/>
                                          </p:val>
                                        </p:tav>
                                        <p:tav tm="100000">
                                          <p:val>
                                            <p:strVal val="#ppt_h"/>
                                          </p:val>
                                        </p:tav>
                                      </p:tavLst>
                                    </p:anim>
                                  </p:childTnLst>
                                </p:cTn>
                              </p:par>
                            </p:childTnLst>
                          </p:cTn>
                        </p:par>
                      </p:childTnLst>
                    </p:cTn>
                  </p:par>
                  <p:par>
                    <p:cTn id="33" fill="hold">
                      <p:stCondLst>
                        <p:cond delay="indefinite"/>
                      </p:stCondLst>
                      <p:childTnLst>
                        <p:par>
                          <p:cTn id="34" fill="hold">
                            <p:stCondLst>
                              <p:cond delay="0"/>
                            </p:stCondLst>
                            <p:childTnLst>
                              <p:par>
                                <p:cTn id="35" presetID="17" presetClass="entr" presetSubtype="10" fill="hold" grpId="0" nodeType="clickEffect">
                                  <p:stCondLst>
                                    <p:cond delay="0"/>
                                  </p:stCondLst>
                                  <p:childTnLst>
                                    <p:set>
                                      <p:cBhvr>
                                        <p:cTn id="36" dur="1" fill="hold">
                                          <p:stCondLst>
                                            <p:cond delay="0"/>
                                          </p:stCondLst>
                                        </p:cTn>
                                        <p:tgtEl>
                                          <p:spTgt spid="41"/>
                                        </p:tgtEl>
                                        <p:attrNameLst>
                                          <p:attrName>style.visibility</p:attrName>
                                        </p:attrNameLst>
                                      </p:cBhvr>
                                      <p:to>
                                        <p:strVal val="visible"/>
                                      </p:to>
                                    </p:set>
                                    <p:anim calcmode="lin" valueType="num">
                                      <p:cBhvr>
                                        <p:cTn id="37" dur="500" fill="hold"/>
                                        <p:tgtEl>
                                          <p:spTgt spid="41"/>
                                        </p:tgtEl>
                                        <p:attrNameLst>
                                          <p:attrName>ppt_w</p:attrName>
                                        </p:attrNameLst>
                                      </p:cBhvr>
                                      <p:tavLst>
                                        <p:tav tm="0">
                                          <p:val>
                                            <p:fltVal val="0"/>
                                          </p:val>
                                        </p:tav>
                                        <p:tav tm="100000">
                                          <p:val>
                                            <p:strVal val="#ppt_w"/>
                                          </p:val>
                                        </p:tav>
                                      </p:tavLst>
                                    </p:anim>
                                    <p:anim calcmode="lin" valueType="num">
                                      <p:cBhvr>
                                        <p:cTn id="38" dur="500" fill="hold"/>
                                        <p:tgtEl>
                                          <p:spTgt spid="41"/>
                                        </p:tgtEl>
                                        <p:attrNameLst>
                                          <p:attrName>ppt_h</p:attrName>
                                        </p:attrNameLst>
                                      </p:cBhvr>
                                      <p:tavLst>
                                        <p:tav tm="0">
                                          <p:val>
                                            <p:strVal val="#ppt_h"/>
                                          </p:val>
                                        </p:tav>
                                        <p:tav tm="100000">
                                          <p:val>
                                            <p:strVal val="#ppt_h"/>
                                          </p:val>
                                        </p:tav>
                                      </p:tavLst>
                                    </p:anim>
                                  </p:childTnLst>
                                </p:cTn>
                              </p:par>
                            </p:childTnLst>
                          </p:cTn>
                        </p:par>
                      </p:childTnLst>
                    </p:cTn>
                  </p:par>
                  <p:par>
                    <p:cTn id="39" fill="hold">
                      <p:stCondLst>
                        <p:cond delay="indefinite"/>
                      </p:stCondLst>
                      <p:childTnLst>
                        <p:par>
                          <p:cTn id="40" fill="hold">
                            <p:stCondLst>
                              <p:cond delay="0"/>
                            </p:stCondLst>
                            <p:childTnLst>
                              <p:par>
                                <p:cTn id="41" presetID="17" presetClass="entr" presetSubtype="10" fill="hold" grpId="0" nodeType="clickEffect">
                                  <p:stCondLst>
                                    <p:cond delay="0"/>
                                  </p:stCondLst>
                                  <p:childTnLst>
                                    <p:set>
                                      <p:cBhvr>
                                        <p:cTn id="42" dur="1" fill="hold">
                                          <p:stCondLst>
                                            <p:cond delay="0"/>
                                          </p:stCondLst>
                                        </p:cTn>
                                        <p:tgtEl>
                                          <p:spTgt spid="44"/>
                                        </p:tgtEl>
                                        <p:attrNameLst>
                                          <p:attrName>style.visibility</p:attrName>
                                        </p:attrNameLst>
                                      </p:cBhvr>
                                      <p:to>
                                        <p:strVal val="visible"/>
                                      </p:to>
                                    </p:set>
                                    <p:anim calcmode="lin" valueType="num">
                                      <p:cBhvr>
                                        <p:cTn id="43" dur="500" fill="hold"/>
                                        <p:tgtEl>
                                          <p:spTgt spid="44"/>
                                        </p:tgtEl>
                                        <p:attrNameLst>
                                          <p:attrName>ppt_w</p:attrName>
                                        </p:attrNameLst>
                                      </p:cBhvr>
                                      <p:tavLst>
                                        <p:tav tm="0">
                                          <p:val>
                                            <p:fltVal val="0"/>
                                          </p:val>
                                        </p:tav>
                                        <p:tav tm="100000">
                                          <p:val>
                                            <p:strVal val="#ppt_w"/>
                                          </p:val>
                                        </p:tav>
                                      </p:tavLst>
                                    </p:anim>
                                    <p:anim calcmode="lin" valueType="num">
                                      <p:cBhvr>
                                        <p:cTn id="44" dur="500" fill="hold"/>
                                        <p:tgtEl>
                                          <p:spTgt spid="44"/>
                                        </p:tgtEl>
                                        <p:attrNameLst>
                                          <p:attrName>ppt_h</p:attrName>
                                        </p:attrNameLst>
                                      </p:cBhvr>
                                      <p:tavLst>
                                        <p:tav tm="0">
                                          <p:val>
                                            <p:strVal val="#ppt_h"/>
                                          </p:val>
                                        </p:tav>
                                        <p:tav tm="100000">
                                          <p:val>
                                            <p:strVal val="#ppt_h"/>
                                          </p:val>
                                        </p:tav>
                                      </p:tavLst>
                                    </p:anim>
                                  </p:childTnLst>
                                </p:cTn>
                              </p:par>
                            </p:childTnLst>
                          </p:cTn>
                        </p:par>
                      </p:childTnLst>
                    </p:cTn>
                  </p:par>
                  <p:par>
                    <p:cTn id="45" fill="hold">
                      <p:stCondLst>
                        <p:cond delay="indefinite"/>
                      </p:stCondLst>
                      <p:childTnLst>
                        <p:par>
                          <p:cTn id="46" fill="hold">
                            <p:stCondLst>
                              <p:cond delay="0"/>
                            </p:stCondLst>
                            <p:childTnLst>
                              <p:par>
                                <p:cTn id="47" presetID="17" presetClass="entr" presetSubtype="10" fill="hold" grpId="0" nodeType="clickEffect">
                                  <p:stCondLst>
                                    <p:cond delay="0"/>
                                  </p:stCondLst>
                                  <p:childTnLst>
                                    <p:set>
                                      <p:cBhvr>
                                        <p:cTn id="48" dur="1" fill="hold">
                                          <p:stCondLst>
                                            <p:cond delay="0"/>
                                          </p:stCondLst>
                                        </p:cTn>
                                        <p:tgtEl>
                                          <p:spTgt spid="45"/>
                                        </p:tgtEl>
                                        <p:attrNameLst>
                                          <p:attrName>style.visibility</p:attrName>
                                        </p:attrNameLst>
                                      </p:cBhvr>
                                      <p:to>
                                        <p:strVal val="visible"/>
                                      </p:to>
                                    </p:set>
                                    <p:anim calcmode="lin" valueType="num">
                                      <p:cBhvr>
                                        <p:cTn id="49" dur="500" fill="hold"/>
                                        <p:tgtEl>
                                          <p:spTgt spid="45"/>
                                        </p:tgtEl>
                                        <p:attrNameLst>
                                          <p:attrName>ppt_w</p:attrName>
                                        </p:attrNameLst>
                                      </p:cBhvr>
                                      <p:tavLst>
                                        <p:tav tm="0">
                                          <p:val>
                                            <p:fltVal val="0"/>
                                          </p:val>
                                        </p:tav>
                                        <p:tav tm="100000">
                                          <p:val>
                                            <p:strVal val="#ppt_w"/>
                                          </p:val>
                                        </p:tav>
                                      </p:tavLst>
                                    </p:anim>
                                    <p:anim calcmode="lin" valueType="num">
                                      <p:cBhvr>
                                        <p:cTn id="50" dur="500" fill="hold"/>
                                        <p:tgtEl>
                                          <p:spTgt spid="45"/>
                                        </p:tgtEl>
                                        <p:attrNameLst>
                                          <p:attrName>ppt_h</p:attrName>
                                        </p:attrNameLst>
                                      </p:cBhvr>
                                      <p:tavLst>
                                        <p:tav tm="0">
                                          <p:val>
                                            <p:strVal val="#ppt_h"/>
                                          </p:val>
                                        </p:tav>
                                        <p:tav tm="100000">
                                          <p:val>
                                            <p:strVal val="#ppt_h"/>
                                          </p:val>
                                        </p:tav>
                                      </p:tavLst>
                                    </p:anim>
                                  </p:childTnLst>
                                </p:cTn>
                              </p:par>
                            </p:childTnLst>
                          </p:cTn>
                        </p:par>
                      </p:childTnLst>
                    </p:cTn>
                  </p:par>
                  <p:par>
                    <p:cTn id="51" fill="hold">
                      <p:stCondLst>
                        <p:cond delay="indefinite"/>
                      </p:stCondLst>
                      <p:childTnLst>
                        <p:par>
                          <p:cTn id="52" fill="hold">
                            <p:stCondLst>
                              <p:cond delay="0"/>
                            </p:stCondLst>
                            <p:childTnLst>
                              <p:par>
                                <p:cTn id="53" presetID="17" presetClass="entr" presetSubtype="10" fill="hold" grpId="0" nodeType="clickEffect">
                                  <p:stCondLst>
                                    <p:cond delay="0"/>
                                  </p:stCondLst>
                                  <p:childTnLst>
                                    <p:set>
                                      <p:cBhvr>
                                        <p:cTn id="54" dur="1" fill="hold">
                                          <p:stCondLst>
                                            <p:cond delay="0"/>
                                          </p:stCondLst>
                                        </p:cTn>
                                        <p:tgtEl>
                                          <p:spTgt spid="46"/>
                                        </p:tgtEl>
                                        <p:attrNameLst>
                                          <p:attrName>style.visibility</p:attrName>
                                        </p:attrNameLst>
                                      </p:cBhvr>
                                      <p:to>
                                        <p:strVal val="visible"/>
                                      </p:to>
                                    </p:set>
                                    <p:anim calcmode="lin" valueType="num">
                                      <p:cBhvr>
                                        <p:cTn id="55" dur="500" fill="hold"/>
                                        <p:tgtEl>
                                          <p:spTgt spid="46"/>
                                        </p:tgtEl>
                                        <p:attrNameLst>
                                          <p:attrName>ppt_w</p:attrName>
                                        </p:attrNameLst>
                                      </p:cBhvr>
                                      <p:tavLst>
                                        <p:tav tm="0">
                                          <p:val>
                                            <p:fltVal val="0"/>
                                          </p:val>
                                        </p:tav>
                                        <p:tav tm="100000">
                                          <p:val>
                                            <p:strVal val="#ppt_w"/>
                                          </p:val>
                                        </p:tav>
                                      </p:tavLst>
                                    </p:anim>
                                    <p:anim calcmode="lin" valueType="num">
                                      <p:cBhvr>
                                        <p:cTn id="56" dur="500" fill="hold"/>
                                        <p:tgtEl>
                                          <p:spTgt spid="46"/>
                                        </p:tgtEl>
                                        <p:attrNameLst>
                                          <p:attrName>ppt_h</p:attrName>
                                        </p:attrNameLst>
                                      </p:cBhvr>
                                      <p:tavLst>
                                        <p:tav tm="0">
                                          <p:val>
                                            <p:strVal val="#ppt_h"/>
                                          </p:val>
                                        </p:tav>
                                        <p:tav tm="100000">
                                          <p:val>
                                            <p:strVal val="#ppt_h"/>
                                          </p:val>
                                        </p:tav>
                                      </p:tavLst>
                                    </p:anim>
                                  </p:childTnLst>
                                </p:cTn>
                              </p:par>
                            </p:childTnLst>
                          </p:cTn>
                        </p:par>
                      </p:childTnLst>
                    </p:cTn>
                  </p:par>
                  <p:par>
                    <p:cTn id="57" fill="hold">
                      <p:stCondLst>
                        <p:cond delay="indefinite"/>
                      </p:stCondLst>
                      <p:childTnLst>
                        <p:par>
                          <p:cTn id="58" fill="hold">
                            <p:stCondLst>
                              <p:cond delay="0"/>
                            </p:stCondLst>
                            <p:childTnLst>
                              <p:par>
                                <p:cTn id="59" presetID="17" presetClass="entr" presetSubtype="10" fill="hold" grpId="0" nodeType="clickEffect">
                                  <p:stCondLst>
                                    <p:cond delay="0"/>
                                  </p:stCondLst>
                                  <p:childTnLst>
                                    <p:set>
                                      <p:cBhvr>
                                        <p:cTn id="60" dur="1" fill="hold">
                                          <p:stCondLst>
                                            <p:cond delay="0"/>
                                          </p:stCondLst>
                                        </p:cTn>
                                        <p:tgtEl>
                                          <p:spTgt spid="47"/>
                                        </p:tgtEl>
                                        <p:attrNameLst>
                                          <p:attrName>style.visibility</p:attrName>
                                        </p:attrNameLst>
                                      </p:cBhvr>
                                      <p:to>
                                        <p:strVal val="visible"/>
                                      </p:to>
                                    </p:set>
                                    <p:anim calcmode="lin" valueType="num">
                                      <p:cBhvr>
                                        <p:cTn id="61" dur="500" fill="hold"/>
                                        <p:tgtEl>
                                          <p:spTgt spid="47"/>
                                        </p:tgtEl>
                                        <p:attrNameLst>
                                          <p:attrName>ppt_w</p:attrName>
                                        </p:attrNameLst>
                                      </p:cBhvr>
                                      <p:tavLst>
                                        <p:tav tm="0">
                                          <p:val>
                                            <p:fltVal val="0"/>
                                          </p:val>
                                        </p:tav>
                                        <p:tav tm="100000">
                                          <p:val>
                                            <p:strVal val="#ppt_w"/>
                                          </p:val>
                                        </p:tav>
                                      </p:tavLst>
                                    </p:anim>
                                    <p:anim calcmode="lin" valueType="num">
                                      <p:cBhvr>
                                        <p:cTn id="62" dur="500" fill="hold"/>
                                        <p:tgtEl>
                                          <p:spTgt spid="47"/>
                                        </p:tgtEl>
                                        <p:attrNameLst>
                                          <p:attrName>ppt_h</p:attrName>
                                        </p:attrNameLst>
                                      </p:cBhvr>
                                      <p:tavLst>
                                        <p:tav tm="0">
                                          <p:val>
                                            <p:strVal val="#ppt_h"/>
                                          </p:val>
                                        </p:tav>
                                        <p:tav tm="100000">
                                          <p:val>
                                            <p:strVal val="#ppt_h"/>
                                          </p:val>
                                        </p:tav>
                                      </p:tavLst>
                                    </p:anim>
                                  </p:childTnLst>
                                </p:cTn>
                              </p:par>
                            </p:childTnLst>
                          </p:cTn>
                        </p:par>
                      </p:childTnLst>
                    </p:cTn>
                  </p:par>
                  <p:par>
                    <p:cTn id="63" fill="hold">
                      <p:stCondLst>
                        <p:cond delay="indefinite"/>
                      </p:stCondLst>
                      <p:childTnLst>
                        <p:par>
                          <p:cTn id="64" fill="hold">
                            <p:stCondLst>
                              <p:cond delay="0"/>
                            </p:stCondLst>
                            <p:childTnLst>
                              <p:par>
                                <p:cTn id="65" presetID="17" presetClass="entr" presetSubtype="10" fill="hold" grpId="0" nodeType="clickEffect">
                                  <p:stCondLst>
                                    <p:cond delay="0"/>
                                  </p:stCondLst>
                                  <p:childTnLst>
                                    <p:set>
                                      <p:cBhvr>
                                        <p:cTn id="66" dur="1" fill="hold">
                                          <p:stCondLst>
                                            <p:cond delay="0"/>
                                          </p:stCondLst>
                                        </p:cTn>
                                        <p:tgtEl>
                                          <p:spTgt spid="48"/>
                                        </p:tgtEl>
                                        <p:attrNameLst>
                                          <p:attrName>style.visibility</p:attrName>
                                        </p:attrNameLst>
                                      </p:cBhvr>
                                      <p:to>
                                        <p:strVal val="visible"/>
                                      </p:to>
                                    </p:set>
                                    <p:anim calcmode="lin" valueType="num">
                                      <p:cBhvr>
                                        <p:cTn id="67" dur="500" fill="hold"/>
                                        <p:tgtEl>
                                          <p:spTgt spid="48"/>
                                        </p:tgtEl>
                                        <p:attrNameLst>
                                          <p:attrName>ppt_w</p:attrName>
                                        </p:attrNameLst>
                                      </p:cBhvr>
                                      <p:tavLst>
                                        <p:tav tm="0">
                                          <p:val>
                                            <p:fltVal val="0"/>
                                          </p:val>
                                        </p:tav>
                                        <p:tav tm="100000">
                                          <p:val>
                                            <p:strVal val="#ppt_w"/>
                                          </p:val>
                                        </p:tav>
                                      </p:tavLst>
                                    </p:anim>
                                    <p:anim calcmode="lin" valueType="num">
                                      <p:cBhvr>
                                        <p:cTn id="68" dur="500" fill="hold"/>
                                        <p:tgtEl>
                                          <p:spTgt spid="48"/>
                                        </p:tgtEl>
                                        <p:attrNameLst>
                                          <p:attrName>ppt_h</p:attrName>
                                        </p:attrNameLst>
                                      </p:cBhvr>
                                      <p:tavLst>
                                        <p:tav tm="0">
                                          <p:val>
                                            <p:strVal val="#ppt_h"/>
                                          </p:val>
                                        </p:tav>
                                        <p:tav tm="100000">
                                          <p:val>
                                            <p:strVal val="#ppt_h"/>
                                          </p:val>
                                        </p:tav>
                                      </p:tavLst>
                                    </p:anim>
                                  </p:childTnLst>
                                </p:cTn>
                              </p:par>
                            </p:childTnLst>
                          </p:cTn>
                        </p:par>
                      </p:childTnLst>
                    </p:cTn>
                  </p:par>
                  <p:par>
                    <p:cTn id="69" fill="hold">
                      <p:stCondLst>
                        <p:cond delay="indefinite"/>
                      </p:stCondLst>
                      <p:childTnLst>
                        <p:par>
                          <p:cTn id="70" fill="hold">
                            <p:stCondLst>
                              <p:cond delay="0"/>
                            </p:stCondLst>
                            <p:childTnLst>
                              <p:par>
                                <p:cTn id="71" presetID="17" presetClass="entr" presetSubtype="10" fill="hold" grpId="0" nodeType="clickEffect">
                                  <p:stCondLst>
                                    <p:cond delay="0"/>
                                  </p:stCondLst>
                                  <p:childTnLst>
                                    <p:set>
                                      <p:cBhvr>
                                        <p:cTn id="72" dur="1" fill="hold">
                                          <p:stCondLst>
                                            <p:cond delay="0"/>
                                          </p:stCondLst>
                                        </p:cTn>
                                        <p:tgtEl>
                                          <p:spTgt spid="49"/>
                                        </p:tgtEl>
                                        <p:attrNameLst>
                                          <p:attrName>style.visibility</p:attrName>
                                        </p:attrNameLst>
                                      </p:cBhvr>
                                      <p:to>
                                        <p:strVal val="visible"/>
                                      </p:to>
                                    </p:set>
                                    <p:anim calcmode="lin" valueType="num">
                                      <p:cBhvr>
                                        <p:cTn id="73" dur="500" fill="hold"/>
                                        <p:tgtEl>
                                          <p:spTgt spid="49"/>
                                        </p:tgtEl>
                                        <p:attrNameLst>
                                          <p:attrName>ppt_w</p:attrName>
                                        </p:attrNameLst>
                                      </p:cBhvr>
                                      <p:tavLst>
                                        <p:tav tm="0">
                                          <p:val>
                                            <p:fltVal val="0"/>
                                          </p:val>
                                        </p:tav>
                                        <p:tav tm="100000">
                                          <p:val>
                                            <p:strVal val="#ppt_w"/>
                                          </p:val>
                                        </p:tav>
                                      </p:tavLst>
                                    </p:anim>
                                    <p:anim calcmode="lin" valueType="num">
                                      <p:cBhvr>
                                        <p:cTn id="74" dur="500" fill="hold"/>
                                        <p:tgtEl>
                                          <p:spTgt spid="49"/>
                                        </p:tgtEl>
                                        <p:attrNameLst>
                                          <p:attrName>ppt_h</p:attrName>
                                        </p:attrNameLst>
                                      </p:cBhvr>
                                      <p:tavLst>
                                        <p:tav tm="0">
                                          <p:val>
                                            <p:strVal val="#ppt_h"/>
                                          </p:val>
                                        </p:tav>
                                        <p:tav tm="100000">
                                          <p:val>
                                            <p:strVal val="#ppt_h"/>
                                          </p:val>
                                        </p:tav>
                                      </p:tavLst>
                                    </p:anim>
                                  </p:childTnLst>
                                </p:cTn>
                              </p:par>
                            </p:childTnLst>
                          </p:cTn>
                        </p:par>
                      </p:childTnLst>
                    </p:cTn>
                  </p:par>
                  <p:par>
                    <p:cTn id="75" fill="hold">
                      <p:stCondLst>
                        <p:cond delay="indefinite"/>
                      </p:stCondLst>
                      <p:childTnLst>
                        <p:par>
                          <p:cTn id="76" fill="hold">
                            <p:stCondLst>
                              <p:cond delay="0"/>
                            </p:stCondLst>
                            <p:childTnLst>
                              <p:par>
                                <p:cTn id="77" presetID="22" presetClass="entr" presetSubtype="1" fill="hold" grpId="0" nodeType="clickEffect">
                                  <p:stCondLst>
                                    <p:cond delay="0"/>
                                  </p:stCondLst>
                                  <p:childTnLst>
                                    <p:set>
                                      <p:cBhvr>
                                        <p:cTn id="78" dur="1" fill="hold">
                                          <p:stCondLst>
                                            <p:cond delay="0"/>
                                          </p:stCondLst>
                                        </p:cTn>
                                        <p:tgtEl>
                                          <p:spTgt spid="29"/>
                                        </p:tgtEl>
                                        <p:attrNameLst>
                                          <p:attrName>style.visibility</p:attrName>
                                        </p:attrNameLst>
                                      </p:cBhvr>
                                      <p:to>
                                        <p:strVal val="visible"/>
                                      </p:to>
                                    </p:set>
                                    <p:animEffect transition="in" filter="wipe(up)">
                                      <p:cBhvr>
                                        <p:cTn id="79" dur="500"/>
                                        <p:tgtEl>
                                          <p:spTgt spid="29"/>
                                        </p:tgtEl>
                                      </p:cBhvr>
                                    </p:animEffect>
                                  </p:childTnLst>
                                </p:cTn>
                              </p:par>
                            </p:childTnLst>
                          </p:cTn>
                        </p:par>
                      </p:childTnLst>
                    </p:cTn>
                  </p:par>
                  <p:par>
                    <p:cTn id="80" fill="hold">
                      <p:stCondLst>
                        <p:cond delay="indefinite"/>
                      </p:stCondLst>
                      <p:childTnLst>
                        <p:par>
                          <p:cTn id="81" fill="hold">
                            <p:stCondLst>
                              <p:cond delay="0"/>
                            </p:stCondLst>
                            <p:childTnLst>
                              <p:par>
                                <p:cTn id="82" presetID="53" presetClass="entr" presetSubtype="16" fill="hold" nodeType="clickEffect">
                                  <p:stCondLst>
                                    <p:cond delay="0"/>
                                  </p:stCondLst>
                                  <p:childTnLst>
                                    <p:set>
                                      <p:cBhvr>
                                        <p:cTn id="83" dur="1" fill="hold">
                                          <p:stCondLst>
                                            <p:cond delay="0"/>
                                          </p:stCondLst>
                                        </p:cTn>
                                        <p:tgtEl>
                                          <p:spTgt spid="25"/>
                                        </p:tgtEl>
                                        <p:attrNameLst>
                                          <p:attrName>style.visibility</p:attrName>
                                        </p:attrNameLst>
                                      </p:cBhvr>
                                      <p:to>
                                        <p:strVal val="visible"/>
                                      </p:to>
                                    </p:set>
                                    <p:anim calcmode="lin" valueType="num">
                                      <p:cBhvr>
                                        <p:cTn id="84" dur="500" fill="hold"/>
                                        <p:tgtEl>
                                          <p:spTgt spid="25"/>
                                        </p:tgtEl>
                                        <p:attrNameLst>
                                          <p:attrName>ppt_w</p:attrName>
                                        </p:attrNameLst>
                                      </p:cBhvr>
                                      <p:tavLst>
                                        <p:tav tm="0">
                                          <p:val>
                                            <p:fltVal val="0"/>
                                          </p:val>
                                        </p:tav>
                                        <p:tav tm="100000">
                                          <p:val>
                                            <p:strVal val="#ppt_w"/>
                                          </p:val>
                                        </p:tav>
                                      </p:tavLst>
                                    </p:anim>
                                    <p:anim calcmode="lin" valueType="num">
                                      <p:cBhvr>
                                        <p:cTn id="85" dur="500" fill="hold"/>
                                        <p:tgtEl>
                                          <p:spTgt spid="25"/>
                                        </p:tgtEl>
                                        <p:attrNameLst>
                                          <p:attrName>ppt_h</p:attrName>
                                        </p:attrNameLst>
                                      </p:cBhvr>
                                      <p:tavLst>
                                        <p:tav tm="0">
                                          <p:val>
                                            <p:fltVal val="0"/>
                                          </p:val>
                                        </p:tav>
                                        <p:tav tm="100000">
                                          <p:val>
                                            <p:strVal val="#ppt_h"/>
                                          </p:val>
                                        </p:tav>
                                      </p:tavLst>
                                    </p:anim>
                                    <p:animEffect transition="in" filter="fade">
                                      <p:cBhvr>
                                        <p:cTn id="86" dur="500"/>
                                        <p:tgtEl>
                                          <p:spTgt spid="25"/>
                                        </p:tgtEl>
                                      </p:cBhvr>
                                    </p:animEffect>
                                  </p:childTnLst>
                                </p:cTn>
                              </p:par>
                            </p:childTnLst>
                          </p:cTn>
                        </p:par>
                      </p:childTnLst>
                    </p:cTn>
                  </p:par>
                  <p:par>
                    <p:cTn id="87" fill="hold">
                      <p:stCondLst>
                        <p:cond delay="indefinite"/>
                      </p:stCondLst>
                      <p:childTnLst>
                        <p:par>
                          <p:cTn id="88" fill="hold">
                            <p:stCondLst>
                              <p:cond delay="0"/>
                            </p:stCondLst>
                            <p:childTnLst>
                              <p:par>
                                <p:cTn id="89" presetID="22" presetClass="entr" presetSubtype="1" fill="hold" grpId="0" nodeType="clickEffect">
                                  <p:stCondLst>
                                    <p:cond delay="0"/>
                                  </p:stCondLst>
                                  <p:childTnLst>
                                    <p:set>
                                      <p:cBhvr>
                                        <p:cTn id="90" dur="1" fill="hold">
                                          <p:stCondLst>
                                            <p:cond delay="0"/>
                                          </p:stCondLst>
                                        </p:cTn>
                                        <p:tgtEl>
                                          <p:spTgt spid="30"/>
                                        </p:tgtEl>
                                        <p:attrNameLst>
                                          <p:attrName>style.visibility</p:attrName>
                                        </p:attrNameLst>
                                      </p:cBhvr>
                                      <p:to>
                                        <p:strVal val="visible"/>
                                      </p:to>
                                    </p:set>
                                    <p:animEffect transition="in" filter="wipe(up)">
                                      <p:cBhvr>
                                        <p:cTn id="91" dur="500"/>
                                        <p:tgtEl>
                                          <p:spTgt spid="30"/>
                                        </p:tgtEl>
                                      </p:cBhvr>
                                    </p:animEffect>
                                  </p:childTnLst>
                                </p:cTn>
                              </p:par>
                            </p:childTnLst>
                          </p:cTn>
                        </p:par>
                      </p:childTnLst>
                    </p:cTn>
                  </p:par>
                  <p:par>
                    <p:cTn id="92" fill="hold">
                      <p:stCondLst>
                        <p:cond delay="indefinite"/>
                      </p:stCondLst>
                      <p:childTnLst>
                        <p:par>
                          <p:cTn id="93" fill="hold">
                            <p:stCondLst>
                              <p:cond delay="0"/>
                            </p:stCondLst>
                            <p:childTnLst>
                              <p:par>
                                <p:cTn id="94" presetID="53" presetClass="entr" presetSubtype="16" fill="hold" nodeType="clickEffect">
                                  <p:stCondLst>
                                    <p:cond delay="0"/>
                                  </p:stCondLst>
                                  <p:childTnLst>
                                    <p:set>
                                      <p:cBhvr>
                                        <p:cTn id="95" dur="1" fill="hold">
                                          <p:stCondLst>
                                            <p:cond delay="0"/>
                                          </p:stCondLst>
                                        </p:cTn>
                                        <p:tgtEl>
                                          <p:spTgt spid="22"/>
                                        </p:tgtEl>
                                        <p:attrNameLst>
                                          <p:attrName>style.visibility</p:attrName>
                                        </p:attrNameLst>
                                      </p:cBhvr>
                                      <p:to>
                                        <p:strVal val="visible"/>
                                      </p:to>
                                    </p:set>
                                    <p:anim calcmode="lin" valueType="num">
                                      <p:cBhvr>
                                        <p:cTn id="96" dur="500" fill="hold"/>
                                        <p:tgtEl>
                                          <p:spTgt spid="22"/>
                                        </p:tgtEl>
                                        <p:attrNameLst>
                                          <p:attrName>ppt_w</p:attrName>
                                        </p:attrNameLst>
                                      </p:cBhvr>
                                      <p:tavLst>
                                        <p:tav tm="0">
                                          <p:val>
                                            <p:fltVal val="0"/>
                                          </p:val>
                                        </p:tav>
                                        <p:tav tm="100000">
                                          <p:val>
                                            <p:strVal val="#ppt_w"/>
                                          </p:val>
                                        </p:tav>
                                      </p:tavLst>
                                    </p:anim>
                                    <p:anim calcmode="lin" valueType="num">
                                      <p:cBhvr>
                                        <p:cTn id="97" dur="500" fill="hold"/>
                                        <p:tgtEl>
                                          <p:spTgt spid="22"/>
                                        </p:tgtEl>
                                        <p:attrNameLst>
                                          <p:attrName>ppt_h</p:attrName>
                                        </p:attrNameLst>
                                      </p:cBhvr>
                                      <p:tavLst>
                                        <p:tav tm="0">
                                          <p:val>
                                            <p:fltVal val="0"/>
                                          </p:val>
                                        </p:tav>
                                        <p:tav tm="100000">
                                          <p:val>
                                            <p:strVal val="#ppt_h"/>
                                          </p:val>
                                        </p:tav>
                                      </p:tavLst>
                                    </p:anim>
                                    <p:animEffect transition="in" filter="fade">
                                      <p:cBhvr>
                                        <p:cTn id="98" dur="500"/>
                                        <p:tgtEl>
                                          <p:spTgt spid="22"/>
                                        </p:tgtEl>
                                      </p:cBhvr>
                                    </p:animEffect>
                                  </p:childTnLst>
                                </p:cTn>
                              </p:par>
                            </p:childTnLst>
                          </p:cTn>
                        </p:par>
                      </p:childTnLst>
                    </p:cTn>
                  </p:par>
                  <p:par>
                    <p:cTn id="99" fill="hold">
                      <p:stCondLst>
                        <p:cond delay="indefinite"/>
                      </p:stCondLst>
                      <p:childTnLst>
                        <p:par>
                          <p:cTn id="100" fill="hold">
                            <p:stCondLst>
                              <p:cond delay="0"/>
                            </p:stCondLst>
                            <p:childTnLst>
                              <p:par>
                                <p:cTn id="101" presetID="22" presetClass="entr" presetSubtype="8" fill="hold" nodeType="clickEffect">
                                  <p:stCondLst>
                                    <p:cond delay="0"/>
                                  </p:stCondLst>
                                  <p:childTnLst>
                                    <p:set>
                                      <p:cBhvr>
                                        <p:cTn id="102" dur="1" fill="hold">
                                          <p:stCondLst>
                                            <p:cond delay="0"/>
                                          </p:stCondLst>
                                        </p:cTn>
                                        <p:tgtEl>
                                          <p:spTgt spid="2"/>
                                        </p:tgtEl>
                                        <p:attrNameLst>
                                          <p:attrName>style.visibility</p:attrName>
                                        </p:attrNameLst>
                                      </p:cBhvr>
                                      <p:to>
                                        <p:strVal val="visible"/>
                                      </p:to>
                                    </p:set>
                                    <p:animEffect transition="in" filter="wipe(left)">
                                      <p:cBhvr>
                                        <p:cTn id="103"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p:bldP spid="29" grpId="0" animBg="1"/>
      <p:bldP spid="30" grpId="0" animBg="1"/>
      <p:bldP spid="28" grpId="0"/>
      <p:bldP spid="37" grpId="0"/>
      <p:bldP spid="40" grpId="0"/>
      <p:bldP spid="41" grpId="0"/>
      <p:bldP spid="44" grpId="0"/>
      <p:bldP spid="45" grpId="0"/>
      <p:bldP spid="46" grpId="0"/>
      <p:bldP spid="47" grpId="0"/>
      <p:bldP spid="48" grpId="0"/>
      <p:bldP spid="49"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10" descr="C:\Users\Administrator\Desktop\白色.tif"/>
          <p:cNvPicPr>
            <a:picLocks noChangeAspect="1" noChangeArrowheads="1"/>
          </p:cNvPicPr>
          <p:nvPr/>
        </p:nvPicPr>
        <p:blipFill>
          <a:blip r:embed="rId1"/>
          <a:stretch>
            <a:fillRect/>
          </a:stretch>
        </p:blipFill>
        <p:spPr bwMode="auto">
          <a:xfrm>
            <a:off x="960120" y="1290955"/>
            <a:ext cx="2801620" cy="2356485"/>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14" descr="C:\Users\Administrator\Desktop\红色.tif"/>
          <p:cNvPicPr>
            <a:picLocks noChangeAspect="1" noChangeArrowheads="1"/>
          </p:cNvPicPr>
          <p:nvPr/>
        </p:nvPicPr>
        <p:blipFill>
          <a:blip r:embed="rId2"/>
          <a:stretch>
            <a:fillRect/>
          </a:stretch>
        </p:blipFill>
        <p:spPr bwMode="auto">
          <a:xfrm>
            <a:off x="4875530" y="1127125"/>
            <a:ext cx="2390140" cy="2589530"/>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矩形 4"/>
          <p:cNvSpPr/>
          <p:nvPr/>
        </p:nvSpPr>
        <p:spPr>
          <a:xfrm>
            <a:off x="920433" y="4805045"/>
            <a:ext cx="1041400" cy="583565"/>
          </a:xfrm>
          <a:prstGeom prst="rect">
            <a:avLst/>
          </a:prstGeom>
          <a:noFill/>
          <a:ln w="9525">
            <a:noFill/>
          </a:ln>
        </p:spPr>
        <p:txBody>
          <a:bodyPr wrap="square" anchor="t">
            <a:spAutoFit/>
          </a:bodyPr>
          <a:lstStyle/>
          <a:p>
            <a:r>
              <a:rPr lang="zh-CN" altLang="en-US" sz="3200" b="1">
                <a:latin typeface="微软雅黑" panose="020B0503020204020204" charset="-122"/>
                <a:ea typeface="微软雅黑" panose="020B0503020204020204" charset="-122"/>
              </a:rPr>
              <a:t>白色</a:t>
            </a:r>
            <a:endParaRPr lang="zh-CN" altLang="en-US" sz="3200" b="1">
              <a:latin typeface="微软雅黑" panose="020B0503020204020204" charset="-122"/>
              <a:ea typeface="微软雅黑" panose="020B0503020204020204" charset="-122"/>
            </a:endParaRPr>
          </a:p>
        </p:txBody>
      </p:sp>
      <p:sp>
        <p:nvSpPr>
          <p:cNvPr id="6" name="矩形 5"/>
          <p:cNvSpPr/>
          <p:nvPr/>
        </p:nvSpPr>
        <p:spPr>
          <a:xfrm>
            <a:off x="2819083" y="4805045"/>
            <a:ext cx="1103312" cy="583565"/>
          </a:xfrm>
          <a:prstGeom prst="rect">
            <a:avLst/>
          </a:prstGeom>
          <a:noFill/>
          <a:ln w="9525">
            <a:noFill/>
          </a:ln>
        </p:spPr>
        <p:txBody>
          <a:bodyPr wrap="square" anchor="t">
            <a:spAutoFit/>
          </a:bodyPr>
          <a:lstStyle/>
          <a:p>
            <a:r>
              <a:rPr lang="zh-CN" altLang="en-US" sz="3200" b="1">
                <a:solidFill>
                  <a:srgbClr val="FF0000"/>
                </a:solidFill>
                <a:latin typeface="微软雅黑" panose="020B0503020204020204" charset="-122"/>
                <a:ea typeface="微软雅黑" panose="020B0503020204020204" charset="-122"/>
              </a:rPr>
              <a:t>纯洁</a:t>
            </a:r>
            <a:endParaRPr lang="zh-CN" altLang="en-US" sz="3200" b="1">
              <a:solidFill>
                <a:srgbClr val="FF0000"/>
              </a:solidFill>
              <a:latin typeface="微软雅黑" panose="020B0503020204020204" charset="-122"/>
              <a:ea typeface="微软雅黑" panose="020B0503020204020204" charset="-122"/>
            </a:endParaRPr>
          </a:p>
        </p:txBody>
      </p:sp>
      <p:sp>
        <p:nvSpPr>
          <p:cNvPr id="7" name="右箭头 6"/>
          <p:cNvSpPr/>
          <p:nvPr/>
        </p:nvSpPr>
        <p:spPr>
          <a:xfrm>
            <a:off x="1999933" y="4914583"/>
            <a:ext cx="781050" cy="363538"/>
          </a:xfrm>
          <a:prstGeom prst="rightArrow">
            <a:avLst/>
          </a:prstGeom>
          <a:solidFill>
            <a:srgbClr val="CC78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trike="noStrike" noProof="1"/>
          </a:p>
        </p:txBody>
      </p:sp>
      <p:sp>
        <p:nvSpPr>
          <p:cNvPr id="11" name="Rectangle 16"/>
          <p:cNvSpPr/>
          <p:nvPr/>
        </p:nvSpPr>
        <p:spPr>
          <a:xfrm>
            <a:off x="5442585" y="3930650"/>
            <a:ext cx="1185863" cy="645160"/>
          </a:xfrm>
          <a:prstGeom prst="rect">
            <a:avLst/>
          </a:prstGeom>
          <a:noFill/>
          <a:ln w="9525">
            <a:noFill/>
          </a:ln>
        </p:spPr>
        <p:txBody>
          <a:bodyPr anchor="t">
            <a:spAutoFit/>
          </a:bodyPr>
          <a:lstStyle/>
          <a:p>
            <a:pPr algn="ctr"/>
            <a:r>
              <a:rPr lang="zh-CN" altLang="en-US" sz="3600" b="1">
                <a:solidFill>
                  <a:srgbClr val="8A4F27"/>
                </a:solidFill>
                <a:latin typeface="微软雅黑" panose="020B0503020204020204" charset="-122"/>
                <a:ea typeface="微软雅黑" panose="020B0503020204020204" charset="-122"/>
              </a:rPr>
              <a:t>国王</a:t>
            </a:r>
            <a:endParaRPr lang="zh-CN" altLang="en-US" sz="3600" b="1">
              <a:solidFill>
                <a:srgbClr val="8A4F27"/>
              </a:solidFill>
              <a:latin typeface="微软雅黑" panose="020B0503020204020204" charset="-122"/>
              <a:ea typeface="微软雅黑" panose="020B0503020204020204" charset="-122"/>
            </a:endParaRPr>
          </a:p>
        </p:txBody>
      </p:sp>
      <p:sp>
        <p:nvSpPr>
          <p:cNvPr id="8" name="矩形 7"/>
          <p:cNvSpPr/>
          <p:nvPr/>
        </p:nvSpPr>
        <p:spPr>
          <a:xfrm>
            <a:off x="4594543" y="4805045"/>
            <a:ext cx="1036637" cy="583565"/>
          </a:xfrm>
          <a:prstGeom prst="rect">
            <a:avLst/>
          </a:prstGeom>
          <a:noFill/>
          <a:ln w="9525">
            <a:noFill/>
          </a:ln>
        </p:spPr>
        <p:txBody>
          <a:bodyPr wrap="square" anchor="t">
            <a:spAutoFit/>
          </a:bodyPr>
          <a:lstStyle/>
          <a:p>
            <a:r>
              <a:rPr lang="zh-CN" altLang="en-US" sz="3200" b="1">
                <a:latin typeface="微软雅黑" panose="020B0503020204020204" charset="-122"/>
                <a:ea typeface="微软雅黑" panose="020B0503020204020204" charset="-122"/>
              </a:rPr>
              <a:t>红色</a:t>
            </a:r>
            <a:endParaRPr lang="zh-CN" altLang="en-US" sz="3200" b="1">
              <a:latin typeface="微软雅黑" panose="020B0503020204020204" charset="-122"/>
              <a:ea typeface="微软雅黑" panose="020B0503020204020204" charset="-122"/>
            </a:endParaRPr>
          </a:p>
        </p:txBody>
      </p:sp>
      <p:sp>
        <p:nvSpPr>
          <p:cNvPr id="10" name="矩形 9"/>
          <p:cNvSpPr/>
          <p:nvPr/>
        </p:nvSpPr>
        <p:spPr>
          <a:xfrm>
            <a:off x="6472555" y="4805045"/>
            <a:ext cx="1084263" cy="583565"/>
          </a:xfrm>
          <a:prstGeom prst="rect">
            <a:avLst/>
          </a:prstGeom>
          <a:noFill/>
          <a:ln w="9525">
            <a:noFill/>
          </a:ln>
        </p:spPr>
        <p:txBody>
          <a:bodyPr wrap="square" anchor="t">
            <a:spAutoFit/>
          </a:bodyPr>
          <a:lstStyle/>
          <a:p>
            <a:r>
              <a:rPr lang="zh-CN" altLang="en-US" sz="3200" b="1">
                <a:solidFill>
                  <a:srgbClr val="FF0000"/>
                </a:solidFill>
                <a:latin typeface="微软雅黑" panose="020B0503020204020204" charset="-122"/>
                <a:ea typeface="微软雅黑" panose="020B0503020204020204" charset="-122"/>
              </a:rPr>
              <a:t>威严</a:t>
            </a:r>
            <a:endParaRPr lang="zh-CN" altLang="en-US" sz="3200" b="1">
              <a:solidFill>
                <a:srgbClr val="FF0000"/>
              </a:solidFill>
              <a:latin typeface="微软雅黑" panose="020B0503020204020204" charset="-122"/>
              <a:ea typeface="微软雅黑" panose="020B0503020204020204" charset="-122"/>
            </a:endParaRPr>
          </a:p>
        </p:txBody>
      </p:sp>
      <p:sp>
        <p:nvSpPr>
          <p:cNvPr id="12" name="Rectangle 16"/>
          <p:cNvSpPr/>
          <p:nvPr/>
        </p:nvSpPr>
        <p:spPr>
          <a:xfrm>
            <a:off x="1776413" y="3930650"/>
            <a:ext cx="1185862" cy="645160"/>
          </a:xfrm>
          <a:prstGeom prst="rect">
            <a:avLst/>
          </a:prstGeom>
          <a:noFill/>
          <a:ln w="9525">
            <a:noFill/>
          </a:ln>
        </p:spPr>
        <p:txBody>
          <a:bodyPr anchor="t">
            <a:spAutoFit/>
          </a:bodyPr>
          <a:lstStyle/>
          <a:p>
            <a:pPr algn="ctr"/>
            <a:r>
              <a:rPr lang="zh-CN" altLang="zh-CN" sz="3600" b="1">
                <a:solidFill>
                  <a:srgbClr val="8A4F27"/>
                </a:solidFill>
                <a:latin typeface="微软雅黑" panose="020B0503020204020204" charset="-122"/>
                <a:ea typeface="微软雅黑" panose="020B0503020204020204" charset="-122"/>
              </a:rPr>
              <a:t>善者</a:t>
            </a:r>
            <a:endParaRPr lang="zh-CN" altLang="zh-CN" sz="3600" b="1">
              <a:solidFill>
                <a:srgbClr val="8A4F27"/>
              </a:solidFill>
              <a:latin typeface="微软雅黑" panose="020B0503020204020204" charset="-122"/>
              <a:ea typeface="微软雅黑" panose="020B0503020204020204" charset="-122"/>
            </a:endParaRPr>
          </a:p>
        </p:txBody>
      </p:sp>
      <p:pic>
        <p:nvPicPr>
          <p:cNvPr id="13" name="Picture 13" descr="C:\Users\Administrator\Desktop\绿色.tif"/>
          <p:cNvPicPr>
            <a:picLocks noChangeAspect="1" noChangeArrowheads="1"/>
          </p:cNvPicPr>
          <p:nvPr/>
        </p:nvPicPr>
        <p:blipFill>
          <a:blip r:embed="rId3"/>
          <a:stretch>
            <a:fillRect/>
          </a:stretch>
        </p:blipFill>
        <p:spPr bwMode="auto">
          <a:xfrm>
            <a:off x="8373745" y="820420"/>
            <a:ext cx="2422525" cy="3004820"/>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Rectangle 16"/>
          <p:cNvSpPr/>
          <p:nvPr/>
        </p:nvSpPr>
        <p:spPr>
          <a:xfrm>
            <a:off x="8938578" y="3930650"/>
            <a:ext cx="1208087" cy="645160"/>
          </a:xfrm>
          <a:prstGeom prst="rect">
            <a:avLst/>
          </a:prstGeom>
          <a:noFill/>
          <a:ln w="9525">
            <a:noFill/>
          </a:ln>
        </p:spPr>
        <p:txBody>
          <a:bodyPr anchor="t">
            <a:spAutoFit/>
          </a:bodyPr>
          <a:lstStyle/>
          <a:p>
            <a:pPr algn="ctr"/>
            <a:r>
              <a:rPr lang="zh-CN" altLang="en-US" sz="3600" b="1">
                <a:solidFill>
                  <a:srgbClr val="8A4F27"/>
                </a:solidFill>
                <a:latin typeface="微软雅黑" panose="020B0503020204020204" charset="-122"/>
                <a:ea typeface="微软雅黑" panose="020B0503020204020204" charset="-122"/>
              </a:rPr>
              <a:t>王妃</a:t>
            </a:r>
            <a:endParaRPr lang="zh-CN" altLang="en-US" sz="3600" b="1">
              <a:solidFill>
                <a:srgbClr val="8A4F27"/>
              </a:solidFill>
              <a:latin typeface="微软雅黑" panose="020B0503020204020204" charset="-122"/>
              <a:ea typeface="微软雅黑" panose="020B0503020204020204" charset="-122"/>
            </a:endParaRPr>
          </a:p>
        </p:txBody>
      </p:sp>
      <p:sp>
        <p:nvSpPr>
          <p:cNvPr id="15" name="矩形 14"/>
          <p:cNvSpPr/>
          <p:nvPr/>
        </p:nvSpPr>
        <p:spPr>
          <a:xfrm>
            <a:off x="8239125" y="4805045"/>
            <a:ext cx="1028700" cy="583565"/>
          </a:xfrm>
          <a:prstGeom prst="rect">
            <a:avLst/>
          </a:prstGeom>
          <a:noFill/>
          <a:ln w="9525">
            <a:noFill/>
          </a:ln>
        </p:spPr>
        <p:txBody>
          <a:bodyPr wrap="square" anchor="t">
            <a:spAutoFit/>
          </a:bodyPr>
          <a:lstStyle/>
          <a:p>
            <a:r>
              <a:rPr lang="zh-CN" altLang="en-US" sz="3200" b="1">
                <a:latin typeface="微软雅黑" panose="020B0503020204020204" charset="-122"/>
                <a:ea typeface="微软雅黑" panose="020B0503020204020204" charset="-122"/>
              </a:rPr>
              <a:t>绿色</a:t>
            </a:r>
            <a:endParaRPr lang="zh-CN" altLang="en-US" sz="3200" b="1">
              <a:latin typeface="微软雅黑" panose="020B0503020204020204" charset="-122"/>
              <a:ea typeface="微软雅黑" panose="020B0503020204020204" charset="-122"/>
            </a:endParaRPr>
          </a:p>
        </p:txBody>
      </p:sp>
      <p:sp>
        <p:nvSpPr>
          <p:cNvPr id="16" name="矩形 15"/>
          <p:cNvSpPr/>
          <p:nvPr/>
        </p:nvSpPr>
        <p:spPr>
          <a:xfrm>
            <a:off x="10037763" y="4805045"/>
            <a:ext cx="1041400" cy="583565"/>
          </a:xfrm>
          <a:prstGeom prst="rect">
            <a:avLst/>
          </a:prstGeom>
          <a:noFill/>
          <a:ln w="9525">
            <a:noFill/>
          </a:ln>
        </p:spPr>
        <p:txBody>
          <a:bodyPr wrap="square" anchor="t">
            <a:spAutoFit/>
          </a:bodyPr>
          <a:lstStyle/>
          <a:p>
            <a:r>
              <a:rPr lang="zh-CN" altLang="en-US" sz="3200" b="1">
                <a:solidFill>
                  <a:srgbClr val="FF0000"/>
                </a:solidFill>
                <a:latin typeface="微软雅黑" panose="020B0503020204020204" charset="-122"/>
                <a:ea typeface="微软雅黑" panose="020B0503020204020204" charset="-122"/>
              </a:rPr>
              <a:t>柔顺</a:t>
            </a:r>
            <a:endParaRPr lang="zh-CN" altLang="en-US" sz="3200" b="1">
              <a:solidFill>
                <a:srgbClr val="FF0000"/>
              </a:solidFill>
              <a:latin typeface="微软雅黑" panose="020B0503020204020204" charset="-122"/>
              <a:ea typeface="微软雅黑" panose="020B0503020204020204" charset="-122"/>
            </a:endParaRPr>
          </a:p>
        </p:txBody>
      </p:sp>
      <p:sp>
        <p:nvSpPr>
          <p:cNvPr id="17" name="右箭头 16"/>
          <p:cNvSpPr/>
          <p:nvPr/>
        </p:nvSpPr>
        <p:spPr>
          <a:xfrm>
            <a:off x="9261475" y="4914583"/>
            <a:ext cx="781050" cy="363538"/>
          </a:xfrm>
          <a:prstGeom prst="rightArrow">
            <a:avLst/>
          </a:prstGeom>
          <a:solidFill>
            <a:srgbClr val="CC78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trike="noStrike" noProof="1"/>
          </a:p>
        </p:txBody>
      </p:sp>
      <p:sp>
        <p:nvSpPr>
          <p:cNvPr id="18" name="右箭头 17"/>
          <p:cNvSpPr/>
          <p:nvPr/>
        </p:nvSpPr>
        <p:spPr>
          <a:xfrm>
            <a:off x="5661343" y="4914583"/>
            <a:ext cx="781050" cy="363538"/>
          </a:xfrm>
          <a:prstGeom prst="rightArrow">
            <a:avLst/>
          </a:prstGeom>
          <a:solidFill>
            <a:srgbClr val="CC78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trike="noStrike" noProof="1"/>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500" fill="hold"/>
                                        <p:tgtEl>
                                          <p:spTgt spid="12"/>
                                        </p:tgtEl>
                                        <p:attrNameLst>
                                          <p:attrName>ppt_x</p:attrName>
                                        </p:attrNameLst>
                                      </p:cBhvr>
                                      <p:tavLst>
                                        <p:tav tm="0">
                                          <p:val>
                                            <p:strVal val="#ppt_x"/>
                                          </p:val>
                                        </p:tav>
                                        <p:tav tm="100000">
                                          <p:val>
                                            <p:strVal val="#ppt_x"/>
                                          </p:val>
                                        </p:tav>
                                      </p:tavLst>
                                    </p:anim>
                                    <p:anim calcmode="lin" valueType="num">
                                      <p:cBhvr>
                                        <p:cTn id="8" dur="500" fill="hold"/>
                                        <p:tgtEl>
                                          <p:spTgt spid="12"/>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p:cTn id="11" dur="500" fill="hold"/>
                                        <p:tgtEl>
                                          <p:spTgt spid="5"/>
                                        </p:tgtEl>
                                        <p:attrNameLst>
                                          <p:attrName>ppt_x</p:attrName>
                                        </p:attrNameLst>
                                      </p:cBhvr>
                                      <p:tavLst>
                                        <p:tav tm="0">
                                          <p:val>
                                            <p:strVal val="#ppt_x"/>
                                          </p:val>
                                        </p:tav>
                                        <p:tav tm="100000">
                                          <p:val>
                                            <p:strVal val="#ppt_x"/>
                                          </p:val>
                                        </p:tav>
                                      </p:tavLst>
                                    </p:anim>
                                    <p:anim calcmode="lin" valueType="num">
                                      <p:cBhvr>
                                        <p:cTn id="1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p:cTn id="17" dur="500" fill="hold"/>
                                        <p:tgtEl>
                                          <p:spTgt spid="7"/>
                                        </p:tgtEl>
                                        <p:attrNameLst>
                                          <p:attrName>ppt_x</p:attrName>
                                        </p:attrNameLst>
                                      </p:cBhvr>
                                      <p:tavLst>
                                        <p:tav tm="0">
                                          <p:val>
                                            <p:strVal val="#ppt_x"/>
                                          </p:val>
                                        </p:tav>
                                        <p:tav tm="100000">
                                          <p:val>
                                            <p:strVal val="#ppt_x"/>
                                          </p:val>
                                        </p:tav>
                                      </p:tavLst>
                                    </p:anim>
                                    <p:anim calcmode="lin" valueType="num">
                                      <p:cBhvr>
                                        <p:cTn id="18" dur="500" fill="hold"/>
                                        <p:tgtEl>
                                          <p:spTgt spid="7"/>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6"/>
                                        </p:tgtEl>
                                        <p:attrNameLst>
                                          <p:attrName>style.visibility</p:attrName>
                                        </p:attrNameLst>
                                      </p:cBhvr>
                                      <p:to>
                                        <p:strVal val="visible"/>
                                      </p:to>
                                    </p:set>
                                    <p:anim calcmode="lin" valueType="num">
                                      <p:cBhvr>
                                        <p:cTn id="21" dur="500" fill="hold"/>
                                        <p:tgtEl>
                                          <p:spTgt spid="6"/>
                                        </p:tgtEl>
                                        <p:attrNameLst>
                                          <p:attrName>ppt_x</p:attrName>
                                        </p:attrNameLst>
                                      </p:cBhvr>
                                      <p:tavLst>
                                        <p:tav tm="0">
                                          <p:val>
                                            <p:strVal val="#ppt_x"/>
                                          </p:val>
                                        </p:tav>
                                        <p:tav tm="100000">
                                          <p:val>
                                            <p:strVal val="#ppt_x"/>
                                          </p:val>
                                        </p:tav>
                                      </p:tavLst>
                                    </p:anim>
                                    <p:anim calcmode="lin" valueType="num">
                                      <p:cBhvr>
                                        <p:cTn id="22"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11"/>
                                        </p:tgtEl>
                                        <p:attrNameLst>
                                          <p:attrName>style.visibility</p:attrName>
                                        </p:attrNameLst>
                                      </p:cBhvr>
                                      <p:to>
                                        <p:strVal val="visible"/>
                                      </p:to>
                                    </p:set>
                                    <p:anim calcmode="lin" valueType="num">
                                      <p:cBhvr>
                                        <p:cTn id="27" dur="500" fill="hold"/>
                                        <p:tgtEl>
                                          <p:spTgt spid="11"/>
                                        </p:tgtEl>
                                        <p:attrNameLst>
                                          <p:attrName>ppt_x</p:attrName>
                                        </p:attrNameLst>
                                      </p:cBhvr>
                                      <p:tavLst>
                                        <p:tav tm="0">
                                          <p:val>
                                            <p:strVal val="#ppt_x"/>
                                          </p:val>
                                        </p:tav>
                                        <p:tav tm="100000">
                                          <p:val>
                                            <p:strVal val="#ppt_x"/>
                                          </p:val>
                                        </p:tav>
                                      </p:tavLst>
                                    </p:anim>
                                    <p:anim calcmode="lin" valueType="num">
                                      <p:cBhvr>
                                        <p:cTn id="28" dur="500" fill="hold"/>
                                        <p:tgtEl>
                                          <p:spTgt spid="11"/>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cBhvr>
                                        <p:cTn id="31" dur="500" fill="hold"/>
                                        <p:tgtEl>
                                          <p:spTgt spid="8"/>
                                        </p:tgtEl>
                                        <p:attrNameLst>
                                          <p:attrName>ppt_x</p:attrName>
                                        </p:attrNameLst>
                                      </p:cBhvr>
                                      <p:tavLst>
                                        <p:tav tm="0">
                                          <p:val>
                                            <p:strVal val="#ppt_x"/>
                                          </p:val>
                                        </p:tav>
                                        <p:tav tm="100000">
                                          <p:val>
                                            <p:strVal val="#ppt_x"/>
                                          </p:val>
                                        </p:tav>
                                      </p:tavLst>
                                    </p:anim>
                                    <p:anim calcmode="lin" valueType="num">
                                      <p:cBhvr>
                                        <p:cTn id="32"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8"/>
                                        </p:tgtEl>
                                        <p:attrNameLst>
                                          <p:attrName>style.visibility</p:attrName>
                                        </p:attrNameLst>
                                      </p:cBhvr>
                                      <p:to>
                                        <p:strVal val="visible"/>
                                      </p:to>
                                    </p:set>
                                    <p:anim calcmode="lin" valueType="num">
                                      <p:cBhvr>
                                        <p:cTn id="37" dur="500" fill="hold"/>
                                        <p:tgtEl>
                                          <p:spTgt spid="18"/>
                                        </p:tgtEl>
                                        <p:attrNameLst>
                                          <p:attrName>ppt_x</p:attrName>
                                        </p:attrNameLst>
                                      </p:cBhvr>
                                      <p:tavLst>
                                        <p:tav tm="0">
                                          <p:val>
                                            <p:strVal val="#ppt_x"/>
                                          </p:val>
                                        </p:tav>
                                        <p:tav tm="100000">
                                          <p:val>
                                            <p:strVal val="#ppt_x"/>
                                          </p:val>
                                        </p:tav>
                                      </p:tavLst>
                                    </p:anim>
                                    <p:anim calcmode="lin" valueType="num">
                                      <p:cBhvr>
                                        <p:cTn id="38" dur="500" fill="hold"/>
                                        <p:tgtEl>
                                          <p:spTgt spid="18"/>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0"/>
                                  </p:stCondLst>
                                  <p:childTnLst>
                                    <p:set>
                                      <p:cBhvr>
                                        <p:cTn id="40" dur="1" fill="hold">
                                          <p:stCondLst>
                                            <p:cond delay="0"/>
                                          </p:stCondLst>
                                        </p:cTn>
                                        <p:tgtEl>
                                          <p:spTgt spid="10"/>
                                        </p:tgtEl>
                                        <p:attrNameLst>
                                          <p:attrName>style.visibility</p:attrName>
                                        </p:attrNameLst>
                                      </p:cBhvr>
                                      <p:to>
                                        <p:strVal val="visible"/>
                                      </p:to>
                                    </p:set>
                                    <p:anim calcmode="lin" valueType="num">
                                      <p:cBhvr>
                                        <p:cTn id="41" dur="500" fill="hold"/>
                                        <p:tgtEl>
                                          <p:spTgt spid="10"/>
                                        </p:tgtEl>
                                        <p:attrNameLst>
                                          <p:attrName>ppt_x</p:attrName>
                                        </p:attrNameLst>
                                      </p:cBhvr>
                                      <p:tavLst>
                                        <p:tav tm="0">
                                          <p:val>
                                            <p:strVal val="#ppt_x"/>
                                          </p:val>
                                        </p:tav>
                                        <p:tav tm="100000">
                                          <p:val>
                                            <p:strVal val="#ppt_x"/>
                                          </p:val>
                                        </p:tav>
                                      </p:tavLst>
                                    </p:anim>
                                    <p:anim calcmode="lin" valueType="num">
                                      <p:cBhvr>
                                        <p:cTn id="42"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2" presetClass="entr" presetSubtype="4" fill="hold" grpId="0" nodeType="clickEffect">
                                  <p:stCondLst>
                                    <p:cond delay="0"/>
                                  </p:stCondLst>
                                  <p:childTnLst>
                                    <p:set>
                                      <p:cBhvr>
                                        <p:cTn id="46" dur="1" fill="hold">
                                          <p:stCondLst>
                                            <p:cond delay="0"/>
                                          </p:stCondLst>
                                        </p:cTn>
                                        <p:tgtEl>
                                          <p:spTgt spid="14"/>
                                        </p:tgtEl>
                                        <p:attrNameLst>
                                          <p:attrName>style.visibility</p:attrName>
                                        </p:attrNameLst>
                                      </p:cBhvr>
                                      <p:to>
                                        <p:strVal val="visible"/>
                                      </p:to>
                                    </p:set>
                                    <p:anim calcmode="lin" valueType="num">
                                      <p:cBhvr>
                                        <p:cTn id="47" dur="500" fill="hold"/>
                                        <p:tgtEl>
                                          <p:spTgt spid="14"/>
                                        </p:tgtEl>
                                        <p:attrNameLst>
                                          <p:attrName>ppt_x</p:attrName>
                                        </p:attrNameLst>
                                      </p:cBhvr>
                                      <p:tavLst>
                                        <p:tav tm="0">
                                          <p:val>
                                            <p:strVal val="#ppt_x"/>
                                          </p:val>
                                        </p:tav>
                                        <p:tav tm="100000">
                                          <p:val>
                                            <p:strVal val="#ppt_x"/>
                                          </p:val>
                                        </p:tav>
                                      </p:tavLst>
                                    </p:anim>
                                    <p:anim calcmode="lin" valueType="num">
                                      <p:cBhvr>
                                        <p:cTn id="48"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49" fill="hold">
                      <p:stCondLst>
                        <p:cond delay="indefinite"/>
                      </p:stCondLst>
                      <p:childTnLst>
                        <p:par>
                          <p:cTn id="50" fill="hold">
                            <p:stCondLst>
                              <p:cond delay="0"/>
                            </p:stCondLst>
                            <p:childTnLst>
                              <p:par>
                                <p:cTn id="51" presetID="2" presetClass="entr" presetSubtype="4" fill="hold" grpId="0" nodeType="clickEffect">
                                  <p:stCondLst>
                                    <p:cond delay="0"/>
                                  </p:stCondLst>
                                  <p:childTnLst>
                                    <p:set>
                                      <p:cBhvr>
                                        <p:cTn id="52" dur="1" fill="hold">
                                          <p:stCondLst>
                                            <p:cond delay="0"/>
                                          </p:stCondLst>
                                        </p:cTn>
                                        <p:tgtEl>
                                          <p:spTgt spid="15"/>
                                        </p:tgtEl>
                                        <p:attrNameLst>
                                          <p:attrName>style.visibility</p:attrName>
                                        </p:attrNameLst>
                                      </p:cBhvr>
                                      <p:to>
                                        <p:strVal val="visible"/>
                                      </p:to>
                                    </p:set>
                                    <p:anim calcmode="lin" valueType="num">
                                      <p:cBhvr>
                                        <p:cTn id="53" dur="500" fill="hold"/>
                                        <p:tgtEl>
                                          <p:spTgt spid="15"/>
                                        </p:tgtEl>
                                        <p:attrNameLst>
                                          <p:attrName>ppt_x</p:attrName>
                                        </p:attrNameLst>
                                      </p:cBhvr>
                                      <p:tavLst>
                                        <p:tav tm="0">
                                          <p:val>
                                            <p:strVal val="#ppt_x"/>
                                          </p:val>
                                        </p:tav>
                                        <p:tav tm="100000">
                                          <p:val>
                                            <p:strVal val="#ppt_x"/>
                                          </p:val>
                                        </p:tav>
                                      </p:tavLst>
                                    </p:anim>
                                    <p:anim calcmode="lin" valueType="num">
                                      <p:cBhvr>
                                        <p:cTn id="54" dur="500" fill="hold"/>
                                        <p:tgtEl>
                                          <p:spTgt spid="15"/>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0"/>
                                  </p:stCondLst>
                                  <p:childTnLst>
                                    <p:set>
                                      <p:cBhvr>
                                        <p:cTn id="56" dur="1" fill="hold">
                                          <p:stCondLst>
                                            <p:cond delay="0"/>
                                          </p:stCondLst>
                                        </p:cTn>
                                        <p:tgtEl>
                                          <p:spTgt spid="17"/>
                                        </p:tgtEl>
                                        <p:attrNameLst>
                                          <p:attrName>style.visibility</p:attrName>
                                        </p:attrNameLst>
                                      </p:cBhvr>
                                      <p:to>
                                        <p:strVal val="visible"/>
                                      </p:to>
                                    </p:set>
                                    <p:anim calcmode="lin" valueType="num">
                                      <p:cBhvr>
                                        <p:cTn id="57" dur="500" fill="hold"/>
                                        <p:tgtEl>
                                          <p:spTgt spid="17"/>
                                        </p:tgtEl>
                                        <p:attrNameLst>
                                          <p:attrName>ppt_x</p:attrName>
                                        </p:attrNameLst>
                                      </p:cBhvr>
                                      <p:tavLst>
                                        <p:tav tm="0">
                                          <p:val>
                                            <p:strVal val="#ppt_x"/>
                                          </p:val>
                                        </p:tav>
                                        <p:tav tm="100000">
                                          <p:val>
                                            <p:strVal val="#ppt_x"/>
                                          </p:val>
                                        </p:tav>
                                      </p:tavLst>
                                    </p:anim>
                                    <p:anim calcmode="lin" valueType="num">
                                      <p:cBhvr>
                                        <p:cTn id="58" dur="500" fill="hold"/>
                                        <p:tgtEl>
                                          <p:spTgt spid="17"/>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0"/>
                                  </p:stCondLst>
                                  <p:childTnLst>
                                    <p:set>
                                      <p:cBhvr>
                                        <p:cTn id="60" dur="1" fill="hold">
                                          <p:stCondLst>
                                            <p:cond delay="0"/>
                                          </p:stCondLst>
                                        </p:cTn>
                                        <p:tgtEl>
                                          <p:spTgt spid="16"/>
                                        </p:tgtEl>
                                        <p:attrNameLst>
                                          <p:attrName>style.visibility</p:attrName>
                                        </p:attrNameLst>
                                      </p:cBhvr>
                                      <p:to>
                                        <p:strVal val="visible"/>
                                      </p:to>
                                    </p:set>
                                    <p:anim calcmode="lin" valueType="num">
                                      <p:cBhvr>
                                        <p:cTn id="61" dur="500" fill="hold"/>
                                        <p:tgtEl>
                                          <p:spTgt spid="16"/>
                                        </p:tgtEl>
                                        <p:attrNameLst>
                                          <p:attrName>ppt_x</p:attrName>
                                        </p:attrNameLst>
                                      </p:cBhvr>
                                      <p:tavLst>
                                        <p:tav tm="0">
                                          <p:val>
                                            <p:strVal val="#ppt_x"/>
                                          </p:val>
                                        </p:tav>
                                        <p:tav tm="100000">
                                          <p:val>
                                            <p:strVal val="#ppt_x"/>
                                          </p:val>
                                        </p:tav>
                                      </p:tavLst>
                                    </p:anim>
                                    <p:anim calcmode="lin" valueType="num">
                                      <p:cBhvr>
                                        <p:cTn id="62"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animBg="1"/>
      <p:bldP spid="11" grpId="0"/>
      <p:bldP spid="8" grpId="0"/>
      <p:bldP spid="10" grpId="0"/>
      <p:bldP spid="12" grpId="0"/>
      <p:bldP spid="14" grpId="0"/>
      <p:bldP spid="15" grpId="0"/>
      <p:bldP spid="16" grpId="0"/>
      <p:bldP spid="17" grpId="0" animBg="1"/>
      <p:bldP spid="18"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222058" y="4896803"/>
            <a:ext cx="1031875" cy="583565"/>
          </a:xfrm>
          <a:prstGeom prst="rect">
            <a:avLst/>
          </a:prstGeom>
          <a:noFill/>
          <a:ln w="9525">
            <a:noFill/>
          </a:ln>
        </p:spPr>
        <p:txBody>
          <a:bodyPr wrap="square" anchor="t">
            <a:spAutoFit/>
          </a:bodyPr>
          <a:lstStyle/>
          <a:p>
            <a:r>
              <a:rPr lang="zh-CN" altLang="en-US" sz="3200" b="1">
                <a:latin typeface="微软雅黑" panose="020B0503020204020204" charset="-122"/>
                <a:ea typeface="微软雅黑" panose="020B0503020204020204" charset="-122"/>
              </a:rPr>
              <a:t>黄色</a:t>
            </a:r>
            <a:endParaRPr lang="zh-CN" altLang="en-US" sz="3200" b="1">
              <a:latin typeface="微软雅黑" panose="020B0503020204020204" charset="-122"/>
              <a:ea typeface="微软雅黑" panose="020B0503020204020204" charset="-122"/>
            </a:endParaRPr>
          </a:p>
        </p:txBody>
      </p:sp>
      <p:sp>
        <p:nvSpPr>
          <p:cNvPr id="19" name="矩形 18"/>
          <p:cNvSpPr/>
          <p:nvPr/>
        </p:nvSpPr>
        <p:spPr>
          <a:xfrm>
            <a:off x="3119120" y="4896803"/>
            <a:ext cx="1031875" cy="583565"/>
          </a:xfrm>
          <a:prstGeom prst="rect">
            <a:avLst/>
          </a:prstGeom>
          <a:noFill/>
          <a:ln w="9525">
            <a:noFill/>
          </a:ln>
        </p:spPr>
        <p:txBody>
          <a:bodyPr wrap="square" anchor="t">
            <a:spAutoFit/>
          </a:bodyPr>
          <a:lstStyle/>
          <a:p>
            <a:r>
              <a:rPr lang="zh-CN" altLang="en-US" sz="3200" b="1">
                <a:solidFill>
                  <a:srgbClr val="FF0000"/>
                </a:solidFill>
                <a:latin typeface="微软雅黑" panose="020B0503020204020204" charset="-122"/>
                <a:ea typeface="微软雅黑" panose="020B0503020204020204" charset="-122"/>
              </a:rPr>
              <a:t>吉祥</a:t>
            </a:r>
            <a:endParaRPr lang="zh-CN" altLang="en-US" sz="3200" b="1">
              <a:solidFill>
                <a:srgbClr val="FF0000"/>
              </a:solidFill>
              <a:latin typeface="微软雅黑" panose="020B0503020204020204" charset="-122"/>
              <a:ea typeface="微软雅黑" panose="020B0503020204020204" charset="-122"/>
            </a:endParaRPr>
          </a:p>
        </p:txBody>
      </p:sp>
      <p:sp>
        <p:nvSpPr>
          <p:cNvPr id="20" name="右箭头 19"/>
          <p:cNvSpPr/>
          <p:nvPr/>
        </p:nvSpPr>
        <p:spPr>
          <a:xfrm>
            <a:off x="2296795" y="5007928"/>
            <a:ext cx="779463" cy="363538"/>
          </a:xfrm>
          <a:prstGeom prst="rightArrow">
            <a:avLst/>
          </a:prstGeom>
          <a:solidFill>
            <a:srgbClr val="FFB239"/>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endParaRPr lang="zh-CN" altLang="en-US">
              <a:sym typeface="+mn-ea"/>
            </a:endParaRPr>
          </a:p>
        </p:txBody>
      </p:sp>
      <p:sp>
        <p:nvSpPr>
          <p:cNvPr id="21" name="Rectangle 16"/>
          <p:cNvSpPr/>
          <p:nvPr/>
        </p:nvSpPr>
        <p:spPr>
          <a:xfrm>
            <a:off x="5371465" y="3769360"/>
            <a:ext cx="1185863" cy="645160"/>
          </a:xfrm>
          <a:prstGeom prst="rect">
            <a:avLst/>
          </a:prstGeom>
          <a:noFill/>
          <a:ln w="9525">
            <a:noFill/>
          </a:ln>
        </p:spPr>
        <p:txBody>
          <a:bodyPr anchor="t">
            <a:spAutoFit/>
          </a:bodyPr>
          <a:lstStyle/>
          <a:p>
            <a:pPr algn="ctr"/>
            <a:r>
              <a:rPr lang="zh-CN" altLang="en-US" sz="3600" b="1">
                <a:solidFill>
                  <a:srgbClr val="8A4F27"/>
                </a:solidFill>
                <a:latin typeface="微软雅黑" panose="020B0503020204020204" charset="-122"/>
                <a:ea typeface="微软雅黑" panose="020B0503020204020204" charset="-122"/>
              </a:rPr>
              <a:t>巫女</a:t>
            </a:r>
            <a:endParaRPr lang="zh-CN" altLang="en-US" sz="3600" b="1">
              <a:solidFill>
                <a:srgbClr val="8A4F27"/>
              </a:solidFill>
              <a:latin typeface="微软雅黑" panose="020B0503020204020204" charset="-122"/>
              <a:ea typeface="微软雅黑" panose="020B0503020204020204" charset="-122"/>
            </a:endParaRPr>
          </a:p>
        </p:txBody>
      </p:sp>
      <p:sp>
        <p:nvSpPr>
          <p:cNvPr id="22" name="矩形 21"/>
          <p:cNvSpPr/>
          <p:nvPr/>
        </p:nvSpPr>
        <p:spPr>
          <a:xfrm>
            <a:off x="4558030" y="4650740"/>
            <a:ext cx="1000125" cy="1076325"/>
          </a:xfrm>
          <a:prstGeom prst="rect">
            <a:avLst/>
          </a:prstGeom>
          <a:noFill/>
          <a:ln w="9525">
            <a:noFill/>
          </a:ln>
        </p:spPr>
        <p:txBody>
          <a:bodyPr wrap="square" anchor="t">
            <a:spAutoFit/>
          </a:bodyPr>
          <a:lstStyle/>
          <a:p>
            <a:r>
              <a:rPr lang="zh-CN" altLang="en-US" sz="3200" b="1">
                <a:latin typeface="微软雅黑" panose="020B0503020204020204" charset="-122"/>
                <a:ea typeface="微软雅黑" panose="020B0503020204020204" charset="-122"/>
              </a:rPr>
              <a:t>半黑半白</a:t>
            </a:r>
            <a:endParaRPr lang="zh-CN" altLang="en-US" sz="3200" b="1">
              <a:latin typeface="微软雅黑" panose="020B0503020204020204" charset="-122"/>
              <a:ea typeface="微软雅黑" panose="020B0503020204020204" charset="-122"/>
            </a:endParaRPr>
          </a:p>
        </p:txBody>
      </p:sp>
      <p:sp>
        <p:nvSpPr>
          <p:cNvPr id="23" name="矩形 22"/>
          <p:cNvSpPr/>
          <p:nvPr/>
        </p:nvSpPr>
        <p:spPr>
          <a:xfrm>
            <a:off x="6528118" y="4650740"/>
            <a:ext cx="1000125" cy="1076325"/>
          </a:xfrm>
          <a:prstGeom prst="rect">
            <a:avLst/>
          </a:prstGeom>
          <a:noFill/>
          <a:ln w="9525">
            <a:noFill/>
          </a:ln>
        </p:spPr>
        <p:txBody>
          <a:bodyPr wrap="square" anchor="t">
            <a:spAutoFit/>
          </a:bodyPr>
          <a:lstStyle/>
          <a:p>
            <a:r>
              <a:rPr lang="zh-CN" altLang="en-US" sz="3200" b="1">
                <a:solidFill>
                  <a:srgbClr val="FF0000"/>
                </a:solidFill>
                <a:latin typeface="微软雅黑" panose="020B0503020204020204" charset="-122"/>
                <a:ea typeface="微软雅黑" panose="020B0503020204020204" charset="-122"/>
              </a:rPr>
              <a:t>两面三刀</a:t>
            </a:r>
            <a:endParaRPr lang="zh-CN" altLang="en-US" sz="3200" b="1">
              <a:solidFill>
                <a:srgbClr val="FF0000"/>
              </a:solidFill>
              <a:latin typeface="微软雅黑" panose="020B0503020204020204" charset="-122"/>
              <a:ea typeface="微软雅黑" panose="020B0503020204020204" charset="-122"/>
            </a:endParaRPr>
          </a:p>
        </p:txBody>
      </p:sp>
      <p:sp>
        <p:nvSpPr>
          <p:cNvPr id="24" name="右箭头 23"/>
          <p:cNvSpPr/>
          <p:nvPr/>
        </p:nvSpPr>
        <p:spPr>
          <a:xfrm>
            <a:off x="5653405" y="5007928"/>
            <a:ext cx="779463" cy="363538"/>
          </a:xfrm>
          <a:prstGeom prst="rightArrow">
            <a:avLst/>
          </a:prstGeom>
          <a:solidFill>
            <a:srgbClr val="FFB239"/>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endParaRPr lang="zh-CN" altLang="en-US">
              <a:sym typeface="+mn-ea"/>
            </a:endParaRPr>
          </a:p>
        </p:txBody>
      </p:sp>
      <p:sp>
        <p:nvSpPr>
          <p:cNvPr id="25" name="Rectangle 16"/>
          <p:cNvSpPr/>
          <p:nvPr/>
        </p:nvSpPr>
        <p:spPr>
          <a:xfrm>
            <a:off x="1906270" y="3769360"/>
            <a:ext cx="1185863" cy="645160"/>
          </a:xfrm>
          <a:prstGeom prst="rect">
            <a:avLst/>
          </a:prstGeom>
          <a:noFill/>
          <a:ln w="9525">
            <a:noFill/>
          </a:ln>
        </p:spPr>
        <p:txBody>
          <a:bodyPr anchor="t">
            <a:spAutoFit/>
          </a:bodyPr>
          <a:lstStyle/>
          <a:p>
            <a:pPr algn="ctr"/>
            <a:r>
              <a:rPr lang="zh-CN" altLang="zh-CN" sz="3600" b="1">
                <a:solidFill>
                  <a:srgbClr val="8A4F27"/>
                </a:solidFill>
                <a:latin typeface="微软雅黑" panose="020B0503020204020204" charset="-122"/>
                <a:ea typeface="微软雅黑" panose="020B0503020204020204" charset="-122"/>
              </a:rPr>
              <a:t>活佛</a:t>
            </a:r>
            <a:endParaRPr lang="zh-CN" altLang="zh-CN" sz="3600" b="1">
              <a:solidFill>
                <a:srgbClr val="8A4F27"/>
              </a:solidFill>
              <a:latin typeface="微软雅黑" panose="020B0503020204020204" charset="-122"/>
              <a:ea typeface="微软雅黑" panose="020B0503020204020204" charset="-122"/>
            </a:endParaRPr>
          </a:p>
        </p:txBody>
      </p:sp>
      <p:sp>
        <p:nvSpPr>
          <p:cNvPr id="26" name="Rectangle 16"/>
          <p:cNvSpPr/>
          <p:nvPr/>
        </p:nvSpPr>
        <p:spPr>
          <a:xfrm>
            <a:off x="8912543" y="3769360"/>
            <a:ext cx="1208087" cy="645160"/>
          </a:xfrm>
          <a:prstGeom prst="rect">
            <a:avLst/>
          </a:prstGeom>
          <a:noFill/>
          <a:ln w="9525">
            <a:noFill/>
          </a:ln>
        </p:spPr>
        <p:txBody>
          <a:bodyPr anchor="t">
            <a:spAutoFit/>
          </a:bodyPr>
          <a:lstStyle/>
          <a:p>
            <a:pPr algn="ctr"/>
            <a:r>
              <a:rPr lang="zh-CN" altLang="en-US" sz="3600" b="1">
                <a:solidFill>
                  <a:srgbClr val="8A4F27"/>
                </a:solidFill>
                <a:latin typeface="微软雅黑" panose="020B0503020204020204" charset="-122"/>
                <a:ea typeface="微软雅黑" panose="020B0503020204020204" charset="-122"/>
              </a:rPr>
              <a:t>妖魔</a:t>
            </a:r>
            <a:endParaRPr lang="zh-CN" altLang="en-US" sz="3600" b="1">
              <a:solidFill>
                <a:srgbClr val="8A4F27"/>
              </a:solidFill>
              <a:latin typeface="微软雅黑" panose="020B0503020204020204" charset="-122"/>
              <a:ea typeface="微软雅黑" panose="020B0503020204020204" charset="-122"/>
            </a:endParaRPr>
          </a:p>
        </p:txBody>
      </p:sp>
      <p:sp>
        <p:nvSpPr>
          <p:cNvPr id="27" name="矩形 26"/>
          <p:cNvSpPr/>
          <p:nvPr/>
        </p:nvSpPr>
        <p:spPr>
          <a:xfrm>
            <a:off x="8280718" y="4650740"/>
            <a:ext cx="1041400" cy="1076325"/>
          </a:xfrm>
          <a:prstGeom prst="rect">
            <a:avLst/>
          </a:prstGeom>
          <a:noFill/>
          <a:ln w="9525">
            <a:noFill/>
          </a:ln>
        </p:spPr>
        <p:txBody>
          <a:bodyPr wrap="square" anchor="t">
            <a:spAutoFit/>
          </a:bodyPr>
          <a:lstStyle/>
          <a:p>
            <a:r>
              <a:rPr lang="zh-CN" altLang="en-US" sz="3200" b="1">
                <a:latin typeface="微软雅黑" panose="020B0503020204020204" charset="-122"/>
                <a:ea typeface="微软雅黑" panose="020B0503020204020204" charset="-122"/>
              </a:rPr>
              <a:t>青面獠牙</a:t>
            </a:r>
            <a:endParaRPr lang="zh-CN" altLang="en-US" sz="3200" b="1">
              <a:latin typeface="微软雅黑" panose="020B0503020204020204" charset="-122"/>
              <a:ea typeface="微软雅黑" panose="020B0503020204020204" charset="-122"/>
            </a:endParaRPr>
          </a:p>
        </p:txBody>
      </p:sp>
      <p:sp>
        <p:nvSpPr>
          <p:cNvPr id="28" name="矩形 27"/>
          <p:cNvSpPr/>
          <p:nvPr/>
        </p:nvSpPr>
        <p:spPr>
          <a:xfrm>
            <a:off x="10157143" y="4650740"/>
            <a:ext cx="1041400" cy="1076325"/>
          </a:xfrm>
          <a:prstGeom prst="rect">
            <a:avLst/>
          </a:prstGeom>
          <a:noFill/>
          <a:ln w="9525">
            <a:noFill/>
          </a:ln>
        </p:spPr>
        <p:txBody>
          <a:bodyPr wrap="square" anchor="t">
            <a:spAutoFit/>
          </a:bodyPr>
          <a:lstStyle/>
          <a:p>
            <a:r>
              <a:rPr lang="zh-CN" altLang="en-US" sz="3200" b="1">
                <a:solidFill>
                  <a:srgbClr val="FF0000"/>
                </a:solidFill>
                <a:latin typeface="微软雅黑" panose="020B0503020204020204" charset="-122"/>
                <a:ea typeface="微软雅黑" panose="020B0503020204020204" charset="-122"/>
              </a:rPr>
              <a:t>压抑恐怖</a:t>
            </a:r>
            <a:endParaRPr lang="zh-CN" altLang="en-US" sz="3200" b="1">
              <a:solidFill>
                <a:srgbClr val="FF0000"/>
              </a:solidFill>
              <a:latin typeface="微软雅黑" panose="020B0503020204020204" charset="-122"/>
              <a:ea typeface="微软雅黑" panose="020B0503020204020204" charset="-122"/>
            </a:endParaRPr>
          </a:p>
        </p:txBody>
      </p:sp>
      <p:sp>
        <p:nvSpPr>
          <p:cNvPr id="29" name="右箭头 28"/>
          <p:cNvSpPr/>
          <p:nvPr/>
        </p:nvSpPr>
        <p:spPr>
          <a:xfrm>
            <a:off x="9349105" y="5007928"/>
            <a:ext cx="781050" cy="363538"/>
          </a:xfrm>
          <a:prstGeom prst="rightArrow">
            <a:avLst/>
          </a:prstGeom>
          <a:solidFill>
            <a:srgbClr val="FFB239"/>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endParaRPr lang="zh-CN" altLang="en-US">
              <a:sym typeface="+mn-ea"/>
            </a:endParaRPr>
          </a:p>
        </p:txBody>
      </p:sp>
      <p:pic>
        <p:nvPicPr>
          <p:cNvPr id="30" name="Picture 12" descr="C:\Users\Administrator\Desktop\Ct27.tif"/>
          <p:cNvPicPr>
            <a:picLocks noChangeAspect="1" noChangeArrowheads="1"/>
          </p:cNvPicPr>
          <p:nvPr/>
        </p:nvPicPr>
        <p:blipFill>
          <a:blip r:embed="rId1"/>
          <a:stretch>
            <a:fillRect/>
          </a:stretch>
        </p:blipFill>
        <p:spPr bwMode="auto">
          <a:xfrm>
            <a:off x="1543685" y="802005"/>
            <a:ext cx="2012315" cy="2746375"/>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5854" name="Picture 2"/>
          <p:cNvPicPr>
            <a:picLocks noChangeAspect="1"/>
          </p:cNvPicPr>
          <p:nvPr/>
        </p:nvPicPr>
        <p:blipFill>
          <a:blip r:embed="rId2"/>
          <a:stretch>
            <a:fillRect/>
          </a:stretch>
        </p:blipFill>
        <p:spPr>
          <a:xfrm>
            <a:off x="5040630" y="1097280"/>
            <a:ext cx="1962785" cy="2450465"/>
          </a:xfrm>
          <a:prstGeom prst="rect">
            <a:avLst/>
          </a:prstGeom>
          <a:noFill/>
          <a:ln w="9525">
            <a:noFill/>
          </a:ln>
        </p:spPr>
      </p:pic>
      <p:pic>
        <p:nvPicPr>
          <p:cNvPr id="31" name="Picture 2" descr="C:\Users\Administrator\Desktop\heise.tif"/>
          <p:cNvPicPr>
            <a:picLocks noChangeAspect="1" noChangeArrowheads="1"/>
          </p:cNvPicPr>
          <p:nvPr/>
        </p:nvPicPr>
        <p:blipFill>
          <a:blip r:embed="rId3"/>
          <a:stretch>
            <a:fillRect/>
          </a:stretch>
        </p:blipFill>
        <p:spPr bwMode="auto">
          <a:xfrm>
            <a:off x="8443595" y="809625"/>
            <a:ext cx="2080260" cy="2770505"/>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p:cTn id="7" dur="500" fill="hold"/>
                                        <p:tgtEl>
                                          <p:spTgt spid="25"/>
                                        </p:tgtEl>
                                        <p:attrNameLst>
                                          <p:attrName>ppt_x</p:attrName>
                                        </p:attrNameLst>
                                      </p:cBhvr>
                                      <p:tavLst>
                                        <p:tav tm="0">
                                          <p:val>
                                            <p:strVal val="#ppt_x"/>
                                          </p:val>
                                        </p:tav>
                                        <p:tav tm="100000">
                                          <p:val>
                                            <p:strVal val="#ppt_x"/>
                                          </p:val>
                                        </p:tav>
                                      </p:tavLst>
                                    </p:anim>
                                    <p:anim calcmode="lin" valueType="num">
                                      <p:cBhvr>
                                        <p:cTn id="8" dur="500" fill="hold"/>
                                        <p:tgtEl>
                                          <p:spTgt spid="2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0"/>
                                        </p:tgtEl>
                                        <p:attrNameLst>
                                          <p:attrName>style.visibility</p:attrName>
                                        </p:attrNameLst>
                                      </p:cBhvr>
                                      <p:to>
                                        <p:strVal val="visible"/>
                                      </p:to>
                                    </p:set>
                                    <p:anim calcmode="lin" valueType="num">
                                      <p:cBhvr>
                                        <p:cTn id="13" dur="500" fill="hold"/>
                                        <p:tgtEl>
                                          <p:spTgt spid="20"/>
                                        </p:tgtEl>
                                        <p:attrNameLst>
                                          <p:attrName>ppt_x</p:attrName>
                                        </p:attrNameLst>
                                      </p:cBhvr>
                                      <p:tavLst>
                                        <p:tav tm="0">
                                          <p:val>
                                            <p:strVal val="#ppt_x"/>
                                          </p:val>
                                        </p:tav>
                                        <p:tav tm="100000">
                                          <p:val>
                                            <p:strVal val="#ppt_x"/>
                                          </p:val>
                                        </p:tav>
                                      </p:tavLst>
                                    </p:anim>
                                    <p:anim calcmode="lin" valueType="num">
                                      <p:cBhvr>
                                        <p:cTn id="14" dur="500" fill="hold"/>
                                        <p:tgtEl>
                                          <p:spTgt spid="20"/>
                                        </p:tgtEl>
                                        <p:attrNameLst>
                                          <p:attrName>ppt_y</p:attrName>
                                        </p:attrNameLst>
                                      </p:cBhvr>
                                      <p:tavLst>
                                        <p:tav tm="0">
                                          <p:val>
                                            <p:strVal val="1+#ppt_h/2"/>
                                          </p:val>
                                        </p:tav>
                                        <p:tav tm="100000">
                                          <p:val>
                                            <p:strVal val="#ppt_y"/>
                                          </p:val>
                                        </p:tav>
                                      </p:tavLst>
                                    </p:anim>
                                  </p:childTnLst>
                                </p:cTn>
                              </p:par>
                              <p:par>
                                <p:cTn id="15" presetID="2" presetClass="entr" presetSubtype="4" fill="hold" grpId="0" nodeType="with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p:cTn id="17" dur="500" fill="hold"/>
                                        <p:tgtEl>
                                          <p:spTgt spid="4"/>
                                        </p:tgtEl>
                                        <p:attrNameLst>
                                          <p:attrName>ppt_x</p:attrName>
                                        </p:attrNameLst>
                                      </p:cBhvr>
                                      <p:tavLst>
                                        <p:tav tm="0">
                                          <p:val>
                                            <p:strVal val="#ppt_x"/>
                                          </p:val>
                                        </p:tav>
                                        <p:tav tm="100000">
                                          <p:val>
                                            <p:strVal val="#ppt_x"/>
                                          </p:val>
                                        </p:tav>
                                      </p:tavLst>
                                    </p:anim>
                                    <p:anim calcmode="lin" valueType="num">
                                      <p:cBhvr>
                                        <p:cTn id="18" dur="500" fill="hold"/>
                                        <p:tgtEl>
                                          <p:spTgt spid="4"/>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19"/>
                                        </p:tgtEl>
                                        <p:attrNameLst>
                                          <p:attrName>style.visibility</p:attrName>
                                        </p:attrNameLst>
                                      </p:cBhvr>
                                      <p:to>
                                        <p:strVal val="visible"/>
                                      </p:to>
                                    </p:set>
                                    <p:anim calcmode="lin" valueType="num">
                                      <p:cBhvr>
                                        <p:cTn id="21" dur="500" fill="hold"/>
                                        <p:tgtEl>
                                          <p:spTgt spid="19"/>
                                        </p:tgtEl>
                                        <p:attrNameLst>
                                          <p:attrName>ppt_x</p:attrName>
                                        </p:attrNameLst>
                                      </p:cBhvr>
                                      <p:tavLst>
                                        <p:tav tm="0">
                                          <p:val>
                                            <p:strVal val="#ppt_x"/>
                                          </p:val>
                                        </p:tav>
                                        <p:tav tm="100000">
                                          <p:val>
                                            <p:strVal val="#ppt_x"/>
                                          </p:val>
                                        </p:tav>
                                      </p:tavLst>
                                    </p:anim>
                                    <p:anim calcmode="lin" valueType="num">
                                      <p:cBhvr>
                                        <p:cTn id="22"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21"/>
                                        </p:tgtEl>
                                        <p:attrNameLst>
                                          <p:attrName>style.visibility</p:attrName>
                                        </p:attrNameLst>
                                      </p:cBhvr>
                                      <p:to>
                                        <p:strVal val="visible"/>
                                      </p:to>
                                    </p:set>
                                    <p:anim calcmode="lin" valueType="num">
                                      <p:cBhvr>
                                        <p:cTn id="27" dur="500" fill="hold"/>
                                        <p:tgtEl>
                                          <p:spTgt spid="21"/>
                                        </p:tgtEl>
                                        <p:attrNameLst>
                                          <p:attrName>ppt_x</p:attrName>
                                        </p:attrNameLst>
                                      </p:cBhvr>
                                      <p:tavLst>
                                        <p:tav tm="0">
                                          <p:val>
                                            <p:strVal val="#ppt_x"/>
                                          </p:val>
                                        </p:tav>
                                        <p:tav tm="100000">
                                          <p:val>
                                            <p:strVal val="#ppt_x"/>
                                          </p:val>
                                        </p:tav>
                                      </p:tavLst>
                                    </p:anim>
                                    <p:anim calcmode="lin" valueType="num">
                                      <p:cBhvr>
                                        <p:cTn id="28"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 presetClass="entr" presetSubtype="4" fill="hold" grpId="0" nodeType="clickEffect">
                                  <p:stCondLst>
                                    <p:cond delay="0"/>
                                  </p:stCondLst>
                                  <p:childTnLst>
                                    <p:set>
                                      <p:cBhvr>
                                        <p:cTn id="32" dur="1" fill="hold">
                                          <p:stCondLst>
                                            <p:cond delay="0"/>
                                          </p:stCondLst>
                                        </p:cTn>
                                        <p:tgtEl>
                                          <p:spTgt spid="22"/>
                                        </p:tgtEl>
                                        <p:attrNameLst>
                                          <p:attrName>style.visibility</p:attrName>
                                        </p:attrNameLst>
                                      </p:cBhvr>
                                      <p:to>
                                        <p:strVal val="visible"/>
                                      </p:to>
                                    </p:set>
                                    <p:anim calcmode="lin" valueType="num">
                                      <p:cBhvr>
                                        <p:cTn id="33" dur="500" fill="hold"/>
                                        <p:tgtEl>
                                          <p:spTgt spid="22"/>
                                        </p:tgtEl>
                                        <p:attrNameLst>
                                          <p:attrName>ppt_x</p:attrName>
                                        </p:attrNameLst>
                                      </p:cBhvr>
                                      <p:tavLst>
                                        <p:tav tm="0">
                                          <p:val>
                                            <p:strVal val="#ppt_x"/>
                                          </p:val>
                                        </p:tav>
                                        <p:tav tm="100000">
                                          <p:val>
                                            <p:strVal val="#ppt_x"/>
                                          </p:val>
                                        </p:tav>
                                      </p:tavLst>
                                    </p:anim>
                                    <p:anim calcmode="lin" valueType="num">
                                      <p:cBhvr>
                                        <p:cTn id="34" dur="500" fill="hold"/>
                                        <p:tgtEl>
                                          <p:spTgt spid="22"/>
                                        </p:tgtEl>
                                        <p:attrNameLst>
                                          <p:attrName>ppt_y</p:attrName>
                                        </p:attrNameLst>
                                      </p:cBhvr>
                                      <p:tavLst>
                                        <p:tav tm="0">
                                          <p:val>
                                            <p:strVal val="1+#ppt_h/2"/>
                                          </p:val>
                                        </p:tav>
                                        <p:tav tm="100000">
                                          <p:val>
                                            <p:strVal val="#ppt_y"/>
                                          </p:val>
                                        </p:tav>
                                      </p:tavLst>
                                    </p:anim>
                                  </p:childTnLst>
                                </p:cTn>
                              </p:par>
                              <p:par>
                                <p:cTn id="35" presetID="2" presetClass="entr" presetSubtype="4" fill="hold" grpId="0" nodeType="withEffect">
                                  <p:stCondLst>
                                    <p:cond delay="0"/>
                                  </p:stCondLst>
                                  <p:childTnLst>
                                    <p:set>
                                      <p:cBhvr>
                                        <p:cTn id="36" dur="1" fill="hold">
                                          <p:stCondLst>
                                            <p:cond delay="0"/>
                                          </p:stCondLst>
                                        </p:cTn>
                                        <p:tgtEl>
                                          <p:spTgt spid="24"/>
                                        </p:tgtEl>
                                        <p:attrNameLst>
                                          <p:attrName>style.visibility</p:attrName>
                                        </p:attrNameLst>
                                      </p:cBhvr>
                                      <p:to>
                                        <p:strVal val="visible"/>
                                      </p:to>
                                    </p:set>
                                    <p:anim calcmode="lin" valueType="num">
                                      <p:cBhvr>
                                        <p:cTn id="37" dur="500" fill="hold"/>
                                        <p:tgtEl>
                                          <p:spTgt spid="24"/>
                                        </p:tgtEl>
                                        <p:attrNameLst>
                                          <p:attrName>ppt_x</p:attrName>
                                        </p:attrNameLst>
                                      </p:cBhvr>
                                      <p:tavLst>
                                        <p:tav tm="0">
                                          <p:val>
                                            <p:strVal val="#ppt_x"/>
                                          </p:val>
                                        </p:tav>
                                        <p:tav tm="100000">
                                          <p:val>
                                            <p:strVal val="#ppt_x"/>
                                          </p:val>
                                        </p:tav>
                                      </p:tavLst>
                                    </p:anim>
                                    <p:anim calcmode="lin" valueType="num">
                                      <p:cBhvr>
                                        <p:cTn id="38" dur="500" fill="hold"/>
                                        <p:tgtEl>
                                          <p:spTgt spid="24"/>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0"/>
                                  </p:stCondLst>
                                  <p:childTnLst>
                                    <p:set>
                                      <p:cBhvr>
                                        <p:cTn id="40" dur="1" fill="hold">
                                          <p:stCondLst>
                                            <p:cond delay="0"/>
                                          </p:stCondLst>
                                        </p:cTn>
                                        <p:tgtEl>
                                          <p:spTgt spid="23"/>
                                        </p:tgtEl>
                                        <p:attrNameLst>
                                          <p:attrName>style.visibility</p:attrName>
                                        </p:attrNameLst>
                                      </p:cBhvr>
                                      <p:to>
                                        <p:strVal val="visible"/>
                                      </p:to>
                                    </p:set>
                                    <p:anim calcmode="lin" valueType="num">
                                      <p:cBhvr>
                                        <p:cTn id="41" dur="500" fill="hold"/>
                                        <p:tgtEl>
                                          <p:spTgt spid="23"/>
                                        </p:tgtEl>
                                        <p:attrNameLst>
                                          <p:attrName>ppt_x</p:attrName>
                                        </p:attrNameLst>
                                      </p:cBhvr>
                                      <p:tavLst>
                                        <p:tav tm="0">
                                          <p:val>
                                            <p:strVal val="#ppt_x"/>
                                          </p:val>
                                        </p:tav>
                                        <p:tav tm="100000">
                                          <p:val>
                                            <p:strVal val="#ppt_x"/>
                                          </p:val>
                                        </p:tav>
                                      </p:tavLst>
                                    </p:anim>
                                    <p:anim calcmode="lin" valueType="num">
                                      <p:cBhvr>
                                        <p:cTn id="42"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2" presetClass="entr" presetSubtype="4" fill="hold" grpId="0" nodeType="clickEffect">
                                  <p:stCondLst>
                                    <p:cond delay="0"/>
                                  </p:stCondLst>
                                  <p:childTnLst>
                                    <p:set>
                                      <p:cBhvr>
                                        <p:cTn id="46" dur="1" fill="hold">
                                          <p:stCondLst>
                                            <p:cond delay="0"/>
                                          </p:stCondLst>
                                        </p:cTn>
                                        <p:tgtEl>
                                          <p:spTgt spid="26"/>
                                        </p:tgtEl>
                                        <p:attrNameLst>
                                          <p:attrName>style.visibility</p:attrName>
                                        </p:attrNameLst>
                                      </p:cBhvr>
                                      <p:to>
                                        <p:strVal val="visible"/>
                                      </p:to>
                                    </p:set>
                                    <p:anim calcmode="lin" valueType="num">
                                      <p:cBhvr>
                                        <p:cTn id="47" dur="500" fill="hold"/>
                                        <p:tgtEl>
                                          <p:spTgt spid="26"/>
                                        </p:tgtEl>
                                        <p:attrNameLst>
                                          <p:attrName>ppt_x</p:attrName>
                                        </p:attrNameLst>
                                      </p:cBhvr>
                                      <p:tavLst>
                                        <p:tav tm="0">
                                          <p:val>
                                            <p:strVal val="#ppt_x"/>
                                          </p:val>
                                        </p:tav>
                                        <p:tav tm="100000">
                                          <p:val>
                                            <p:strVal val="#ppt_x"/>
                                          </p:val>
                                        </p:tav>
                                      </p:tavLst>
                                    </p:anim>
                                    <p:anim calcmode="lin" valueType="num">
                                      <p:cBhvr>
                                        <p:cTn id="48" dur="500" fill="hold"/>
                                        <p:tgtEl>
                                          <p:spTgt spid="26"/>
                                        </p:tgtEl>
                                        <p:attrNameLst>
                                          <p:attrName>ppt_y</p:attrName>
                                        </p:attrNameLst>
                                      </p:cBhvr>
                                      <p:tavLst>
                                        <p:tav tm="0">
                                          <p:val>
                                            <p:strVal val="1+#ppt_h/2"/>
                                          </p:val>
                                        </p:tav>
                                        <p:tav tm="100000">
                                          <p:val>
                                            <p:strVal val="#ppt_y"/>
                                          </p:val>
                                        </p:tav>
                                      </p:tavLst>
                                    </p:anim>
                                  </p:childTnLst>
                                </p:cTn>
                              </p:par>
                            </p:childTnLst>
                          </p:cTn>
                        </p:par>
                      </p:childTnLst>
                    </p:cTn>
                  </p:par>
                  <p:par>
                    <p:cTn id="49" fill="hold">
                      <p:stCondLst>
                        <p:cond delay="indefinite"/>
                      </p:stCondLst>
                      <p:childTnLst>
                        <p:par>
                          <p:cTn id="50" fill="hold">
                            <p:stCondLst>
                              <p:cond delay="0"/>
                            </p:stCondLst>
                            <p:childTnLst>
                              <p:par>
                                <p:cTn id="51" presetID="2" presetClass="entr" presetSubtype="4" fill="hold" grpId="0" nodeType="clickEffect">
                                  <p:stCondLst>
                                    <p:cond delay="0"/>
                                  </p:stCondLst>
                                  <p:childTnLst>
                                    <p:set>
                                      <p:cBhvr>
                                        <p:cTn id="52" dur="1" fill="hold">
                                          <p:stCondLst>
                                            <p:cond delay="0"/>
                                          </p:stCondLst>
                                        </p:cTn>
                                        <p:tgtEl>
                                          <p:spTgt spid="27"/>
                                        </p:tgtEl>
                                        <p:attrNameLst>
                                          <p:attrName>style.visibility</p:attrName>
                                        </p:attrNameLst>
                                      </p:cBhvr>
                                      <p:to>
                                        <p:strVal val="visible"/>
                                      </p:to>
                                    </p:set>
                                    <p:anim calcmode="lin" valueType="num">
                                      <p:cBhvr>
                                        <p:cTn id="53" dur="500" fill="hold"/>
                                        <p:tgtEl>
                                          <p:spTgt spid="27"/>
                                        </p:tgtEl>
                                        <p:attrNameLst>
                                          <p:attrName>ppt_x</p:attrName>
                                        </p:attrNameLst>
                                      </p:cBhvr>
                                      <p:tavLst>
                                        <p:tav tm="0">
                                          <p:val>
                                            <p:strVal val="#ppt_x"/>
                                          </p:val>
                                        </p:tav>
                                        <p:tav tm="100000">
                                          <p:val>
                                            <p:strVal val="#ppt_x"/>
                                          </p:val>
                                        </p:tav>
                                      </p:tavLst>
                                    </p:anim>
                                    <p:anim calcmode="lin" valueType="num">
                                      <p:cBhvr>
                                        <p:cTn id="54" dur="500" fill="hold"/>
                                        <p:tgtEl>
                                          <p:spTgt spid="27"/>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0"/>
                                  </p:stCondLst>
                                  <p:childTnLst>
                                    <p:set>
                                      <p:cBhvr>
                                        <p:cTn id="56" dur="1" fill="hold">
                                          <p:stCondLst>
                                            <p:cond delay="0"/>
                                          </p:stCondLst>
                                        </p:cTn>
                                        <p:tgtEl>
                                          <p:spTgt spid="28"/>
                                        </p:tgtEl>
                                        <p:attrNameLst>
                                          <p:attrName>style.visibility</p:attrName>
                                        </p:attrNameLst>
                                      </p:cBhvr>
                                      <p:to>
                                        <p:strVal val="visible"/>
                                      </p:to>
                                    </p:set>
                                    <p:anim calcmode="lin" valueType="num">
                                      <p:cBhvr>
                                        <p:cTn id="57" dur="500" fill="hold"/>
                                        <p:tgtEl>
                                          <p:spTgt spid="28"/>
                                        </p:tgtEl>
                                        <p:attrNameLst>
                                          <p:attrName>ppt_x</p:attrName>
                                        </p:attrNameLst>
                                      </p:cBhvr>
                                      <p:tavLst>
                                        <p:tav tm="0">
                                          <p:val>
                                            <p:strVal val="#ppt_x"/>
                                          </p:val>
                                        </p:tav>
                                        <p:tav tm="100000">
                                          <p:val>
                                            <p:strVal val="#ppt_x"/>
                                          </p:val>
                                        </p:tav>
                                      </p:tavLst>
                                    </p:anim>
                                    <p:anim calcmode="lin" valueType="num">
                                      <p:cBhvr>
                                        <p:cTn id="58" dur="500" fill="hold"/>
                                        <p:tgtEl>
                                          <p:spTgt spid="28"/>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0"/>
                                  </p:stCondLst>
                                  <p:childTnLst>
                                    <p:set>
                                      <p:cBhvr>
                                        <p:cTn id="60" dur="1" fill="hold">
                                          <p:stCondLst>
                                            <p:cond delay="0"/>
                                          </p:stCondLst>
                                        </p:cTn>
                                        <p:tgtEl>
                                          <p:spTgt spid="29"/>
                                        </p:tgtEl>
                                        <p:attrNameLst>
                                          <p:attrName>style.visibility</p:attrName>
                                        </p:attrNameLst>
                                      </p:cBhvr>
                                      <p:to>
                                        <p:strVal val="visible"/>
                                      </p:to>
                                    </p:set>
                                    <p:anim calcmode="lin" valueType="num">
                                      <p:cBhvr>
                                        <p:cTn id="61" dur="500" fill="hold"/>
                                        <p:tgtEl>
                                          <p:spTgt spid="29"/>
                                        </p:tgtEl>
                                        <p:attrNameLst>
                                          <p:attrName>ppt_x</p:attrName>
                                        </p:attrNameLst>
                                      </p:cBhvr>
                                      <p:tavLst>
                                        <p:tav tm="0">
                                          <p:val>
                                            <p:strVal val="#ppt_x"/>
                                          </p:val>
                                        </p:tav>
                                        <p:tav tm="100000">
                                          <p:val>
                                            <p:strVal val="#ppt_x"/>
                                          </p:val>
                                        </p:tav>
                                      </p:tavLst>
                                    </p:anim>
                                    <p:anim calcmode="lin" valueType="num">
                                      <p:cBhvr>
                                        <p:cTn id="62" dur="500" fill="hold"/>
                                        <p:tgtEl>
                                          <p:spTgt spid="2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9" grpId="0"/>
      <p:bldP spid="20" grpId="0" animBg="1"/>
      <p:bldP spid="21" grpId="0"/>
      <p:bldP spid="22" grpId="0"/>
      <p:bldP spid="23" grpId="0"/>
      <p:bldP spid="24" grpId="0" animBg="1"/>
      <p:bldP spid="25" grpId="0"/>
      <p:bldP spid="26" grpId="0"/>
      <p:bldP spid="27" grpId="0"/>
      <p:bldP spid="28" grpId="0"/>
      <p:bldP spid="29"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 name="组合 23"/>
          <p:cNvGrpSpPr/>
          <p:nvPr/>
        </p:nvGrpSpPr>
        <p:grpSpPr>
          <a:xfrm>
            <a:off x="403860" y="337732"/>
            <a:ext cx="3774440" cy="840960"/>
            <a:chOff x="616" y="682"/>
            <a:chExt cx="5944" cy="1324"/>
          </a:xfrm>
        </p:grpSpPr>
        <p:sp>
          <p:nvSpPr>
            <p:cNvPr id="11" name="圆角矩形 10"/>
            <p:cNvSpPr/>
            <p:nvPr/>
          </p:nvSpPr>
          <p:spPr>
            <a:xfrm>
              <a:off x="616" y="693"/>
              <a:ext cx="5944" cy="1304"/>
            </a:xfrm>
            <a:prstGeom prst="roundRect">
              <a:avLst>
                <a:gd name="adj" fmla="val 50000"/>
              </a:avLst>
            </a:prstGeom>
            <a:solidFill>
              <a:schemeClr val="bg1"/>
            </a:solidFill>
            <a:ln>
              <a:solidFill>
                <a:srgbClr val="8A4F27"/>
              </a:solidFill>
            </a:ln>
            <a:effectLst>
              <a:innerShdw blurRad="393700" dist="114300">
                <a:srgbClr val="AD6432">
                  <a:alpha val="42000"/>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Bold" panose="020B0800000000000000" pitchFamily="34" charset="-122"/>
                <a:ea typeface="思源黑体 CN Bold" panose="020B0800000000000000" pitchFamily="34" charset="-122"/>
                <a:cs typeface="+mn-ea"/>
                <a:sym typeface="+mn-lt"/>
              </a:endParaRPr>
            </a:p>
          </p:txBody>
        </p:sp>
        <p:sp>
          <p:nvSpPr>
            <p:cNvPr id="8" name="文本框 7"/>
            <p:cNvSpPr txBox="1"/>
            <p:nvPr/>
          </p:nvSpPr>
          <p:spPr>
            <a:xfrm>
              <a:off x="2274" y="815"/>
              <a:ext cx="3854" cy="1016"/>
            </a:xfrm>
            <a:prstGeom prst="rect">
              <a:avLst/>
            </a:prstGeom>
            <a:noFill/>
          </p:spPr>
          <p:txBody>
            <a:bodyPr wrap="square" rtlCol="0">
              <a:spAutoFit/>
            </a:bodyPr>
            <a:lstStyle/>
            <a:p>
              <a:r>
                <a:rPr lang="zh-CN" altLang="en-US" sz="3600" b="1" spc="800">
                  <a:solidFill>
                    <a:srgbClr val="8A4F27"/>
                  </a:solidFill>
                  <a:uFillTx/>
                  <a:latin typeface="微软雅黑" panose="020B0503020204020204" charset="-122"/>
                  <a:ea typeface="微软雅黑" panose="020B0503020204020204" charset="-122"/>
                </a:rPr>
                <a:t>合作探究</a:t>
              </a:r>
              <a:endParaRPr lang="zh-CN" altLang="en-US" sz="3600" b="1" spc="800">
                <a:solidFill>
                  <a:srgbClr val="8A4F27"/>
                </a:solidFill>
                <a:uFillTx/>
                <a:latin typeface="微软雅黑" panose="020B0503020204020204" charset="-122"/>
                <a:ea typeface="微软雅黑" panose="020B0503020204020204" charset="-122"/>
              </a:endParaRPr>
            </a:p>
          </p:txBody>
        </p:sp>
        <p:grpSp>
          <p:nvGrpSpPr>
            <p:cNvPr id="18" name="组合 17"/>
            <p:cNvGrpSpPr/>
            <p:nvPr/>
          </p:nvGrpSpPr>
          <p:grpSpPr>
            <a:xfrm>
              <a:off x="684" y="682"/>
              <a:ext cx="1324" cy="1324"/>
              <a:chOff x="4054" y="4683"/>
              <a:chExt cx="1245" cy="1245"/>
            </a:xfrm>
          </p:grpSpPr>
          <p:sp>
            <p:nvSpPr>
              <p:cNvPr id="40" name="MH_Other_4" descr="e7d195523061f1c0deeec63e560781cfd59afb0ea006f2a87ABB68BF51EA6619813959095094C18C62A12F549504892A4AAA8C1554C6663626E05CA27F281A14E6983772AFC3FB97135759321DEA3D703E9D8D869A2273EEB2A0BB67749286FC6AC0CABC13E93DFA52684F44072F01AF674423D8E4F9F8BECABFE5771A30929D6D0D81E4AAAF4547CD35BA5A33B94A9D"/>
              <p:cNvSpPr>
                <a:spLocks noChangeAspect="1"/>
              </p:cNvSpPr>
              <p:nvPr>
                <p:custDataLst>
                  <p:tags r:id="rId1"/>
                </p:custDataLst>
              </p:nvPr>
            </p:nvSpPr>
            <p:spPr>
              <a:xfrm rot="16200000">
                <a:off x="4192" y="4796"/>
                <a:ext cx="1001" cy="1001"/>
              </a:xfrm>
              <a:prstGeom prst="ellipse">
                <a:avLst/>
              </a:prstGeom>
              <a:solidFill>
                <a:srgbClr val="9D5A2D"/>
              </a:solidFill>
              <a:ln w="19050">
                <a:solidFill>
                  <a:srgbClr val="9D5A2D"/>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2400">
                  <a:solidFill>
                    <a:prstClr val="white"/>
                  </a:solidFill>
                  <a:latin typeface="思源黑体 CN Bold" panose="020B0800000000000000" pitchFamily="34" charset="-122"/>
                  <a:ea typeface="思源黑体 CN Bold" panose="020B0800000000000000" pitchFamily="34" charset="-122"/>
                  <a:cs typeface="+mn-ea"/>
                  <a:sym typeface="+mn-lt"/>
                </a:endParaRPr>
              </a:p>
            </p:txBody>
          </p:sp>
          <p:sp>
            <p:nvSpPr>
              <p:cNvPr id="4" name="椭圆 3"/>
              <p:cNvSpPr/>
              <p:nvPr/>
            </p:nvSpPr>
            <p:spPr>
              <a:xfrm>
                <a:off x="4054" y="4683"/>
                <a:ext cx="1245" cy="1245"/>
              </a:xfrm>
              <a:prstGeom prst="ellipse">
                <a:avLst/>
              </a:prstGeom>
              <a:solidFill>
                <a:srgbClr val="EECF91"/>
              </a:solidFill>
              <a:ln>
                <a:noFill/>
              </a:ln>
              <a:effectLst>
                <a:softEdge rad="254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p:nvSpPr>
            <p:spPr>
              <a:xfrm>
                <a:off x="4643" y="4963"/>
                <a:ext cx="298" cy="298"/>
              </a:xfrm>
              <a:prstGeom prst="ellipse">
                <a:avLst/>
              </a:prstGeom>
              <a:solidFill>
                <a:schemeClr val="bg1"/>
              </a:soli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4" name="文本框 13"/>
          <p:cNvSpPr txBox="1"/>
          <p:nvPr/>
        </p:nvSpPr>
        <p:spPr>
          <a:xfrm>
            <a:off x="1538605" y="1267460"/>
            <a:ext cx="9503410" cy="1568450"/>
          </a:xfrm>
          <a:prstGeom prst="rect">
            <a:avLst/>
          </a:prstGeom>
          <a:noFill/>
        </p:spPr>
        <p:txBody>
          <a:bodyPr wrap="square" rtlCol="0">
            <a:spAutoFit/>
          </a:bodyPr>
          <a:lstStyle/>
          <a:p>
            <a:pPr marL="457200" indent="-457200" algn="just" fontAlgn="auto">
              <a:lnSpc>
                <a:spcPct val="150000"/>
              </a:lnSpc>
              <a:buFont typeface="Wingdings" panose="05000000000000000000" charset="0"/>
              <a:buChar char="l"/>
            </a:pPr>
            <a:r>
              <a:rPr lang="zh-CN" altLang="en-US" sz="3200" spc="400" dirty="0">
                <a:solidFill>
                  <a:srgbClr val="8A4F27"/>
                </a:solidFill>
                <a:uFillTx/>
                <a:latin typeface="黑体" panose="02010609060101010101" charset="-122"/>
                <a:ea typeface="黑体" panose="02010609060101010101" charset="-122"/>
                <a:cs typeface="黑体" panose="02010609060101010101" charset="-122"/>
              </a:rPr>
              <a:t>再读课文</a:t>
            </a:r>
            <a:r>
              <a:rPr lang="en-US" altLang="zh-CN" sz="3200" spc="400" dirty="0">
                <a:solidFill>
                  <a:srgbClr val="8A4F27"/>
                </a:solidFill>
                <a:uFillTx/>
                <a:latin typeface="黑体" panose="02010609060101010101" charset="-122"/>
                <a:ea typeface="黑体" panose="02010609060101010101" charset="-122"/>
                <a:cs typeface="黑体" panose="02010609060101010101" charset="-122"/>
              </a:rPr>
              <a:t>8～17</a:t>
            </a:r>
            <a:r>
              <a:rPr lang="zh-CN" altLang="en-US" sz="3200" spc="400" dirty="0">
                <a:solidFill>
                  <a:srgbClr val="8A4F27"/>
                </a:solidFill>
                <a:uFillTx/>
                <a:latin typeface="黑体" panose="02010609060101010101" charset="-122"/>
                <a:ea typeface="黑体" panose="02010609060101010101" charset="-122"/>
                <a:cs typeface="黑体" panose="02010609060101010101" charset="-122"/>
              </a:rPr>
              <a:t>自然段，说说作者是从哪几个方面来写藏戏的特点的。</a:t>
            </a:r>
            <a:endParaRPr lang="zh-CN" altLang="en-US" sz="3200" spc="400" dirty="0">
              <a:solidFill>
                <a:srgbClr val="8A4F27"/>
              </a:solidFill>
              <a:uFillTx/>
              <a:latin typeface="黑体" panose="02010609060101010101" charset="-122"/>
              <a:ea typeface="黑体" panose="02010609060101010101" charset="-122"/>
              <a:cs typeface="黑体" panose="02010609060101010101" charset="-122"/>
            </a:endParaRPr>
          </a:p>
        </p:txBody>
      </p:sp>
      <p:sp>
        <p:nvSpPr>
          <p:cNvPr id="2" name="文本框 1"/>
          <p:cNvSpPr txBox="1"/>
          <p:nvPr/>
        </p:nvSpPr>
        <p:spPr>
          <a:xfrm>
            <a:off x="2018030" y="3106420"/>
            <a:ext cx="6126480" cy="583565"/>
          </a:xfrm>
          <a:prstGeom prst="rect">
            <a:avLst/>
          </a:prstGeom>
          <a:noFill/>
        </p:spPr>
        <p:txBody>
          <a:bodyPr wrap="square" rtlCol="0">
            <a:spAutoFit/>
          </a:bodyPr>
          <a:lstStyle/>
          <a:p>
            <a:r>
              <a:rPr lang="en-US" altLang="zh-CN" sz="3200" b="1">
                <a:solidFill>
                  <a:srgbClr val="8A4F27"/>
                </a:solidFill>
                <a:latin typeface="楷体" panose="02010609060101010101" charset="-122"/>
                <a:ea typeface="楷体" panose="02010609060101010101" charset="-122"/>
                <a:cs typeface="楷体" panose="02010609060101010101" charset="-122"/>
              </a:rPr>
              <a:t>1.</a:t>
            </a:r>
            <a:r>
              <a:rPr lang="zh-CN" altLang="en-US" sz="3200" b="1">
                <a:solidFill>
                  <a:srgbClr val="8A4F27"/>
                </a:solidFill>
                <a:latin typeface="楷体" panose="02010609060101010101" charset="-122"/>
                <a:ea typeface="楷体" panose="02010609060101010101" charset="-122"/>
                <a:cs typeface="楷体" panose="02010609060101010101" charset="-122"/>
              </a:rPr>
              <a:t>藏戏面具的特点。</a:t>
            </a:r>
            <a:endParaRPr lang="zh-CN" altLang="en-US" sz="3200" b="1">
              <a:solidFill>
                <a:srgbClr val="8A4F27"/>
              </a:solidFill>
              <a:latin typeface="楷体" panose="02010609060101010101" charset="-122"/>
              <a:ea typeface="楷体" panose="02010609060101010101" charset="-122"/>
              <a:cs typeface="楷体" panose="02010609060101010101" charset="-122"/>
            </a:endParaRPr>
          </a:p>
        </p:txBody>
      </p:sp>
      <p:sp>
        <p:nvSpPr>
          <p:cNvPr id="3" name="文本框 2"/>
          <p:cNvSpPr txBox="1"/>
          <p:nvPr/>
        </p:nvSpPr>
        <p:spPr>
          <a:xfrm>
            <a:off x="1991995" y="3966210"/>
            <a:ext cx="6126480" cy="583565"/>
          </a:xfrm>
          <a:prstGeom prst="rect">
            <a:avLst/>
          </a:prstGeom>
          <a:noFill/>
        </p:spPr>
        <p:txBody>
          <a:bodyPr wrap="square" rtlCol="0">
            <a:spAutoFit/>
          </a:bodyPr>
          <a:lstStyle/>
          <a:p>
            <a:r>
              <a:rPr lang="en-US" altLang="zh-CN" sz="3200" b="1">
                <a:solidFill>
                  <a:srgbClr val="8A4F27"/>
                </a:solidFill>
                <a:latin typeface="楷体" panose="02010609060101010101" charset="-122"/>
                <a:ea typeface="楷体" panose="02010609060101010101" charset="-122"/>
                <a:cs typeface="楷体" panose="02010609060101010101" charset="-122"/>
              </a:rPr>
              <a:t>2.</a:t>
            </a:r>
            <a:r>
              <a:rPr lang="zh-CN" altLang="en-US" sz="3200" b="1">
                <a:solidFill>
                  <a:srgbClr val="8A4F27"/>
                </a:solidFill>
                <a:latin typeface="楷体" panose="02010609060101010101" charset="-122"/>
                <a:ea typeface="楷体" panose="02010609060101010101" charset="-122"/>
                <a:cs typeface="楷体" panose="02010609060101010101" charset="-122"/>
              </a:rPr>
              <a:t>藏戏演出时没有舞台。</a:t>
            </a:r>
            <a:endParaRPr lang="zh-CN" altLang="en-US" sz="3200" b="1">
              <a:solidFill>
                <a:srgbClr val="8A4F27"/>
              </a:solidFill>
              <a:latin typeface="楷体" panose="02010609060101010101" charset="-122"/>
              <a:ea typeface="楷体" panose="02010609060101010101" charset="-122"/>
              <a:cs typeface="楷体" panose="02010609060101010101" charset="-122"/>
            </a:endParaRPr>
          </a:p>
        </p:txBody>
      </p:sp>
      <p:sp>
        <p:nvSpPr>
          <p:cNvPr id="6" name="文本框 5"/>
          <p:cNvSpPr txBox="1"/>
          <p:nvPr/>
        </p:nvSpPr>
        <p:spPr>
          <a:xfrm>
            <a:off x="1991995" y="4826000"/>
            <a:ext cx="6126480" cy="583565"/>
          </a:xfrm>
          <a:prstGeom prst="rect">
            <a:avLst/>
          </a:prstGeom>
          <a:noFill/>
        </p:spPr>
        <p:txBody>
          <a:bodyPr wrap="square" rtlCol="0">
            <a:spAutoFit/>
          </a:bodyPr>
          <a:lstStyle/>
          <a:p>
            <a:r>
              <a:rPr lang="en-US" altLang="zh-CN" sz="3200" b="1">
                <a:solidFill>
                  <a:srgbClr val="8A4F27"/>
                </a:solidFill>
                <a:latin typeface="楷体" panose="02010609060101010101" charset="-122"/>
                <a:ea typeface="楷体" panose="02010609060101010101" charset="-122"/>
                <a:cs typeface="楷体" panose="02010609060101010101" charset="-122"/>
              </a:rPr>
              <a:t>3.</a:t>
            </a:r>
            <a:r>
              <a:rPr lang="zh-CN" altLang="en-US" sz="3200" b="1">
                <a:solidFill>
                  <a:srgbClr val="8A4F27"/>
                </a:solidFill>
                <a:latin typeface="楷体" panose="02010609060101010101" charset="-122"/>
                <a:ea typeface="楷体" panose="02010609060101010101" charset="-122"/>
                <a:cs typeface="楷体" panose="02010609060101010101" charset="-122"/>
              </a:rPr>
              <a:t>藏戏演出形态方面的特点。</a:t>
            </a:r>
            <a:endParaRPr lang="zh-CN" altLang="en-US" sz="3200" b="1">
              <a:solidFill>
                <a:srgbClr val="8A4F27"/>
              </a:solidFill>
              <a:latin typeface="楷体" panose="02010609060101010101" charset="-122"/>
              <a:ea typeface="楷体" panose="02010609060101010101" charset="-122"/>
              <a:cs typeface="楷体" panose="02010609060101010101" charset="-122"/>
            </a:endParaRPr>
          </a:p>
        </p:txBody>
      </p:sp>
      <p:sp>
        <p:nvSpPr>
          <p:cNvPr id="7" name="文本框 6"/>
          <p:cNvSpPr txBox="1"/>
          <p:nvPr/>
        </p:nvSpPr>
        <p:spPr>
          <a:xfrm>
            <a:off x="5858510" y="3106420"/>
            <a:ext cx="4221480" cy="583565"/>
          </a:xfrm>
          <a:prstGeom prst="rect">
            <a:avLst/>
          </a:prstGeom>
          <a:noFill/>
        </p:spPr>
        <p:txBody>
          <a:bodyPr wrap="square" rtlCol="0">
            <a:spAutoFit/>
          </a:bodyPr>
          <a:lstStyle/>
          <a:p>
            <a:r>
              <a:rPr lang="zh-CN" altLang="en-US" sz="3200">
                <a:solidFill>
                  <a:srgbClr val="FF0000"/>
                </a:solidFill>
              </a:rPr>
              <a:t>（</a:t>
            </a:r>
            <a:r>
              <a:rPr lang="en-US" altLang="zh-CN" sz="3200">
                <a:solidFill>
                  <a:srgbClr val="FF0000"/>
                </a:solidFill>
              </a:rPr>
              <a:t>8-14</a:t>
            </a:r>
            <a:r>
              <a:rPr lang="zh-CN" altLang="en-US" sz="3200">
                <a:solidFill>
                  <a:srgbClr val="FF0000"/>
                </a:solidFill>
              </a:rPr>
              <a:t>自然段）</a:t>
            </a:r>
            <a:endParaRPr lang="zh-CN" altLang="en-US" sz="3200">
              <a:solidFill>
                <a:srgbClr val="FF0000"/>
              </a:solidFill>
            </a:endParaRPr>
          </a:p>
        </p:txBody>
      </p:sp>
      <p:sp>
        <p:nvSpPr>
          <p:cNvPr id="9" name="文本框 8"/>
          <p:cNvSpPr txBox="1"/>
          <p:nvPr/>
        </p:nvSpPr>
        <p:spPr>
          <a:xfrm>
            <a:off x="6565900" y="3960495"/>
            <a:ext cx="4221480" cy="583565"/>
          </a:xfrm>
          <a:prstGeom prst="rect">
            <a:avLst/>
          </a:prstGeom>
          <a:noFill/>
        </p:spPr>
        <p:txBody>
          <a:bodyPr wrap="square" rtlCol="0">
            <a:spAutoFit/>
          </a:bodyPr>
          <a:lstStyle/>
          <a:p>
            <a:r>
              <a:rPr lang="zh-CN" altLang="en-US" sz="3200">
                <a:solidFill>
                  <a:srgbClr val="FF0000"/>
                </a:solidFill>
              </a:rPr>
              <a:t>（</a:t>
            </a:r>
            <a:r>
              <a:rPr lang="en-US" altLang="zh-CN" sz="3200">
                <a:solidFill>
                  <a:srgbClr val="FF0000"/>
                </a:solidFill>
              </a:rPr>
              <a:t>15</a:t>
            </a:r>
            <a:r>
              <a:rPr lang="zh-CN" altLang="en-US" sz="3200">
                <a:solidFill>
                  <a:srgbClr val="FF0000"/>
                </a:solidFill>
              </a:rPr>
              <a:t>、</a:t>
            </a:r>
            <a:r>
              <a:rPr lang="en-US" altLang="zh-CN" sz="3200">
                <a:solidFill>
                  <a:srgbClr val="FF0000"/>
                </a:solidFill>
              </a:rPr>
              <a:t>16</a:t>
            </a:r>
            <a:r>
              <a:rPr lang="zh-CN" altLang="en-US" sz="3200">
                <a:solidFill>
                  <a:srgbClr val="FF0000"/>
                </a:solidFill>
              </a:rPr>
              <a:t>自然段）</a:t>
            </a:r>
            <a:endParaRPr lang="zh-CN" altLang="en-US" sz="3200">
              <a:solidFill>
                <a:srgbClr val="FF0000"/>
              </a:solidFill>
            </a:endParaRPr>
          </a:p>
        </p:txBody>
      </p:sp>
      <p:sp>
        <p:nvSpPr>
          <p:cNvPr id="10" name="文本框 9"/>
          <p:cNvSpPr txBox="1"/>
          <p:nvPr/>
        </p:nvSpPr>
        <p:spPr>
          <a:xfrm>
            <a:off x="7499350" y="4826000"/>
            <a:ext cx="4221480" cy="583565"/>
          </a:xfrm>
          <a:prstGeom prst="rect">
            <a:avLst/>
          </a:prstGeom>
          <a:noFill/>
        </p:spPr>
        <p:txBody>
          <a:bodyPr wrap="square" rtlCol="0">
            <a:spAutoFit/>
          </a:bodyPr>
          <a:lstStyle/>
          <a:p>
            <a:r>
              <a:rPr lang="zh-CN" altLang="en-US" sz="3200">
                <a:solidFill>
                  <a:srgbClr val="FF0000"/>
                </a:solidFill>
              </a:rPr>
              <a:t>（</a:t>
            </a:r>
            <a:r>
              <a:rPr lang="en-US" altLang="zh-CN" sz="3200">
                <a:solidFill>
                  <a:srgbClr val="FF0000"/>
                </a:solidFill>
              </a:rPr>
              <a:t>17</a:t>
            </a:r>
            <a:r>
              <a:rPr lang="zh-CN" altLang="en-US" sz="3200">
                <a:solidFill>
                  <a:srgbClr val="FF0000"/>
                </a:solidFill>
              </a:rPr>
              <a:t>自然段）</a:t>
            </a:r>
            <a:endParaRPr lang="zh-CN" altLang="en-US" sz="3200">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wipe(down)">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down)">
                                      <p:cBhvr>
                                        <p:cTn id="1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p:bldP spid="10"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 name="组合 23"/>
          <p:cNvGrpSpPr/>
          <p:nvPr/>
        </p:nvGrpSpPr>
        <p:grpSpPr>
          <a:xfrm>
            <a:off x="403860" y="337732"/>
            <a:ext cx="3774440" cy="840960"/>
            <a:chOff x="616" y="682"/>
            <a:chExt cx="5944" cy="1324"/>
          </a:xfrm>
        </p:grpSpPr>
        <p:sp>
          <p:nvSpPr>
            <p:cNvPr id="11" name="圆角矩形 10"/>
            <p:cNvSpPr/>
            <p:nvPr/>
          </p:nvSpPr>
          <p:spPr>
            <a:xfrm>
              <a:off x="616" y="693"/>
              <a:ext cx="5944" cy="1304"/>
            </a:xfrm>
            <a:prstGeom prst="roundRect">
              <a:avLst>
                <a:gd name="adj" fmla="val 50000"/>
              </a:avLst>
            </a:prstGeom>
            <a:solidFill>
              <a:schemeClr val="bg1"/>
            </a:solidFill>
            <a:ln>
              <a:solidFill>
                <a:srgbClr val="8A4F27"/>
              </a:solidFill>
            </a:ln>
            <a:effectLst>
              <a:innerShdw blurRad="393700" dist="114300">
                <a:srgbClr val="AD6432">
                  <a:alpha val="42000"/>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Bold" panose="020B0800000000000000" pitchFamily="34" charset="-122"/>
                <a:ea typeface="思源黑体 CN Bold" panose="020B0800000000000000" pitchFamily="34" charset="-122"/>
                <a:cs typeface="+mn-ea"/>
                <a:sym typeface="+mn-lt"/>
              </a:endParaRPr>
            </a:p>
          </p:txBody>
        </p:sp>
        <p:sp>
          <p:nvSpPr>
            <p:cNvPr id="8" name="文本框 7"/>
            <p:cNvSpPr txBox="1"/>
            <p:nvPr/>
          </p:nvSpPr>
          <p:spPr>
            <a:xfrm>
              <a:off x="2274" y="815"/>
              <a:ext cx="3854" cy="1016"/>
            </a:xfrm>
            <a:prstGeom prst="rect">
              <a:avLst/>
            </a:prstGeom>
            <a:noFill/>
          </p:spPr>
          <p:txBody>
            <a:bodyPr wrap="square" rtlCol="0">
              <a:spAutoFit/>
            </a:bodyPr>
            <a:lstStyle/>
            <a:p>
              <a:r>
                <a:rPr lang="zh-CN" altLang="en-US" sz="3600" b="1" spc="800">
                  <a:solidFill>
                    <a:srgbClr val="8A4F27"/>
                  </a:solidFill>
                  <a:uFillTx/>
                  <a:latin typeface="微软雅黑" panose="020B0503020204020204" charset="-122"/>
                  <a:ea typeface="微软雅黑" panose="020B0503020204020204" charset="-122"/>
                </a:rPr>
                <a:t>合作朗读</a:t>
              </a:r>
              <a:endParaRPr lang="zh-CN" altLang="en-US" sz="3600" b="1" spc="800">
                <a:solidFill>
                  <a:srgbClr val="8A4F27"/>
                </a:solidFill>
                <a:uFillTx/>
                <a:latin typeface="微软雅黑" panose="020B0503020204020204" charset="-122"/>
                <a:ea typeface="微软雅黑" panose="020B0503020204020204" charset="-122"/>
              </a:endParaRPr>
            </a:p>
          </p:txBody>
        </p:sp>
        <p:grpSp>
          <p:nvGrpSpPr>
            <p:cNvPr id="18" name="组合 17"/>
            <p:cNvGrpSpPr/>
            <p:nvPr/>
          </p:nvGrpSpPr>
          <p:grpSpPr>
            <a:xfrm>
              <a:off x="684" y="682"/>
              <a:ext cx="1324" cy="1324"/>
              <a:chOff x="4054" y="4683"/>
              <a:chExt cx="1245" cy="1245"/>
            </a:xfrm>
          </p:grpSpPr>
          <p:sp>
            <p:nvSpPr>
              <p:cNvPr id="40" name="MH_Other_4" descr="e7d195523061f1c0deeec63e560781cfd59afb0ea006f2a87ABB68BF51EA6619813959095094C18C62A12F549504892A4AAA8C1554C6663626E05CA27F281A14E6983772AFC3FB97135759321DEA3D703E9D8D869A2273EEB2A0BB67749286FC6AC0CABC13E93DFA52684F44072F01AF674423D8E4F9F8BECABFE5771A30929D6D0D81E4AAAF4547CD35BA5A33B94A9D"/>
              <p:cNvSpPr>
                <a:spLocks noChangeAspect="1"/>
              </p:cNvSpPr>
              <p:nvPr>
                <p:custDataLst>
                  <p:tags r:id="rId1"/>
                </p:custDataLst>
              </p:nvPr>
            </p:nvSpPr>
            <p:spPr>
              <a:xfrm rot="16200000">
                <a:off x="4192" y="4796"/>
                <a:ext cx="1001" cy="1001"/>
              </a:xfrm>
              <a:prstGeom prst="ellipse">
                <a:avLst/>
              </a:prstGeom>
              <a:solidFill>
                <a:srgbClr val="9D5A2D"/>
              </a:solidFill>
              <a:ln w="19050">
                <a:solidFill>
                  <a:srgbClr val="9D5A2D"/>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2400">
                  <a:solidFill>
                    <a:prstClr val="white"/>
                  </a:solidFill>
                  <a:latin typeface="思源黑体 CN Bold" panose="020B0800000000000000" pitchFamily="34" charset="-122"/>
                  <a:ea typeface="思源黑体 CN Bold" panose="020B0800000000000000" pitchFamily="34" charset="-122"/>
                  <a:cs typeface="+mn-ea"/>
                  <a:sym typeface="+mn-lt"/>
                </a:endParaRPr>
              </a:p>
            </p:txBody>
          </p:sp>
          <p:sp>
            <p:nvSpPr>
              <p:cNvPr id="4" name="椭圆 3"/>
              <p:cNvSpPr/>
              <p:nvPr/>
            </p:nvSpPr>
            <p:spPr>
              <a:xfrm>
                <a:off x="4054" y="4683"/>
                <a:ext cx="1245" cy="1245"/>
              </a:xfrm>
              <a:prstGeom prst="ellipse">
                <a:avLst/>
              </a:prstGeom>
              <a:solidFill>
                <a:srgbClr val="EECF91"/>
              </a:solidFill>
              <a:ln>
                <a:noFill/>
              </a:ln>
              <a:effectLst>
                <a:softEdge rad="254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p:nvSpPr>
            <p:spPr>
              <a:xfrm>
                <a:off x="4643" y="4963"/>
                <a:ext cx="298" cy="298"/>
              </a:xfrm>
              <a:prstGeom prst="ellipse">
                <a:avLst/>
              </a:prstGeom>
              <a:solidFill>
                <a:schemeClr val="bg1"/>
              </a:soli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2" name="文本框 1"/>
          <p:cNvSpPr txBox="1"/>
          <p:nvPr/>
        </p:nvSpPr>
        <p:spPr>
          <a:xfrm>
            <a:off x="1056005" y="1441450"/>
            <a:ext cx="10064115" cy="583565"/>
          </a:xfrm>
          <a:prstGeom prst="rect">
            <a:avLst/>
          </a:prstGeom>
          <a:noFill/>
        </p:spPr>
        <p:txBody>
          <a:bodyPr wrap="square" rtlCol="0">
            <a:spAutoFit/>
          </a:bodyPr>
          <a:lstStyle/>
          <a:p>
            <a:r>
              <a:rPr lang="zh-CN" altLang="en-US" sz="3200" b="1">
                <a:solidFill>
                  <a:srgbClr val="8A4F27"/>
                </a:solidFill>
              </a:rPr>
              <a:t>老师读：</a:t>
            </a:r>
            <a:r>
              <a:rPr lang="en-US" altLang="zh-CN" sz="3200" b="1">
                <a:solidFill>
                  <a:srgbClr val="8A4F27"/>
                </a:solidFill>
              </a:rPr>
              <a:t>“</a:t>
            </a:r>
            <a:r>
              <a:rPr lang="zh-CN" altLang="en-US" sz="3200" b="1">
                <a:solidFill>
                  <a:srgbClr val="8A4F27"/>
                </a:solidFill>
                <a:latin typeface="楷体" panose="02010609060101010101" charset="-122"/>
                <a:ea typeface="楷体" panose="02010609060101010101" charset="-122"/>
                <a:sym typeface="宋体" panose="02010600030101010101" pitchFamily="2" charset="-122"/>
              </a:rPr>
              <a:t>世界上还有几个剧种是戴着面具演出的呢？</a:t>
            </a:r>
            <a:r>
              <a:rPr lang="en-US" altLang="zh-CN" sz="3200" b="1">
                <a:solidFill>
                  <a:srgbClr val="8A4F27"/>
                </a:solidFill>
              </a:rPr>
              <a:t>”</a:t>
            </a:r>
            <a:endParaRPr lang="en-US" altLang="zh-CN" sz="3200" b="1">
              <a:solidFill>
                <a:srgbClr val="8A4F27"/>
              </a:solidFill>
            </a:endParaRPr>
          </a:p>
        </p:txBody>
      </p:sp>
      <p:sp>
        <p:nvSpPr>
          <p:cNvPr id="6" name="文本框 5"/>
          <p:cNvSpPr txBox="1"/>
          <p:nvPr/>
        </p:nvSpPr>
        <p:spPr>
          <a:xfrm>
            <a:off x="1056005" y="2123440"/>
            <a:ext cx="5389245" cy="583565"/>
          </a:xfrm>
          <a:prstGeom prst="rect">
            <a:avLst/>
          </a:prstGeom>
          <a:noFill/>
        </p:spPr>
        <p:txBody>
          <a:bodyPr wrap="square" rtlCol="0">
            <a:spAutoFit/>
          </a:bodyPr>
          <a:lstStyle/>
          <a:p>
            <a:r>
              <a:rPr lang="zh-CN" altLang="en-US" sz="3200" b="1">
                <a:solidFill>
                  <a:srgbClr val="8A4F27"/>
                </a:solidFill>
              </a:rPr>
              <a:t>学生接着读第</a:t>
            </a:r>
            <a:r>
              <a:rPr lang="en-US" altLang="zh-CN" sz="3200" b="1">
                <a:solidFill>
                  <a:srgbClr val="8A4F27"/>
                </a:solidFill>
              </a:rPr>
              <a:t>8～14</a:t>
            </a:r>
            <a:r>
              <a:rPr lang="zh-CN" altLang="en-US" sz="3200" b="1">
                <a:solidFill>
                  <a:srgbClr val="8A4F27"/>
                </a:solidFill>
              </a:rPr>
              <a:t>自然段。</a:t>
            </a:r>
            <a:endParaRPr lang="en-US" altLang="zh-CN" sz="3200" b="1">
              <a:solidFill>
                <a:srgbClr val="8A4F27"/>
              </a:solidFill>
            </a:endParaRPr>
          </a:p>
        </p:txBody>
      </p:sp>
      <p:sp>
        <p:nvSpPr>
          <p:cNvPr id="7" name="文本框 6"/>
          <p:cNvSpPr txBox="1"/>
          <p:nvPr/>
        </p:nvSpPr>
        <p:spPr>
          <a:xfrm>
            <a:off x="1056005" y="2805430"/>
            <a:ext cx="10871200" cy="583565"/>
          </a:xfrm>
          <a:prstGeom prst="rect">
            <a:avLst/>
          </a:prstGeom>
          <a:noFill/>
        </p:spPr>
        <p:txBody>
          <a:bodyPr wrap="square" rtlCol="0">
            <a:spAutoFit/>
          </a:bodyPr>
          <a:lstStyle/>
          <a:p>
            <a:r>
              <a:rPr lang="zh-CN" altLang="en-US" sz="3200" b="1">
                <a:solidFill>
                  <a:srgbClr val="8A4F27"/>
                </a:solidFill>
              </a:rPr>
              <a:t>老师读：</a:t>
            </a:r>
            <a:r>
              <a:rPr lang="en-US" altLang="zh-CN" sz="3200" b="1">
                <a:solidFill>
                  <a:srgbClr val="8A4F27"/>
                </a:solidFill>
              </a:rPr>
              <a:t>“</a:t>
            </a:r>
            <a:r>
              <a:rPr lang="zh-CN" altLang="en-US" sz="3200" b="1">
                <a:solidFill>
                  <a:srgbClr val="8A4F27"/>
                </a:solidFill>
                <a:latin typeface="楷体" panose="02010609060101010101" charset="-122"/>
                <a:ea typeface="楷体" panose="02010609060101010101" charset="-122"/>
                <a:sym typeface="宋体" panose="02010600030101010101" pitchFamily="2" charset="-122"/>
              </a:rPr>
              <a:t>世界上还有几个剧种在演出时是没有舞台的呢？</a:t>
            </a:r>
            <a:r>
              <a:rPr lang="en-US" altLang="zh-CN" sz="3200" b="1">
                <a:solidFill>
                  <a:srgbClr val="8A4F27"/>
                </a:solidFill>
              </a:rPr>
              <a:t>”</a:t>
            </a:r>
            <a:endParaRPr lang="en-US" altLang="zh-CN" sz="3200" b="1">
              <a:solidFill>
                <a:srgbClr val="8A4F27"/>
              </a:solidFill>
            </a:endParaRPr>
          </a:p>
        </p:txBody>
      </p:sp>
      <p:sp>
        <p:nvSpPr>
          <p:cNvPr id="9" name="文本框 8"/>
          <p:cNvSpPr txBox="1"/>
          <p:nvPr/>
        </p:nvSpPr>
        <p:spPr>
          <a:xfrm>
            <a:off x="1056005" y="3487420"/>
            <a:ext cx="5977890" cy="583565"/>
          </a:xfrm>
          <a:prstGeom prst="rect">
            <a:avLst/>
          </a:prstGeom>
          <a:noFill/>
        </p:spPr>
        <p:txBody>
          <a:bodyPr wrap="square" rtlCol="0">
            <a:spAutoFit/>
          </a:bodyPr>
          <a:lstStyle/>
          <a:p>
            <a:r>
              <a:rPr lang="zh-CN" altLang="en-US" sz="3200" b="1">
                <a:solidFill>
                  <a:srgbClr val="8A4F27"/>
                </a:solidFill>
              </a:rPr>
              <a:t>学生接着读第</a:t>
            </a:r>
            <a:r>
              <a:rPr lang="en-US" altLang="zh-CN" sz="3200" b="1">
                <a:solidFill>
                  <a:srgbClr val="8A4F27"/>
                </a:solidFill>
              </a:rPr>
              <a:t>15</a:t>
            </a:r>
            <a:r>
              <a:rPr lang="zh-CN" altLang="en-US" sz="3200" b="1">
                <a:solidFill>
                  <a:srgbClr val="8A4F27"/>
                </a:solidFill>
              </a:rPr>
              <a:t>、</a:t>
            </a:r>
            <a:r>
              <a:rPr lang="en-US" altLang="zh-CN" sz="3200" b="1">
                <a:solidFill>
                  <a:srgbClr val="8A4F27"/>
                </a:solidFill>
              </a:rPr>
              <a:t>16</a:t>
            </a:r>
            <a:r>
              <a:rPr lang="zh-CN" altLang="en-US" sz="3200" b="1">
                <a:solidFill>
                  <a:srgbClr val="8A4F27"/>
                </a:solidFill>
              </a:rPr>
              <a:t>自然段。</a:t>
            </a:r>
            <a:endParaRPr lang="en-US" altLang="zh-CN" sz="3200" b="1">
              <a:solidFill>
                <a:srgbClr val="8A4F27"/>
              </a:solidFill>
            </a:endParaRPr>
          </a:p>
        </p:txBody>
      </p:sp>
      <p:sp>
        <p:nvSpPr>
          <p:cNvPr id="10" name="文本框 9"/>
          <p:cNvSpPr txBox="1"/>
          <p:nvPr/>
        </p:nvSpPr>
        <p:spPr>
          <a:xfrm>
            <a:off x="1056005" y="4169410"/>
            <a:ext cx="10064115" cy="1272540"/>
          </a:xfrm>
          <a:prstGeom prst="rect">
            <a:avLst/>
          </a:prstGeom>
          <a:noFill/>
        </p:spPr>
        <p:txBody>
          <a:bodyPr wrap="square" rtlCol="0">
            <a:spAutoFit/>
          </a:bodyPr>
          <a:lstStyle/>
          <a:p>
            <a:pPr fontAlgn="auto">
              <a:lnSpc>
                <a:spcPct val="120000"/>
              </a:lnSpc>
            </a:pPr>
            <a:r>
              <a:rPr lang="zh-CN" altLang="en-US" sz="3200" b="1" dirty="0">
                <a:solidFill>
                  <a:srgbClr val="8A4F27"/>
                </a:solidFill>
              </a:rPr>
              <a:t>老师读：</a:t>
            </a:r>
            <a:r>
              <a:rPr lang="en-US" altLang="zh-CN" sz="3200" b="1" dirty="0">
                <a:solidFill>
                  <a:srgbClr val="8A4F27"/>
                </a:solidFill>
              </a:rPr>
              <a:t>“</a:t>
            </a:r>
            <a:r>
              <a:rPr lang="en-US" altLang="zh-CN" sz="3200" b="1" dirty="0">
                <a:solidFill>
                  <a:srgbClr val="8A4F27"/>
                </a:solidFill>
                <a:latin typeface="楷体" panose="02010609060101010101" charset="-122"/>
                <a:ea typeface="楷体" panose="02010609060101010101" charset="-122"/>
                <a:sym typeface="宋体" panose="02010600030101010101" pitchFamily="2" charset="-122"/>
              </a:rPr>
              <a:t> </a:t>
            </a:r>
            <a:r>
              <a:rPr lang="zh-CN" altLang="en-US" sz="3200" b="1" dirty="0">
                <a:solidFill>
                  <a:srgbClr val="8A4F27"/>
                </a:solidFill>
                <a:latin typeface="楷体" panose="02010609060101010101" charset="-122"/>
                <a:ea typeface="楷体" panose="02010609060101010101" charset="-122"/>
                <a:sym typeface="宋体" panose="02010600030101010101" pitchFamily="2" charset="-122"/>
              </a:rPr>
              <a:t>世界上还有几个剧种一部戏可以演出三五天还没有结束的呢？</a:t>
            </a:r>
            <a:r>
              <a:rPr lang="en-US" altLang="zh-CN" sz="3200" b="1" dirty="0">
                <a:solidFill>
                  <a:srgbClr val="8A4F27"/>
                </a:solidFill>
              </a:rPr>
              <a:t>”</a:t>
            </a:r>
            <a:endParaRPr lang="en-US" altLang="zh-CN" sz="3200" b="1" dirty="0">
              <a:solidFill>
                <a:srgbClr val="8A4F27"/>
              </a:solidFill>
            </a:endParaRPr>
          </a:p>
        </p:txBody>
      </p:sp>
      <p:sp>
        <p:nvSpPr>
          <p:cNvPr id="12" name="文本框 11"/>
          <p:cNvSpPr txBox="1"/>
          <p:nvPr/>
        </p:nvSpPr>
        <p:spPr>
          <a:xfrm>
            <a:off x="1056005" y="5540375"/>
            <a:ext cx="5977890" cy="583565"/>
          </a:xfrm>
          <a:prstGeom prst="rect">
            <a:avLst/>
          </a:prstGeom>
          <a:noFill/>
        </p:spPr>
        <p:txBody>
          <a:bodyPr wrap="square" rtlCol="0">
            <a:spAutoFit/>
          </a:bodyPr>
          <a:lstStyle/>
          <a:p>
            <a:r>
              <a:rPr lang="zh-CN" altLang="en-US" sz="3200" b="1">
                <a:solidFill>
                  <a:srgbClr val="8A4F27"/>
                </a:solidFill>
              </a:rPr>
              <a:t>学生接着读第</a:t>
            </a:r>
            <a:r>
              <a:rPr lang="en-US" altLang="zh-CN" sz="3200" b="1">
                <a:solidFill>
                  <a:srgbClr val="8A4F27"/>
                </a:solidFill>
              </a:rPr>
              <a:t>17</a:t>
            </a:r>
            <a:r>
              <a:rPr lang="zh-CN" altLang="en-US" sz="3200" b="1">
                <a:solidFill>
                  <a:srgbClr val="8A4F27"/>
                </a:solidFill>
              </a:rPr>
              <a:t>自然段。</a:t>
            </a:r>
            <a:endParaRPr lang="en-US" altLang="zh-CN" sz="3200" b="1">
              <a:solidFill>
                <a:srgbClr val="8A4F27"/>
              </a:solidFill>
            </a:endParaRPr>
          </a:p>
        </p:txBody>
      </p:sp>
    </p:spTree>
  </p:cSld>
  <p:clrMapOvr>
    <a:masterClrMapping/>
  </p:clrMapOv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635" y="8890"/>
            <a:ext cx="12191365" cy="6858635"/>
            <a:chOff x="671" y="496"/>
            <a:chExt cx="17950" cy="9828"/>
          </a:xfrm>
        </p:grpSpPr>
        <p:pic>
          <p:nvPicPr>
            <p:cNvPr id="6147" name="Picture 3"/>
            <p:cNvPicPr>
              <a:picLocks noChangeAspect="1" noChangeArrowheads="1"/>
            </p:cNvPicPr>
            <p:nvPr/>
          </p:nvPicPr>
          <p:blipFill>
            <a:blip r:embed="rId1" cstate="email"/>
            <a:srcRect b="4857"/>
            <a:stretch>
              <a:fillRect/>
            </a:stretch>
          </p:blipFill>
          <p:spPr bwMode="auto">
            <a:xfrm>
              <a:off x="720" y="496"/>
              <a:ext cx="17823" cy="97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矩形 1"/>
            <p:cNvSpPr/>
            <p:nvPr/>
          </p:nvSpPr>
          <p:spPr>
            <a:xfrm>
              <a:off x="671" y="516"/>
              <a:ext cx="17951" cy="9808"/>
            </a:xfrm>
            <a:prstGeom prst="rect">
              <a:avLst/>
            </a:prstGeom>
            <a:gradFill>
              <a:gsLst>
                <a:gs pos="52000">
                  <a:srgbClr val="FFFFFF">
                    <a:alpha val="100000"/>
                  </a:srgbClr>
                </a:gs>
                <a:gs pos="100000">
                  <a:schemeClr val="bg1">
                    <a:alpha val="50000"/>
                  </a:schemeClr>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8913" name="矩形 11"/>
          <p:cNvSpPr/>
          <p:nvPr/>
        </p:nvSpPr>
        <p:spPr>
          <a:xfrm>
            <a:off x="629285" y="1588135"/>
            <a:ext cx="10806430" cy="706755"/>
          </a:xfrm>
          <a:prstGeom prst="rect">
            <a:avLst/>
          </a:prstGeom>
          <a:noFill/>
          <a:ln w="9525">
            <a:noFill/>
          </a:ln>
        </p:spPr>
        <p:txBody>
          <a:bodyPr wrap="square" anchor="t">
            <a:spAutoFit/>
          </a:bodyPr>
          <a:lstStyle/>
          <a:p>
            <a:pPr lvl="0" algn="l"/>
            <a:r>
              <a:rPr lang="en-US" altLang="zh-CN" sz="3600" b="1">
                <a:solidFill>
                  <a:srgbClr val="8A4F27"/>
                </a:solidFill>
                <a:latin typeface="楷体" panose="02010609060101010101" charset="-122"/>
                <a:ea typeface="楷体" panose="02010609060101010101" charset="-122"/>
                <a:cs typeface="楷体" panose="02010609060101010101" charset="-122"/>
                <a:sym typeface="+mn-ea"/>
              </a:rPr>
              <a:t>    </a:t>
            </a:r>
            <a:r>
              <a:rPr lang="en-US" altLang="zh-CN" sz="4000" b="1">
                <a:solidFill>
                  <a:srgbClr val="FF0000"/>
                </a:solidFill>
                <a:latin typeface="楷体" panose="02010609060101010101" charset="-122"/>
                <a:ea typeface="楷体" panose="02010609060101010101" charset="-122"/>
                <a:cs typeface="楷体" panose="02010609060101010101" charset="-122"/>
                <a:sym typeface="+mn-ea"/>
              </a:rPr>
              <a:t>藏戏就是这样，一代一代地师传身授下去。</a:t>
            </a:r>
            <a:endParaRPr lang="en-US" altLang="zh-CN" sz="4000" b="1">
              <a:solidFill>
                <a:srgbClr val="FF0000"/>
              </a:solidFill>
              <a:latin typeface="楷体" panose="02010609060101010101" charset="-122"/>
              <a:ea typeface="楷体" panose="02010609060101010101" charset="-122"/>
              <a:cs typeface="楷体" panose="02010609060101010101" charset="-122"/>
              <a:sym typeface="+mn-ea"/>
            </a:endParaRPr>
          </a:p>
        </p:txBody>
      </p:sp>
      <p:sp>
        <p:nvSpPr>
          <p:cNvPr id="6" name="矩形 5"/>
          <p:cNvSpPr/>
          <p:nvPr/>
        </p:nvSpPr>
        <p:spPr>
          <a:xfrm>
            <a:off x="1503998" y="2661285"/>
            <a:ext cx="9891712" cy="3415030"/>
          </a:xfrm>
          <a:prstGeom prst="rect">
            <a:avLst/>
          </a:prstGeom>
          <a:noFill/>
          <a:ln w="28575" cmpd="sng">
            <a:solidFill>
              <a:srgbClr val="3866FF"/>
            </a:solidFill>
            <a:prstDash val="sysDash"/>
          </a:ln>
        </p:spPr>
        <p:txBody>
          <a:bodyPr wrap="square" anchor="t">
            <a:spAutoFit/>
          </a:bodyPr>
          <a:lstStyle/>
          <a:p>
            <a:pPr lvl="0" algn="l">
              <a:lnSpc>
                <a:spcPct val="150000"/>
              </a:lnSpc>
            </a:pPr>
            <a:r>
              <a:rPr lang="en-US" altLang="zh-CN" sz="3600" b="1" dirty="0">
                <a:solidFill>
                  <a:srgbClr val="3866FF"/>
                </a:solidFill>
                <a:latin typeface="楷体" panose="02010609060101010101" charset="-122"/>
                <a:ea typeface="楷体" panose="02010609060101010101" charset="-122"/>
                <a:sym typeface="+mn-ea"/>
              </a:rPr>
              <a:t>    </a:t>
            </a:r>
            <a:r>
              <a:rPr lang="en-US" altLang="zh-CN" sz="3600" b="1" dirty="0">
                <a:solidFill>
                  <a:srgbClr val="CC7800"/>
                </a:solidFill>
                <a:latin typeface="楷体" panose="02010609060101010101" charset="-122"/>
                <a:ea typeface="楷体" panose="02010609060101010101" charset="-122"/>
                <a:sym typeface="+mn-ea"/>
              </a:rPr>
              <a:t>最初的藏戏没有剧本，全靠师父言传身教，全靠在戏班排练和演出过程中逐步加工提高，使具有600多年历史的藏戏得以保留和发展，成为藏文化的“</a:t>
            </a:r>
            <a:r>
              <a:rPr lang="en-US" altLang="zh-CN" sz="3600" b="1" dirty="0">
                <a:solidFill>
                  <a:srgbClr val="FF0000"/>
                </a:solidFill>
                <a:latin typeface="楷体" panose="02010609060101010101" charset="-122"/>
                <a:ea typeface="楷体" panose="02010609060101010101" charset="-122"/>
                <a:sym typeface="+mn-ea"/>
              </a:rPr>
              <a:t>活化石</a:t>
            </a:r>
            <a:r>
              <a:rPr lang="en-US" altLang="zh-CN" sz="3600" b="1" dirty="0">
                <a:solidFill>
                  <a:srgbClr val="CC7800"/>
                </a:solidFill>
                <a:latin typeface="楷体" panose="02010609060101010101" charset="-122"/>
                <a:ea typeface="楷体" panose="02010609060101010101" charset="-122"/>
                <a:sym typeface="+mn-ea"/>
              </a:rPr>
              <a:t>”。</a:t>
            </a:r>
            <a:endParaRPr lang="en-US" altLang="zh-CN" sz="3600" b="1" dirty="0">
              <a:solidFill>
                <a:srgbClr val="CC7800"/>
              </a:solidFill>
              <a:latin typeface="楷体" panose="02010609060101010101" charset="-122"/>
              <a:ea typeface="楷体" panose="02010609060101010101"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ppt_x</p:attrName>
                                        </p:attrNameLst>
                                      </p:cBhvr>
                                      <p:tavLst>
                                        <p:tav tm="0">
                                          <p:val>
                                            <p:strVal val="#ppt_x"/>
                                          </p:val>
                                        </p:tav>
                                        <p:tav tm="100000">
                                          <p:val>
                                            <p:strVal val="#ppt_x"/>
                                          </p:val>
                                        </p:tav>
                                      </p:tavLst>
                                    </p:anim>
                                    <p:anim calcmode="lin" valueType="num">
                                      <p:cBhvr>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 name="组合 23"/>
          <p:cNvGrpSpPr/>
          <p:nvPr/>
        </p:nvGrpSpPr>
        <p:grpSpPr>
          <a:xfrm>
            <a:off x="403860" y="337732"/>
            <a:ext cx="3774440" cy="840960"/>
            <a:chOff x="616" y="682"/>
            <a:chExt cx="5944" cy="1324"/>
          </a:xfrm>
        </p:grpSpPr>
        <p:sp>
          <p:nvSpPr>
            <p:cNvPr id="11" name="圆角矩形 10"/>
            <p:cNvSpPr/>
            <p:nvPr/>
          </p:nvSpPr>
          <p:spPr>
            <a:xfrm>
              <a:off x="616" y="693"/>
              <a:ext cx="5944" cy="1304"/>
            </a:xfrm>
            <a:prstGeom prst="roundRect">
              <a:avLst>
                <a:gd name="adj" fmla="val 50000"/>
              </a:avLst>
            </a:prstGeom>
            <a:solidFill>
              <a:schemeClr val="bg1"/>
            </a:solidFill>
            <a:ln>
              <a:solidFill>
                <a:srgbClr val="8A4F27"/>
              </a:solidFill>
            </a:ln>
            <a:effectLst>
              <a:innerShdw blurRad="393700" dist="114300">
                <a:srgbClr val="AD6432">
                  <a:alpha val="42000"/>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Bold" panose="020B0800000000000000" pitchFamily="34" charset="-122"/>
                <a:ea typeface="思源黑体 CN Bold" panose="020B0800000000000000" pitchFamily="34" charset="-122"/>
                <a:cs typeface="+mn-ea"/>
                <a:sym typeface="+mn-lt"/>
              </a:endParaRPr>
            </a:p>
          </p:txBody>
        </p:sp>
        <p:sp>
          <p:nvSpPr>
            <p:cNvPr id="8" name="文本框 7"/>
            <p:cNvSpPr txBox="1"/>
            <p:nvPr/>
          </p:nvSpPr>
          <p:spPr>
            <a:xfrm>
              <a:off x="2274" y="815"/>
              <a:ext cx="3854" cy="1016"/>
            </a:xfrm>
            <a:prstGeom prst="rect">
              <a:avLst/>
            </a:prstGeom>
            <a:noFill/>
          </p:spPr>
          <p:txBody>
            <a:bodyPr wrap="square" rtlCol="0">
              <a:spAutoFit/>
            </a:bodyPr>
            <a:lstStyle/>
            <a:p>
              <a:r>
                <a:rPr lang="zh-CN" altLang="en-US" sz="3600" b="1" spc="800">
                  <a:solidFill>
                    <a:srgbClr val="8A4F27"/>
                  </a:solidFill>
                  <a:uFillTx/>
                  <a:latin typeface="微软雅黑" panose="020B0503020204020204" charset="-122"/>
                  <a:ea typeface="微软雅黑" panose="020B0503020204020204" charset="-122"/>
                </a:rPr>
                <a:t>藏戏特点</a:t>
              </a:r>
              <a:endParaRPr lang="zh-CN" altLang="en-US" sz="3600" b="1" spc="800">
                <a:solidFill>
                  <a:srgbClr val="8A4F27"/>
                </a:solidFill>
                <a:uFillTx/>
                <a:latin typeface="微软雅黑" panose="020B0503020204020204" charset="-122"/>
                <a:ea typeface="微软雅黑" panose="020B0503020204020204" charset="-122"/>
              </a:endParaRPr>
            </a:p>
          </p:txBody>
        </p:sp>
        <p:grpSp>
          <p:nvGrpSpPr>
            <p:cNvPr id="18" name="组合 17"/>
            <p:cNvGrpSpPr/>
            <p:nvPr/>
          </p:nvGrpSpPr>
          <p:grpSpPr>
            <a:xfrm>
              <a:off x="684" y="682"/>
              <a:ext cx="1324" cy="1324"/>
              <a:chOff x="4054" y="4683"/>
              <a:chExt cx="1245" cy="1245"/>
            </a:xfrm>
          </p:grpSpPr>
          <p:sp>
            <p:nvSpPr>
              <p:cNvPr id="40" name="MH_Other_4" descr="e7d195523061f1c0deeec63e560781cfd59afb0ea006f2a87ABB68BF51EA6619813959095094C18C62A12F549504892A4AAA8C1554C6663626E05CA27F281A14E6983772AFC3FB97135759321DEA3D703E9D8D869A2273EEB2A0BB67749286FC6AC0CABC13E93DFA52684F44072F01AF674423D8E4F9F8BECABFE5771A30929D6D0D81E4AAAF4547CD35BA5A33B94A9D"/>
              <p:cNvSpPr>
                <a:spLocks noChangeAspect="1"/>
              </p:cNvSpPr>
              <p:nvPr>
                <p:custDataLst>
                  <p:tags r:id="rId1"/>
                </p:custDataLst>
              </p:nvPr>
            </p:nvSpPr>
            <p:spPr>
              <a:xfrm rot="16200000">
                <a:off x="4192" y="4796"/>
                <a:ext cx="1001" cy="1001"/>
              </a:xfrm>
              <a:prstGeom prst="ellipse">
                <a:avLst/>
              </a:prstGeom>
              <a:solidFill>
                <a:srgbClr val="9D5A2D"/>
              </a:solidFill>
              <a:ln w="19050">
                <a:solidFill>
                  <a:srgbClr val="9D5A2D"/>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2400">
                  <a:solidFill>
                    <a:prstClr val="white"/>
                  </a:solidFill>
                  <a:latin typeface="思源黑体 CN Bold" panose="020B0800000000000000" pitchFamily="34" charset="-122"/>
                  <a:ea typeface="思源黑体 CN Bold" panose="020B0800000000000000" pitchFamily="34" charset="-122"/>
                  <a:cs typeface="+mn-ea"/>
                  <a:sym typeface="+mn-lt"/>
                </a:endParaRPr>
              </a:p>
            </p:txBody>
          </p:sp>
          <p:sp>
            <p:nvSpPr>
              <p:cNvPr id="4" name="椭圆 3"/>
              <p:cNvSpPr/>
              <p:nvPr/>
            </p:nvSpPr>
            <p:spPr>
              <a:xfrm>
                <a:off x="4054" y="4683"/>
                <a:ext cx="1245" cy="1245"/>
              </a:xfrm>
              <a:prstGeom prst="ellipse">
                <a:avLst/>
              </a:prstGeom>
              <a:solidFill>
                <a:srgbClr val="EECF91"/>
              </a:solidFill>
              <a:ln>
                <a:noFill/>
              </a:ln>
              <a:effectLst>
                <a:softEdge rad="254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p:nvSpPr>
            <p:spPr>
              <a:xfrm>
                <a:off x="4643" y="4963"/>
                <a:ext cx="298" cy="298"/>
              </a:xfrm>
              <a:prstGeom prst="ellipse">
                <a:avLst/>
              </a:prstGeom>
              <a:solidFill>
                <a:schemeClr val="bg1"/>
              </a:soli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3" name="文本框 2"/>
          <p:cNvSpPr txBox="1"/>
          <p:nvPr/>
        </p:nvSpPr>
        <p:spPr>
          <a:xfrm>
            <a:off x="1472565" y="4717415"/>
            <a:ext cx="7183755" cy="755650"/>
          </a:xfrm>
          <a:prstGeom prst="rect">
            <a:avLst/>
          </a:prstGeom>
          <a:noFill/>
        </p:spPr>
        <p:txBody>
          <a:bodyPr wrap="square" rtlCol="0" anchor="t">
            <a:spAutoFit/>
          </a:bodyPr>
          <a:lstStyle/>
          <a:p>
            <a:pPr marL="571500" indent="-571500" algn="l">
              <a:lnSpc>
                <a:spcPct val="120000"/>
              </a:lnSpc>
              <a:buFont typeface="Wingdings" panose="05000000000000000000" charset="0"/>
              <a:buChar char="l"/>
            </a:pPr>
            <a:r>
              <a:rPr lang="zh-CN" altLang="en-US" sz="3600" b="1">
                <a:solidFill>
                  <a:srgbClr val="B15B24"/>
                </a:solidFill>
                <a:latin typeface="楷体" panose="02010609060101010101" charset="-122"/>
                <a:ea typeface="楷体" panose="02010609060101010101" charset="-122"/>
                <a:sym typeface="+mn-ea"/>
              </a:rPr>
              <a:t>唱腔、动作丰富多彩；</a:t>
            </a:r>
            <a:endParaRPr lang="zh-CN" altLang="en-US" sz="3600" b="1">
              <a:solidFill>
                <a:srgbClr val="B15B24"/>
              </a:solidFill>
              <a:latin typeface="楷体" panose="02010609060101010101" charset="-122"/>
              <a:ea typeface="楷体" panose="02010609060101010101" charset="-122"/>
              <a:sym typeface="+mn-ea"/>
            </a:endParaRPr>
          </a:p>
        </p:txBody>
      </p:sp>
      <p:sp>
        <p:nvSpPr>
          <p:cNvPr id="6" name="文本框 5"/>
          <p:cNvSpPr txBox="1"/>
          <p:nvPr/>
        </p:nvSpPr>
        <p:spPr>
          <a:xfrm>
            <a:off x="1462405" y="3955415"/>
            <a:ext cx="6551930" cy="645160"/>
          </a:xfrm>
          <a:prstGeom prst="rect">
            <a:avLst/>
          </a:prstGeom>
          <a:noFill/>
        </p:spPr>
        <p:txBody>
          <a:bodyPr wrap="square" rtlCol="0" anchor="t">
            <a:spAutoFit/>
          </a:bodyPr>
          <a:lstStyle/>
          <a:p>
            <a:pPr marL="571500" indent="-571500">
              <a:buFont typeface="Wingdings" panose="05000000000000000000" charset="0"/>
              <a:buChar char="l"/>
            </a:pPr>
            <a:r>
              <a:rPr lang="zh-CN" altLang="en-US" sz="3600" b="1">
                <a:solidFill>
                  <a:srgbClr val="B15B24"/>
                </a:solidFill>
                <a:latin typeface="楷体" panose="02010609060101010101" charset="-122"/>
                <a:ea typeface="楷体" panose="02010609060101010101" charset="-122"/>
                <a:sym typeface="+mn-ea"/>
              </a:rPr>
              <a:t>情节可以任意拖延；</a:t>
            </a:r>
            <a:endParaRPr lang="zh-CN" altLang="en-US" sz="3600" b="1">
              <a:solidFill>
                <a:srgbClr val="B15B24"/>
              </a:solidFill>
              <a:latin typeface="楷体" panose="02010609060101010101" charset="-122"/>
              <a:ea typeface="楷体" panose="02010609060101010101" charset="-122"/>
              <a:sym typeface="+mn-ea"/>
            </a:endParaRPr>
          </a:p>
        </p:txBody>
      </p:sp>
      <p:sp>
        <p:nvSpPr>
          <p:cNvPr id="7" name="文本框 6"/>
          <p:cNvSpPr txBox="1"/>
          <p:nvPr/>
        </p:nvSpPr>
        <p:spPr>
          <a:xfrm>
            <a:off x="1442085" y="3162935"/>
            <a:ext cx="6551930" cy="645160"/>
          </a:xfrm>
          <a:prstGeom prst="rect">
            <a:avLst/>
          </a:prstGeom>
          <a:noFill/>
        </p:spPr>
        <p:txBody>
          <a:bodyPr wrap="square" rtlCol="0" anchor="t">
            <a:spAutoFit/>
          </a:bodyPr>
          <a:lstStyle/>
          <a:p>
            <a:pPr marL="571500" indent="-571500">
              <a:buFont typeface="Wingdings" panose="05000000000000000000" charset="0"/>
              <a:buChar char="l"/>
            </a:pPr>
            <a:r>
              <a:rPr lang="zh-CN" altLang="en-US" sz="3600" b="1" dirty="0">
                <a:solidFill>
                  <a:srgbClr val="B15B24"/>
                </a:solidFill>
                <a:latin typeface="楷体" panose="02010609060101010101" charset="-122"/>
                <a:ea typeface="楷体" panose="02010609060101010101" charset="-122"/>
                <a:sym typeface="+mn-ea"/>
              </a:rPr>
              <a:t>演出三五天没结束；</a:t>
            </a:r>
            <a:endParaRPr lang="zh-CN" altLang="en-US" sz="3600" b="1" dirty="0">
              <a:solidFill>
                <a:srgbClr val="B15B24"/>
              </a:solidFill>
              <a:latin typeface="楷体" panose="02010609060101010101" charset="-122"/>
              <a:ea typeface="楷体" panose="02010609060101010101" charset="-122"/>
              <a:sym typeface="+mn-ea"/>
            </a:endParaRPr>
          </a:p>
        </p:txBody>
      </p:sp>
      <p:sp>
        <p:nvSpPr>
          <p:cNvPr id="9" name="文本框 8"/>
          <p:cNvSpPr txBox="1"/>
          <p:nvPr/>
        </p:nvSpPr>
        <p:spPr>
          <a:xfrm>
            <a:off x="1442085" y="2339975"/>
            <a:ext cx="5919470" cy="645160"/>
          </a:xfrm>
          <a:prstGeom prst="rect">
            <a:avLst/>
          </a:prstGeom>
          <a:noFill/>
        </p:spPr>
        <p:txBody>
          <a:bodyPr wrap="square" rtlCol="0" anchor="t">
            <a:spAutoFit/>
          </a:bodyPr>
          <a:lstStyle/>
          <a:p>
            <a:pPr marL="571500" indent="-571500">
              <a:buFont typeface="Wingdings" panose="05000000000000000000" charset="0"/>
              <a:buChar char="l"/>
            </a:pPr>
            <a:r>
              <a:rPr lang="zh-CN" altLang="en-US" sz="3600" b="1">
                <a:solidFill>
                  <a:srgbClr val="B15B24"/>
                </a:solidFill>
                <a:latin typeface="楷体" panose="02010609060101010101" charset="-122"/>
                <a:ea typeface="楷体" panose="02010609060101010101" charset="-122"/>
                <a:sym typeface="+mn-ea"/>
              </a:rPr>
              <a:t>演出时没有舞台；</a:t>
            </a:r>
            <a:endParaRPr lang="zh-CN" altLang="en-US" sz="3600" b="1">
              <a:solidFill>
                <a:srgbClr val="B15B24"/>
              </a:solidFill>
              <a:latin typeface="楷体" panose="02010609060101010101" charset="-122"/>
              <a:ea typeface="楷体" panose="02010609060101010101" charset="-122"/>
              <a:sym typeface="+mn-ea"/>
            </a:endParaRPr>
          </a:p>
        </p:txBody>
      </p:sp>
      <p:sp>
        <p:nvSpPr>
          <p:cNvPr id="10" name="文本框 9"/>
          <p:cNvSpPr txBox="1"/>
          <p:nvPr/>
        </p:nvSpPr>
        <p:spPr>
          <a:xfrm>
            <a:off x="1472565" y="1485265"/>
            <a:ext cx="5995035" cy="755650"/>
          </a:xfrm>
          <a:prstGeom prst="rect">
            <a:avLst/>
          </a:prstGeom>
          <a:noFill/>
        </p:spPr>
        <p:txBody>
          <a:bodyPr wrap="square" rtlCol="0" anchor="t">
            <a:spAutoFit/>
          </a:bodyPr>
          <a:lstStyle/>
          <a:p>
            <a:pPr marL="571500" indent="-571500" algn="l">
              <a:lnSpc>
                <a:spcPct val="120000"/>
              </a:lnSpc>
              <a:buFont typeface="Wingdings" panose="05000000000000000000" charset="0"/>
              <a:buChar char="l"/>
            </a:pPr>
            <a:r>
              <a:rPr lang="zh-CN" altLang="en-US" sz="3600" b="1">
                <a:solidFill>
                  <a:srgbClr val="B15B24"/>
                </a:solidFill>
                <a:latin typeface="楷体" panose="02010609060101010101" charset="-122"/>
                <a:ea typeface="楷体" panose="02010609060101010101" charset="-122"/>
                <a:sym typeface="+mn-ea"/>
              </a:rPr>
              <a:t>戴着面具演出；</a:t>
            </a:r>
            <a:endParaRPr lang="zh-CN" altLang="en-US" sz="3600" b="1">
              <a:solidFill>
                <a:srgbClr val="B15B24"/>
              </a:solidFill>
              <a:latin typeface="楷体" panose="02010609060101010101" charset="-122"/>
              <a:ea typeface="楷体" panose="02010609060101010101" charset="-122"/>
              <a:sym typeface="+mn-ea"/>
            </a:endParaRPr>
          </a:p>
        </p:txBody>
      </p:sp>
      <p:sp>
        <p:nvSpPr>
          <p:cNvPr id="12" name="文本框 11"/>
          <p:cNvSpPr txBox="1"/>
          <p:nvPr/>
        </p:nvSpPr>
        <p:spPr>
          <a:xfrm>
            <a:off x="1478280" y="5534025"/>
            <a:ext cx="7183755" cy="755650"/>
          </a:xfrm>
          <a:prstGeom prst="rect">
            <a:avLst/>
          </a:prstGeom>
          <a:noFill/>
        </p:spPr>
        <p:txBody>
          <a:bodyPr wrap="square" rtlCol="0" anchor="t">
            <a:spAutoFit/>
          </a:bodyPr>
          <a:lstStyle/>
          <a:p>
            <a:pPr marL="571500" indent="-571500" algn="l">
              <a:lnSpc>
                <a:spcPct val="120000"/>
              </a:lnSpc>
              <a:buFont typeface="Wingdings" panose="05000000000000000000" charset="0"/>
              <a:buChar char="l"/>
            </a:pPr>
            <a:r>
              <a:rPr lang="zh-CN" altLang="en-US" sz="3600" b="1">
                <a:solidFill>
                  <a:srgbClr val="B15B24"/>
                </a:solidFill>
                <a:latin typeface="楷体" panose="02010609060101010101" charset="-122"/>
                <a:ea typeface="楷体" panose="02010609060101010101" charset="-122"/>
                <a:sym typeface="+mn-ea"/>
              </a:rPr>
              <a:t>一段戏可以再三重复。</a:t>
            </a:r>
            <a:endParaRPr lang="zh-CN" altLang="en-US" sz="3600" b="1">
              <a:solidFill>
                <a:srgbClr val="B15B24"/>
              </a:solidFill>
              <a:latin typeface="楷体" panose="02010609060101010101" charset="-122"/>
              <a:ea typeface="楷体" panose="02010609060101010101" charset="-122"/>
              <a:sym typeface="+mn-ea"/>
            </a:endParaRPr>
          </a:p>
        </p:txBody>
      </p:sp>
      <p:pic>
        <p:nvPicPr>
          <p:cNvPr id="21" name="图片 20" descr="pic3-nc.pocoimg"/>
          <p:cNvPicPr>
            <a:picLocks noChangeAspect="1"/>
          </p:cNvPicPr>
          <p:nvPr/>
        </p:nvPicPr>
        <p:blipFill>
          <a:blip r:embed="rId2" cstate="email"/>
          <a:stretch>
            <a:fillRect/>
          </a:stretch>
        </p:blipFill>
        <p:spPr>
          <a:xfrm>
            <a:off x="7556500" y="1090295"/>
            <a:ext cx="4284345" cy="5055870"/>
          </a:xfrm>
          <a:prstGeom prst="rect">
            <a:avLst/>
          </a:prstGeom>
          <a:effectLst>
            <a:outerShdw blurRad="584200" sx="99000" sy="99000" algn="ctr" rotWithShape="0">
              <a:schemeClr val="bg1">
                <a:alpha val="40000"/>
              </a:schemeClr>
            </a:outerShdw>
          </a:effectLst>
        </p:spPr>
      </p:pic>
    </p:spTree>
  </p:cSld>
  <p:clrMapOvr>
    <a:masterClrMapping/>
  </p:clrMapOv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 name="组合 23"/>
          <p:cNvGrpSpPr/>
          <p:nvPr/>
        </p:nvGrpSpPr>
        <p:grpSpPr>
          <a:xfrm>
            <a:off x="403860" y="337732"/>
            <a:ext cx="3774440" cy="840960"/>
            <a:chOff x="616" y="682"/>
            <a:chExt cx="5944" cy="1324"/>
          </a:xfrm>
        </p:grpSpPr>
        <p:sp>
          <p:nvSpPr>
            <p:cNvPr id="11" name="圆角矩形 10"/>
            <p:cNvSpPr/>
            <p:nvPr/>
          </p:nvSpPr>
          <p:spPr>
            <a:xfrm>
              <a:off x="616" y="693"/>
              <a:ext cx="5944" cy="1304"/>
            </a:xfrm>
            <a:prstGeom prst="roundRect">
              <a:avLst>
                <a:gd name="adj" fmla="val 50000"/>
              </a:avLst>
            </a:prstGeom>
            <a:solidFill>
              <a:schemeClr val="bg1"/>
            </a:solidFill>
            <a:ln>
              <a:solidFill>
                <a:srgbClr val="8A4F27"/>
              </a:solidFill>
            </a:ln>
            <a:effectLst>
              <a:innerShdw blurRad="393700" dist="114300">
                <a:srgbClr val="AD6432">
                  <a:alpha val="42000"/>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Bold" panose="020B0800000000000000" pitchFamily="34" charset="-122"/>
                <a:ea typeface="思源黑体 CN Bold" panose="020B0800000000000000" pitchFamily="34" charset="-122"/>
                <a:cs typeface="+mn-ea"/>
                <a:sym typeface="+mn-lt"/>
              </a:endParaRPr>
            </a:p>
          </p:txBody>
        </p:sp>
        <p:sp>
          <p:nvSpPr>
            <p:cNvPr id="8" name="文本框 7"/>
            <p:cNvSpPr txBox="1"/>
            <p:nvPr/>
          </p:nvSpPr>
          <p:spPr>
            <a:xfrm>
              <a:off x="2274" y="815"/>
              <a:ext cx="3854" cy="1016"/>
            </a:xfrm>
            <a:prstGeom prst="rect">
              <a:avLst/>
            </a:prstGeom>
            <a:noFill/>
          </p:spPr>
          <p:txBody>
            <a:bodyPr wrap="square" rtlCol="0">
              <a:spAutoFit/>
            </a:bodyPr>
            <a:lstStyle/>
            <a:p>
              <a:r>
                <a:rPr lang="zh-CN" altLang="en-US" sz="3600" b="1" spc="800">
                  <a:solidFill>
                    <a:srgbClr val="8A4F27"/>
                  </a:solidFill>
                  <a:uFillTx/>
                  <a:latin typeface="微软雅黑" panose="020B0503020204020204" charset="-122"/>
                  <a:ea typeface="微软雅黑" panose="020B0503020204020204" charset="-122"/>
                </a:rPr>
                <a:t>合作探究</a:t>
              </a:r>
              <a:endParaRPr lang="zh-CN" altLang="en-US" sz="3600" b="1" spc="800">
                <a:solidFill>
                  <a:srgbClr val="8A4F27"/>
                </a:solidFill>
                <a:uFillTx/>
                <a:latin typeface="微软雅黑" panose="020B0503020204020204" charset="-122"/>
                <a:ea typeface="微软雅黑" panose="020B0503020204020204" charset="-122"/>
              </a:endParaRPr>
            </a:p>
          </p:txBody>
        </p:sp>
        <p:grpSp>
          <p:nvGrpSpPr>
            <p:cNvPr id="18" name="组合 17"/>
            <p:cNvGrpSpPr/>
            <p:nvPr/>
          </p:nvGrpSpPr>
          <p:grpSpPr>
            <a:xfrm>
              <a:off x="684" y="682"/>
              <a:ext cx="1324" cy="1324"/>
              <a:chOff x="4054" y="4683"/>
              <a:chExt cx="1245" cy="1245"/>
            </a:xfrm>
          </p:grpSpPr>
          <p:sp>
            <p:nvSpPr>
              <p:cNvPr id="40" name="MH_Other_4" descr="e7d195523061f1c0deeec63e560781cfd59afb0ea006f2a87ABB68BF51EA6619813959095094C18C62A12F549504892A4AAA8C1554C6663626E05CA27F281A14E6983772AFC3FB97135759321DEA3D703E9D8D869A2273EEB2A0BB67749286FC6AC0CABC13E93DFA52684F44072F01AF674423D8E4F9F8BECABFE5771A30929D6D0D81E4AAAF4547CD35BA5A33B94A9D"/>
              <p:cNvSpPr>
                <a:spLocks noChangeAspect="1"/>
              </p:cNvSpPr>
              <p:nvPr>
                <p:custDataLst>
                  <p:tags r:id="rId1"/>
                </p:custDataLst>
              </p:nvPr>
            </p:nvSpPr>
            <p:spPr>
              <a:xfrm rot="16200000">
                <a:off x="4192" y="4796"/>
                <a:ext cx="1001" cy="1001"/>
              </a:xfrm>
              <a:prstGeom prst="ellipse">
                <a:avLst/>
              </a:prstGeom>
              <a:solidFill>
                <a:srgbClr val="9D5A2D"/>
              </a:solidFill>
              <a:ln w="19050">
                <a:solidFill>
                  <a:srgbClr val="9D5A2D"/>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2400">
                  <a:solidFill>
                    <a:prstClr val="white"/>
                  </a:solidFill>
                  <a:latin typeface="思源黑体 CN Bold" panose="020B0800000000000000" pitchFamily="34" charset="-122"/>
                  <a:ea typeface="思源黑体 CN Bold" panose="020B0800000000000000" pitchFamily="34" charset="-122"/>
                  <a:cs typeface="+mn-ea"/>
                  <a:sym typeface="+mn-lt"/>
                </a:endParaRPr>
              </a:p>
            </p:txBody>
          </p:sp>
          <p:sp>
            <p:nvSpPr>
              <p:cNvPr id="4" name="椭圆 3"/>
              <p:cNvSpPr/>
              <p:nvPr/>
            </p:nvSpPr>
            <p:spPr>
              <a:xfrm>
                <a:off x="4054" y="4683"/>
                <a:ext cx="1245" cy="1245"/>
              </a:xfrm>
              <a:prstGeom prst="ellipse">
                <a:avLst/>
              </a:prstGeom>
              <a:solidFill>
                <a:srgbClr val="EECF91"/>
              </a:solidFill>
              <a:ln>
                <a:noFill/>
              </a:ln>
              <a:effectLst>
                <a:softEdge rad="254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p:nvSpPr>
            <p:spPr>
              <a:xfrm>
                <a:off x="4643" y="4963"/>
                <a:ext cx="298" cy="298"/>
              </a:xfrm>
              <a:prstGeom prst="ellipse">
                <a:avLst/>
              </a:prstGeom>
              <a:solidFill>
                <a:schemeClr val="bg1"/>
              </a:soli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6" name="矩形 5"/>
          <p:cNvSpPr/>
          <p:nvPr/>
        </p:nvSpPr>
        <p:spPr>
          <a:xfrm>
            <a:off x="1167130" y="2013585"/>
            <a:ext cx="4984115" cy="3044825"/>
          </a:xfrm>
          <a:prstGeom prst="rect">
            <a:avLst/>
          </a:prstGeom>
          <a:solidFill>
            <a:srgbClr val="FFF7E9"/>
          </a:solidFill>
          <a:ln w="28575" cmpd="sng">
            <a:solidFill>
              <a:srgbClr val="B15B24"/>
            </a:solidFill>
            <a:prstDash val="sysDash"/>
          </a:ln>
        </p:spPr>
        <p:txBody>
          <a:bodyPr wrap="square" lIns="91422" tIns="45710" rIns="91422" bIns="45710">
            <a:spAutoFit/>
          </a:bodyPr>
          <a:lstStyle/>
          <a:p>
            <a:pPr>
              <a:lnSpc>
                <a:spcPct val="150000"/>
              </a:lnSpc>
            </a:pPr>
            <a:r>
              <a:rPr lang="zh-CN" altLang="en-US" sz="3200">
                <a:latin typeface="微软雅黑" panose="020B0503020204020204" charset="-122"/>
                <a:ea typeface="微软雅黑" panose="020B0503020204020204" charset="-122"/>
                <a:sym typeface="+mn-ea"/>
              </a:rPr>
              <a:t>       </a:t>
            </a:r>
            <a:r>
              <a:rPr lang="zh-CN" altLang="en-US" sz="3200">
                <a:latin typeface="黑体" panose="02010609060101010101" charset="-122"/>
                <a:ea typeface="黑体" panose="02010609060101010101" charset="-122"/>
                <a:sym typeface="+mn-ea"/>
              </a:rPr>
              <a:t>回想一下你了解的京剧脸谱知识，比较一下：</a:t>
            </a:r>
            <a:r>
              <a:rPr lang="zh-CN" altLang="en-US" sz="3200">
                <a:solidFill>
                  <a:srgbClr val="B15B24"/>
                </a:solidFill>
                <a:latin typeface="黑体" panose="02010609060101010101" charset="-122"/>
                <a:ea typeface="黑体" panose="02010609060101010101" charset="-122"/>
                <a:sym typeface="+mn-ea"/>
              </a:rPr>
              <a:t>藏戏的面具</a:t>
            </a:r>
            <a:r>
              <a:rPr lang="zh-CN" altLang="en-US" sz="3200">
                <a:latin typeface="黑体" panose="02010609060101010101" charset="-122"/>
                <a:ea typeface="黑体" panose="02010609060101010101" charset="-122"/>
                <a:sym typeface="+mn-ea"/>
              </a:rPr>
              <a:t>和</a:t>
            </a:r>
            <a:r>
              <a:rPr lang="zh-CN" altLang="en-US" sz="3200">
                <a:solidFill>
                  <a:srgbClr val="B15B24"/>
                </a:solidFill>
                <a:latin typeface="黑体" panose="02010609060101010101" charset="-122"/>
                <a:ea typeface="黑体" panose="02010609060101010101" charset="-122"/>
                <a:sym typeface="+mn-ea"/>
              </a:rPr>
              <a:t>京剧的脸谱</a:t>
            </a:r>
            <a:r>
              <a:rPr lang="zh-CN" altLang="en-US" sz="3200">
                <a:latin typeface="黑体" panose="02010609060101010101" charset="-122"/>
                <a:ea typeface="黑体" panose="02010609060101010101" charset="-122"/>
                <a:sym typeface="+mn-ea"/>
              </a:rPr>
              <a:t>有什么相似之处？</a:t>
            </a:r>
            <a:endParaRPr lang="zh-CN" altLang="en-US" sz="3200">
              <a:latin typeface="黑体" panose="02010609060101010101" charset="-122"/>
              <a:ea typeface="黑体" panose="02010609060101010101" charset="-122"/>
              <a:sym typeface="+mn-ea"/>
            </a:endParaRPr>
          </a:p>
        </p:txBody>
      </p:sp>
      <p:pic>
        <p:nvPicPr>
          <p:cNvPr id="2050" name="Picture 2"/>
          <p:cNvPicPr>
            <a:picLocks noChangeAspect="1" noChangeArrowheads="1"/>
          </p:cNvPicPr>
          <p:nvPr/>
        </p:nvPicPr>
        <p:blipFill>
          <a:blip r:embed="rId2"/>
          <a:stretch>
            <a:fillRect/>
          </a:stretch>
        </p:blipFill>
        <p:spPr bwMode="auto">
          <a:xfrm>
            <a:off x="6558915" y="2066290"/>
            <a:ext cx="4392930" cy="27965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文本框 41"/>
          <p:cNvSpPr txBox="1"/>
          <p:nvPr/>
        </p:nvSpPr>
        <p:spPr>
          <a:xfrm>
            <a:off x="4413250" y="4106545"/>
            <a:ext cx="3476625" cy="1076325"/>
          </a:xfrm>
          <a:prstGeom prst="rect">
            <a:avLst/>
          </a:prstGeom>
          <a:noFill/>
        </p:spPr>
        <p:txBody>
          <a:bodyPr wrap="square" rtlCol="0">
            <a:spAutoFit/>
          </a:bodyPr>
          <a:lstStyle/>
          <a:p>
            <a:pPr algn="just"/>
            <a:r>
              <a:rPr lang="zh-CN" altLang="en-US" sz="6400">
                <a:solidFill>
                  <a:srgbClr val="8A4F27"/>
                </a:solidFill>
                <a:latin typeface="黑体" panose="02010609060101010101" charset="-122"/>
                <a:ea typeface="黑体" panose="02010609060101010101" charset="-122"/>
                <a:cs typeface="黑体" panose="02010609060101010101" charset="-122"/>
              </a:rPr>
              <a:t>藏</a:t>
            </a:r>
            <a:r>
              <a:rPr lang="en-US" altLang="zh-CN" sz="6400">
                <a:solidFill>
                  <a:srgbClr val="8A4F27"/>
                </a:solidFill>
                <a:latin typeface="黑体" panose="02010609060101010101" charset="-122"/>
                <a:ea typeface="黑体" panose="02010609060101010101" charset="-122"/>
                <a:cs typeface="黑体" panose="02010609060101010101" charset="-122"/>
              </a:rPr>
              <a:t>  </a:t>
            </a:r>
            <a:r>
              <a:rPr lang="zh-CN" altLang="en-US" sz="6400">
                <a:solidFill>
                  <a:srgbClr val="8A4F27"/>
                </a:solidFill>
                <a:latin typeface="黑体" panose="02010609060101010101" charset="-122"/>
                <a:ea typeface="黑体" panose="02010609060101010101" charset="-122"/>
                <a:cs typeface="黑体" panose="02010609060101010101" charset="-122"/>
              </a:rPr>
              <a:t>戏</a:t>
            </a:r>
            <a:endParaRPr lang="zh-CN" altLang="en-US" sz="6400">
              <a:solidFill>
                <a:srgbClr val="8A4F27"/>
              </a:solidFill>
              <a:latin typeface="黑体" panose="02010609060101010101" charset="-122"/>
              <a:ea typeface="黑体" panose="02010609060101010101" charset="-122"/>
              <a:cs typeface="黑体" panose="02010609060101010101" charset="-122"/>
            </a:endParaRPr>
          </a:p>
        </p:txBody>
      </p:sp>
      <p:grpSp>
        <p:nvGrpSpPr>
          <p:cNvPr id="2" name="组合 1"/>
          <p:cNvGrpSpPr/>
          <p:nvPr/>
        </p:nvGrpSpPr>
        <p:grpSpPr>
          <a:xfrm>
            <a:off x="799465" y="1035050"/>
            <a:ext cx="9476740" cy="935355"/>
            <a:chOff x="2164" y="7737"/>
            <a:chExt cx="14924" cy="1473"/>
          </a:xfrm>
        </p:grpSpPr>
        <p:sp>
          <p:nvSpPr>
            <p:cNvPr id="81" name="圆角矩形 80"/>
            <p:cNvSpPr/>
            <p:nvPr/>
          </p:nvSpPr>
          <p:spPr>
            <a:xfrm>
              <a:off x="2164" y="7737"/>
              <a:ext cx="14924" cy="1473"/>
            </a:xfrm>
            <a:prstGeom prst="roundRect">
              <a:avLst>
                <a:gd name="adj" fmla="val 50000"/>
              </a:avLst>
            </a:prstGeom>
            <a:solidFill>
              <a:srgbClr val="9A582C"/>
            </a:solidFill>
            <a:ln>
              <a:solidFill>
                <a:srgbClr val="9A582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文本框 86"/>
            <p:cNvSpPr txBox="1"/>
            <p:nvPr/>
          </p:nvSpPr>
          <p:spPr>
            <a:xfrm>
              <a:off x="3060" y="7993"/>
              <a:ext cx="13387" cy="919"/>
            </a:xfrm>
            <a:prstGeom prst="rect">
              <a:avLst/>
            </a:prstGeom>
            <a:noFill/>
          </p:spPr>
          <p:txBody>
            <a:bodyPr wrap="square" rtlCol="0">
              <a:spAutoFit/>
            </a:bodyPr>
            <a:lstStyle/>
            <a:p>
              <a:r>
                <a:rPr lang="zh-CN" altLang="en-US" sz="3200" spc="400">
                  <a:solidFill>
                    <a:schemeClr val="bg1"/>
                  </a:solidFill>
                  <a:uFillTx/>
                </a:rPr>
                <a:t>你知道</a:t>
              </a:r>
              <a:r>
                <a:rPr lang="en-US" altLang="zh-CN" sz="3200" spc="400">
                  <a:solidFill>
                    <a:schemeClr val="bg1"/>
                  </a:solidFill>
                  <a:uFillTx/>
                </a:rPr>
                <a:t>“</a:t>
              </a:r>
              <a:r>
                <a:rPr lang="zh-CN" altLang="en-US" sz="3200" spc="400">
                  <a:solidFill>
                    <a:schemeClr val="bg1"/>
                  </a:solidFill>
                  <a:uFillTx/>
                </a:rPr>
                <a:t>藏戏</a:t>
              </a:r>
              <a:r>
                <a:rPr lang="en-US" altLang="zh-CN" sz="3200" spc="400">
                  <a:solidFill>
                    <a:schemeClr val="bg1"/>
                  </a:solidFill>
                  <a:uFillTx/>
                </a:rPr>
                <a:t>”</a:t>
              </a:r>
              <a:r>
                <a:rPr lang="zh-CN" altLang="en-US" sz="3200" spc="400">
                  <a:solidFill>
                    <a:schemeClr val="bg1"/>
                  </a:solidFill>
                  <a:uFillTx/>
                </a:rPr>
                <a:t>是哪个地方的戏曲艺术吗？</a:t>
              </a:r>
              <a:endParaRPr lang="zh-CN" altLang="en-US" sz="3200" spc="400">
                <a:solidFill>
                  <a:schemeClr val="bg1"/>
                </a:solidFill>
                <a:uFillTx/>
              </a:endParaRPr>
            </a:p>
          </p:txBody>
        </p:sp>
      </p:grpSp>
      <p:grpSp>
        <p:nvGrpSpPr>
          <p:cNvPr id="7" name="组合 6"/>
          <p:cNvGrpSpPr/>
          <p:nvPr/>
        </p:nvGrpSpPr>
        <p:grpSpPr>
          <a:xfrm>
            <a:off x="2509520" y="2727325"/>
            <a:ext cx="5852160" cy="727710"/>
            <a:chOff x="2921" y="1393"/>
            <a:chExt cx="9216" cy="1146"/>
          </a:xfrm>
        </p:grpSpPr>
        <p:sp>
          <p:nvSpPr>
            <p:cNvPr id="4" name="圆角矩形标注 3"/>
            <p:cNvSpPr/>
            <p:nvPr/>
          </p:nvSpPr>
          <p:spPr>
            <a:xfrm>
              <a:off x="2921" y="1393"/>
              <a:ext cx="8673" cy="1146"/>
            </a:xfrm>
            <a:prstGeom prst="wedgeRoundRectCallout">
              <a:avLst>
                <a:gd name="adj1" fmla="val 11593"/>
                <a:gd name="adj2" fmla="val 134205"/>
                <a:gd name="adj3" fmla="val 16667"/>
              </a:avLst>
            </a:prstGeom>
            <a:solidFill>
              <a:srgbClr val="F6E7DE"/>
            </a:solidFill>
            <a:ln>
              <a:solidFill>
                <a:srgbClr val="9A582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3537" y="1486"/>
              <a:ext cx="8600" cy="919"/>
            </a:xfrm>
            <a:prstGeom prst="rect">
              <a:avLst/>
            </a:prstGeom>
            <a:noFill/>
          </p:spPr>
          <p:txBody>
            <a:bodyPr wrap="square" rtlCol="0">
              <a:spAutoFit/>
            </a:bodyPr>
            <a:lstStyle/>
            <a:p>
              <a:r>
                <a:rPr lang="zh-CN" altLang="en-US" sz="3200">
                  <a:solidFill>
                    <a:srgbClr val="8A4F27"/>
                  </a:solidFill>
                </a:rPr>
                <a:t>西藏地区藏族的传统戏曲。</a:t>
              </a:r>
              <a:endParaRPr lang="zh-CN" altLang="en-US" sz="3200">
                <a:solidFill>
                  <a:srgbClr val="8A4F27"/>
                </a:solidFill>
              </a:endParaRPr>
            </a:p>
          </p:txBody>
        </p:sp>
      </p:grpSp>
      <p:sp>
        <p:nvSpPr>
          <p:cNvPr id="8" name="文本框 7"/>
          <p:cNvSpPr txBox="1"/>
          <p:nvPr/>
        </p:nvSpPr>
        <p:spPr>
          <a:xfrm>
            <a:off x="3033395" y="5412740"/>
            <a:ext cx="9406255" cy="583565"/>
          </a:xfrm>
          <a:prstGeom prst="rect">
            <a:avLst/>
          </a:prstGeom>
          <a:noFill/>
        </p:spPr>
        <p:txBody>
          <a:bodyPr wrap="square" rtlCol="0">
            <a:spAutoFit/>
          </a:bodyPr>
          <a:lstStyle/>
          <a:p>
            <a:r>
              <a:rPr lang="zh-CN" altLang="en-US" sz="3200" b="1">
                <a:solidFill>
                  <a:srgbClr val="FF0000"/>
                </a:solidFill>
                <a:latin typeface="楷体" panose="02010609060101010101" charset="-122"/>
                <a:ea typeface="楷体" panose="02010609060101010101" charset="-122"/>
                <a:cs typeface="楷体" panose="02010609060101010101" charset="-122"/>
              </a:rPr>
              <a:t>（被誉为</a:t>
            </a:r>
            <a:r>
              <a:rPr lang="en-US" altLang="zh-CN" sz="3200" b="1">
                <a:solidFill>
                  <a:srgbClr val="FF0000"/>
                </a:solidFill>
                <a:latin typeface="楷体" panose="02010609060101010101" charset="-122"/>
                <a:ea typeface="楷体" panose="02010609060101010101" charset="-122"/>
                <a:cs typeface="楷体" panose="02010609060101010101" charset="-122"/>
              </a:rPr>
              <a:t>“</a:t>
            </a:r>
            <a:r>
              <a:rPr lang="zh-CN" altLang="en-US" sz="3200" b="1">
                <a:solidFill>
                  <a:srgbClr val="FF0000"/>
                </a:solidFill>
                <a:latin typeface="楷体" panose="02010609060101010101" charset="-122"/>
                <a:ea typeface="楷体" panose="02010609060101010101" charset="-122"/>
                <a:cs typeface="楷体" panose="02010609060101010101" charset="-122"/>
              </a:rPr>
              <a:t>藏文化的活化石</a:t>
            </a:r>
            <a:r>
              <a:rPr lang="en-US" altLang="zh-CN" sz="3200" b="1">
                <a:solidFill>
                  <a:srgbClr val="FF0000"/>
                </a:solidFill>
                <a:latin typeface="楷体" panose="02010609060101010101" charset="-122"/>
                <a:ea typeface="楷体" panose="02010609060101010101" charset="-122"/>
                <a:cs typeface="楷体" panose="02010609060101010101" charset="-122"/>
              </a:rPr>
              <a:t>”</a:t>
            </a:r>
            <a:r>
              <a:rPr lang="zh-CN" altLang="en-US" sz="3200" b="1">
                <a:solidFill>
                  <a:srgbClr val="FF0000"/>
                </a:solidFill>
                <a:latin typeface="楷体" panose="02010609060101010101" charset="-122"/>
                <a:ea typeface="楷体" panose="02010609060101010101" charset="-122"/>
                <a:cs typeface="楷体" panose="02010609060101010101" charset="-122"/>
              </a:rPr>
              <a:t>）</a:t>
            </a:r>
            <a:endParaRPr lang="zh-CN" altLang="en-US" sz="3200" b="1">
              <a:solidFill>
                <a:srgbClr val="FF0000"/>
              </a:solidFill>
              <a:latin typeface="楷体" panose="02010609060101010101" charset="-122"/>
              <a:ea typeface="楷体" panose="02010609060101010101" charset="-122"/>
              <a:cs typeface="楷体" panose="0201060906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down)">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ipe(left)">
                                      <p:cBhvr>
                                        <p:cTn id="1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 name="组合 23"/>
          <p:cNvGrpSpPr/>
          <p:nvPr/>
        </p:nvGrpSpPr>
        <p:grpSpPr>
          <a:xfrm>
            <a:off x="403860" y="337732"/>
            <a:ext cx="3774440" cy="840960"/>
            <a:chOff x="616" y="682"/>
            <a:chExt cx="5944" cy="1324"/>
          </a:xfrm>
        </p:grpSpPr>
        <p:sp>
          <p:nvSpPr>
            <p:cNvPr id="11" name="圆角矩形 10"/>
            <p:cNvSpPr/>
            <p:nvPr/>
          </p:nvSpPr>
          <p:spPr>
            <a:xfrm>
              <a:off x="616" y="693"/>
              <a:ext cx="5944" cy="1304"/>
            </a:xfrm>
            <a:prstGeom prst="roundRect">
              <a:avLst>
                <a:gd name="adj" fmla="val 50000"/>
              </a:avLst>
            </a:prstGeom>
            <a:solidFill>
              <a:schemeClr val="bg1"/>
            </a:solidFill>
            <a:ln>
              <a:solidFill>
                <a:srgbClr val="8A4F27"/>
              </a:solidFill>
            </a:ln>
            <a:effectLst>
              <a:innerShdw blurRad="393700" dist="114300">
                <a:srgbClr val="AD6432">
                  <a:alpha val="42000"/>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Bold" panose="020B0800000000000000" pitchFamily="34" charset="-122"/>
                <a:ea typeface="思源黑体 CN Bold" panose="020B0800000000000000" pitchFamily="34" charset="-122"/>
                <a:cs typeface="+mn-ea"/>
                <a:sym typeface="+mn-lt"/>
              </a:endParaRPr>
            </a:p>
          </p:txBody>
        </p:sp>
        <p:sp>
          <p:nvSpPr>
            <p:cNvPr id="8" name="文本框 7"/>
            <p:cNvSpPr txBox="1"/>
            <p:nvPr/>
          </p:nvSpPr>
          <p:spPr>
            <a:xfrm>
              <a:off x="2274" y="815"/>
              <a:ext cx="3854" cy="1016"/>
            </a:xfrm>
            <a:prstGeom prst="rect">
              <a:avLst/>
            </a:prstGeom>
            <a:noFill/>
          </p:spPr>
          <p:txBody>
            <a:bodyPr wrap="square" rtlCol="0">
              <a:spAutoFit/>
            </a:bodyPr>
            <a:lstStyle/>
            <a:p>
              <a:r>
                <a:rPr lang="zh-CN" altLang="en-US" sz="3600" b="1" spc="800" dirty="0">
                  <a:solidFill>
                    <a:srgbClr val="8A4F27"/>
                  </a:solidFill>
                  <a:uFillTx/>
                  <a:latin typeface="微软雅黑" panose="020B0503020204020204" charset="-122"/>
                  <a:ea typeface="微软雅黑" panose="020B0503020204020204" charset="-122"/>
                </a:rPr>
                <a:t>主题探究</a:t>
              </a:r>
              <a:endParaRPr lang="zh-CN" altLang="en-US" sz="3600" b="1" spc="800" dirty="0">
                <a:solidFill>
                  <a:srgbClr val="8A4F27"/>
                </a:solidFill>
                <a:uFillTx/>
                <a:latin typeface="微软雅黑" panose="020B0503020204020204" charset="-122"/>
                <a:ea typeface="微软雅黑" panose="020B0503020204020204" charset="-122"/>
              </a:endParaRPr>
            </a:p>
          </p:txBody>
        </p:sp>
        <p:grpSp>
          <p:nvGrpSpPr>
            <p:cNvPr id="18" name="组合 17"/>
            <p:cNvGrpSpPr/>
            <p:nvPr/>
          </p:nvGrpSpPr>
          <p:grpSpPr>
            <a:xfrm>
              <a:off x="684" y="682"/>
              <a:ext cx="1324" cy="1324"/>
              <a:chOff x="4054" y="4683"/>
              <a:chExt cx="1245" cy="1245"/>
            </a:xfrm>
          </p:grpSpPr>
          <p:sp>
            <p:nvSpPr>
              <p:cNvPr id="40" name="MH_Other_4" descr="e7d195523061f1c0deeec63e560781cfd59afb0ea006f2a87ABB68BF51EA6619813959095094C18C62A12F549504892A4AAA8C1554C6663626E05CA27F281A14E6983772AFC3FB97135759321DEA3D703E9D8D869A2273EEB2A0BB67749286FC6AC0CABC13E93DFA52684F44072F01AF674423D8E4F9F8BECABFE5771A30929D6D0D81E4AAAF4547CD35BA5A33B94A9D"/>
              <p:cNvSpPr>
                <a:spLocks noChangeAspect="1"/>
              </p:cNvSpPr>
              <p:nvPr>
                <p:custDataLst>
                  <p:tags r:id="rId1"/>
                </p:custDataLst>
              </p:nvPr>
            </p:nvSpPr>
            <p:spPr>
              <a:xfrm rot="16200000">
                <a:off x="4192" y="4796"/>
                <a:ext cx="1001" cy="1001"/>
              </a:xfrm>
              <a:prstGeom prst="ellipse">
                <a:avLst/>
              </a:prstGeom>
              <a:solidFill>
                <a:srgbClr val="9D5A2D"/>
              </a:solidFill>
              <a:ln w="19050">
                <a:solidFill>
                  <a:srgbClr val="9D5A2D"/>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2400">
                  <a:solidFill>
                    <a:prstClr val="white"/>
                  </a:solidFill>
                  <a:latin typeface="思源黑体 CN Bold" panose="020B0800000000000000" pitchFamily="34" charset="-122"/>
                  <a:ea typeface="思源黑体 CN Bold" panose="020B0800000000000000" pitchFamily="34" charset="-122"/>
                  <a:cs typeface="+mn-ea"/>
                  <a:sym typeface="+mn-lt"/>
                </a:endParaRPr>
              </a:p>
            </p:txBody>
          </p:sp>
          <p:sp>
            <p:nvSpPr>
              <p:cNvPr id="4" name="椭圆 3"/>
              <p:cNvSpPr/>
              <p:nvPr/>
            </p:nvSpPr>
            <p:spPr>
              <a:xfrm>
                <a:off x="4054" y="4683"/>
                <a:ext cx="1245" cy="1245"/>
              </a:xfrm>
              <a:prstGeom prst="ellipse">
                <a:avLst/>
              </a:prstGeom>
              <a:solidFill>
                <a:srgbClr val="EECF91"/>
              </a:solidFill>
              <a:ln>
                <a:noFill/>
              </a:ln>
              <a:effectLst>
                <a:softEdge rad="254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p:nvSpPr>
            <p:spPr>
              <a:xfrm>
                <a:off x="4643" y="4963"/>
                <a:ext cx="298" cy="298"/>
              </a:xfrm>
              <a:prstGeom prst="ellipse">
                <a:avLst/>
              </a:prstGeom>
              <a:solidFill>
                <a:schemeClr val="bg1"/>
              </a:soli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13" name="组合 12"/>
          <p:cNvGrpSpPr/>
          <p:nvPr/>
        </p:nvGrpSpPr>
        <p:grpSpPr>
          <a:xfrm>
            <a:off x="1603375" y="1923415"/>
            <a:ext cx="9006205" cy="3252470"/>
            <a:chOff x="2525" y="2709"/>
            <a:chExt cx="14183" cy="5122"/>
          </a:xfrm>
        </p:grpSpPr>
        <p:sp>
          <p:nvSpPr>
            <p:cNvPr id="14" name="文本框 13"/>
            <p:cNvSpPr txBox="1"/>
            <p:nvPr/>
          </p:nvSpPr>
          <p:spPr>
            <a:xfrm>
              <a:off x="2953" y="3034"/>
              <a:ext cx="13498" cy="4797"/>
            </a:xfrm>
            <a:prstGeom prst="rect">
              <a:avLst/>
            </a:prstGeom>
            <a:noFill/>
            <a:ln w="9525">
              <a:noFill/>
            </a:ln>
          </p:spPr>
          <p:txBody>
            <a:bodyPr wrap="square">
              <a:spAutoFit/>
            </a:bodyPr>
            <a:lstStyle/>
            <a:p>
              <a:pPr indent="0" algn="just" fontAlgn="auto">
                <a:lnSpc>
                  <a:spcPct val="150000"/>
                </a:lnSpc>
                <a:buFont typeface="Wingdings" panose="05000000000000000000" charset="0"/>
                <a:buNone/>
              </a:pPr>
              <a:r>
                <a:rPr lang="en-US" altLang="zh-CN" sz="3200" b="0" dirty="0">
                  <a:solidFill>
                    <a:srgbClr val="8A4F27"/>
                  </a:solidFill>
                  <a:latin typeface="+mn-ea"/>
                  <a:ea typeface="黑体" panose="02010609060101010101" charset="-122"/>
                  <a:cs typeface="黑体" panose="02010609060101010101" charset="-122"/>
                  <a:sym typeface="+mn-ea"/>
                </a:rPr>
                <a:t>       </a:t>
              </a:r>
              <a:r>
                <a:rPr lang="zh-CN" altLang="en-US" sz="3200" b="0" dirty="0">
                  <a:solidFill>
                    <a:srgbClr val="8A4F27"/>
                  </a:solidFill>
                  <a:latin typeface="+mn-ea"/>
                  <a:ea typeface="黑体" panose="02010609060101010101" charset="-122"/>
                  <a:cs typeface="黑体" panose="02010609060101010101" charset="-122"/>
                  <a:sym typeface="+mn-ea"/>
                </a:rPr>
                <a:t>作者以生动传神的语言，具体描述了有着悠久历史的藏戏的形成过程及其鲜明的民族特色，表现了藏戏浓郁的雪传奇色彩和不可抗拒的艺术魅力。</a:t>
              </a:r>
              <a:endParaRPr lang="zh-CN" altLang="en-US" sz="3200" b="0" dirty="0">
                <a:solidFill>
                  <a:srgbClr val="8A4F27"/>
                </a:solidFill>
                <a:latin typeface="+mn-ea"/>
                <a:ea typeface="黑体" panose="02010609060101010101" charset="-122"/>
                <a:cs typeface="黑体" panose="02010609060101010101" charset="-122"/>
                <a:sym typeface="+mn-ea"/>
              </a:endParaRPr>
            </a:p>
          </p:txBody>
        </p:sp>
        <p:sp>
          <p:nvSpPr>
            <p:cNvPr id="15" name="任意多边形 14"/>
            <p:cNvSpPr/>
            <p:nvPr/>
          </p:nvSpPr>
          <p:spPr>
            <a:xfrm rot="5400000">
              <a:off x="2904" y="2329"/>
              <a:ext cx="1311" cy="2070"/>
            </a:xfrm>
            <a:custGeom>
              <a:avLst/>
              <a:gdLst>
                <a:gd name="connsiteX0" fmla="*/ 0 w 2118"/>
                <a:gd name="connsiteY0" fmla="*/ 2118 h 2118"/>
                <a:gd name="connsiteX1" fmla="*/ 0 w 2118"/>
                <a:gd name="connsiteY1" fmla="*/ 0 h 2118"/>
                <a:gd name="connsiteX2" fmla="*/ 461 w 2118"/>
                <a:gd name="connsiteY2" fmla="*/ 1691 h 2118"/>
                <a:gd name="connsiteX3" fmla="*/ 2118 w 2118"/>
                <a:gd name="connsiteY3" fmla="*/ 2118 h 2118"/>
                <a:gd name="connsiteX4" fmla="*/ 0 w 2118"/>
                <a:gd name="connsiteY4" fmla="*/ 2118 h 21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18" h="2118">
                  <a:moveTo>
                    <a:pt x="0" y="2118"/>
                  </a:moveTo>
                  <a:lnTo>
                    <a:pt x="0" y="0"/>
                  </a:lnTo>
                  <a:lnTo>
                    <a:pt x="461" y="1691"/>
                  </a:lnTo>
                  <a:lnTo>
                    <a:pt x="2118" y="2118"/>
                  </a:lnTo>
                  <a:lnTo>
                    <a:pt x="0" y="2118"/>
                  </a:lnTo>
                  <a:close/>
                </a:path>
              </a:pathLst>
            </a:custGeom>
            <a:solidFill>
              <a:srgbClr val="9A582C"/>
            </a:solidFill>
            <a:ln>
              <a:solidFill>
                <a:srgbClr val="9A582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rot="5400000" flipH="1" flipV="1">
              <a:off x="15017" y="6140"/>
              <a:ext cx="1311" cy="2070"/>
            </a:xfrm>
            <a:custGeom>
              <a:avLst/>
              <a:gdLst>
                <a:gd name="connsiteX0" fmla="*/ 0 w 2118"/>
                <a:gd name="connsiteY0" fmla="*/ 2118 h 2118"/>
                <a:gd name="connsiteX1" fmla="*/ 0 w 2118"/>
                <a:gd name="connsiteY1" fmla="*/ 0 h 2118"/>
                <a:gd name="connsiteX2" fmla="*/ 461 w 2118"/>
                <a:gd name="connsiteY2" fmla="*/ 1691 h 2118"/>
                <a:gd name="connsiteX3" fmla="*/ 2118 w 2118"/>
                <a:gd name="connsiteY3" fmla="*/ 2118 h 2118"/>
                <a:gd name="connsiteX4" fmla="*/ 0 w 2118"/>
                <a:gd name="connsiteY4" fmla="*/ 2118 h 21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18" h="2118">
                  <a:moveTo>
                    <a:pt x="0" y="2118"/>
                  </a:moveTo>
                  <a:lnTo>
                    <a:pt x="0" y="0"/>
                  </a:lnTo>
                  <a:lnTo>
                    <a:pt x="461" y="1691"/>
                  </a:lnTo>
                  <a:lnTo>
                    <a:pt x="2118" y="2118"/>
                  </a:lnTo>
                  <a:lnTo>
                    <a:pt x="0" y="2118"/>
                  </a:lnTo>
                  <a:close/>
                </a:path>
              </a:pathLst>
            </a:custGeom>
            <a:solidFill>
              <a:srgbClr val="9A582C"/>
            </a:solidFill>
            <a:ln>
              <a:solidFill>
                <a:srgbClr val="9A582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 name="组合 23"/>
          <p:cNvGrpSpPr/>
          <p:nvPr/>
        </p:nvGrpSpPr>
        <p:grpSpPr>
          <a:xfrm>
            <a:off x="403860" y="337732"/>
            <a:ext cx="3774440" cy="840960"/>
            <a:chOff x="616" y="682"/>
            <a:chExt cx="5944" cy="1324"/>
          </a:xfrm>
        </p:grpSpPr>
        <p:sp>
          <p:nvSpPr>
            <p:cNvPr id="11" name="圆角矩形 10"/>
            <p:cNvSpPr/>
            <p:nvPr/>
          </p:nvSpPr>
          <p:spPr>
            <a:xfrm>
              <a:off x="616" y="693"/>
              <a:ext cx="5944" cy="1304"/>
            </a:xfrm>
            <a:prstGeom prst="roundRect">
              <a:avLst>
                <a:gd name="adj" fmla="val 50000"/>
              </a:avLst>
            </a:prstGeom>
            <a:solidFill>
              <a:schemeClr val="bg1"/>
            </a:solidFill>
            <a:ln>
              <a:solidFill>
                <a:srgbClr val="8A4F27"/>
              </a:solidFill>
            </a:ln>
            <a:effectLst>
              <a:innerShdw blurRad="393700" dist="114300">
                <a:srgbClr val="AD6432">
                  <a:alpha val="42000"/>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Bold" panose="020B0800000000000000" pitchFamily="34" charset="-122"/>
                <a:ea typeface="思源黑体 CN Bold" panose="020B0800000000000000" pitchFamily="34" charset="-122"/>
                <a:cs typeface="+mn-ea"/>
                <a:sym typeface="+mn-lt"/>
              </a:endParaRPr>
            </a:p>
          </p:txBody>
        </p:sp>
        <p:sp>
          <p:nvSpPr>
            <p:cNvPr id="8" name="文本框 7"/>
            <p:cNvSpPr txBox="1"/>
            <p:nvPr/>
          </p:nvSpPr>
          <p:spPr>
            <a:xfrm>
              <a:off x="2274" y="815"/>
              <a:ext cx="3854" cy="1016"/>
            </a:xfrm>
            <a:prstGeom prst="rect">
              <a:avLst/>
            </a:prstGeom>
            <a:noFill/>
          </p:spPr>
          <p:txBody>
            <a:bodyPr wrap="square" rtlCol="0">
              <a:spAutoFit/>
            </a:bodyPr>
            <a:lstStyle/>
            <a:p>
              <a:r>
                <a:rPr lang="zh-CN" altLang="en-US" sz="3600" b="1" spc="800" dirty="0">
                  <a:solidFill>
                    <a:srgbClr val="8A4F27"/>
                  </a:solidFill>
                  <a:uFillTx/>
                  <a:latin typeface="微软雅黑" panose="020B0503020204020204" charset="-122"/>
                  <a:ea typeface="微软雅黑" panose="020B0503020204020204" charset="-122"/>
                </a:rPr>
                <a:t>写作特点</a:t>
              </a:r>
              <a:endParaRPr lang="zh-CN" altLang="en-US" sz="3600" b="1" spc="800" dirty="0">
                <a:solidFill>
                  <a:srgbClr val="8A4F27"/>
                </a:solidFill>
                <a:uFillTx/>
                <a:latin typeface="微软雅黑" panose="020B0503020204020204" charset="-122"/>
                <a:ea typeface="微软雅黑" panose="020B0503020204020204" charset="-122"/>
              </a:endParaRPr>
            </a:p>
          </p:txBody>
        </p:sp>
        <p:grpSp>
          <p:nvGrpSpPr>
            <p:cNvPr id="18" name="组合 17"/>
            <p:cNvGrpSpPr/>
            <p:nvPr/>
          </p:nvGrpSpPr>
          <p:grpSpPr>
            <a:xfrm>
              <a:off x="684" y="682"/>
              <a:ext cx="1324" cy="1324"/>
              <a:chOff x="4054" y="4683"/>
              <a:chExt cx="1245" cy="1245"/>
            </a:xfrm>
          </p:grpSpPr>
          <p:sp>
            <p:nvSpPr>
              <p:cNvPr id="40" name="MH_Other_4" descr="e7d195523061f1c0deeec63e560781cfd59afb0ea006f2a87ABB68BF51EA6619813959095094C18C62A12F549504892A4AAA8C1554C6663626E05CA27F281A14E6983772AFC3FB97135759321DEA3D703E9D8D869A2273EEB2A0BB67749286FC6AC0CABC13E93DFA52684F44072F01AF674423D8E4F9F8BECABFE5771A30929D6D0D81E4AAAF4547CD35BA5A33B94A9D"/>
              <p:cNvSpPr>
                <a:spLocks noChangeAspect="1"/>
              </p:cNvSpPr>
              <p:nvPr>
                <p:custDataLst>
                  <p:tags r:id="rId1"/>
                </p:custDataLst>
              </p:nvPr>
            </p:nvSpPr>
            <p:spPr>
              <a:xfrm rot="16200000">
                <a:off x="4192" y="4796"/>
                <a:ext cx="1001" cy="1001"/>
              </a:xfrm>
              <a:prstGeom prst="ellipse">
                <a:avLst/>
              </a:prstGeom>
              <a:solidFill>
                <a:srgbClr val="9D5A2D"/>
              </a:solidFill>
              <a:ln w="19050">
                <a:solidFill>
                  <a:srgbClr val="9D5A2D"/>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2400">
                  <a:solidFill>
                    <a:prstClr val="white"/>
                  </a:solidFill>
                  <a:latin typeface="思源黑体 CN Bold" panose="020B0800000000000000" pitchFamily="34" charset="-122"/>
                  <a:ea typeface="思源黑体 CN Bold" panose="020B0800000000000000" pitchFamily="34" charset="-122"/>
                  <a:cs typeface="+mn-ea"/>
                  <a:sym typeface="+mn-lt"/>
                </a:endParaRPr>
              </a:p>
            </p:txBody>
          </p:sp>
          <p:sp>
            <p:nvSpPr>
              <p:cNvPr id="4" name="椭圆 3"/>
              <p:cNvSpPr/>
              <p:nvPr/>
            </p:nvSpPr>
            <p:spPr>
              <a:xfrm>
                <a:off x="4054" y="4683"/>
                <a:ext cx="1245" cy="1245"/>
              </a:xfrm>
              <a:prstGeom prst="ellipse">
                <a:avLst/>
              </a:prstGeom>
              <a:solidFill>
                <a:srgbClr val="EECF91"/>
              </a:solidFill>
              <a:ln>
                <a:noFill/>
              </a:ln>
              <a:effectLst>
                <a:softEdge rad="254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p:nvSpPr>
            <p:spPr>
              <a:xfrm>
                <a:off x="4643" y="4963"/>
                <a:ext cx="298" cy="298"/>
              </a:xfrm>
              <a:prstGeom prst="ellipse">
                <a:avLst/>
              </a:prstGeom>
              <a:solidFill>
                <a:schemeClr val="bg1"/>
              </a:soli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13" name="组合 12"/>
          <p:cNvGrpSpPr/>
          <p:nvPr/>
        </p:nvGrpSpPr>
        <p:grpSpPr>
          <a:xfrm>
            <a:off x="1603375" y="1923415"/>
            <a:ext cx="9006205" cy="3855085"/>
            <a:chOff x="2525" y="2709"/>
            <a:chExt cx="14183" cy="6071"/>
          </a:xfrm>
        </p:grpSpPr>
        <p:sp>
          <p:nvSpPr>
            <p:cNvPr id="14" name="文本框 13"/>
            <p:cNvSpPr txBox="1"/>
            <p:nvPr/>
          </p:nvSpPr>
          <p:spPr>
            <a:xfrm>
              <a:off x="3155" y="2820"/>
              <a:ext cx="12972" cy="5960"/>
            </a:xfrm>
            <a:prstGeom prst="rect">
              <a:avLst/>
            </a:prstGeom>
            <a:noFill/>
            <a:ln w="9525">
              <a:noFill/>
            </a:ln>
          </p:spPr>
          <p:txBody>
            <a:bodyPr wrap="square">
              <a:spAutoFit/>
            </a:bodyPr>
            <a:lstStyle/>
            <a:p>
              <a:pPr indent="0" algn="just" fontAlgn="auto">
                <a:lnSpc>
                  <a:spcPct val="150000"/>
                </a:lnSpc>
                <a:buFont typeface="Wingdings" panose="05000000000000000000" charset="0"/>
                <a:buNone/>
              </a:pPr>
              <a:r>
                <a:rPr lang="en-US" altLang="zh-CN" sz="3200" b="0" dirty="0">
                  <a:solidFill>
                    <a:srgbClr val="8A4F27"/>
                  </a:solidFill>
                  <a:latin typeface="+mn-ea"/>
                  <a:ea typeface="黑体" panose="02010609060101010101" charset="-122"/>
                  <a:cs typeface="黑体" panose="02010609060101010101" charset="-122"/>
                  <a:sym typeface="+mn-ea"/>
                </a:rPr>
                <a:t>       </a:t>
              </a:r>
              <a:r>
                <a:rPr lang="zh-CN" altLang="en-US" sz="3200" dirty="0">
                  <a:solidFill>
                    <a:srgbClr val="8A4F27"/>
                  </a:solidFill>
                  <a:latin typeface="黑体" panose="02010609060101010101" charset="-122"/>
                  <a:ea typeface="黑体" panose="02010609060101010101" charset="-122"/>
                  <a:cs typeface="黑体" panose="02010609060101010101" charset="-122"/>
                  <a:sym typeface="+mn-ea"/>
                </a:rPr>
                <a:t>开篇用</a:t>
              </a:r>
              <a:r>
                <a:rPr lang="zh-CN" altLang="en-US" sz="3200" dirty="0">
                  <a:solidFill>
                    <a:srgbClr val="FF0000"/>
                  </a:solidFill>
                  <a:latin typeface="黑体" panose="02010609060101010101" charset="-122"/>
                  <a:ea typeface="黑体" panose="02010609060101010101" charset="-122"/>
                  <a:cs typeface="黑体" panose="02010609060101010101" charset="-122"/>
                  <a:sym typeface="+mn-ea"/>
                </a:rPr>
                <a:t>反问的手法</a:t>
              </a:r>
              <a:r>
                <a:rPr lang="zh-CN" altLang="en-US" sz="3200" dirty="0">
                  <a:solidFill>
                    <a:srgbClr val="8A4F27"/>
                  </a:solidFill>
                  <a:latin typeface="黑体" panose="02010609060101010101" charset="-122"/>
                  <a:ea typeface="黑体" panose="02010609060101010101" charset="-122"/>
                  <a:cs typeface="黑体" panose="02010609060101010101" charset="-122"/>
                  <a:sym typeface="+mn-ea"/>
                </a:rPr>
                <a:t>概括了藏戏的特色，中间写藏戏的形成，最后又对藏戏的特色做了生动的描写，以</a:t>
              </a:r>
              <a:r>
                <a:rPr lang="en-US" altLang="zh-CN" sz="3200" dirty="0">
                  <a:solidFill>
                    <a:srgbClr val="8A4F27"/>
                  </a:solidFill>
                  <a:latin typeface="黑体" panose="02010609060101010101" charset="-122"/>
                  <a:ea typeface="黑体" panose="02010609060101010101" charset="-122"/>
                  <a:cs typeface="黑体" panose="02010609060101010101" charset="-122"/>
                  <a:sym typeface="+mn-ea"/>
                </a:rPr>
                <a:t>“</a:t>
              </a:r>
              <a:r>
                <a:rPr lang="zh-CN" altLang="en-US" sz="3200" dirty="0">
                  <a:solidFill>
                    <a:srgbClr val="FF0000"/>
                  </a:solidFill>
                  <a:latin typeface="黑体" panose="02010609060101010101" charset="-122"/>
                  <a:ea typeface="黑体" panose="02010609060101010101" charset="-122"/>
                  <a:cs typeface="黑体" panose="02010609060101010101" charset="-122"/>
                  <a:sym typeface="+mn-ea"/>
                </a:rPr>
                <a:t>总</a:t>
              </a:r>
              <a:r>
                <a:rPr lang="en-US" altLang="zh-CN" sz="3200" dirty="0">
                  <a:solidFill>
                    <a:srgbClr val="FF0000"/>
                  </a:solidFill>
                  <a:latin typeface="黑体" panose="02010609060101010101" charset="-122"/>
                  <a:ea typeface="黑体" panose="02010609060101010101" charset="-122"/>
                  <a:cs typeface="黑体" panose="02010609060101010101" charset="-122"/>
                  <a:sym typeface="+mn-ea"/>
                </a:rPr>
                <a:t>——</a:t>
              </a:r>
              <a:r>
                <a:rPr lang="zh-CN" altLang="en-US" sz="3200" dirty="0">
                  <a:solidFill>
                    <a:srgbClr val="FF0000"/>
                  </a:solidFill>
                  <a:latin typeface="黑体" panose="02010609060101010101" charset="-122"/>
                  <a:ea typeface="黑体" panose="02010609060101010101" charset="-122"/>
                  <a:cs typeface="黑体" panose="02010609060101010101" charset="-122"/>
                  <a:sym typeface="+mn-ea"/>
                </a:rPr>
                <a:t>分</a:t>
              </a:r>
              <a:r>
                <a:rPr lang="en-US" altLang="zh-CN" sz="3200" dirty="0">
                  <a:solidFill>
                    <a:srgbClr val="FF0000"/>
                  </a:solidFill>
                  <a:latin typeface="黑体" panose="02010609060101010101" charset="-122"/>
                  <a:ea typeface="黑体" panose="02010609060101010101" charset="-122"/>
                  <a:cs typeface="黑体" panose="02010609060101010101" charset="-122"/>
                  <a:sym typeface="+mn-ea"/>
                </a:rPr>
                <a:t>——</a:t>
              </a:r>
              <a:r>
                <a:rPr lang="zh-CN" altLang="en-US" sz="3200" dirty="0">
                  <a:solidFill>
                    <a:srgbClr val="FF0000"/>
                  </a:solidFill>
                  <a:latin typeface="黑体" panose="02010609060101010101" charset="-122"/>
                  <a:ea typeface="黑体" panose="02010609060101010101" charset="-122"/>
                  <a:cs typeface="黑体" panose="02010609060101010101" charset="-122"/>
                  <a:sym typeface="+mn-ea"/>
                </a:rPr>
                <a:t>总</a:t>
              </a:r>
              <a:r>
                <a:rPr lang="en-US" altLang="zh-CN" sz="3200" dirty="0">
                  <a:solidFill>
                    <a:srgbClr val="8A4F27"/>
                  </a:solidFill>
                  <a:latin typeface="黑体" panose="02010609060101010101" charset="-122"/>
                  <a:ea typeface="黑体" panose="02010609060101010101" charset="-122"/>
                  <a:cs typeface="黑体" panose="02010609060101010101" charset="-122"/>
                  <a:sym typeface="+mn-ea"/>
                </a:rPr>
                <a:t>”</a:t>
              </a:r>
              <a:r>
                <a:rPr lang="zh-CN" altLang="en-US" sz="3200" dirty="0">
                  <a:solidFill>
                    <a:srgbClr val="8A4F27"/>
                  </a:solidFill>
                  <a:latin typeface="黑体" panose="02010609060101010101" charset="-122"/>
                  <a:ea typeface="黑体" panose="02010609060101010101" charset="-122"/>
                  <a:cs typeface="黑体" panose="02010609060101010101" charset="-122"/>
                  <a:sym typeface="+mn-ea"/>
                </a:rPr>
                <a:t>的结构来写文章，又运用了比喻、反问、夸张等手法来介绍藏戏的特色。</a:t>
              </a:r>
              <a:endParaRPr lang="zh-CN" altLang="en-US" sz="3200" b="0" dirty="0">
                <a:solidFill>
                  <a:srgbClr val="8A4F27"/>
                </a:solidFill>
                <a:latin typeface="黑体" panose="02010609060101010101" charset="-122"/>
                <a:ea typeface="黑体" panose="02010609060101010101" charset="-122"/>
                <a:cs typeface="黑体" panose="02010609060101010101" charset="-122"/>
                <a:sym typeface="+mn-ea"/>
              </a:endParaRPr>
            </a:p>
          </p:txBody>
        </p:sp>
        <p:sp>
          <p:nvSpPr>
            <p:cNvPr id="15" name="任意多边形 14"/>
            <p:cNvSpPr/>
            <p:nvPr/>
          </p:nvSpPr>
          <p:spPr>
            <a:xfrm rot="5400000">
              <a:off x="2904" y="2329"/>
              <a:ext cx="1311" cy="2070"/>
            </a:xfrm>
            <a:custGeom>
              <a:avLst/>
              <a:gdLst>
                <a:gd name="connsiteX0" fmla="*/ 0 w 2118"/>
                <a:gd name="connsiteY0" fmla="*/ 2118 h 2118"/>
                <a:gd name="connsiteX1" fmla="*/ 0 w 2118"/>
                <a:gd name="connsiteY1" fmla="*/ 0 h 2118"/>
                <a:gd name="connsiteX2" fmla="*/ 461 w 2118"/>
                <a:gd name="connsiteY2" fmla="*/ 1691 h 2118"/>
                <a:gd name="connsiteX3" fmla="*/ 2118 w 2118"/>
                <a:gd name="connsiteY3" fmla="*/ 2118 h 2118"/>
                <a:gd name="connsiteX4" fmla="*/ 0 w 2118"/>
                <a:gd name="connsiteY4" fmla="*/ 2118 h 21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18" h="2118">
                  <a:moveTo>
                    <a:pt x="0" y="2118"/>
                  </a:moveTo>
                  <a:lnTo>
                    <a:pt x="0" y="0"/>
                  </a:lnTo>
                  <a:lnTo>
                    <a:pt x="461" y="1691"/>
                  </a:lnTo>
                  <a:lnTo>
                    <a:pt x="2118" y="2118"/>
                  </a:lnTo>
                  <a:lnTo>
                    <a:pt x="0" y="2118"/>
                  </a:lnTo>
                  <a:close/>
                </a:path>
              </a:pathLst>
            </a:custGeom>
            <a:solidFill>
              <a:srgbClr val="9A582C"/>
            </a:solidFill>
            <a:ln>
              <a:solidFill>
                <a:srgbClr val="9A582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rot="5400000" flipH="1" flipV="1">
              <a:off x="15017" y="6140"/>
              <a:ext cx="1311" cy="2070"/>
            </a:xfrm>
            <a:custGeom>
              <a:avLst/>
              <a:gdLst>
                <a:gd name="connsiteX0" fmla="*/ 0 w 2118"/>
                <a:gd name="connsiteY0" fmla="*/ 2118 h 2118"/>
                <a:gd name="connsiteX1" fmla="*/ 0 w 2118"/>
                <a:gd name="connsiteY1" fmla="*/ 0 h 2118"/>
                <a:gd name="connsiteX2" fmla="*/ 461 w 2118"/>
                <a:gd name="connsiteY2" fmla="*/ 1691 h 2118"/>
                <a:gd name="connsiteX3" fmla="*/ 2118 w 2118"/>
                <a:gd name="connsiteY3" fmla="*/ 2118 h 2118"/>
                <a:gd name="connsiteX4" fmla="*/ 0 w 2118"/>
                <a:gd name="connsiteY4" fmla="*/ 2118 h 21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18" h="2118">
                  <a:moveTo>
                    <a:pt x="0" y="2118"/>
                  </a:moveTo>
                  <a:lnTo>
                    <a:pt x="0" y="0"/>
                  </a:lnTo>
                  <a:lnTo>
                    <a:pt x="461" y="1691"/>
                  </a:lnTo>
                  <a:lnTo>
                    <a:pt x="2118" y="2118"/>
                  </a:lnTo>
                  <a:lnTo>
                    <a:pt x="0" y="2118"/>
                  </a:lnTo>
                  <a:close/>
                </a:path>
              </a:pathLst>
            </a:custGeom>
            <a:solidFill>
              <a:srgbClr val="9A582C"/>
            </a:solidFill>
            <a:ln>
              <a:solidFill>
                <a:srgbClr val="9A582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 name="组合 23"/>
          <p:cNvGrpSpPr/>
          <p:nvPr/>
        </p:nvGrpSpPr>
        <p:grpSpPr>
          <a:xfrm>
            <a:off x="403860" y="337732"/>
            <a:ext cx="3774440" cy="840960"/>
            <a:chOff x="616" y="682"/>
            <a:chExt cx="5944" cy="1324"/>
          </a:xfrm>
        </p:grpSpPr>
        <p:sp>
          <p:nvSpPr>
            <p:cNvPr id="11" name="圆角矩形 10"/>
            <p:cNvSpPr/>
            <p:nvPr/>
          </p:nvSpPr>
          <p:spPr>
            <a:xfrm>
              <a:off x="616" y="693"/>
              <a:ext cx="5944" cy="1304"/>
            </a:xfrm>
            <a:prstGeom prst="roundRect">
              <a:avLst>
                <a:gd name="adj" fmla="val 50000"/>
              </a:avLst>
            </a:prstGeom>
            <a:solidFill>
              <a:schemeClr val="bg1"/>
            </a:solidFill>
            <a:ln>
              <a:solidFill>
                <a:srgbClr val="8A4F27"/>
              </a:solidFill>
            </a:ln>
            <a:effectLst>
              <a:innerShdw blurRad="393700" dist="114300">
                <a:srgbClr val="AD6432">
                  <a:alpha val="42000"/>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Bold" panose="020B0800000000000000" pitchFamily="34" charset="-122"/>
                <a:ea typeface="思源黑体 CN Bold" panose="020B0800000000000000" pitchFamily="34" charset="-122"/>
                <a:cs typeface="+mn-ea"/>
                <a:sym typeface="+mn-lt"/>
              </a:endParaRPr>
            </a:p>
          </p:txBody>
        </p:sp>
        <p:sp>
          <p:nvSpPr>
            <p:cNvPr id="8" name="文本框 7"/>
            <p:cNvSpPr txBox="1"/>
            <p:nvPr/>
          </p:nvSpPr>
          <p:spPr>
            <a:xfrm>
              <a:off x="2274" y="815"/>
              <a:ext cx="3854" cy="1016"/>
            </a:xfrm>
            <a:prstGeom prst="rect">
              <a:avLst/>
            </a:prstGeom>
            <a:noFill/>
          </p:spPr>
          <p:txBody>
            <a:bodyPr wrap="square" rtlCol="0">
              <a:spAutoFit/>
            </a:bodyPr>
            <a:lstStyle/>
            <a:p>
              <a:r>
                <a:rPr lang="zh-CN" altLang="en-US" sz="3600" b="1" spc="800">
                  <a:solidFill>
                    <a:srgbClr val="8A4F27"/>
                  </a:solidFill>
                  <a:uFillTx/>
                  <a:latin typeface="微软雅黑" panose="020B0503020204020204" charset="-122"/>
                  <a:ea typeface="微软雅黑" panose="020B0503020204020204" charset="-122"/>
                </a:rPr>
                <a:t>拓展延伸</a:t>
              </a:r>
              <a:endParaRPr lang="zh-CN" altLang="en-US" sz="3600" b="1" spc="800">
                <a:solidFill>
                  <a:srgbClr val="8A4F27"/>
                </a:solidFill>
                <a:uFillTx/>
                <a:latin typeface="微软雅黑" panose="020B0503020204020204" charset="-122"/>
                <a:ea typeface="微软雅黑" panose="020B0503020204020204" charset="-122"/>
              </a:endParaRPr>
            </a:p>
          </p:txBody>
        </p:sp>
        <p:grpSp>
          <p:nvGrpSpPr>
            <p:cNvPr id="18" name="组合 17"/>
            <p:cNvGrpSpPr/>
            <p:nvPr/>
          </p:nvGrpSpPr>
          <p:grpSpPr>
            <a:xfrm>
              <a:off x="684" y="682"/>
              <a:ext cx="1324" cy="1324"/>
              <a:chOff x="4054" y="4683"/>
              <a:chExt cx="1245" cy="1245"/>
            </a:xfrm>
          </p:grpSpPr>
          <p:sp>
            <p:nvSpPr>
              <p:cNvPr id="40" name="MH_Other_4" descr="e7d195523061f1c0deeec63e560781cfd59afb0ea006f2a87ABB68BF51EA6619813959095094C18C62A12F549504892A4AAA8C1554C6663626E05CA27F281A14E6983772AFC3FB97135759321DEA3D703E9D8D869A2273EEB2A0BB67749286FC6AC0CABC13E93DFA52684F44072F01AF674423D8E4F9F8BECABFE5771A30929D6D0D81E4AAAF4547CD35BA5A33B94A9D"/>
              <p:cNvSpPr>
                <a:spLocks noChangeAspect="1"/>
              </p:cNvSpPr>
              <p:nvPr>
                <p:custDataLst>
                  <p:tags r:id="rId1"/>
                </p:custDataLst>
              </p:nvPr>
            </p:nvSpPr>
            <p:spPr>
              <a:xfrm rot="16200000">
                <a:off x="4192" y="4796"/>
                <a:ext cx="1001" cy="1001"/>
              </a:xfrm>
              <a:prstGeom prst="ellipse">
                <a:avLst/>
              </a:prstGeom>
              <a:solidFill>
                <a:srgbClr val="9D5A2D"/>
              </a:solidFill>
              <a:ln w="19050">
                <a:solidFill>
                  <a:srgbClr val="9D5A2D"/>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2400">
                  <a:solidFill>
                    <a:prstClr val="white"/>
                  </a:solidFill>
                  <a:latin typeface="思源黑体 CN Bold" panose="020B0800000000000000" pitchFamily="34" charset="-122"/>
                  <a:ea typeface="思源黑体 CN Bold" panose="020B0800000000000000" pitchFamily="34" charset="-122"/>
                  <a:cs typeface="+mn-ea"/>
                  <a:sym typeface="+mn-lt"/>
                </a:endParaRPr>
              </a:p>
            </p:txBody>
          </p:sp>
          <p:sp>
            <p:nvSpPr>
              <p:cNvPr id="4" name="椭圆 3"/>
              <p:cNvSpPr/>
              <p:nvPr/>
            </p:nvSpPr>
            <p:spPr>
              <a:xfrm>
                <a:off x="4054" y="4683"/>
                <a:ext cx="1245" cy="1245"/>
              </a:xfrm>
              <a:prstGeom prst="ellipse">
                <a:avLst/>
              </a:prstGeom>
              <a:solidFill>
                <a:srgbClr val="EECF91"/>
              </a:solidFill>
              <a:ln>
                <a:noFill/>
              </a:ln>
              <a:effectLst>
                <a:softEdge rad="254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p:nvSpPr>
            <p:spPr>
              <a:xfrm>
                <a:off x="4643" y="4963"/>
                <a:ext cx="298" cy="298"/>
              </a:xfrm>
              <a:prstGeom prst="ellipse">
                <a:avLst/>
              </a:prstGeom>
              <a:solidFill>
                <a:schemeClr val="bg1"/>
              </a:soli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9" name="矩形 8"/>
          <p:cNvSpPr/>
          <p:nvPr/>
        </p:nvSpPr>
        <p:spPr>
          <a:xfrm>
            <a:off x="963295" y="2341880"/>
            <a:ext cx="10226040" cy="1272540"/>
          </a:xfrm>
          <a:prstGeom prst="rect">
            <a:avLst/>
          </a:prstGeom>
          <a:ln w="12700" cmpd="sng">
            <a:solidFill>
              <a:srgbClr val="E08900"/>
            </a:solidFill>
            <a:prstDash val="sysDash"/>
          </a:ln>
        </p:spPr>
        <p:txBody>
          <a:bodyPr wrap="square">
            <a:spAutoFit/>
          </a:bodyPr>
          <a:lstStyle/>
          <a:p>
            <a:pPr algn="just">
              <a:lnSpc>
                <a:spcPct val="120000"/>
              </a:lnSpc>
            </a:pPr>
            <a:r>
              <a:rPr lang="en-US" altLang="zh-CN" sz="3200" b="1">
                <a:solidFill>
                  <a:srgbClr val="FF0000"/>
                </a:solidFill>
                <a:latin typeface="楷体" panose="02010609060101010101" charset="-122"/>
                <a:ea typeface="楷体" panose="02010609060101010101" charset="-122"/>
              </a:rPr>
              <a:t>    </a:t>
            </a:r>
            <a:r>
              <a:rPr lang="zh-CN" altLang="en-US" sz="3200" b="1">
                <a:solidFill>
                  <a:srgbClr val="B15B24"/>
                </a:solidFill>
                <a:latin typeface="微软雅黑" panose="020B0503020204020204" charset="-122"/>
                <a:ea typeface="微软雅黑" panose="020B0503020204020204" charset="-122"/>
              </a:rPr>
              <a:t>黄梅戏</a:t>
            </a:r>
            <a:r>
              <a:rPr lang="zh-CN" altLang="en-US" sz="3200" b="1">
                <a:latin typeface="楷体" panose="02010609060101010101" charset="-122"/>
                <a:ea typeface="楷体" panose="02010609060101010101" charset="-122"/>
              </a:rPr>
              <a:t>  </a:t>
            </a:r>
            <a:r>
              <a:rPr lang="zh-CN" altLang="en-US" sz="3200" b="1">
                <a:solidFill>
                  <a:srgbClr val="B15B24"/>
                </a:solidFill>
                <a:latin typeface="楷体" panose="02010609060101010101" charset="-122"/>
                <a:ea typeface="楷体" panose="02010609060101010101" charset="-122"/>
              </a:rPr>
              <a:t>安徽</a:t>
            </a:r>
            <a:r>
              <a:rPr lang="zh-CN" altLang="en-US" sz="3200" b="1">
                <a:latin typeface="楷体" panose="02010609060101010101" charset="-122"/>
                <a:ea typeface="楷体" panose="02010609060101010101" charset="-122"/>
              </a:rPr>
              <a:t>地方戏曲剧种。黄梅戏表演艺术家代表</a:t>
            </a:r>
            <a:r>
              <a:rPr lang="zh-CN" altLang="en-US" sz="3200" b="1">
                <a:solidFill>
                  <a:srgbClr val="B15B24"/>
                </a:solidFill>
                <a:latin typeface="楷体" panose="02010609060101010101" charset="-122"/>
                <a:ea typeface="楷体" panose="02010609060101010101" charset="-122"/>
              </a:rPr>
              <a:t>严凤英</a:t>
            </a:r>
            <a:r>
              <a:rPr lang="zh-CN" altLang="en-US" sz="3200" b="1">
                <a:latin typeface="楷体" panose="02010609060101010101" charset="-122"/>
                <a:ea typeface="楷体" panose="02010609060101010101" charset="-122"/>
              </a:rPr>
              <a:t>，代表巨作</a:t>
            </a:r>
            <a:r>
              <a:rPr lang="en-US" altLang="zh-CN" sz="3200" b="1">
                <a:solidFill>
                  <a:srgbClr val="B15B24"/>
                </a:solidFill>
                <a:latin typeface="楷体" panose="02010609060101010101" charset="-122"/>
                <a:ea typeface="楷体" panose="02010609060101010101" charset="-122"/>
              </a:rPr>
              <a:t>《</a:t>
            </a:r>
            <a:r>
              <a:rPr lang="zh-CN" altLang="en-US" sz="3200" b="1">
                <a:solidFill>
                  <a:srgbClr val="B15B24"/>
                </a:solidFill>
                <a:latin typeface="楷体" panose="02010609060101010101" charset="-122"/>
                <a:ea typeface="楷体" panose="02010609060101010101" charset="-122"/>
              </a:rPr>
              <a:t>梁山伯与祝英台</a:t>
            </a:r>
            <a:r>
              <a:rPr lang="en-US" altLang="zh-CN" sz="3200" b="1">
                <a:solidFill>
                  <a:srgbClr val="B15B24"/>
                </a:solidFill>
                <a:latin typeface="楷体" panose="02010609060101010101" charset="-122"/>
                <a:ea typeface="楷体" panose="02010609060101010101" charset="-122"/>
              </a:rPr>
              <a:t>》</a:t>
            </a:r>
            <a:r>
              <a:rPr lang="zh-CN" altLang="en-US" sz="3200" b="1">
                <a:latin typeface="楷体" panose="02010609060101010101" charset="-122"/>
                <a:ea typeface="楷体" panose="02010609060101010101" charset="-122"/>
              </a:rPr>
              <a:t>。</a:t>
            </a:r>
            <a:endParaRPr lang="zh-CN" altLang="en-US" sz="3200" b="1">
              <a:latin typeface="楷体" panose="02010609060101010101" charset="-122"/>
              <a:ea typeface="楷体" panose="02010609060101010101" charset="-122"/>
            </a:endParaRPr>
          </a:p>
        </p:txBody>
      </p:sp>
      <p:sp>
        <p:nvSpPr>
          <p:cNvPr id="10" name="矩形 9"/>
          <p:cNvSpPr/>
          <p:nvPr/>
        </p:nvSpPr>
        <p:spPr>
          <a:xfrm>
            <a:off x="4159250" y="1549400"/>
            <a:ext cx="4337685" cy="674370"/>
          </a:xfrm>
          <a:prstGeom prst="rect">
            <a:avLst/>
          </a:prstGeom>
        </p:spPr>
        <p:txBody>
          <a:bodyPr wrap="square" lIns="121896" tIns="60946" rIns="121896" bIns="60946">
            <a:spAutoFit/>
          </a:bodyPr>
          <a:lstStyle/>
          <a:p>
            <a:r>
              <a:rPr lang="zh-CN" altLang="en-US" sz="3600" b="1">
                <a:solidFill>
                  <a:srgbClr val="B15B24"/>
                </a:solidFill>
                <a:latin typeface="微软雅黑" panose="020B0503020204020204" charset="-122"/>
                <a:ea typeface="微软雅黑" panose="020B0503020204020204" charset="-122"/>
              </a:rPr>
              <a:t> </a:t>
            </a:r>
            <a:r>
              <a:rPr lang="zh-CN" altLang="en-US" sz="3200" b="1">
                <a:solidFill>
                  <a:srgbClr val="B15B24"/>
                </a:solidFill>
                <a:latin typeface="微软雅黑" panose="020B0503020204020204" charset="-122"/>
                <a:ea typeface="微软雅黑" panose="020B0503020204020204" charset="-122"/>
              </a:rPr>
              <a:t>其他的地方戏曲</a:t>
            </a:r>
            <a:endParaRPr lang="zh-CN" altLang="en-US" sz="3200" b="1">
              <a:solidFill>
                <a:srgbClr val="B15B24"/>
              </a:solidFill>
              <a:latin typeface="微软雅黑" panose="020B0503020204020204" charset="-122"/>
              <a:ea typeface="微软雅黑" panose="020B0503020204020204" charset="-122"/>
            </a:endParaRPr>
          </a:p>
        </p:txBody>
      </p:sp>
      <p:sp>
        <p:nvSpPr>
          <p:cNvPr id="3" name="文本框 2"/>
          <p:cNvSpPr txBox="1"/>
          <p:nvPr/>
        </p:nvSpPr>
        <p:spPr>
          <a:xfrm>
            <a:off x="963295" y="3766820"/>
            <a:ext cx="10226040" cy="2453640"/>
          </a:xfrm>
          <a:prstGeom prst="rect">
            <a:avLst/>
          </a:prstGeom>
          <a:noFill/>
          <a:ln w="12700" cmpd="sng">
            <a:solidFill>
              <a:srgbClr val="E08900"/>
            </a:solidFill>
            <a:prstDash val="sysDash"/>
          </a:ln>
        </p:spPr>
        <p:txBody>
          <a:bodyPr wrap="square" rtlCol="0" anchor="t">
            <a:spAutoFit/>
          </a:bodyPr>
          <a:lstStyle/>
          <a:p>
            <a:pPr algn="just">
              <a:lnSpc>
                <a:spcPct val="120000"/>
              </a:lnSpc>
            </a:pPr>
            <a:r>
              <a:rPr lang="zh-CN" altLang="en-US" sz="3200" b="1">
                <a:solidFill>
                  <a:srgbClr val="FF0000"/>
                </a:solidFill>
                <a:latin typeface="楷体" panose="02010609060101010101" charset="-122"/>
                <a:ea typeface="楷体" panose="02010609060101010101" charset="-122"/>
                <a:sym typeface="+mn-ea"/>
              </a:rPr>
              <a:t>   </a:t>
            </a:r>
            <a:r>
              <a:rPr lang="zh-CN" altLang="en-US" sz="3200" b="1">
                <a:solidFill>
                  <a:srgbClr val="B15B24"/>
                </a:solidFill>
                <a:latin typeface="楷体" panose="02010609060101010101" charset="-122"/>
                <a:ea typeface="楷体" panose="02010609060101010101" charset="-122"/>
                <a:sym typeface="+mn-ea"/>
              </a:rPr>
              <a:t> </a:t>
            </a:r>
            <a:r>
              <a:rPr lang="zh-CN" altLang="en-US" sz="3200" b="1">
                <a:solidFill>
                  <a:srgbClr val="B15B24"/>
                </a:solidFill>
                <a:latin typeface="微软雅黑" panose="020B0503020204020204" charset="-122"/>
                <a:ea typeface="微软雅黑" panose="020B0503020204020204" charset="-122"/>
                <a:sym typeface="+mn-ea"/>
              </a:rPr>
              <a:t>豫剧</a:t>
            </a:r>
            <a:r>
              <a:rPr lang="zh-CN" altLang="en-US" sz="3200" b="1">
                <a:latin typeface="楷体" panose="02010609060101010101" charset="-122"/>
                <a:ea typeface="楷体" panose="02010609060101010101" charset="-122"/>
                <a:sym typeface="+mn-ea"/>
              </a:rPr>
              <a:t>   </a:t>
            </a:r>
            <a:r>
              <a:rPr lang="en-US" altLang="zh-CN" sz="3200" b="1">
                <a:latin typeface="楷体" panose="02010609060101010101" charset="-122"/>
                <a:ea typeface="楷体" panose="02010609060101010101" charset="-122"/>
                <a:sym typeface="+mn-ea"/>
              </a:rPr>
              <a:t> </a:t>
            </a:r>
            <a:r>
              <a:rPr lang="zh-CN" altLang="en-US" sz="3200" b="1">
                <a:solidFill>
                  <a:srgbClr val="B15B24"/>
                </a:solidFill>
                <a:latin typeface="楷体" panose="02010609060101010101" charset="-122"/>
                <a:ea typeface="楷体" panose="02010609060101010101" charset="-122"/>
                <a:sym typeface="+mn-ea"/>
              </a:rPr>
              <a:t>河南</a:t>
            </a:r>
            <a:r>
              <a:rPr lang="zh-CN" altLang="en-US" sz="3200" b="1">
                <a:latin typeface="楷体" panose="02010609060101010101" charset="-122"/>
                <a:ea typeface="楷体" panose="02010609060101010101" charset="-122"/>
                <a:sym typeface="+mn-ea"/>
              </a:rPr>
              <a:t>主要剧种。豫剧的代表人物有常香玉、陈素真、崔兰田、马金凤、阎立品等</a:t>
            </a:r>
            <a:r>
              <a:rPr lang="zh-CN" altLang="en-US" sz="3200" b="1">
                <a:solidFill>
                  <a:srgbClr val="B15B24"/>
                </a:solidFill>
                <a:latin typeface="楷体" panose="02010609060101010101" charset="-122"/>
                <a:ea typeface="楷体" panose="02010609060101010101" charset="-122"/>
                <a:sym typeface="+mn-ea"/>
              </a:rPr>
              <a:t>“豫剧五大名旦”</a:t>
            </a:r>
            <a:r>
              <a:rPr lang="zh-CN" altLang="en-US" sz="3200" b="1">
                <a:latin typeface="楷体" panose="02010609060101010101" charset="-122"/>
                <a:ea typeface="楷体" panose="02010609060101010101" charset="-122"/>
                <a:sym typeface="+mn-ea"/>
              </a:rPr>
              <a:t>。流行的传统剧目有</a:t>
            </a:r>
            <a:r>
              <a:rPr lang="en-US" altLang="zh-CN" sz="3200" b="1">
                <a:solidFill>
                  <a:srgbClr val="B15B24"/>
                </a:solidFill>
                <a:latin typeface="楷体" panose="02010609060101010101" charset="-122"/>
                <a:ea typeface="楷体" panose="02010609060101010101" charset="-122"/>
                <a:sym typeface="+mn-ea"/>
              </a:rPr>
              <a:t>《</a:t>
            </a:r>
            <a:r>
              <a:rPr lang="zh-CN" altLang="en-US" sz="3200" b="1">
                <a:solidFill>
                  <a:srgbClr val="B15B24"/>
                </a:solidFill>
                <a:latin typeface="楷体" panose="02010609060101010101" charset="-122"/>
                <a:ea typeface="楷体" panose="02010609060101010101" charset="-122"/>
                <a:sym typeface="+mn-ea"/>
              </a:rPr>
              <a:t>抬花轿</a:t>
            </a:r>
            <a:r>
              <a:rPr lang="en-US" altLang="zh-CN" sz="3200" b="1">
                <a:solidFill>
                  <a:srgbClr val="B15B24"/>
                </a:solidFill>
                <a:latin typeface="楷体" panose="02010609060101010101" charset="-122"/>
                <a:ea typeface="楷体" panose="02010609060101010101" charset="-122"/>
                <a:sym typeface="+mn-ea"/>
              </a:rPr>
              <a:t>》《</a:t>
            </a:r>
            <a:r>
              <a:rPr lang="zh-CN" altLang="en-US" sz="3200" b="1">
                <a:solidFill>
                  <a:srgbClr val="B15B24"/>
                </a:solidFill>
                <a:latin typeface="楷体" panose="02010609060101010101" charset="-122"/>
                <a:ea typeface="楷体" panose="02010609060101010101" charset="-122"/>
                <a:sym typeface="+mn-ea"/>
              </a:rPr>
              <a:t>花木兰</a:t>
            </a:r>
            <a:r>
              <a:rPr lang="en-US" altLang="zh-CN" sz="3200" b="1">
                <a:solidFill>
                  <a:srgbClr val="B15B24"/>
                </a:solidFill>
                <a:latin typeface="楷体" panose="02010609060101010101" charset="-122"/>
                <a:ea typeface="楷体" panose="02010609060101010101" charset="-122"/>
                <a:sym typeface="+mn-ea"/>
              </a:rPr>
              <a:t>》《</a:t>
            </a:r>
            <a:r>
              <a:rPr lang="zh-CN" altLang="en-US" sz="3200" b="1">
                <a:solidFill>
                  <a:srgbClr val="B15B24"/>
                </a:solidFill>
                <a:latin typeface="楷体" panose="02010609060101010101" charset="-122"/>
                <a:ea typeface="楷体" panose="02010609060101010101" charset="-122"/>
                <a:sym typeface="+mn-ea"/>
              </a:rPr>
              <a:t>穆桂英挂帅</a:t>
            </a:r>
            <a:r>
              <a:rPr lang="en-US" altLang="zh-CN" sz="3200" b="1">
                <a:solidFill>
                  <a:srgbClr val="B15B24"/>
                </a:solidFill>
                <a:latin typeface="楷体" panose="02010609060101010101" charset="-122"/>
                <a:ea typeface="楷体" panose="02010609060101010101" charset="-122"/>
                <a:sym typeface="+mn-ea"/>
              </a:rPr>
              <a:t>》《</a:t>
            </a:r>
            <a:r>
              <a:rPr lang="zh-CN" altLang="en-US" sz="3200" b="1">
                <a:solidFill>
                  <a:srgbClr val="B15B24"/>
                </a:solidFill>
                <a:latin typeface="楷体" panose="02010609060101010101" charset="-122"/>
                <a:ea typeface="楷体" panose="02010609060101010101" charset="-122"/>
                <a:sym typeface="+mn-ea"/>
              </a:rPr>
              <a:t>秦香莲</a:t>
            </a:r>
            <a:r>
              <a:rPr lang="en-US" altLang="zh-CN" sz="3200" b="1">
                <a:solidFill>
                  <a:srgbClr val="B15B24"/>
                </a:solidFill>
                <a:latin typeface="楷体" panose="02010609060101010101" charset="-122"/>
                <a:ea typeface="楷体" panose="02010609060101010101" charset="-122"/>
                <a:sym typeface="+mn-ea"/>
              </a:rPr>
              <a:t>》</a:t>
            </a:r>
            <a:r>
              <a:rPr lang="zh-CN" altLang="en-US" sz="3200" b="1">
                <a:latin typeface="楷体" panose="02010609060101010101" charset="-122"/>
                <a:ea typeface="楷体" panose="02010609060101010101" charset="-122"/>
                <a:sym typeface="+mn-ea"/>
              </a:rPr>
              <a:t>等。</a:t>
            </a:r>
            <a:endParaRPr lang="zh-CN" altLang="en-US" sz="3200" b="1">
              <a:latin typeface="楷体" panose="02010609060101010101" charset="-122"/>
              <a:ea typeface="楷体" panose="02010609060101010101" charset="-122"/>
              <a:sym typeface="+mn-ea"/>
            </a:endParaRPr>
          </a:p>
        </p:txBody>
      </p:sp>
    </p:spTree>
  </p:cSld>
  <p:clrMapOvr>
    <a:masterClrMapping/>
  </p:clrMapOvr>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 name="组合 23"/>
          <p:cNvGrpSpPr/>
          <p:nvPr/>
        </p:nvGrpSpPr>
        <p:grpSpPr>
          <a:xfrm>
            <a:off x="403860" y="337732"/>
            <a:ext cx="3774440" cy="840960"/>
            <a:chOff x="616" y="682"/>
            <a:chExt cx="5944" cy="1324"/>
          </a:xfrm>
        </p:grpSpPr>
        <p:sp>
          <p:nvSpPr>
            <p:cNvPr id="11" name="圆角矩形 10"/>
            <p:cNvSpPr/>
            <p:nvPr/>
          </p:nvSpPr>
          <p:spPr>
            <a:xfrm>
              <a:off x="616" y="693"/>
              <a:ext cx="5944" cy="1304"/>
            </a:xfrm>
            <a:prstGeom prst="roundRect">
              <a:avLst>
                <a:gd name="adj" fmla="val 50000"/>
              </a:avLst>
            </a:prstGeom>
            <a:solidFill>
              <a:schemeClr val="bg1"/>
            </a:solidFill>
            <a:ln>
              <a:solidFill>
                <a:srgbClr val="8A4F27"/>
              </a:solidFill>
            </a:ln>
            <a:effectLst>
              <a:innerShdw blurRad="393700" dist="114300">
                <a:srgbClr val="AD6432">
                  <a:alpha val="42000"/>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Bold" panose="020B0800000000000000" pitchFamily="34" charset="-122"/>
                <a:ea typeface="思源黑体 CN Bold" panose="020B0800000000000000" pitchFamily="34" charset="-122"/>
                <a:cs typeface="+mn-ea"/>
                <a:sym typeface="+mn-lt"/>
              </a:endParaRPr>
            </a:p>
          </p:txBody>
        </p:sp>
        <p:sp>
          <p:nvSpPr>
            <p:cNvPr id="8" name="文本框 7"/>
            <p:cNvSpPr txBox="1"/>
            <p:nvPr/>
          </p:nvSpPr>
          <p:spPr>
            <a:xfrm>
              <a:off x="2274" y="815"/>
              <a:ext cx="3854" cy="1016"/>
            </a:xfrm>
            <a:prstGeom prst="rect">
              <a:avLst/>
            </a:prstGeom>
            <a:noFill/>
          </p:spPr>
          <p:txBody>
            <a:bodyPr wrap="square" rtlCol="0">
              <a:spAutoFit/>
            </a:bodyPr>
            <a:lstStyle/>
            <a:p>
              <a:r>
                <a:rPr lang="zh-CN" altLang="en-US" sz="3600" b="1" spc="800">
                  <a:solidFill>
                    <a:srgbClr val="8A4F27"/>
                  </a:solidFill>
                  <a:uFillTx/>
                  <a:latin typeface="微软雅黑" panose="020B0503020204020204" charset="-122"/>
                  <a:ea typeface="微软雅黑" panose="020B0503020204020204" charset="-122"/>
                </a:rPr>
                <a:t>板书设计</a:t>
              </a:r>
              <a:endParaRPr lang="zh-CN" altLang="en-US" sz="3600" b="1" spc="800">
                <a:solidFill>
                  <a:srgbClr val="8A4F27"/>
                </a:solidFill>
                <a:uFillTx/>
                <a:latin typeface="微软雅黑" panose="020B0503020204020204" charset="-122"/>
                <a:ea typeface="微软雅黑" panose="020B0503020204020204" charset="-122"/>
              </a:endParaRPr>
            </a:p>
          </p:txBody>
        </p:sp>
        <p:grpSp>
          <p:nvGrpSpPr>
            <p:cNvPr id="18" name="组合 17"/>
            <p:cNvGrpSpPr/>
            <p:nvPr/>
          </p:nvGrpSpPr>
          <p:grpSpPr>
            <a:xfrm>
              <a:off x="684" y="682"/>
              <a:ext cx="1324" cy="1324"/>
              <a:chOff x="4054" y="4683"/>
              <a:chExt cx="1245" cy="1245"/>
            </a:xfrm>
          </p:grpSpPr>
          <p:sp>
            <p:nvSpPr>
              <p:cNvPr id="40" name="MH_Other_4" descr="e7d195523061f1c0deeec63e560781cfd59afb0ea006f2a87ABB68BF51EA6619813959095094C18C62A12F549504892A4AAA8C1554C6663626E05CA27F281A14E6983772AFC3FB97135759321DEA3D703E9D8D869A2273EEB2A0BB67749286FC6AC0CABC13E93DFA52684F44072F01AF674423D8E4F9F8BECABFE5771A30929D6D0D81E4AAAF4547CD35BA5A33B94A9D"/>
              <p:cNvSpPr>
                <a:spLocks noChangeAspect="1"/>
              </p:cNvSpPr>
              <p:nvPr>
                <p:custDataLst>
                  <p:tags r:id="rId1"/>
                </p:custDataLst>
              </p:nvPr>
            </p:nvSpPr>
            <p:spPr>
              <a:xfrm rot="16200000">
                <a:off x="4192" y="4796"/>
                <a:ext cx="1001" cy="1001"/>
              </a:xfrm>
              <a:prstGeom prst="ellipse">
                <a:avLst/>
              </a:prstGeom>
              <a:solidFill>
                <a:srgbClr val="9D5A2D"/>
              </a:solidFill>
              <a:ln w="19050">
                <a:solidFill>
                  <a:srgbClr val="9D5A2D"/>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2400">
                  <a:solidFill>
                    <a:prstClr val="white"/>
                  </a:solidFill>
                  <a:latin typeface="思源黑体 CN Bold" panose="020B0800000000000000" pitchFamily="34" charset="-122"/>
                  <a:ea typeface="思源黑体 CN Bold" panose="020B0800000000000000" pitchFamily="34" charset="-122"/>
                  <a:cs typeface="+mn-ea"/>
                  <a:sym typeface="+mn-lt"/>
                </a:endParaRPr>
              </a:p>
            </p:txBody>
          </p:sp>
          <p:sp>
            <p:nvSpPr>
              <p:cNvPr id="4" name="椭圆 3"/>
              <p:cNvSpPr/>
              <p:nvPr/>
            </p:nvSpPr>
            <p:spPr>
              <a:xfrm>
                <a:off x="4054" y="4683"/>
                <a:ext cx="1245" cy="1245"/>
              </a:xfrm>
              <a:prstGeom prst="ellipse">
                <a:avLst/>
              </a:prstGeom>
              <a:solidFill>
                <a:srgbClr val="EECF91"/>
              </a:solidFill>
              <a:ln>
                <a:noFill/>
              </a:ln>
              <a:effectLst>
                <a:softEdge rad="254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p:nvSpPr>
            <p:spPr>
              <a:xfrm>
                <a:off x="4643" y="4963"/>
                <a:ext cx="298" cy="298"/>
              </a:xfrm>
              <a:prstGeom prst="ellipse">
                <a:avLst/>
              </a:prstGeom>
              <a:solidFill>
                <a:schemeClr val="bg1"/>
              </a:soli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21" name="文本框 20"/>
          <p:cNvSpPr txBox="1"/>
          <p:nvPr/>
        </p:nvSpPr>
        <p:spPr>
          <a:xfrm>
            <a:off x="9663430" y="3023235"/>
            <a:ext cx="650240" cy="2061210"/>
          </a:xfrm>
          <a:prstGeom prst="rect">
            <a:avLst/>
          </a:prstGeom>
          <a:noFill/>
        </p:spPr>
        <p:txBody>
          <a:bodyPr wrap="square" rtlCol="0">
            <a:spAutoFit/>
          </a:bodyPr>
          <a:lstStyle/>
          <a:p>
            <a:r>
              <a:rPr lang="zh-CN" altLang="en-US" sz="3200">
                <a:solidFill>
                  <a:srgbClr val="8A4F27"/>
                </a:solidFill>
              </a:rPr>
              <a:t>民</a:t>
            </a:r>
            <a:endParaRPr lang="zh-CN" altLang="en-US" sz="3200">
              <a:solidFill>
                <a:srgbClr val="8A4F27"/>
              </a:solidFill>
            </a:endParaRPr>
          </a:p>
          <a:p>
            <a:r>
              <a:rPr lang="zh-CN" altLang="en-US" sz="3200">
                <a:solidFill>
                  <a:srgbClr val="8A4F27"/>
                </a:solidFill>
              </a:rPr>
              <a:t>族特色</a:t>
            </a:r>
            <a:endParaRPr lang="zh-CN" altLang="en-US" sz="3200">
              <a:solidFill>
                <a:srgbClr val="8A4F27"/>
              </a:solidFill>
            </a:endParaRPr>
          </a:p>
        </p:txBody>
      </p:sp>
      <p:sp>
        <p:nvSpPr>
          <p:cNvPr id="26" name="文本框 25"/>
          <p:cNvSpPr txBox="1"/>
          <p:nvPr/>
        </p:nvSpPr>
        <p:spPr>
          <a:xfrm>
            <a:off x="4823460" y="1588135"/>
            <a:ext cx="2506345" cy="583565"/>
          </a:xfrm>
          <a:prstGeom prst="rect">
            <a:avLst/>
          </a:prstGeom>
          <a:noFill/>
        </p:spPr>
        <p:txBody>
          <a:bodyPr wrap="square" rtlCol="0">
            <a:spAutoFit/>
          </a:bodyPr>
          <a:lstStyle/>
          <a:p>
            <a:pPr algn="ctr"/>
            <a:r>
              <a:rPr lang="en-US" altLang="zh-CN" sz="3200">
                <a:solidFill>
                  <a:srgbClr val="8A4F27"/>
                </a:solidFill>
              </a:rPr>
              <a:t>4 * </a:t>
            </a:r>
            <a:r>
              <a:rPr lang="zh-CN" altLang="en-US" sz="3200">
                <a:solidFill>
                  <a:srgbClr val="8A4F27"/>
                </a:solidFill>
              </a:rPr>
              <a:t>藏</a:t>
            </a:r>
            <a:r>
              <a:rPr lang="en-US" altLang="zh-CN" sz="3200">
                <a:solidFill>
                  <a:srgbClr val="8A4F27"/>
                </a:solidFill>
              </a:rPr>
              <a:t>  </a:t>
            </a:r>
            <a:r>
              <a:rPr lang="zh-CN" altLang="en-US" sz="3200">
                <a:solidFill>
                  <a:srgbClr val="8A4F27"/>
                </a:solidFill>
              </a:rPr>
              <a:t>戏</a:t>
            </a:r>
            <a:endParaRPr lang="zh-CN" altLang="en-US" sz="3200">
              <a:solidFill>
                <a:srgbClr val="8A4F27"/>
              </a:solidFill>
            </a:endParaRPr>
          </a:p>
        </p:txBody>
      </p:sp>
      <p:sp>
        <p:nvSpPr>
          <p:cNvPr id="34" name="左大括号 33"/>
          <p:cNvSpPr/>
          <p:nvPr/>
        </p:nvSpPr>
        <p:spPr>
          <a:xfrm flipH="1">
            <a:off x="9264650" y="2453640"/>
            <a:ext cx="137795" cy="3239770"/>
          </a:xfrm>
          <a:prstGeom prst="leftBrace">
            <a:avLst>
              <a:gd name="adj1" fmla="val 56322"/>
              <a:gd name="adj2" fmla="val 50000"/>
            </a:avLst>
          </a:prstGeom>
          <a:noFill/>
          <a:ln w="25400" cap="flat" cmpd="sng" algn="ctr">
            <a:solidFill>
              <a:srgbClr val="8A4F27"/>
            </a:solidFill>
            <a:prstDash val="solid"/>
          </a:ln>
          <a:effectLst>
            <a:outerShdw blurRad="40000" dist="20000" dir="5400000" rotWithShape="0">
              <a:srgbClr val="000000">
                <a:alpha val="38000"/>
              </a:srgbClr>
            </a:outerShdw>
          </a:effectLst>
        </p:spPr>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8A4F27"/>
              </a:solidFill>
              <a:effectLst/>
              <a:uLnTx/>
              <a:uFillTx/>
              <a:latin typeface="Arial" panose="020B0604020202020204" pitchFamily="34" charset="0"/>
              <a:ea typeface="宋体" panose="02010600030101010101" pitchFamily="2" charset="-122"/>
              <a:cs typeface="+mn-ea"/>
            </a:endParaRPr>
          </a:p>
        </p:txBody>
      </p:sp>
      <p:grpSp>
        <p:nvGrpSpPr>
          <p:cNvPr id="2" name="组合 1"/>
          <p:cNvGrpSpPr/>
          <p:nvPr/>
        </p:nvGrpSpPr>
        <p:grpSpPr>
          <a:xfrm>
            <a:off x="1568450" y="2327910"/>
            <a:ext cx="2190115" cy="544830"/>
            <a:chOff x="2470" y="7244"/>
            <a:chExt cx="3449" cy="858"/>
          </a:xfrm>
        </p:grpSpPr>
        <p:sp>
          <p:nvSpPr>
            <p:cNvPr id="49" name="圆角矩形 48"/>
            <p:cNvSpPr/>
            <p:nvPr/>
          </p:nvSpPr>
          <p:spPr>
            <a:xfrm>
              <a:off x="2470" y="7244"/>
              <a:ext cx="3312" cy="854"/>
            </a:xfrm>
            <a:prstGeom prst="roundRect">
              <a:avLst>
                <a:gd name="adj" fmla="val 0"/>
              </a:avLst>
            </a:prstGeom>
            <a:gradFill>
              <a:gsLst>
                <a:gs pos="0">
                  <a:srgbClr val="C8753E"/>
                </a:gs>
                <a:gs pos="21000">
                  <a:srgbClr val="8A4F27"/>
                </a:gs>
                <a:gs pos="100000">
                  <a:srgbClr val="C8753E"/>
                </a:gs>
                <a:gs pos="75000">
                  <a:srgbClr val="8A4F27"/>
                </a:gs>
              </a:gsLst>
              <a:lin ang="5400000" scaled="0"/>
            </a:gradFill>
            <a:ln>
              <a:solidFill>
                <a:srgbClr val="8E0000"/>
              </a:solidFill>
            </a:ln>
            <a:effectLst>
              <a:innerShdw blurRad="241300" dist="50800" dir="18900000">
                <a:srgbClr val="C00D00">
                  <a:alpha val="44000"/>
                </a:srgbClr>
              </a:inn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ym typeface="+mn-ea"/>
              </a:endParaRPr>
            </a:p>
          </p:txBody>
        </p:sp>
        <p:sp>
          <p:nvSpPr>
            <p:cNvPr id="50" name="文本框 49"/>
            <p:cNvSpPr txBox="1"/>
            <p:nvPr/>
          </p:nvSpPr>
          <p:spPr>
            <a:xfrm>
              <a:off x="2573" y="7280"/>
              <a:ext cx="3346" cy="822"/>
            </a:xfrm>
            <a:prstGeom prst="rect">
              <a:avLst/>
            </a:prstGeom>
            <a:noFill/>
            <a:ln>
              <a:noFill/>
            </a:ln>
          </p:spPr>
          <p:txBody>
            <a:bodyPr wrap="square" rtlCol="0">
              <a:spAutoFit/>
            </a:bodyPr>
            <a:lstStyle/>
            <a:p>
              <a:r>
                <a:rPr lang="zh-CN" altLang="en-US" sz="2800" spc="200">
                  <a:solidFill>
                    <a:schemeClr val="bg1"/>
                  </a:solidFill>
                  <a:uFillTx/>
                  <a:latin typeface="黑体" panose="02010609060101010101" charset="-122"/>
                  <a:ea typeface="黑体" panose="02010609060101010101" charset="-122"/>
                </a:rPr>
                <a:t>概括特色：</a:t>
              </a:r>
              <a:endParaRPr lang="zh-CN" altLang="en-US" sz="2800" spc="200">
                <a:solidFill>
                  <a:schemeClr val="bg1"/>
                </a:solidFill>
                <a:uFillTx/>
                <a:latin typeface="黑体" panose="02010609060101010101" charset="-122"/>
                <a:ea typeface="黑体" panose="02010609060101010101" charset="-122"/>
              </a:endParaRPr>
            </a:p>
          </p:txBody>
        </p:sp>
      </p:grpSp>
      <p:sp>
        <p:nvSpPr>
          <p:cNvPr id="3" name="文本框 2"/>
          <p:cNvSpPr txBox="1"/>
          <p:nvPr/>
        </p:nvSpPr>
        <p:spPr>
          <a:xfrm>
            <a:off x="3792220" y="2367915"/>
            <a:ext cx="5556885" cy="521970"/>
          </a:xfrm>
          <a:prstGeom prst="rect">
            <a:avLst/>
          </a:prstGeom>
          <a:noFill/>
        </p:spPr>
        <p:txBody>
          <a:bodyPr wrap="square" rtlCol="0">
            <a:spAutoFit/>
          </a:bodyPr>
          <a:lstStyle/>
          <a:p>
            <a:r>
              <a:rPr lang="zh-CN" altLang="en-US" sz="2800" b="1">
                <a:solidFill>
                  <a:srgbClr val="8A4F27"/>
                </a:solidFill>
                <a:latin typeface="楷体" panose="02010609060101010101" charset="-122"/>
                <a:ea typeface="楷体" panose="02010609060101010101" charset="-122"/>
                <a:cs typeface="楷体" panose="02010609060101010101" charset="-122"/>
              </a:rPr>
              <a:t>戴着面具</a:t>
            </a:r>
            <a:r>
              <a:rPr lang="en-US" altLang="zh-CN" sz="2800" b="1">
                <a:solidFill>
                  <a:srgbClr val="8A4F27"/>
                </a:solidFill>
                <a:latin typeface="楷体" panose="02010609060101010101" charset="-122"/>
                <a:ea typeface="楷体" panose="02010609060101010101" charset="-122"/>
                <a:cs typeface="楷体" panose="02010609060101010101" charset="-122"/>
              </a:rPr>
              <a:t>  </a:t>
            </a:r>
            <a:r>
              <a:rPr lang="zh-CN" altLang="en-US" sz="2800" b="1">
                <a:solidFill>
                  <a:srgbClr val="8A4F27"/>
                </a:solidFill>
                <a:latin typeface="楷体" panose="02010609060101010101" charset="-122"/>
                <a:ea typeface="楷体" panose="02010609060101010101" charset="-122"/>
                <a:cs typeface="楷体" panose="02010609060101010101" charset="-122"/>
              </a:rPr>
              <a:t>没有舞台</a:t>
            </a:r>
            <a:r>
              <a:rPr lang="en-US" altLang="zh-CN" sz="2800" b="1">
                <a:solidFill>
                  <a:srgbClr val="8A4F27"/>
                </a:solidFill>
                <a:latin typeface="楷体" panose="02010609060101010101" charset="-122"/>
                <a:ea typeface="楷体" panose="02010609060101010101" charset="-122"/>
                <a:cs typeface="楷体" panose="02010609060101010101" charset="-122"/>
              </a:rPr>
              <a:t>  </a:t>
            </a:r>
            <a:r>
              <a:rPr lang="zh-CN" altLang="en-US" sz="2800" b="1">
                <a:solidFill>
                  <a:srgbClr val="8A4F27"/>
                </a:solidFill>
                <a:latin typeface="楷体" panose="02010609060101010101" charset="-122"/>
                <a:ea typeface="楷体" panose="02010609060101010101" charset="-122"/>
                <a:cs typeface="楷体" panose="02010609060101010101" charset="-122"/>
              </a:rPr>
              <a:t>演三五天</a:t>
            </a:r>
            <a:endParaRPr lang="zh-CN" altLang="en-US" sz="2800" b="1">
              <a:solidFill>
                <a:srgbClr val="8A4F27"/>
              </a:solidFill>
              <a:latin typeface="楷体" panose="02010609060101010101" charset="-122"/>
              <a:ea typeface="楷体" panose="02010609060101010101" charset="-122"/>
              <a:cs typeface="楷体" panose="02010609060101010101" charset="-122"/>
            </a:endParaRPr>
          </a:p>
        </p:txBody>
      </p:sp>
      <p:grpSp>
        <p:nvGrpSpPr>
          <p:cNvPr id="7" name="组合 6"/>
          <p:cNvGrpSpPr/>
          <p:nvPr/>
        </p:nvGrpSpPr>
        <p:grpSpPr>
          <a:xfrm>
            <a:off x="1560195" y="3101340"/>
            <a:ext cx="2190115" cy="544830"/>
            <a:chOff x="2470" y="7244"/>
            <a:chExt cx="3449" cy="858"/>
          </a:xfrm>
        </p:grpSpPr>
        <p:sp>
          <p:nvSpPr>
            <p:cNvPr id="10" name="圆角矩形 9"/>
            <p:cNvSpPr/>
            <p:nvPr/>
          </p:nvSpPr>
          <p:spPr>
            <a:xfrm>
              <a:off x="2470" y="7244"/>
              <a:ext cx="3312" cy="854"/>
            </a:xfrm>
            <a:prstGeom prst="roundRect">
              <a:avLst>
                <a:gd name="adj" fmla="val 0"/>
              </a:avLst>
            </a:prstGeom>
            <a:gradFill>
              <a:gsLst>
                <a:gs pos="0">
                  <a:srgbClr val="C8753E"/>
                </a:gs>
                <a:gs pos="21000">
                  <a:srgbClr val="8A4F27"/>
                </a:gs>
                <a:gs pos="100000">
                  <a:srgbClr val="C8753E"/>
                </a:gs>
                <a:gs pos="75000">
                  <a:srgbClr val="8A4F27"/>
                </a:gs>
              </a:gsLst>
              <a:lin ang="5400000" scaled="0"/>
            </a:gradFill>
            <a:ln>
              <a:solidFill>
                <a:srgbClr val="8E0000"/>
              </a:solidFill>
            </a:ln>
            <a:effectLst>
              <a:innerShdw blurRad="241300" dist="50800" dir="18900000">
                <a:srgbClr val="C00D00">
                  <a:alpha val="44000"/>
                </a:srgbClr>
              </a:inn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ym typeface="+mn-ea"/>
              </a:endParaRPr>
            </a:p>
          </p:txBody>
        </p:sp>
        <p:sp>
          <p:nvSpPr>
            <p:cNvPr id="12" name="文本框 11"/>
            <p:cNvSpPr txBox="1"/>
            <p:nvPr/>
          </p:nvSpPr>
          <p:spPr>
            <a:xfrm>
              <a:off x="2573" y="7280"/>
              <a:ext cx="3346" cy="822"/>
            </a:xfrm>
            <a:prstGeom prst="rect">
              <a:avLst/>
            </a:prstGeom>
            <a:noFill/>
            <a:ln>
              <a:noFill/>
            </a:ln>
          </p:spPr>
          <p:txBody>
            <a:bodyPr wrap="square" rtlCol="0">
              <a:spAutoFit/>
            </a:bodyPr>
            <a:lstStyle/>
            <a:p>
              <a:r>
                <a:rPr lang="zh-CN" altLang="en-US" sz="2800" spc="200">
                  <a:solidFill>
                    <a:schemeClr val="bg1"/>
                  </a:solidFill>
                  <a:uFillTx/>
                  <a:latin typeface="黑体" panose="02010609060101010101" charset="-122"/>
                  <a:ea typeface="黑体" panose="02010609060101010101" charset="-122"/>
                </a:rPr>
                <a:t>形成过程：</a:t>
              </a:r>
              <a:endParaRPr lang="zh-CN" altLang="en-US" sz="2800" spc="200">
                <a:solidFill>
                  <a:schemeClr val="bg1"/>
                </a:solidFill>
                <a:uFillTx/>
                <a:latin typeface="黑体" panose="02010609060101010101" charset="-122"/>
                <a:ea typeface="黑体" panose="02010609060101010101" charset="-122"/>
              </a:endParaRPr>
            </a:p>
          </p:txBody>
        </p:sp>
      </p:grpSp>
      <p:sp>
        <p:nvSpPr>
          <p:cNvPr id="13" name="文本框 12"/>
          <p:cNvSpPr txBox="1"/>
          <p:nvPr/>
        </p:nvSpPr>
        <p:spPr>
          <a:xfrm>
            <a:off x="3783965" y="3141345"/>
            <a:ext cx="5556885" cy="521970"/>
          </a:xfrm>
          <a:prstGeom prst="rect">
            <a:avLst/>
          </a:prstGeom>
          <a:noFill/>
        </p:spPr>
        <p:txBody>
          <a:bodyPr wrap="square" rtlCol="0">
            <a:spAutoFit/>
          </a:bodyPr>
          <a:lstStyle/>
          <a:p>
            <a:r>
              <a:rPr lang="zh-CN" altLang="en-US" sz="2800" b="1">
                <a:solidFill>
                  <a:srgbClr val="8A4F27"/>
                </a:solidFill>
                <a:latin typeface="楷体" panose="02010609060101010101" charset="-122"/>
                <a:ea typeface="楷体" panose="02010609060101010101" charset="-122"/>
                <a:cs typeface="楷体" panose="02010609060101010101" charset="-122"/>
              </a:rPr>
              <a:t>发誓架桥</a:t>
            </a:r>
            <a:r>
              <a:rPr lang="en-US" altLang="zh-CN" sz="2800" b="1">
                <a:solidFill>
                  <a:srgbClr val="8A4F27"/>
                </a:solidFill>
                <a:latin typeface="楷体" panose="02010609060101010101" charset="-122"/>
                <a:ea typeface="楷体" panose="02010609060101010101" charset="-122"/>
                <a:cs typeface="楷体" panose="02010609060101010101" charset="-122"/>
              </a:rPr>
              <a:t>  </a:t>
            </a:r>
            <a:r>
              <a:rPr lang="zh-CN" altLang="en-US" sz="2800" b="1">
                <a:solidFill>
                  <a:srgbClr val="8A4F27"/>
                </a:solidFill>
                <a:latin typeface="楷体" panose="02010609060101010101" charset="-122"/>
                <a:ea typeface="楷体" panose="02010609060101010101" charset="-122"/>
                <a:cs typeface="楷体" panose="02010609060101010101" charset="-122"/>
              </a:rPr>
              <a:t>募捐架桥</a:t>
            </a:r>
            <a:r>
              <a:rPr lang="en-US" altLang="zh-CN" sz="2800" b="1">
                <a:solidFill>
                  <a:srgbClr val="8A4F27"/>
                </a:solidFill>
                <a:latin typeface="楷体" panose="02010609060101010101" charset="-122"/>
                <a:ea typeface="楷体" panose="02010609060101010101" charset="-122"/>
                <a:cs typeface="楷体" panose="02010609060101010101" charset="-122"/>
              </a:rPr>
              <a:t>  </a:t>
            </a:r>
            <a:r>
              <a:rPr lang="zh-CN" altLang="en-US" sz="2800" b="1">
                <a:solidFill>
                  <a:srgbClr val="8A4F27"/>
                </a:solidFill>
                <a:latin typeface="楷体" panose="02010609060101010101" charset="-122"/>
                <a:ea typeface="楷体" panose="02010609060101010101" charset="-122"/>
                <a:cs typeface="楷体" panose="02010609060101010101" charset="-122"/>
              </a:rPr>
              <a:t>创立藏戏</a:t>
            </a:r>
            <a:endParaRPr lang="zh-CN" altLang="en-US" sz="2800" b="1">
              <a:solidFill>
                <a:srgbClr val="8A4F27"/>
              </a:solidFill>
              <a:latin typeface="楷体" panose="02010609060101010101" charset="-122"/>
              <a:ea typeface="楷体" panose="02010609060101010101" charset="-122"/>
              <a:cs typeface="楷体" panose="02010609060101010101" charset="-122"/>
            </a:endParaRPr>
          </a:p>
        </p:txBody>
      </p:sp>
      <p:grpSp>
        <p:nvGrpSpPr>
          <p:cNvPr id="17" name="组合 16"/>
          <p:cNvGrpSpPr/>
          <p:nvPr/>
        </p:nvGrpSpPr>
        <p:grpSpPr>
          <a:xfrm>
            <a:off x="1560195" y="3902710"/>
            <a:ext cx="2190115" cy="544830"/>
            <a:chOff x="2470" y="7244"/>
            <a:chExt cx="3449" cy="858"/>
          </a:xfrm>
        </p:grpSpPr>
        <p:sp>
          <p:nvSpPr>
            <p:cNvPr id="19" name="圆角矩形 18"/>
            <p:cNvSpPr/>
            <p:nvPr/>
          </p:nvSpPr>
          <p:spPr>
            <a:xfrm>
              <a:off x="2470" y="7244"/>
              <a:ext cx="3312" cy="854"/>
            </a:xfrm>
            <a:prstGeom prst="roundRect">
              <a:avLst>
                <a:gd name="adj" fmla="val 0"/>
              </a:avLst>
            </a:prstGeom>
            <a:gradFill>
              <a:gsLst>
                <a:gs pos="0">
                  <a:srgbClr val="C8753E"/>
                </a:gs>
                <a:gs pos="21000">
                  <a:srgbClr val="8A4F27"/>
                </a:gs>
                <a:gs pos="100000">
                  <a:srgbClr val="C8753E"/>
                </a:gs>
                <a:gs pos="75000">
                  <a:srgbClr val="8A4F27"/>
                </a:gs>
              </a:gsLst>
              <a:lin ang="5400000" scaled="0"/>
            </a:gradFill>
            <a:ln>
              <a:solidFill>
                <a:srgbClr val="8E0000"/>
              </a:solidFill>
            </a:ln>
            <a:effectLst>
              <a:innerShdw blurRad="241300" dist="50800" dir="18900000">
                <a:srgbClr val="C00D00">
                  <a:alpha val="44000"/>
                </a:srgbClr>
              </a:inn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ym typeface="+mn-ea"/>
              </a:endParaRPr>
            </a:p>
          </p:txBody>
        </p:sp>
        <p:sp>
          <p:nvSpPr>
            <p:cNvPr id="20" name="文本框 19"/>
            <p:cNvSpPr txBox="1"/>
            <p:nvPr/>
          </p:nvSpPr>
          <p:spPr>
            <a:xfrm>
              <a:off x="2573" y="7280"/>
              <a:ext cx="3346" cy="822"/>
            </a:xfrm>
            <a:prstGeom prst="rect">
              <a:avLst/>
            </a:prstGeom>
            <a:noFill/>
            <a:ln>
              <a:noFill/>
            </a:ln>
          </p:spPr>
          <p:txBody>
            <a:bodyPr wrap="square" rtlCol="0">
              <a:spAutoFit/>
            </a:bodyPr>
            <a:lstStyle/>
            <a:p>
              <a:r>
                <a:rPr lang="zh-CN" altLang="en-US" sz="2800" spc="200">
                  <a:solidFill>
                    <a:schemeClr val="bg1"/>
                  </a:solidFill>
                  <a:uFillTx/>
                  <a:latin typeface="黑体" panose="02010609060101010101" charset="-122"/>
                  <a:ea typeface="黑体" panose="02010609060101010101" charset="-122"/>
                </a:rPr>
                <a:t>主要特点：</a:t>
              </a:r>
              <a:endParaRPr lang="zh-CN" altLang="en-US" sz="2800" spc="200">
                <a:solidFill>
                  <a:schemeClr val="bg1"/>
                </a:solidFill>
                <a:uFillTx/>
                <a:latin typeface="黑体" panose="02010609060101010101" charset="-122"/>
                <a:ea typeface="黑体" panose="02010609060101010101" charset="-122"/>
              </a:endParaRPr>
            </a:p>
          </p:txBody>
        </p:sp>
      </p:grpSp>
      <p:sp>
        <p:nvSpPr>
          <p:cNvPr id="22" name="文本框 21"/>
          <p:cNvSpPr txBox="1"/>
          <p:nvPr/>
        </p:nvSpPr>
        <p:spPr>
          <a:xfrm>
            <a:off x="3783965" y="3895090"/>
            <a:ext cx="5556885" cy="1124585"/>
          </a:xfrm>
          <a:prstGeom prst="rect">
            <a:avLst/>
          </a:prstGeom>
          <a:noFill/>
        </p:spPr>
        <p:txBody>
          <a:bodyPr wrap="square" rtlCol="0">
            <a:spAutoFit/>
          </a:bodyPr>
          <a:lstStyle/>
          <a:p>
            <a:pPr fontAlgn="auto">
              <a:lnSpc>
                <a:spcPct val="120000"/>
              </a:lnSpc>
            </a:pPr>
            <a:r>
              <a:rPr lang="zh-CN" altLang="en-US" sz="2800" b="1">
                <a:solidFill>
                  <a:srgbClr val="8A4F27"/>
                </a:solidFill>
                <a:latin typeface="楷体" panose="02010609060101010101" charset="-122"/>
                <a:ea typeface="楷体" panose="02010609060101010101" charset="-122"/>
                <a:cs typeface="楷体" panose="02010609060101010101" charset="-122"/>
              </a:rPr>
              <a:t>面具</a:t>
            </a:r>
            <a:r>
              <a:rPr lang="en-US" altLang="zh-CN" sz="2800" b="1">
                <a:solidFill>
                  <a:srgbClr val="8A4F27"/>
                </a:solidFill>
                <a:latin typeface="楷体" panose="02010609060101010101" charset="-122"/>
                <a:ea typeface="楷体" panose="02010609060101010101" charset="-122"/>
                <a:cs typeface="楷体" panose="02010609060101010101" charset="-122"/>
              </a:rPr>
              <a:t>  </a:t>
            </a:r>
            <a:r>
              <a:rPr lang="zh-CN" altLang="en-US" sz="2800" b="1">
                <a:solidFill>
                  <a:srgbClr val="8A4F27"/>
                </a:solidFill>
                <a:latin typeface="楷体" panose="02010609060101010101" charset="-122"/>
                <a:ea typeface="楷体" panose="02010609060101010101" charset="-122"/>
                <a:cs typeface="楷体" panose="02010609060101010101" charset="-122"/>
              </a:rPr>
              <a:t>舞台</a:t>
            </a:r>
            <a:r>
              <a:rPr lang="en-US" altLang="zh-CN" sz="2800" b="1">
                <a:solidFill>
                  <a:srgbClr val="8A4F27"/>
                </a:solidFill>
                <a:latin typeface="楷体" panose="02010609060101010101" charset="-122"/>
                <a:ea typeface="楷体" panose="02010609060101010101" charset="-122"/>
                <a:cs typeface="楷体" panose="02010609060101010101" charset="-122"/>
              </a:rPr>
              <a:t>  </a:t>
            </a:r>
            <a:r>
              <a:rPr lang="zh-CN" altLang="en-US" sz="2800" b="1">
                <a:solidFill>
                  <a:srgbClr val="8A4F27"/>
                </a:solidFill>
                <a:latin typeface="楷体" panose="02010609060101010101" charset="-122"/>
                <a:ea typeface="楷体" panose="02010609060101010101" charset="-122"/>
                <a:cs typeface="楷体" panose="02010609060101010101" charset="-122"/>
              </a:rPr>
              <a:t>剧情</a:t>
            </a:r>
            <a:r>
              <a:rPr lang="en-US" altLang="zh-CN" sz="2800" b="1">
                <a:solidFill>
                  <a:srgbClr val="8A4F27"/>
                </a:solidFill>
                <a:latin typeface="楷体" panose="02010609060101010101" charset="-122"/>
                <a:ea typeface="楷体" panose="02010609060101010101" charset="-122"/>
                <a:cs typeface="楷体" panose="02010609060101010101" charset="-122"/>
              </a:rPr>
              <a:t>  </a:t>
            </a:r>
            <a:r>
              <a:rPr lang="zh-CN" altLang="en-US" sz="2800" b="1">
                <a:solidFill>
                  <a:srgbClr val="8A4F27"/>
                </a:solidFill>
                <a:latin typeface="楷体" panose="02010609060101010101" charset="-122"/>
                <a:ea typeface="楷体" panose="02010609060101010101" charset="-122"/>
                <a:cs typeface="楷体" panose="02010609060101010101" charset="-122"/>
              </a:rPr>
              <a:t>唱腔</a:t>
            </a:r>
            <a:r>
              <a:rPr lang="en-US" altLang="zh-CN" sz="2800" b="1">
                <a:solidFill>
                  <a:srgbClr val="8A4F27"/>
                </a:solidFill>
                <a:latin typeface="楷体" panose="02010609060101010101" charset="-122"/>
                <a:ea typeface="楷体" panose="02010609060101010101" charset="-122"/>
                <a:cs typeface="楷体" panose="02010609060101010101" charset="-122"/>
              </a:rPr>
              <a:t>  </a:t>
            </a:r>
            <a:r>
              <a:rPr lang="zh-CN" altLang="en-US" sz="2800" b="1">
                <a:solidFill>
                  <a:srgbClr val="8A4F27"/>
                </a:solidFill>
                <a:latin typeface="楷体" panose="02010609060101010101" charset="-122"/>
                <a:ea typeface="楷体" panose="02010609060101010101" charset="-122"/>
                <a:cs typeface="楷体" panose="02010609060101010101" charset="-122"/>
              </a:rPr>
              <a:t>动作</a:t>
            </a:r>
            <a:r>
              <a:rPr lang="en-US" altLang="zh-CN" sz="2800" b="1">
                <a:solidFill>
                  <a:srgbClr val="8A4F27"/>
                </a:solidFill>
                <a:latin typeface="楷体" panose="02010609060101010101" charset="-122"/>
                <a:ea typeface="楷体" panose="02010609060101010101" charset="-122"/>
                <a:cs typeface="楷体" panose="02010609060101010101" charset="-122"/>
              </a:rPr>
              <a:t>  </a:t>
            </a:r>
            <a:r>
              <a:rPr lang="zh-CN" altLang="en-US" sz="2800" b="1">
                <a:solidFill>
                  <a:srgbClr val="8A4F27"/>
                </a:solidFill>
                <a:latin typeface="楷体" panose="02010609060101010101" charset="-122"/>
                <a:ea typeface="楷体" panose="02010609060101010101" charset="-122"/>
                <a:cs typeface="楷体" panose="02010609060101010101" charset="-122"/>
              </a:rPr>
              <a:t>时长</a:t>
            </a:r>
            <a:endParaRPr lang="zh-CN" altLang="en-US" sz="2800" b="1">
              <a:solidFill>
                <a:srgbClr val="8A4F27"/>
              </a:solidFill>
              <a:latin typeface="楷体" panose="02010609060101010101" charset="-122"/>
              <a:ea typeface="楷体" panose="02010609060101010101" charset="-122"/>
              <a:cs typeface="楷体" panose="02010609060101010101" charset="-122"/>
            </a:endParaRPr>
          </a:p>
        </p:txBody>
      </p:sp>
      <p:grpSp>
        <p:nvGrpSpPr>
          <p:cNvPr id="35" name="组合 34"/>
          <p:cNvGrpSpPr/>
          <p:nvPr/>
        </p:nvGrpSpPr>
        <p:grpSpPr>
          <a:xfrm>
            <a:off x="1568450" y="5138420"/>
            <a:ext cx="2190115" cy="544830"/>
            <a:chOff x="2470" y="7244"/>
            <a:chExt cx="3449" cy="858"/>
          </a:xfrm>
        </p:grpSpPr>
        <p:sp>
          <p:nvSpPr>
            <p:cNvPr id="36" name="圆角矩形 35"/>
            <p:cNvSpPr/>
            <p:nvPr/>
          </p:nvSpPr>
          <p:spPr>
            <a:xfrm>
              <a:off x="2470" y="7244"/>
              <a:ext cx="3312" cy="854"/>
            </a:xfrm>
            <a:prstGeom prst="roundRect">
              <a:avLst>
                <a:gd name="adj" fmla="val 0"/>
              </a:avLst>
            </a:prstGeom>
            <a:gradFill>
              <a:gsLst>
                <a:gs pos="0">
                  <a:srgbClr val="C8753E"/>
                </a:gs>
                <a:gs pos="21000">
                  <a:srgbClr val="8A4F27"/>
                </a:gs>
                <a:gs pos="100000">
                  <a:srgbClr val="C8753E"/>
                </a:gs>
                <a:gs pos="75000">
                  <a:srgbClr val="8A4F27"/>
                </a:gs>
              </a:gsLst>
              <a:lin ang="5400000" scaled="0"/>
            </a:gradFill>
            <a:ln>
              <a:solidFill>
                <a:srgbClr val="8E0000"/>
              </a:solidFill>
            </a:ln>
            <a:effectLst>
              <a:innerShdw blurRad="241300" dist="50800" dir="18900000">
                <a:srgbClr val="C00D00">
                  <a:alpha val="44000"/>
                </a:srgbClr>
              </a:inn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ym typeface="+mn-ea"/>
              </a:endParaRPr>
            </a:p>
          </p:txBody>
        </p:sp>
        <p:sp>
          <p:nvSpPr>
            <p:cNvPr id="37" name="文本框 36"/>
            <p:cNvSpPr txBox="1"/>
            <p:nvPr/>
          </p:nvSpPr>
          <p:spPr>
            <a:xfrm>
              <a:off x="2573" y="7280"/>
              <a:ext cx="3346" cy="822"/>
            </a:xfrm>
            <a:prstGeom prst="rect">
              <a:avLst/>
            </a:prstGeom>
            <a:noFill/>
            <a:ln>
              <a:noFill/>
            </a:ln>
          </p:spPr>
          <p:txBody>
            <a:bodyPr wrap="square" rtlCol="0">
              <a:spAutoFit/>
            </a:bodyPr>
            <a:lstStyle/>
            <a:p>
              <a:r>
                <a:rPr lang="zh-CN" altLang="en-US" sz="2800" spc="200">
                  <a:solidFill>
                    <a:schemeClr val="bg1"/>
                  </a:solidFill>
                  <a:uFillTx/>
                  <a:latin typeface="黑体" panose="02010609060101010101" charset="-122"/>
                  <a:ea typeface="黑体" panose="02010609060101010101" charset="-122"/>
                </a:rPr>
                <a:t>传承方式：</a:t>
              </a:r>
              <a:endParaRPr lang="zh-CN" altLang="en-US" sz="2800" spc="200">
                <a:solidFill>
                  <a:schemeClr val="bg1"/>
                </a:solidFill>
                <a:uFillTx/>
                <a:latin typeface="黑体" panose="02010609060101010101" charset="-122"/>
                <a:ea typeface="黑体" panose="02010609060101010101" charset="-122"/>
              </a:endParaRPr>
            </a:p>
          </p:txBody>
        </p:sp>
      </p:grpSp>
      <p:sp>
        <p:nvSpPr>
          <p:cNvPr id="38" name="文本框 37"/>
          <p:cNvSpPr txBox="1"/>
          <p:nvPr/>
        </p:nvSpPr>
        <p:spPr>
          <a:xfrm>
            <a:off x="3792220" y="5178425"/>
            <a:ext cx="5556885" cy="521970"/>
          </a:xfrm>
          <a:prstGeom prst="rect">
            <a:avLst/>
          </a:prstGeom>
          <a:noFill/>
        </p:spPr>
        <p:txBody>
          <a:bodyPr wrap="square" rtlCol="0">
            <a:spAutoFit/>
          </a:bodyPr>
          <a:lstStyle/>
          <a:p>
            <a:r>
              <a:rPr lang="zh-CN" altLang="en-US" sz="2800" b="1">
                <a:solidFill>
                  <a:srgbClr val="8A4F27"/>
                </a:solidFill>
                <a:latin typeface="楷体" panose="02010609060101010101" charset="-122"/>
                <a:ea typeface="楷体" panose="02010609060101010101" charset="-122"/>
                <a:cs typeface="楷体" panose="02010609060101010101" charset="-122"/>
              </a:rPr>
              <a:t>师传身授</a:t>
            </a:r>
            <a:r>
              <a:rPr lang="en-US" altLang="zh-CN" sz="2800" b="1">
                <a:solidFill>
                  <a:srgbClr val="8A4F27"/>
                </a:solidFill>
                <a:latin typeface="楷体" panose="02010609060101010101" charset="-122"/>
                <a:ea typeface="楷体" panose="02010609060101010101" charset="-122"/>
                <a:cs typeface="楷体" panose="02010609060101010101" charset="-122"/>
              </a:rPr>
              <a:t>  </a:t>
            </a:r>
            <a:r>
              <a:rPr lang="zh-CN" altLang="en-US" sz="2800" b="1">
                <a:solidFill>
                  <a:srgbClr val="8A4F27"/>
                </a:solidFill>
                <a:latin typeface="楷体" panose="02010609060101010101" charset="-122"/>
                <a:ea typeface="楷体" panose="02010609060101010101" charset="-122"/>
                <a:cs typeface="楷体" panose="02010609060101010101" charset="-122"/>
              </a:rPr>
              <a:t>代代相传</a:t>
            </a:r>
            <a:endParaRPr lang="zh-CN" altLang="en-US" sz="2800" b="1">
              <a:solidFill>
                <a:srgbClr val="8A4F27"/>
              </a:solidFill>
              <a:latin typeface="楷体" panose="02010609060101010101" charset="-122"/>
              <a:ea typeface="楷体" panose="02010609060101010101" charset="-122"/>
              <a:cs typeface="楷体" panose="02010609060101010101" charset="-122"/>
            </a:endParaRPr>
          </a:p>
        </p:txBody>
      </p:sp>
      <p:sp>
        <p:nvSpPr>
          <p:cNvPr id="39" name="文本框 38"/>
          <p:cNvSpPr txBox="1"/>
          <p:nvPr/>
        </p:nvSpPr>
        <p:spPr>
          <a:xfrm>
            <a:off x="10304780" y="3014345"/>
            <a:ext cx="650240" cy="2061210"/>
          </a:xfrm>
          <a:prstGeom prst="rect">
            <a:avLst/>
          </a:prstGeom>
          <a:noFill/>
        </p:spPr>
        <p:txBody>
          <a:bodyPr wrap="square" rtlCol="0">
            <a:spAutoFit/>
          </a:bodyPr>
          <a:lstStyle/>
          <a:p>
            <a:r>
              <a:rPr lang="zh-CN" altLang="en-US" sz="3200">
                <a:solidFill>
                  <a:srgbClr val="8A4F27"/>
                </a:solidFill>
              </a:rPr>
              <a:t>艺术魅力</a:t>
            </a:r>
            <a:endParaRPr lang="zh-CN" altLang="en-US" sz="3200">
              <a:solidFill>
                <a:srgbClr val="8A4F27"/>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4"/>
                                        </p:tgtEl>
                                        <p:attrNameLst>
                                          <p:attrName>style.visibility</p:attrName>
                                        </p:attrNameLst>
                                      </p:cBhvr>
                                      <p:to>
                                        <p:strVal val="visible"/>
                                      </p:to>
                                    </p:set>
                                    <p:anim calcmode="lin" valueType="num">
                                      <p:cBhvr additive="base">
                                        <p:cTn id="7" dur="500" fill="hold"/>
                                        <p:tgtEl>
                                          <p:spTgt spid="34"/>
                                        </p:tgtEl>
                                        <p:attrNameLst>
                                          <p:attrName>ppt_x</p:attrName>
                                        </p:attrNameLst>
                                      </p:cBhvr>
                                      <p:tavLst>
                                        <p:tav tm="0">
                                          <p:val>
                                            <p:strVal val="#ppt_x"/>
                                          </p:val>
                                        </p:tav>
                                        <p:tav tm="100000">
                                          <p:val>
                                            <p:strVal val="#ppt_x"/>
                                          </p:val>
                                        </p:tav>
                                      </p:tavLst>
                                    </p:anim>
                                    <p:anim calcmode="lin" valueType="num">
                                      <p:cBhvr additive="base">
                                        <p:cTn id="8" dur="500" fill="hold"/>
                                        <p:tgtEl>
                                          <p:spTgt spid="3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8" fill="hold" nodeType="click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wipe(left)">
                                      <p:cBhvr>
                                        <p:cTn id="13" dur="500"/>
                                        <p:tgtEl>
                                          <p:spTgt spid="2"/>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nodeType="click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wipe(left)">
                                      <p:cBhvr>
                                        <p:cTn id="18" dur="500"/>
                                        <p:tgtEl>
                                          <p:spTgt spid="7"/>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nodeType="clickEffect">
                                  <p:stCondLst>
                                    <p:cond delay="0"/>
                                  </p:stCondLst>
                                  <p:childTnLst>
                                    <p:set>
                                      <p:cBhvr>
                                        <p:cTn id="22" dur="1" fill="hold">
                                          <p:stCondLst>
                                            <p:cond delay="0"/>
                                          </p:stCondLst>
                                        </p:cTn>
                                        <p:tgtEl>
                                          <p:spTgt spid="17"/>
                                        </p:tgtEl>
                                        <p:attrNameLst>
                                          <p:attrName>style.visibility</p:attrName>
                                        </p:attrNameLst>
                                      </p:cBhvr>
                                      <p:to>
                                        <p:strVal val="visible"/>
                                      </p:to>
                                    </p:set>
                                    <p:animEffect transition="in" filter="wipe(left)">
                                      <p:cBhvr>
                                        <p:cTn id="23" dur="500"/>
                                        <p:tgtEl>
                                          <p:spTgt spid="17"/>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nodeType="clickEffect">
                                  <p:stCondLst>
                                    <p:cond delay="0"/>
                                  </p:stCondLst>
                                  <p:childTnLst>
                                    <p:set>
                                      <p:cBhvr>
                                        <p:cTn id="27" dur="1" fill="hold">
                                          <p:stCondLst>
                                            <p:cond delay="0"/>
                                          </p:stCondLst>
                                        </p:cTn>
                                        <p:tgtEl>
                                          <p:spTgt spid="35"/>
                                        </p:tgtEl>
                                        <p:attrNameLst>
                                          <p:attrName>style.visibility</p:attrName>
                                        </p:attrNameLst>
                                      </p:cBhvr>
                                      <p:to>
                                        <p:strVal val="visible"/>
                                      </p:to>
                                    </p:set>
                                    <p:animEffect transition="in" filter="wipe(left)">
                                      <p:cBhvr>
                                        <p:cTn id="28"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 name="组合 23"/>
          <p:cNvGrpSpPr/>
          <p:nvPr/>
        </p:nvGrpSpPr>
        <p:grpSpPr>
          <a:xfrm>
            <a:off x="403860" y="337732"/>
            <a:ext cx="3774440" cy="840960"/>
            <a:chOff x="616" y="682"/>
            <a:chExt cx="5944" cy="1324"/>
          </a:xfrm>
        </p:grpSpPr>
        <p:sp>
          <p:nvSpPr>
            <p:cNvPr id="11" name="圆角矩形 10"/>
            <p:cNvSpPr/>
            <p:nvPr/>
          </p:nvSpPr>
          <p:spPr>
            <a:xfrm>
              <a:off x="616" y="693"/>
              <a:ext cx="5944" cy="1304"/>
            </a:xfrm>
            <a:prstGeom prst="roundRect">
              <a:avLst>
                <a:gd name="adj" fmla="val 50000"/>
              </a:avLst>
            </a:prstGeom>
            <a:solidFill>
              <a:schemeClr val="bg1"/>
            </a:solidFill>
            <a:ln>
              <a:solidFill>
                <a:srgbClr val="8A4F27"/>
              </a:solidFill>
            </a:ln>
            <a:effectLst>
              <a:innerShdw blurRad="393700" dist="114300">
                <a:srgbClr val="AD6432">
                  <a:alpha val="42000"/>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Bold" panose="020B0800000000000000" pitchFamily="34" charset="-122"/>
                <a:ea typeface="思源黑体 CN Bold" panose="020B0800000000000000" pitchFamily="34" charset="-122"/>
                <a:cs typeface="+mn-ea"/>
                <a:sym typeface="+mn-lt"/>
              </a:endParaRPr>
            </a:p>
          </p:txBody>
        </p:sp>
        <p:sp>
          <p:nvSpPr>
            <p:cNvPr id="8" name="文本框 7"/>
            <p:cNvSpPr txBox="1"/>
            <p:nvPr/>
          </p:nvSpPr>
          <p:spPr>
            <a:xfrm>
              <a:off x="2274" y="815"/>
              <a:ext cx="3854" cy="1016"/>
            </a:xfrm>
            <a:prstGeom prst="rect">
              <a:avLst/>
            </a:prstGeom>
            <a:noFill/>
          </p:spPr>
          <p:txBody>
            <a:bodyPr wrap="square" rtlCol="0">
              <a:spAutoFit/>
            </a:bodyPr>
            <a:lstStyle/>
            <a:p>
              <a:r>
                <a:rPr lang="zh-CN" altLang="en-US" sz="3600" b="1" spc="800">
                  <a:solidFill>
                    <a:srgbClr val="8A4F27"/>
                  </a:solidFill>
                  <a:uFillTx/>
                  <a:latin typeface="微软雅黑" panose="020B0503020204020204" charset="-122"/>
                  <a:ea typeface="微软雅黑" panose="020B0503020204020204" charset="-122"/>
                </a:rPr>
                <a:t>随堂演练</a:t>
              </a:r>
              <a:endParaRPr lang="zh-CN" altLang="en-US" sz="3600" b="1" spc="800">
                <a:solidFill>
                  <a:srgbClr val="8A4F27"/>
                </a:solidFill>
                <a:uFillTx/>
                <a:latin typeface="微软雅黑" panose="020B0503020204020204" charset="-122"/>
                <a:ea typeface="微软雅黑" panose="020B0503020204020204" charset="-122"/>
              </a:endParaRPr>
            </a:p>
          </p:txBody>
        </p:sp>
        <p:grpSp>
          <p:nvGrpSpPr>
            <p:cNvPr id="18" name="组合 17"/>
            <p:cNvGrpSpPr/>
            <p:nvPr/>
          </p:nvGrpSpPr>
          <p:grpSpPr>
            <a:xfrm>
              <a:off x="684" y="682"/>
              <a:ext cx="1324" cy="1324"/>
              <a:chOff x="4054" y="4683"/>
              <a:chExt cx="1245" cy="1245"/>
            </a:xfrm>
          </p:grpSpPr>
          <p:sp>
            <p:nvSpPr>
              <p:cNvPr id="40" name="MH_Other_4" descr="e7d195523061f1c0deeec63e560781cfd59afb0ea006f2a87ABB68BF51EA6619813959095094C18C62A12F549504892A4AAA8C1554C6663626E05CA27F281A14E6983772AFC3FB97135759321DEA3D703E9D8D869A2273EEB2A0BB67749286FC6AC0CABC13E93DFA52684F44072F01AF674423D8E4F9F8BECABFE5771A30929D6D0D81E4AAAF4547CD35BA5A33B94A9D"/>
              <p:cNvSpPr>
                <a:spLocks noChangeAspect="1"/>
              </p:cNvSpPr>
              <p:nvPr>
                <p:custDataLst>
                  <p:tags r:id="rId1"/>
                </p:custDataLst>
              </p:nvPr>
            </p:nvSpPr>
            <p:spPr>
              <a:xfrm rot="16200000">
                <a:off x="4192" y="4796"/>
                <a:ext cx="1001" cy="1001"/>
              </a:xfrm>
              <a:prstGeom prst="ellipse">
                <a:avLst/>
              </a:prstGeom>
              <a:solidFill>
                <a:srgbClr val="9D5A2D"/>
              </a:solidFill>
              <a:ln w="19050">
                <a:solidFill>
                  <a:srgbClr val="9D5A2D"/>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2400">
                  <a:solidFill>
                    <a:prstClr val="white"/>
                  </a:solidFill>
                  <a:latin typeface="思源黑体 CN Bold" panose="020B0800000000000000" pitchFamily="34" charset="-122"/>
                  <a:ea typeface="思源黑体 CN Bold" panose="020B0800000000000000" pitchFamily="34" charset="-122"/>
                  <a:cs typeface="+mn-ea"/>
                  <a:sym typeface="+mn-lt"/>
                </a:endParaRPr>
              </a:p>
            </p:txBody>
          </p:sp>
          <p:sp>
            <p:nvSpPr>
              <p:cNvPr id="4" name="椭圆 3"/>
              <p:cNvSpPr/>
              <p:nvPr/>
            </p:nvSpPr>
            <p:spPr>
              <a:xfrm>
                <a:off x="4054" y="4683"/>
                <a:ext cx="1245" cy="1245"/>
              </a:xfrm>
              <a:prstGeom prst="ellipse">
                <a:avLst/>
              </a:prstGeom>
              <a:solidFill>
                <a:srgbClr val="EECF91"/>
              </a:solidFill>
              <a:ln>
                <a:noFill/>
              </a:ln>
              <a:effectLst>
                <a:softEdge rad="254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p:nvSpPr>
            <p:spPr>
              <a:xfrm>
                <a:off x="4643" y="4963"/>
                <a:ext cx="298" cy="298"/>
              </a:xfrm>
              <a:prstGeom prst="ellipse">
                <a:avLst/>
              </a:prstGeom>
              <a:solidFill>
                <a:schemeClr val="bg1"/>
              </a:soli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9" name="文本框 8"/>
          <p:cNvSpPr txBox="1"/>
          <p:nvPr/>
        </p:nvSpPr>
        <p:spPr>
          <a:xfrm>
            <a:off x="2386965" y="5512435"/>
            <a:ext cx="9632315" cy="583565"/>
          </a:xfrm>
          <a:prstGeom prst="rect">
            <a:avLst/>
          </a:prstGeom>
          <a:noFill/>
        </p:spPr>
        <p:txBody>
          <a:bodyPr wrap="square" rtlCol="0" anchor="t">
            <a:spAutoFit/>
          </a:bodyPr>
          <a:lstStyle/>
          <a:p>
            <a:r>
              <a:rPr kumimoji="1" lang="en-US" altLang="zh-CN" sz="3200" b="1">
                <a:latin typeface="楷体" panose="02010609060101010101" charset="-122"/>
                <a:ea typeface="楷体" panose="02010609060101010101" charset="-122"/>
                <a:sym typeface="+mn-ea"/>
              </a:rPr>
              <a:t>4.</a:t>
            </a:r>
            <a:r>
              <a:rPr kumimoji="1" lang="zh-CN" altLang="en-US" sz="3200" b="1">
                <a:latin typeface="楷体" panose="02010609060101010101" charset="-122"/>
                <a:ea typeface="楷体" panose="02010609060101010101" charset="-122"/>
                <a:sym typeface="+mn-ea"/>
              </a:rPr>
              <a:t>妖魔的面具青面獠牙，以示</a:t>
            </a:r>
            <a:r>
              <a:rPr kumimoji="1" lang="en-US" altLang="zh-CN" sz="3200" b="1">
                <a:latin typeface="楷体" panose="02010609060101010101" charset="-122"/>
                <a:ea typeface="楷体" panose="02010609060101010101" charset="-122"/>
                <a:sym typeface="+mn-ea"/>
              </a:rPr>
              <a:t>（     ）</a:t>
            </a:r>
            <a:endParaRPr kumimoji="1" lang="en-US" altLang="zh-CN" sz="3200" b="1">
              <a:latin typeface="楷体" panose="02010609060101010101" charset="-122"/>
              <a:ea typeface="楷体" panose="02010609060101010101" charset="-122"/>
              <a:sym typeface="+mn-ea"/>
            </a:endParaRPr>
          </a:p>
        </p:txBody>
      </p:sp>
      <p:sp>
        <p:nvSpPr>
          <p:cNvPr id="14" name="文本框 13"/>
          <p:cNvSpPr txBox="1"/>
          <p:nvPr/>
        </p:nvSpPr>
        <p:spPr>
          <a:xfrm>
            <a:off x="2386965" y="4935220"/>
            <a:ext cx="9632315" cy="583565"/>
          </a:xfrm>
          <a:prstGeom prst="rect">
            <a:avLst/>
          </a:prstGeom>
          <a:noFill/>
        </p:spPr>
        <p:txBody>
          <a:bodyPr wrap="square" rtlCol="0" anchor="t">
            <a:spAutoFit/>
          </a:bodyPr>
          <a:lstStyle/>
          <a:p>
            <a:r>
              <a:rPr kumimoji="1" lang="en-US" altLang="zh-CN" sz="3200" b="1">
                <a:latin typeface="楷体" panose="02010609060101010101" charset="-122"/>
                <a:ea typeface="楷体" panose="02010609060101010101" charset="-122"/>
                <a:sym typeface="+mn-ea"/>
              </a:rPr>
              <a:t>3.</a:t>
            </a:r>
            <a:r>
              <a:rPr kumimoji="1" lang="zh-CN" altLang="en-US" sz="3200" b="1">
                <a:latin typeface="楷体" panose="02010609060101010101" charset="-122"/>
                <a:ea typeface="楷体" panose="02010609060101010101" charset="-122"/>
                <a:sym typeface="+mn-ea"/>
              </a:rPr>
              <a:t>活佛的面具是黄色的，代表</a:t>
            </a:r>
            <a:r>
              <a:rPr kumimoji="1" lang="en-US" altLang="zh-CN" sz="3200" b="1">
                <a:latin typeface="楷体" panose="02010609060101010101" charset="-122"/>
                <a:ea typeface="楷体" panose="02010609060101010101" charset="-122"/>
                <a:sym typeface="+mn-ea"/>
              </a:rPr>
              <a:t>（     ）</a:t>
            </a:r>
            <a:endParaRPr kumimoji="1" lang="en-US" altLang="zh-CN" sz="3200" b="1">
              <a:latin typeface="楷体" panose="02010609060101010101" charset="-122"/>
              <a:ea typeface="楷体" panose="02010609060101010101" charset="-122"/>
              <a:sym typeface="+mn-ea"/>
            </a:endParaRPr>
          </a:p>
        </p:txBody>
      </p:sp>
      <p:sp>
        <p:nvSpPr>
          <p:cNvPr id="15" name="文本框 14"/>
          <p:cNvSpPr txBox="1"/>
          <p:nvPr/>
        </p:nvSpPr>
        <p:spPr>
          <a:xfrm>
            <a:off x="2386965" y="4358005"/>
            <a:ext cx="9632315" cy="583565"/>
          </a:xfrm>
          <a:prstGeom prst="rect">
            <a:avLst/>
          </a:prstGeom>
          <a:noFill/>
        </p:spPr>
        <p:txBody>
          <a:bodyPr wrap="square" rtlCol="0" anchor="t">
            <a:spAutoFit/>
          </a:bodyPr>
          <a:lstStyle/>
          <a:p>
            <a:r>
              <a:rPr kumimoji="1" lang="en-US" altLang="zh-CN" sz="3200" b="1">
                <a:latin typeface="楷体" panose="02010609060101010101" charset="-122"/>
                <a:ea typeface="楷体" panose="02010609060101010101" charset="-122"/>
                <a:sym typeface="+mn-ea"/>
              </a:rPr>
              <a:t>2.</a:t>
            </a:r>
            <a:r>
              <a:rPr kumimoji="1" lang="zh-CN" altLang="en-US" sz="3200" b="1">
                <a:latin typeface="楷体" panose="02010609060101010101" charset="-122"/>
                <a:ea typeface="楷体" panose="02010609060101010101" charset="-122"/>
                <a:sym typeface="+mn-ea"/>
              </a:rPr>
              <a:t>国王的面具是红色的，代表（     ）</a:t>
            </a:r>
            <a:endParaRPr kumimoji="1" lang="zh-CN" altLang="en-US" sz="3200" b="1">
              <a:latin typeface="楷体" panose="02010609060101010101" charset="-122"/>
              <a:ea typeface="楷体" panose="02010609060101010101" charset="-122"/>
              <a:sym typeface="+mn-ea"/>
            </a:endParaRPr>
          </a:p>
        </p:txBody>
      </p:sp>
      <p:sp>
        <p:nvSpPr>
          <p:cNvPr id="16" name="文本框 15"/>
          <p:cNvSpPr txBox="1"/>
          <p:nvPr/>
        </p:nvSpPr>
        <p:spPr>
          <a:xfrm>
            <a:off x="2386965" y="3780790"/>
            <a:ext cx="9632315" cy="583565"/>
          </a:xfrm>
          <a:prstGeom prst="rect">
            <a:avLst/>
          </a:prstGeom>
          <a:noFill/>
        </p:spPr>
        <p:txBody>
          <a:bodyPr wrap="square" rtlCol="0" anchor="t">
            <a:spAutoFit/>
          </a:bodyPr>
          <a:lstStyle/>
          <a:p>
            <a:pPr lvl="0" algn="l"/>
            <a:r>
              <a:rPr kumimoji="1" lang="en-US" altLang="zh-CN" sz="3200" b="1" dirty="0">
                <a:latin typeface="楷体" panose="02010609060101010101" charset="-122"/>
                <a:ea typeface="楷体" panose="02010609060101010101" charset="-122"/>
                <a:sym typeface="+mn-ea"/>
              </a:rPr>
              <a:t>1.</a:t>
            </a:r>
            <a:r>
              <a:rPr kumimoji="1" lang="zh-CN" altLang="en-US" sz="3200" b="1" dirty="0">
                <a:latin typeface="楷体" panose="02010609060101010101" charset="-122"/>
                <a:ea typeface="楷体" panose="02010609060101010101" charset="-122"/>
                <a:sym typeface="+mn-ea"/>
              </a:rPr>
              <a:t>善者的面具是白色的，代表（     ）</a:t>
            </a:r>
            <a:endParaRPr kumimoji="1" lang="zh-CN" altLang="en-US" sz="3200" b="1" dirty="0">
              <a:latin typeface="楷体" panose="02010609060101010101" charset="-122"/>
              <a:ea typeface="楷体" panose="02010609060101010101" charset="-122"/>
              <a:sym typeface="+mn-ea"/>
            </a:endParaRPr>
          </a:p>
        </p:txBody>
      </p:sp>
      <p:sp>
        <p:nvSpPr>
          <p:cNvPr id="23" name="矩形 22"/>
          <p:cNvSpPr/>
          <p:nvPr/>
        </p:nvSpPr>
        <p:spPr>
          <a:xfrm>
            <a:off x="8508365" y="3754120"/>
            <a:ext cx="1045845" cy="643890"/>
          </a:xfrm>
          <a:prstGeom prst="rect">
            <a:avLst/>
          </a:prstGeom>
        </p:spPr>
        <p:txBody>
          <a:bodyPr wrap="square" lIns="91422" tIns="45710" rIns="91422" bIns="45710">
            <a:spAutoFit/>
          </a:bodyPr>
          <a:lstStyle/>
          <a:p>
            <a:r>
              <a:rPr kumimoji="1" lang="en-US" altLang="zh-CN" sz="3600" b="1">
                <a:solidFill>
                  <a:srgbClr val="FF0000"/>
                </a:solidFill>
                <a:latin typeface="楷体" panose="02010609060101010101" charset="-122"/>
                <a:ea typeface="楷体" panose="02010609060101010101" charset="-122"/>
              </a:rPr>
              <a:t>E</a:t>
            </a:r>
            <a:endParaRPr kumimoji="1" lang="en-US" altLang="zh-CN" sz="3600" b="1">
              <a:solidFill>
                <a:srgbClr val="FF0000"/>
              </a:solidFill>
              <a:latin typeface="楷体" panose="02010609060101010101" charset="-122"/>
              <a:ea typeface="楷体" panose="02010609060101010101" charset="-122"/>
            </a:endParaRPr>
          </a:p>
        </p:txBody>
      </p:sp>
      <p:sp>
        <p:nvSpPr>
          <p:cNvPr id="25" name="矩形 24"/>
          <p:cNvSpPr/>
          <p:nvPr/>
        </p:nvSpPr>
        <p:spPr>
          <a:xfrm>
            <a:off x="8508365" y="4330700"/>
            <a:ext cx="1045845" cy="643890"/>
          </a:xfrm>
          <a:prstGeom prst="rect">
            <a:avLst/>
          </a:prstGeom>
        </p:spPr>
        <p:txBody>
          <a:bodyPr wrap="square" lIns="91422" tIns="45710" rIns="91422" bIns="45710">
            <a:spAutoFit/>
          </a:bodyPr>
          <a:lstStyle/>
          <a:p>
            <a:r>
              <a:rPr kumimoji="1" lang="en-US" altLang="zh-CN" sz="3600" b="1">
                <a:solidFill>
                  <a:srgbClr val="FF0000"/>
                </a:solidFill>
                <a:latin typeface="楷体" panose="02010609060101010101" charset="-122"/>
                <a:ea typeface="楷体" panose="02010609060101010101" charset="-122"/>
              </a:rPr>
              <a:t>D</a:t>
            </a:r>
            <a:endParaRPr kumimoji="1" lang="en-US" altLang="zh-CN" sz="3600" b="1">
              <a:solidFill>
                <a:srgbClr val="FF0000"/>
              </a:solidFill>
              <a:latin typeface="楷体" panose="02010609060101010101" charset="-122"/>
              <a:ea typeface="楷体" panose="02010609060101010101" charset="-122"/>
            </a:endParaRPr>
          </a:p>
        </p:txBody>
      </p:sp>
      <p:sp>
        <p:nvSpPr>
          <p:cNvPr id="27" name="矩形 26"/>
          <p:cNvSpPr/>
          <p:nvPr/>
        </p:nvSpPr>
        <p:spPr>
          <a:xfrm>
            <a:off x="8508365" y="4906645"/>
            <a:ext cx="1045845" cy="643890"/>
          </a:xfrm>
          <a:prstGeom prst="rect">
            <a:avLst/>
          </a:prstGeom>
        </p:spPr>
        <p:txBody>
          <a:bodyPr wrap="square" lIns="91422" tIns="45710" rIns="91422" bIns="45710">
            <a:spAutoFit/>
          </a:bodyPr>
          <a:lstStyle/>
          <a:p>
            <a:r>
              <a:rPr kumimoji="1" lang="en-US" altLang="zh-CN" sz="3600" b="1">
                <a:solidFill>
                  <a:srgbClr val="FF0000"/>
                </a:solidFill>
                <a:latin typeface="楷体" panose="02010609060101010101" charset="-122"/>
                <a:ea typeface="楷体" panose="02010609060101010101" charset="-122"/>
              </a:rPr>
              <a:t>F</a:t>
            </a:r>
            <a:endParaRPr kumimoji="1" lang="en-US" altLang="zh-CN" sz="3600" b="1">
              <a:solidFill>
                <a:srgbClr val="FF0000"/>
              </a:solidFill>
              <a:latin typeface="楷体" panose="02010609060101010101" charset="-122"/>
              <a:ea typeface="楷体" panose="02010609060101010101" charset="-122"/>
            </a:endParaRPr>
          </a:p>
        </p:txBody>
      </p:sp>
      <p:sp>
        <p:nvSpPr>
          <p:cNvPr id="28" name="矩形 27"/>
          <p:cNvSpPr/>
          <p:nvPr/>
        </p:nvSpPr>
        <p:spPr>
          <a:xfrm>
            <a:off x="8508365" y="5483225"/>
            <a:ext cx="1045845" cy="643890"/>
          </a:xfrm>
          <a:prstGeom prst="rect">
            <a:avLst/>
          </a:prstGeom>
        </p:spPr>
        <p:txBody>
          <a:bodyPr wrap="square" lIns="91422" tIns="45710" rIns="91422" bIns="45710">
            <a:spAutoFit/>
          </a:bodyPr>
          <a:lstStyle/>
          <a:p>
            <a:r>
              <a:rPr kumimoji="1" lang="en-US" altLang="zh-CN" sz="3600" b="1">
                <a:solidFill>
                  <a:srgbClr val="FF0000"/>
                </a:solidFill>
                <a:latin typeface="楷体" panose="02010609060101010101" charset="-122"/>
                <a:ea typeface="楷体" panose="02010609060101010101" charset="-122"/>
              </a:rPr>
              <a:t>B</a:t>
            </a:r>
            <a:endParaRPr kumimoji="1" lang="en-US" altLang="zh-CN" sz="3600" b="1">
              <a:solidFill>
                <a:srgbClr val="FF0000"/>
              </a:solidFill>
              <a:latin typeface="楷体" panose="02010609060101010101" charset="-122"/>
              <a:ea typeface="楷体" panose="02010609060101010101" charset="-122"/>
            </a:endParaRPr>
          </a:p>
        </p:txBody>
      </p:sp>
      <p:sp>
        <p:nvSpPr>
          <p:cNvPr id="29" name="文本框 28"/>
          <p:cNvSpPr txBox="1"/>
          <p:nvPr/>
        </p:nvSpPr>
        <p:spPr>
          <a:xfrm>
            <a:off x="9480550" y="2999740"/>
            <a:ext cx="1409700" cy="583565"/>
          </a:xfrm>
          <a:prstGeom prst="rect">
            <a:avLst/>
          </a:prstGeom>
          <a:noFill/>
        </p:spPr>
        <p:txBody>
          <a:bodyPr wrap="none" rtlCol="0" anchor="t">
            <a:spAutoFit/>
          </a:bodyPr>
          <a:lstStyle/>
          <a:p>
            <a:r>
              <a:rPr kumimoji="1" lang="en-US" altLang="zh-CN" sz="3200" b="1">
                <a:solidFill>
                  <a:schemeClr val="tx1"/>
                </a:solidFill>
                <a:latin typeface="楷体" panose="02010609060101010101" charset="-122"/>
                <a:ea typeface="楷体" panose="02010609060101010101" charset="-122"/>
                <a:sym typeface="+mn-ea"/>
              </a:rPr>
              <a:t>F.</a:t>
            </a:r>
            <a:r>
              <a:rPr kumimoji="1" lang="zh-CN" altLang="en-US" sz="3200" b="1">
                <a:solidFill>
                  <a:schemeClr val="tx1"/>
                </a:solidFill>
                <a:latin typeface="楷体" panose="02010609060101010101" charset="-122"/>
                <a:ea typeface="楷体" panose="02010609060101010101" charset="-122"/>
                <a:sym typeface="+mn-ea"/>
              </a:rPr>
              <a:t>吉祥</a:t>
            </a:r>
            <a:endParaRPr kumimoji="1" lang="zh-CN" altLang="en-US" sz="3200" b="1">
              <a:solidFill>
                <a:schemeClr val="tx1"/>
              </a:solidFill>
              <a:latin typeface="楷体" panose="02010609060101010101" charset="-122"/>
              <a:ea typeface="楷体" panose="02010609060101010101" charset="-122"/>
              <a:sym typeface="+mn-ea"/>
            </a:endParaRPr>
          </a:p>
        </p:txBody>
      </p:sp>
      <p:sp>
        <p:nvSpPr>
          <p:cNvPr id="30" name="文本框 29"/>
          <p:cNvSpPr txBox="1"/>
          <p:nvPr/>
        </p:nvSpPr>
        <p:spPr>
          <a:xfrm>
            <a:off x="6515100" y="3007360"/>
            <a:ext cx="1409700" cy="583565"/>
          </a:xfrm>
          <a:prstGeom prst="rect">
            <a:avLst/>
          </a:prstGeom>
          <a:noFill/>
        </p:spPr>
        <p:txBody>
          <a:bodyPr wrap="none" rtlCol="0" anchor="t">
            <a:spAutoFit/>
          </a:bodyPr>
          <a:lstStyle/>
          <a:p>
            <a:r>
              <a:rPr kumimoji="1" lang="en-US" altLang="zh-CN" sz="3200" b="1">
                <a:solidFill>
                  <a:schemeClr val="tx1"/>
                </a:solidFill>
                <a:latin typeface="楷体" panose="02010609060101010101" charset="-122"/>
                <a:ea typeface="楷体" panose="02010609060101010101" charset="-122"/>
                <a:sym typeface="+mn-ea"/>
              </a:rPr>
              <a:t>E.</a:t>
            </a:r>
            <a:r>
              <a:rPr kumimoji="1" lang="zh-CN" altLang="en-US" sz="3200" b="1">
                <a:solidFill>
                  <a:schemeClr val="tx1"/>
                </a:solidFill>
                <a:latin typeface="楷体" panose="02010609060101010101" charset="-122"/>
                <a:ea typeface="楷体" panose="02010609060101010101" charset="-122"/>
                <a:sym typeface="+mn-ea"/>
              </a:rPr>
              <a:t>纯洁</a:t>
            </a:r>
            <a:endParaRPr kumimoji="1" lang="zh-CN" altLang="en-US" sz="3200" b="1">
              <a:solidFill>
                <a:schemeClr val="tx1"/>
              </a:solidFill>
              <a:latin typeface="楷体" panose="02010609060101010101" charset="-122"/>
              <a:ea typeface="楷体" panose="02010609060101010101" charset="-122"/>
              <a:sym typeface="+mn-ea"/>
            </a:endParaRPr>
          </a:p>
        </p:txBody>
      </p:sp>
      <p:sp>
        <p:nvSpPr>
          <p:cNvPr id="31" name="文本框 30"/>
          <p:cNvSpPr txBox="1"/>
          <p:nvPr/>
        </p:nvSpPr>
        <p:spPr>
          <a:xfrm>
            <a:off x="2479040" y="3007360"/>
            <a:ext cx="1409700" cy="583565"/>
          </a:xfrm>
          <a:prstGeom prst="rect">
            <a:avLst/>
          </a:prstGeom>
          <a:noFill/>
        </p:spPr>
        <p:txBody>
          <a:bodyPr wrap="none" rtlCol="0" anchor="t">
            <a:spAutoFit/>
          </a:bodyPr>
          <a:lstStyle/>
          <a:p>
            <a:r>
              <a:rPr kumimoji="1" lang="en-US" altLang="zh-CN" sz="3200" b="1">
                <a:solidFill>
                  <a:schemeClr val="tx1"/>
                </a:solidFill>
                <a:latin typeface="楷体" panose="02010609060101010101" charset="-122"/>
                <a:ea typeface="楷体" panose="02010609060101010101" charset="-122"/>
                <a:sym typeface="+mn-ea"/>
              </a:rPr>
              <a:t>D.</a:t>
            </a:r>
            <a:r>
              <a:rPr kumimoji="1" lang="zh-CN" altLang="en-US" sz="3200" b="1">
                <a:solidFill>
                  <a:schemeClr val="tx1"/>
                </a:solidFill>
                <a:latin typeface="楷体" panose="02010609060101010101" charset="-122"/>
                <a:ea typeface="楷体" panose="02010609060101010101" charset="-122"/>
                <a:sym typeface="+mn-ea"/>
              </a:rPr>
              <a:t>威严</a:t>
            </a:r>
            <a:endParaRPr kumimoji="1" lang="zh-CN" altLang="en-US" sz="3200" b="1">
              <a:solidFill>
                <a:schemeClr val="tx1"/>
              </a:solidFill>
              <a:latin typeface="楷体" panose="02010609060101010101" charset="-122"/>
              <a:ea typeface="楷体" panose="02010609060101010101" charset="-122"/>
              <a:sym typeface="+mn-ea"/>
            </a:endParaRPr>
          </a:p>
        </p:txBody>
      </p:sp>
      <p:sp>
        <p:nvSpPr>
          <p:cNvPr id="32" name="文本框 31"/>
          <p:cNvSpPr txBox="1"/>
          <p:nvPr/>
        </p:nvSpPr>
        <p:spPr>
          <a:xfrm>
            <a:off x="9480550" y="2287905"/>
            <a:ext cx="1409700" cy="583565"/>
          </a:xfrm>
          <a:prstGeom prst="rect">
            <a:avLst/>
          </a:prstGeom>
          <a:noFill/>
        </p:spPr>
        <p:txBody>
          <a:bodyPr wrap="none" rtlCol="0" anchor="t">
            <a:spAutoFit/>
          </a:bodyPr>
          <a:lstStyle/>
          <a:p>
            <a:pPr lvl="0" algn="l"/>
            <a:r>
              <a:rPr kumimoji="1" lang="en-US" altLang="zh-CN" sz="3200" b="1">
                <a:solidFill>
                  <a:schemeClr val="tx1"/>
                </a:solidFill>
                <a:latin typeface="楷体" panose="02010609060101010101" charset="-122"/>
                <a:ea typeface="楷体" panose="02010609060101010101" charset="-122"/>
                <a:sym typeface="+mn-ea"/>
              </a:rPr>
              <a:t>C.柔顺</a:t>
            </a:r>
            <a:endParaRPr kumimoji="1" lang="en-US" altLang="zh-CN" sz="3200" b="1">
              <a:solidFill>
                <a:schemeClr val="tx1"/>
              </a:solidFill>
              <a:latin typeface="楷体" panose="02010609060101010101" charset="-122"/>
              <a:ea typeface="楷体" panose="02010609060101010101" charset="-122"/>
              <a:sym typeface="+mn-ea"/>
            </a:endParaRPr>
          </a:p>
        </p:txBody>
      </p:sp>
      <p:sp>
        <p:nvSpPr>
          <p:cNvPr id="33" name="文本框 32"/>
          <p:cNvSpPr txBox="1"/>
          <p:nvPr/>
        </p:nvSpPr>
        <p:spPr>
          <a:xfrm>
            <a:off x="6531610" y="2287905"/>
            <a:ext cx="2634615" cy="583565"/>
          </a:xfrm>
          <a:prstGeom prst="rect">
            <a:avLst/>
          </a:prstGeom>
          <a:noFill/>
        </p:spPr>
        <p:txBody>
          <a:bodyPr wrap="none" rtlCol="0" anchor="t">
            <a:spAutoFit/>
          </a:bodyPr>
          <a:lstStyle/>
          <a:p>
            <a:r>
              <a:rPr kumimoji="1" lang="en-US" altLang="zh-CN" sz="3200" b="1">
                <a:solidFill>
                  <a:schemeClr val="tx1"/>
                </a:solidFill>
                <a:latin typeface="楷体" panose="02010609060101010101" charset="-122"/>
                <a:ea typeface="楷体" panose="02010609060101010101" charset="-122"/>
                <a:sym typeface="+mn-ea"/>
              </a:rPr>
              <a:t>B.</a:t>
            </a:r>
            <a:r>
              <a:rPr kumimoji="1" lang="zh-CN" altLang="en-US" sz="3200" b="1">
                <a:solidFill>
                  <a:schemeClr val="tx1"/>
                </a:solidFill>
                <a:latin typeface="楷体" panose="02010609060101010101" charset="-122"/>
                <a:ea typeface="楷体" panose="02010609060101010101" charset="-122"/>
                <a:sym typeface="+mn-ea"/>
              </a:rPr>
              <a:t>压抑和恐怖</a:t>
            </a:r>
            <a:endParaRPr kumimoji="1" lang="zh-CN" altLang="en-US" sz="3200" b="1">
              <a:solidFill>
                <a:schemeClr val="tx1"/>
              </a:solidFill>
              <a:latin typeface="楷体" panose="02010609060101010101" charset="-122"/>
              <a:ea typeface="楷体" panose="02010609060101010101" charset="-122"/>
              <a:sym typeface="+mn-ea"/>
            </a:endParaRPr>
          </a:p>
        </p:txBody>
      </p:sp>
      <p:sp>
        <p:nvSpPr>
          <p:cNvPr id="41" name="文本框 40"/>
          <p:cNvSpPr txBox="1"/>
          <p:nvPr/>
        </p:nvSpPr>
        <p:spPr>
          <a:xfrm>
            <a:off x="2479040" y="2287905"/>
            <a:ext cx="3451225" cy="583565"/>
          </a:xfrm>
          <a:prstGeom prst="rect">
            <a:avLst/>
          </a:prstGeom>
          <a:noFill/>
        </p:spPr>
        <p:txBody>
          <a:bodyPr wrap="none" rtlCol="0" anchor="t">
            <a:spAutoFit/>
          </a:bodyPr>
          <a:lstStyle/>
          <a:p>
            <a:r>
              <a:rPr kumimoji="1" lang="en-US" altLang="zh-CN" sz="3200" b="1">
                <a:solidFill>
                  <a:schemeClr val="tx1"/>
                </a:solidFill>
                <a:latin typeface="楷体" panose="02010609060101010101" charset="-122"/>
                <a:ea typeface="楷体" panose="02010609060101010101" charset="-122"/>
                <a:sym typeface="+mn-ea"/>
              </a:rPr>
              <a:t>A.</a:t>
            </a:r>
            <a:r>
              <a:rPr kumimoji="1" lang="zh-CN" altLang="en-US" sz="3200" b="1">
                <a:solidFill>
                  <a:schemeClr val="tx1"/>
                </a:solidFill>
                <a:latin typeface="楷体" panose="02010609060101010101" charset="-122"/>
                <a:ea typeface="楷体" panose="02010609060101010101" charset="-122"/>
                <a:sym typeface="+mn-ea"/>
              </a:rPr>
              <a:t>两面三刀的性格</a:t>
            </a:r>
            <a:endParaRPr kumimoji="1" lang="zh-CN" altLang="en-US" sz="3200" b="1">
              <a:solidFill>
                <a:schemeClr val="tx1"/>
              </a:solidFill>
              <a:latin typeface="楷体" panose="02010609060101010101" charset="-122"/>
              <a:ea typeface="楷体" panose="02010609060101010101" charset="-122"/>
              <a:sym typeface="+mn-ea"/>
            </a:endParaRPr>
          </a:p>
        </p:txBody>
      </p:sp>
      <p:sp>
        <p:nvSpPr>
          <p:cNvPr id="42" name="文本框 41"/>
          <p:cNvSpPr txBox="1"/>
          <p:nvPr/>
        </p:nvSpPr>
        <p:spPr>
          <a:xfrm>
            <a:off x="1631950" y="1539240"/>
            <a:ext cx="9625965" cy="583565"/>
          </a:xfrm>
          <a:prstGeom prst="rect">
            <a:avLst/>
          </a:prstGeom>
          <a:noFill/>
        </p:spPr>
        <p:txBody>
          <a:bodyPr wrap="square" rtlCol="0" anchor="t">
            <a:spAutoFit/>
          </a:bodyPr>
          <a:lstStyle/>
          <a:p>
            <a:r>
              <a:rPr kumimoji="1" lang="zh-CN" altLang="en-US" sz="3200" b="1">
                <a:latin typeface="黑体" panose="02010609060101010101" charset="-122"/>
                <a:ea typeface="黑体" panose="02010609060101010101" charset="-122"/>
                <a:cs typeface="微软雅黑" panose="020B0503020204020204" charset="-122"/>
                <a:sym typeface="+mn-ea"/>
              </a:rPr>
              <a:t>一、根据藏戏里人物的身份选择填空。</a:t>
            </a:r>
            <a:endParaRPr kumimoji="1" lang="zh-CN" altLang="en-US" sz="3200" b="1">
              <a:latin typeface="黑体" panose="02010609060101010101" charset="-122"/>
              <a:ea typeface="黑体" panose="02010609060101010101" charset="-122"/>
              <a:cs typeface="微软雅黑" panose="020B0503020204020204"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additive="base">
                                        <p:cTn id="7" dur="500" fill="hold"/>
                                        <p:tgtEl>
                                          <p:spTgt spid="23"/>
                                        </p:tgtEl>
                                        <p:attrNameLst>
                                          <p:attrName>ppt_x</p:attrName>
                                        </p:attrNameLst>
                                      </p:cBhvr>
                                      <p:tavLst>
                                        <p:tav tm="0">
                                          <p:val>
                                            <p:strVal val="#ppt_x"/>
                                          </p:val>
                                        </p:tav>
                                        <p:tav tm="100000">
                                          <p:val>
                                            <p:strVal val="#ppt_x"/>
                                          </p:val>
                                        </p:tav>
                                      </p:tavLst>
                                    </p:anim>
                                    <p:anim calcmode="lin" valueType="num">
                                      <p:cBhvr additive="base">
                                        <p:cTn id="8"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5"/>
                                        </p:tgtEl>
                                        <p:attrNameLst>
                                          <p:attrName>style.visibility</p:attrName>
                                        </p:attrNameLst>
                                      </p:cBhvr>
                                      <p:to>
                                        <p:strVal val="visible"/>
                                      </p:to>
                                    </p:set>
                                    <p:anim calcmode="lin" valueType="num">
                                      <p:cBhvr additive="base">
                                        <p:cTn id="13" dur="500" fill="hold"/>
                                        <p:tgtEl>
                                          <p:spTgt spid="25"/>
                                        </p:tgtEl>
                                        <p:attrNameLst>
                                          <p:attrName>ppt_x</p:attrName>
                                        </p:attrNameLst>
                                      </p:cBhvr>
                                      <p:tavLst>
                                        <p:tav tm="0">
                                          <p:val>
                                            <p:strVal val="#ppt_x"/>
                                          </p:val>
                                        </p:tav>
                                        <p:tav tm="100000">
                                          <p:val>
                                            <p:strVal val="#ppt_x"/>
                                          </p:val>
                                        </p:tav>
                                      </p:tavLst>
                                    </p:anim>
                                    <p:anim calcmode="lin" valueType="num">
                                      <p:cBhvr additive="base">
                                        <p:cTn id="14" dur="500" fill="hold"/>
                                        <p:tgtEl>
                                          <p:spTgt spid="2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7"/>
                                        </p:tgtEl>
                                        <p:attrNameLst>
                                          <p:attrName>style.visibility</p:attrName>
                                        </p:attrNameLst>
                                      </p:cBhvr>
                                      <p:to>
                                        <p:strVal val="visible"/>
                                      </p:to>
                                    </p:set>
                                    <p:anim calcmode="lin" valueType="num">
                                      <p:cBhvr additive="base">
                                        <p:cTn id="19" dur="500" fill="hold"/>
                                        <p:tgtEl>
                                          <p:spTgt spid="27"/>
                                        </p:tgtEl>
                                        <p:attrNameLst>
                                          <p:attrName>ppt_x</p:attrName>
                                        </p:attrNameLst>
                                      </p:cBhvr>
                                      <p:tavLst>
                                        <p:tav tm="0">
                                          <p:val>
                                            <p:strVal val="#ppt_x"/>
                                          </p:val>
                                        </p:tav>
                                        <p:tav tm="100000">
                                          <p:val>
                                            <p:strVal val="#ppt_x"/>
                                          </p:val>
                                        </p:tav>
                                      </p:tavLst>
                                    </p:anim>
                                    <p:anim calcmode="lin" valueType="num">
                                      <p:cBhvr additive="base">
                                        <p:cTn id="20" dur="500" fill="hold"/>
                                        <p:tgtEl>
                                          <p:spTgt spid="27"/>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28"/>
                                        </p:tgtEl>
                                        <p:attrNameLst>
                                          <p:attrName>style.visibility</p:attrName>
                                        </p:attrNameLst>
                                      </p:cBhvr>
                                      <p:to>
                                        <p:strVal val="visible"/>
                                      </p:to>
                                    </p:set>
                                    <p:anim calcmode="lin" valueType="num">
                                      <p:cBhvr additive="base">
                                        <p:cTn id="25" dur="500" fill="hold"/>
                                        <p:tgtEl>
                                          <p:spTgt spid="28"/>
                                        </p:tgtEl>
                                        <p:attrNameLst>
                                          <p:attrName>ppt_x</p:attrName>
                                        </p:attrNameLst>
                                      </p:cBhvr>
                                      <p:tavLst>
                                        <p:tav tm="0">
                                          <p:val>
                                            <p:strVal val="#ppt_x"/>
                                          </p:val>
                                        </p:tav>
                                        <p:tav tm="100000">
                                          <p:val>
                                            <p:strVal val="#ppt_x"/>
                                          </p:val>
                                        </p:tav>
                                      </p:tavLst>
                                    </p:anim>
                                    <p:anim calcmode="lin" valueType="num">
                                      <p:cBhvr additive="base">
                                        <p:cTn id="26" dur="500" fill="hold"/>
                                        <p:tgtEl>
                                          <p:spTgt spid="2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5" grpId="0"/>
      <p:bldP spid="27" grpId="0"/>
      <p:bldP spid="28"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文本框 41"/>
          <p:cNvSpPr txBox="1"/>
          <p:nvPr/>
        </p:nvSpPr>
        <p:spPr>
          <a:xfrm>
            <a:off x="1202055" y="1539240"/>
            <a:ext cx="10379075" cy="2306955"/>
          </a:xfrm>
          <a:prstGeom prst="rect">
            <a:avLst/>
          </a:prstGeom>
          <a:noFill/>
        </p:spPr>
        <p:txBody>
          <a:bodyPr wrap="square" rtlCol="0" anchor="t">
            <a:spAutoFit/>
          </a:bodyPr>
          <a:lstStyle/>
          <a:p>
            <a:pPr>
              <a:lnSpc>
                <a:spcPct val="150000"/>
              </a:lnSpc>
            </a:pPr>
            <a:r>
              <a:rPr kumimoji="1" lang="zh-CN" altLang="en-US" sz="3200" b="1">
                <a:solidFill>
                  <a:schemeClr val="tx1"/>
                </a:solidFill>
                <a:latin typeface="黑体" panose="02010609060101010101" charset="-122"/>
                <a:ea typeface="黑体" panose="02010609060101010101" charset="-122"/>
                <a:cs typeface="微软雅黑" panose="020B0503020204020204" charset="-122"/>
                <a:sym typeface="+mn-ea"/>
              </a:rPr>
              <a:t>二、</a:t>
            </a:r>
            <a:r>
              <a:rPr lang="zh-CN" altLang="en-US" sz="3200" b="1">
                <a:solidFill>
                  <a:schemeClr val="tx1"/>
                </a:solidFill>
                <a:latin typeface="黑体" panose="02010609060101010101" charset="-122"/>
                <a:ea typeface="黑体" panose="02010609060101010101" charset="-122"/>
                <a:cs typeface="宋体" panose="02010600030101010101" pitchFamily="2" charset="-122"/>
                <a:sym typeface="+mn-ea"/>
              </a:rPr>
              <a:t>中国的许多地区、民族都有着独具特色的艺术形式，</a:t>
            </a:r>
            <a:endParaRPr lang="zh-CN" altLang="en-US" sz="3200" b="1">
              <a:solidFill>
                <a:schemeClr val="tx1"/>
              </a:solidFill>
              <a:latin typeface="黑体" panose="02010609060101010101" charset="-122"/>
              <a:ea typeface="黑体" panose="02010609060101010101" charset="-122"/>
              <a:cs typeface="宋体" panose="02010600030101010101" pitchFamily="2" charset="-122"/>
              <a:sym typeface="+mn-ea"/>
            </a:endParaRPr>
          </a:p>
          <a:p>
            <a:pPr>
              <a:lnSpc>
                <a:spcPct val="150000"/>
              </a:lnSpc>
            </a:pPr>
            <a:r>
              <a:rPr lang="en-US" altLang="zh-CN" sz="3200" b="1">
                <a:solidFill>
                  <a:schemeClr val="tx1"/>
                </a:solidFill>
                <a:latin typeface="黑体" panose="02010609060101010101" charset="-122"/>
                <a:ea typeface="黑体" panose="02010609060101010101" charset="-122"/>
                <a:cs typeface="宋体" panose="02010600030101010101" pitchFamily="2" charset="-122"/>
                <a:sym typeface="+mn-ea"/>
              </a:rPr>
              <a:t>    </a:t>
            </a:r>
            <a:r>
              <a:rPr lang="zh-CN" altLang="en-US" sz="3200" b="1">
                <a:solidFill>
                  <a:schemeClr val="tx1"/>
                </a:solidFill>
                <a:latin typeface="黑体" panose="02010609060101010101" charset="-122"/>
                <a:ea typeface="黑体" panose="02010609060101010101" charset="-122"/>
                <a:cs typeface="宋体" panose="02010600030101010101" pitchFamily="2" charset="-122"/>
                <a:sym typeface="+mn-ea"/>
              </a:rPr>
              <a:t>它们是中华文化的宝藏。课下查阅资料，去了解更</a:t>
            </a:r>
            <a:endParaRPr lang="zh-CN" altLang="en-US" sz="3200" b="1">
              <a:solidFill>
                <a:schemeClr val="tx1"/>
              </a:solidFill>
              <a:latin typeface="黑体" panose="02010609060101010101" charset="-122"/>
              <a:ea typeface="黑体" panose="02010609060101010101" charset="-122"/>
              <a:cs typeface="宋体" panose="02010600030101010101" pitchFamily="2" charset="-122"/>
              <a:sym typeface="+mn-ea"/>
            </a:endParaRPr>
          </a:p>
          <a:p>
            <a:pPr>
              <a:lnSpc>
                <a:spcPct val="150000"/>
              </a:lnSpc>
            </a:pPr>
            <a:r>
              <a:rPr lang="en-US" altLang="zh-CN" sz="3200" b="1">
                <a:solidFill>
                  <a:schemeClr val="tx1"/>
                </a:solidFill>
                <a:latin typeface="黑体" panose="02010609060101010101" charset="-122"/>
                <a:ea typeface="黑体" panose="02010609060101010101" charset="-122"/>
                <a:cs typeface="宋体" panose="02010600030101010101" pitchFamily="2" charset="-122"/>
                <a:sym typeface="+mn-ea"/>
              </a:rPr>
              <a:t>    </a:t>
            </a:r>
            <a:r>
              <a:rPr lang="zh-CN" altLang="en-US" sz="3200" b="1">
                <a:solidFill>
                  <a:schemeClr val="tx1"/>
                </a:solidFill>
                <a:latin typeface="黑体" panose="02010609060101010101" charset="-122"/>
                <a:ea typeface="黑体" panose="02010609060101010101" charset="-122"/>
                <a:cs typeface="宋体" panose="02010600030101010101" pitchFamily="2" charset="-122"/>
                <a:sym typeface="+mn-ea"/>
              </a:rPr>
              <a:t>多地区的艺术形式吧。</a:t>
            </a:r>
            <a:endParaRPr kumimoji="1" lang="zh-CN" altLang="en-US" sz="3200" b="1">
              <a:solidFill>
                <a:schemeClr val="tx1"/>
              </a:solidFill>
              <a:latin typeface="黑体" panose="02010609060101010101" charset="-122"/>
              <a:ea typeface="黑体" panose="02010609060101010101" charset="-122"/>
              <a:cs typeface="宋体" panose="02010600030101010101" pitchFamily="2" charset="-122"/>
              <a:sym typeface="+mn-ea"/>
            </a:endParaRPr>
          </a:p>
        </p:txBody>
      </p:sp>
      <p:pic>
        <p:nvPicPr>
          <p:cNvPr id="43" name="New picture"/>
          <p:cNvPicPr/>
          <p:nvPr/>
        </p:nvPicPr>
        <p:blipFill>
          <a:blip r:embed="rId1"/>
          <a:stretch>
            <a:fillRect/>
          </a:stretch>
        </p:blipFill>
        <p:spPr>
          <a:xfrm>
            <a:off x="12052300" y="10223500"/>
            <a:ext cx="342900" cy="254000"/>
          </a:xfrm>
          <a:prstGeom prst="cube">
            <a:avLst/>
          </a:prstGeom>
        </p:spPr>
      </p:pic>
    </p:spTree>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 name="组合 23"/>
          <p:cNvGrpSpPr/>
          <p:nvPr/>
        </p:nvGrpSpPr>
        <p:grpSpPr>
          <a:xfrm>
            <a:off x="403860" y="337732"/>
            <a:ext cx="3774440" cy="840960"/>
            <a:chOff x="616" y="682"/>
            <a:chExt cx="5944" cy="1324"/>
          </a:xfrm>
        </p:grpSpPr>
        <p:sp>
          <p:nvSpPr>
            <p:cNvPr id="11" name="圆角矩形 10"/>
            <p:cNvSpPr/>
            <p:nvPr/>
          </p:nvSpPr>
          <p:spPr>
            <a:xfrm>
              <a:off x="616" y="693"/>
              <a:ext cx="5944" cy="1304"/>
            </a:xfrm>
            <a:prstGeom prst="roundRect">
              <a:avLst>
                <a:gd name="adj" fmla="val 50000"/>
              </a:avLst>
            </a:prstGeom>
            <a:solidFill>
              <a:schemeClr val="bg1"/>
            </a:solidFill>
            <a:ln>
              <a:solidFill>
                <a:srgbClr val="8A4F27"/>
              </a:solidFill>
            </a:ln>
            <a:effectLst>
              <a:innerShdw blurRad="393700" dist="114300">
                <a:srgbClr val="AD6432">
                  <a:alpha val="42000"/>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Bold" panose="020B0800000000000000" pitchFamily="34" charset="-122"/>
                <a:ea typeface="思源黑体 CN Bold" panose="020B0800000000000000" pitchFamily="34" charset="-122"/>
                <a:cs typeface="+mn-ea"/>
                <a:sym typeface="+mn-lt"/>
              </a:endParaRPr>
            </a:p>
          </p:txBody>
        </p:sp>
        <p:sp>
          <p:nvSpPr>
            <p:cNvPr id="8" name="文本框 7"/>
            <p:cNvSpPr txBox="1"/>
            <p:nvPr/>
          </p:nvSpPr>
          <p:spPr>
            <a:xfrm>
              <a:off x="2274" y="815"/>
              <a:ext cx="3854" cy="1016"/>
            </a:xfrm>
            <a:prstGeom prst="rect">
              <a:avLst/>
            </a:prstGeom>
            <a:noFill/>
          </p:spPr>
          <p:txBody>
            <a:bodyPr wrap="square" rtlCol="0">
              <a:spAutoFit/>
            </a:bodyPr>
            <a:lstStyle/>
            <a:p>
              <a:r>
                <a:rPr lang="zh-CN" altLang="en-US" sz="3600" b="1" spc="800" dirty="0">
                  <a:solidFill>
                    <a:srgbClr val="8A4F27"/>
                  </a:solidFill>
                  <a:uFillTx/>
                  <a:latin typeface="微软雅黑" panose="020B0503020204020204" charset="-122"/>
                  <a:ea typeface="微软雅黑" panose="020B0503020204020204" charset="-122"/>
                </a:rPr>
                <a:t>知识锦囊</a:t>
              </a:r>
              <a:endParaRPr lang="zh-CN" altLang="en-US" sz="3600" b="1" spc="800" dirty="0">
                <a:solidFill>
                  <a:srgbClr val="8A4F27"/>
                </a:solidFill>
                <a:uFillTx/>
                <a:latin typeface="微软雅黑" panose="020B0503020204020204" charset="-122"/>
                <a:ea typeface="微软雅黑" panose="020B0503020204020204" charset="-122"/>
              </a:endParaRPr>
            </a:p>
          </p:txBody>
        </p:sp>
        <p:grpSp>
          <p:nvGrpSpPr>
            <p:cNvPr id="18" name="组合 17"/>
            <p:cNvGrpSpPr/>
            <p:nvPr/>
          </p:nvGrpSpPr>
          <p:grpSpPr>
            <a:xfrm>
              <a:off x="684" y="682"/>
              <a:ext cx="1324" cy="1324"/>
              <a:chOff x="4054" y="4683"/>
              <a:chExt cx="1245" cy="1245"/>
            </a:xfrm>
          </p:grpSpPr>
          <p:sp>
            <p:nvSpPr>
              <p:cNvPr id="40" name="MH_Other_4" descr="e7d195523061f1c0deeec63e560781cfd59afb0ea006f2a87ABB68BF51EA6619813959095094C18C62A12F549504892A4AAA8C1554C6663626E05CA27F281A14E6983772AFC3FB97135759321DEA3D703E9D8D869A2273EEB2A0BB67749286FC6AC0CABC13E93DFA52684F44072F01AF674423D8E4F9F8BECABFE5771A30929D6D0D81E4AAAF4547CD35BA5A33B94A9D"/>
              <p:cNvSpPr>
                <a:spLocks noChangeAspect="1"/>
              </p:cNvSpPr>
              <p:nvPr>
                <p:custDataLst>
                  <p:tags r:id="rId1"/>
                </p:custDataLst>
              </p:nvPr>
            </p:nvSpPr>
            <p:spPr>
              <a:xfrm rot="16200000">
                <a:off x="4192" y="4796"/>
                <a:ext cx="1001" cy="1001"/>
              </a:xfrm>
              <a:prstGeom prst="ellipse">
                <a:avLst/>
              </a:prstGeom>
              <a:solidFill>
                <a:srgbClr val="9D5A2D"/>
              </a:solidFill>
              <a:ln w="19050">
                <a:solidFill>
                  <a:srgbClr val="9D5A2D"/>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2400">
                  <a:solidFill>
                    <a:prstClr val="white"/>
                  </a:solidFill>
                  <a:latin typeface="思源黑体 CN Bold" panose="020B0800000000000000" pitchFamily="34" charset="-122"/>
                  <a:ea typeface="思源黑体 CN Bold" panose="020B0800000000000000" pitchFamily="34" charset="-122"/>
                  <a:cs typeface="+mn-ea"/>
                  <a:sym typeface="+mn-lt"/>
                </a:endParaRPr>
              </a:p>
            </p:txBody>
          </p:sp>
          <p:sp>
            <p:nvSpPr>
              <p:cNvPr id="4" name="椭圆 3"/>
              <p:cNvSpPr/>
              <p:nvPr/>
            </p:nvSpPr>
            <p:spPr>
              <a:xfrm>
                <a:off x="4054" y="4683"/>
                <a:ext cx="1245" cy="1245"/>
              </a:xfrm>
              <a:prstGeom prst="ellipse">
                <a:avLst/>
              </a:prstGeom>
              <a:solidFill>
                <a:srgbClr val="EECF91"/>
              </a:solidFill>
              <a:ln>
                <a:noFill/>
              </a:ln>
              <a:effectLst>
                <a:softEdge rad="254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p:nvSpPr>
            <p:spPr>
              <a:xfrm>
                <a:off x="4643" y="4963"/>
                <a:ext cx="298" cy="298"/>
              </a:xfrm>
              <a:prstGeom prst="ellipse">
                <a:avLst/>
              </a:prstGeom>
              <a:solidFill>
                <a:schemeClr val="bg1"/>
              </a:soli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4" name="文本框 13"/>
          <p:cNvSpPr txBox="1"/>
          <p:nvPr/>
        </p:nvSpPr>
        <p:spPr>
          <a:xfrm>
            <a:off x="1216025" y="2695575"/>
            <a:ext cx="9678670" cy="3046095"/>
          </a:xfrm>
          <a:prstGeom prst="rect">
            <a:avLst/>
          </a:prstGeom>
          <a:noFill/>
          <a:ln w="9525">
            <a:noFill/>
          </a:ln>
        </p:spPr>
        <p:txBody>
          <a:bodyPr wrap="square">
            <a:spAutoFit/>
          </a:bodyPr>
          <a:lstStyle/>
          <a:p>
            <a:pPr indent="0" algn="just" fontAlgn="auto">
              <a:lnSpc>
                <a:spcPct val="150000"/>
              </a:lnSpc>
              <a:buFont typeface="Wingdings" panose="05000000000000000000" charset="0"/>
              <a:buNone/>
            </a:pPr>
            <a:r>
              <a:rPr lang="en-US" altLang="zh-CN" sz="3200" b="0" dirty="0">
                <a:solidFill>
                  <a:srgbClr val="8A4F27"/>
                </a:solidFill>
                <a:latin typeface="+mn-ea"/>
                <a:ea typeface="黑体" panose="02010609060101010101" charset="-122"/>
                <a:cs typeface="黑体" panose="02010609060101010101" charset="-122"/>
                <a:sym typeface="+mn-ea"/>
              </a:rPr>
              <a:t>       </a:t>
            </a:r>
            <a:r>
              <a:rPr lang="zh-CN" altLang="en-US" sz="3200" b="0" dirty="0">
                <a:solidFill>
                  <a:srgbClr val="8A4F27"/>
                </a:solidFill>
                <a:latin typeface="+mn-ea"/>
                <a:ea typeface="黑体" panose="02010609060101010101" charset="-122"/>
                <a:cs typeface="黑体" panose="02010609060101010101" charset="-122"/>
                <a:sym typeface="+mn-ea"/>
              </a:rPr>
              <a:t>藏族戏剧的泛称，是以民间歌舞形式表现故事内容的综合表演艺术，其形式和风格带有强烈鲜明的藏民族特点和浓郁突出的雪域神奇色彩。贴近群众、易于被接受，是藏戏最大的特点和优势。</a:t>
            </a:r>
            <a:endParaRPr lang="zh-CN" altLang="en-US" sz="3200" b="0" dirty="0">
              <a:solidFill>
                <a:srgbClr val="8A4F27"/>
              </a:solidFill>
              <a:latin typeface="+mn-ea"/>
              <a:ea typeface="黑体" panose="02010609060101010101" charset="-122"/>
              <a:cs typeface="黑体" panose="02010609060101010101" charset="-122"/>
              <a:sym typeface="+mn-ea"/>
            </a:endParaRPr>
          </a:p>
        </p:txBody>
      </p:sp>
      <p:sp>
        <p:nvSpPr>
          <p:cNvPr id="42" name="文本框 41"/>
          <p:cNvSpPr txBox="1"/>
          <p:nvPr/>
        </p:nvSpPr>
        <p:spPr>
          <a:xfrm>
            <a:off x="4561840" y="1506220"/>
            <a:ext cx="3476625" cy="1014730"/>
          </a:xfrm>
          <a:prstGeom prst="rect">
            <a:avLst/>
          </a:prstGeom>
          <a:noFill/>
        </p:spPr>
        <p:txBody>
          <a:bodyPr wrap="square" rtlCol="0">
            <a:spAutoFit/>
          </a:bodyPr>
          <a:lstStyle/>
          <a:p>
            <a:pPr algn="just"/>
            <a:r>
              <a:rPr lang="zh-CN" altLang="en-US" sz="6000">
                <a:solidFill>
                  <a:srgbClr val="8A4F27"/>
                </a:solidFill>
                <a:latin typeface="黑体" panose="02010609060101010101" charset="-122"/>
                <a:ea typeface="黑体" panose="02010609060101010101" charset="-122"/>
                <a:cs typeface="黑体" panose="02010609060101010101" charset="-122"/>
              </a:rPr>
              <a:t>藏</a:t>
            </a:r>
            <a:r>
              <a:rPr lang="en-US" altLang="zh-CN" sz="6000">
                <a:solidFill>
                  <a:srgbClr val="8A4F27"/>
                </a:solidFill>
                <a:latin typeface="黑体" panose="02010609060101010101" charset="-122"/>
                <a:ea typeface="黑体" panose="02010609060101010101" charset="-122"/>
                <a:cs typeface="黑体" panose="02010609060101010101" charset="-122"/>
              </a:rPr>
              <a:t>  </a:t>
            </a:r>
            <a:r>
              <a:rPr lang="zh-CN" altLang="en-US" sz="6000">
                <a:solidFill>
                  <a:srgbClr val="8A4F27"/>
                </a:solidFill>
                <a:latin typeface="黑体" panose="02010609060101010101" charset="-122"/>
                <a:ea typeface="黑体" panose="02010609060101010101" charset="-122"/>
                <a:cs typeface="黑体" panose="02010609060101010101" charset="-122"/>
              </a:rPr>
              <a:t>戏</a:t>
            </a:r>
            <a:endParaRPr lang="zh-CN" altLang="en-US" sz="6000">
              <a:solidFill>
                <a:srgbClr val="8A4F27"/>
              </a:solidFill>
              <a:latin typeface="黑体" panose="02010609060101010101" charset="-122"/>
              <a:ea typeface="黑体" panose="02010609060101010101" charset="-122"/>
              <a:cs typeface="黑体" panose="02010609060101010101" charset="-122"/>
            </a:endParaRPr>
          </a:p>
        </p:txBody>
      </p:sp>
    </p:spTree>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FAFAFA">
            <a:alpha val="70000"/>
          </a:srgbClr>
        </a:solidFill>
        <a:effectLst/>
      </p:bgPr>
    </p:bg>
    <p:spTree>
      <p:nvGrpSpPr>
        <p:cNvPr id="1" name=""/>
        <p:cNvGrpSpPr/>
        <p:nvPr/>
      </p:nvGrpSpPr>
      <p:grpSpPr>
        <a:xfrm>
          <a:off x="0" y="0"/>
          <a:ext cx="0" cy="0"/>
          <a:chOff x="0" y="0"/>
          <a:chExt cx="0" cy="0"/>
        </a:xfrm>
      </p:grpSpPr>
      <p:grpSp>
        <p:nvGrpSpPr>
          <p:cNvPr id="79" name="组合 78"/>
          <p:cNvGrpSpPr/>
          <p:nvPr/>
        </p:nvGrpSpPr>
        <p:grpSpPr>
          <a:xfrm>
            <a:off x="1374140" y="1892935"/>
            <a:ext cx="8948420" cy="1061720"/>
            <a:chOff x="2164" y="2729"/>
            <a:chExt cx="14092" cy="1672"/>
          </a:xfrm>
        </p:grpSpPr>
        <p:sp>
          <p:nvSpPr>
            <p:cNvPr id="77" name="圆角矩形 76"/>
            <p:cNvSpPr/>
            <p:nvPr/>
          </p:nvSpPr>
          <p:spPr>
            <a:xfrm>
              <a:off x="2164" y="2729"/>
              <a:ext cx="14092" cy="1672"/>
            </a:xfrm>
            <a:prstGeom prst="roundRect">
              <a:avLst>
                <a:gd name="adj" fmla="val 50000"/>
              </a:avLst>
            </a:prstGeom>
            <a:solidFill>
              <a:srgbClr val="8A4F27"/>
            </a:solidFill>
            <a:ln>
              <a:solidFill>
                <a:srgbClr val="8A4F2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8" name="组合 77"/>
            <p:cNvGrpSpPr/>
            <p:nvPr/>
          </p:nvGrpSpPr>
          <p:grpSpPr>
            <a:xfrm>
              <a:off x="2370" y="2859"/>
              <a:ext cx="1621" cy="1380"/>
              <a:chOff x="2442" y="2643"/>
              <a:chExt cx="1621" cy="1380"/>
            </a:xfrm>
          </p:grpSpPr>
          <p:grpSp>
            <p:nvGrpSpPr>
              <p:cNvPr id="33" name="组合 32"/>
              <p:cNvGrpSpPr/>
              <p:nvPr/>
            </p:nvGrpSpPr>
            <p:grpSpPr>
              <a:xfrm>
                <a:off x="2442" y="2643"/>
                <a:ext cx="1380" cy="1380"/>
                <a:chOff x="1553015" y="679550"/>
                <a:chExt cx="2894787" cy="2894787"/>
              </a:xfrm>
            </p:grpSpPr>
            <p:sp>
              <p:nvSpPr>
                <p:cNvPr id="34" name="椭圆 33"/>
                <p:cNvSpPr/>
                <p:nvPr/>
              </p:nvSpPr>
              <p:spPr>
                <a:xfrm>
                  <a:off x="1553015" y="679550"/>
                  <a:ext cx="2894787" cy="2894787"/>
                </a:xfrm>
                <a:prstGeom prst="ellipse">
                  <a:avLst/>
                </a:prstGeom>
                <a:gradFill flip="none" rotWithShape="1">
                  <a:gsLst>
                    <a:gs pos="0">
                      <a:schemeClr val="bg1"/>
                    </a:gs>
                    <a:gs pos="100000">
                      <a:schemeClr val="bg1">
                        <a:lumMod val="85000"/>
                      </a:schemeClr>
                    </a:gs>
                  </a:gsLst>
                  <a:lin ang="5400000" scaled="1"/>
                </a:gradFill>
                <a:ln w="19050">
                  <a:gradFill>
                    <a:gsLst>
                      <a:gs pos="0">
                        <a:schemeClr val="bg1"/>
                      </a:gs>
                      <a:gs pos="100000">
                        <a:schemeClr val="bg1">
                          <a:lumMod val="75000"/>
                        </a:schemeClr>
                      </a:gs>
                    </a:gsLst>
                    <a:lin ang="5400000" scaled="1"/>
                  </a:gradFill>
                </a:ln>
                <a:effectLst>
                  <a:outerShdw blurRad="279400" dist="152400" dir="2700000" sx="102000" sy="102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思源黑体 CN Bold" panose="020B0800000000000000" pitchFamily="34" charset="-122"/>
                    <a:ea typeface="思源黑体 CN Bold" panose="020B0800000000000000" pitchFamily="34" charset="-122"/>
                    <a:cs typeface="+mn-ea"/>
                    <a:sym typeface="+mn-lt"/>
                  </a:endParaRPr>
                </a:p>
              </p:txBody>
            </p:sp>
            <p:sp>
              <p:nvSpPr>
                <p:cNvPr id="54" name="圆角矩形 53"/>
                <p:cNvSpPr/>
                <p:nvPr/>
              </p:nvSpPr>
              <p:spPr>
                <a:xfrm>
                  <a:off x="1979691" y="1056252"/>
                  <a:ext cx="2141386" cy="2141386"/>
                </a:xfrm>
                <a:prstGeom prst="roundRect">
                  <a:avLst>
                    <a:gd name="adj" fmla="val 50000"/>
                  </a:avLst>
                </a:prstGeom>
                <a:gradFill flip="none" rotWithShape="1">
                  <a:gsLst>
                    <a:gs pos="100000">
                      <a:schemeClr val="bg1"/>
                    </a:gs>
                    <a:gs pos="0">
                      <a:srgbClr val="B8BBBC"/>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思源黑体 CN Bold" panose="020B0800000000000000" pitchFamily="34" charset="-122"/>
                    <a:ea typeface="思源黑体 CN Bold" panose="020B0800000000000000" pitchFamily="34" charset="-122"/>
                    <a:cs typeface="+mn-ea"/>
                    <a:sym typeface="+mn-lt"/>
                  </a:endParaRPr>
                </a:p>
              </p:txBody>
            </p:sp>
          </p:grpSp>
          <p:sp>
            <p:nvSpPr>
              <p:cNvPr id="64" name="文本框 63"/>
              <p:cNvSpPr txBox="1"/>
              <p:nvPr/>
            </p:nvSpPr>
            <p:spPr>
              <a:xfrm>
                <a:off x="2607" y="2844"/>
                <a:ext cx="1456" cy="1016"/>
              </a:xfrm>
              <a:prstGeom prst="rect">
                <a:avLst/>
              </a:prstGeom>
              <a:noFill/>
            </p:spPr>
            <p:txBody>
              <a:bodyPr wrap="square" rtlCol="0">
                <a:spAutoFit/>
              </a:bodyPr>
              <a:lstStyle/>
              <a:p>
                <a:r>
                  <a:rPr lang="en-US" altLang="zh-CN" sz="3600">
                    <a:solidFill>
                      <a:srgbClr val="8A4F27"/>
                    </a:solidFill>
                    <a:uFillTx/>
                    <a:ea typeface="黑体" panose="02010609060101010101" charset="-122"/>
                    <a:cs typeface="+mn-lt"/>
                  </a:rPr>
                  <a:t>01</a:t>
                </a:r>
                <a:endParaRPr lang="en-US" altLang="zh-CN" sz="3600">
                  <a:solidFill>
                    <a:srgbClr val="8A4F27"/>
                  </a:solidFill>
                  <a:uFillTx/>
                  <a:ea typeface="黑体" panose="02010609060101010101" charset="-122"/>
                  <a:cs typeface="+mn-lt"/>
                </a:endParaRPr>
              </a:p>
            </p:txBody>
          </p:sp>
        </p:grpSp>
        <p:sp>
          <p:nvSpPr>
            <p:cNvPr id="76" name="文本框 75"/>
            <p:cNvSpPr txBox="1"/>
            <p:nvPr/>
          </p:nvSpPr>
          <p:spPr>
            <a:xfrm>
              <a:off x="4334" y="3057"/>
              <a:ext cx="11547" cy="919"/>
            </a:xfrm>
            <a:prstGeom prst="rect">
              <a:avLst/>
            </a:prstGeom>
            <a:noFill/>
          </p:spPr>
          <p:txBody>
            <a:bodyPr wrap="square" rtlCol="0">
              <a:spAutoFit/>
            </a:bodyPr>
            <a:lstStyle/>
            <a:p>
              <a:r>
                <a:rPr lang="zh-CN" altLang="en-US" sz="3200" spc="400" dirty="0">
                  <a:solidFill>
                    <a:schemeClr val="bg1"/>
                  </a:solidFill>
                  <a:uFillTx/>
                  <a:latin typeface="黑体" panose="02010609060101010101" charset="-122"/>
                  <a:ea typeface="黑体" panose="02010609060101010101" charset="-122"/>
                  <a:cs typeface="黑体" panose="02010609060101010101" charset="-122"/>
                </a:rPr>
                <a:t>默读</a:t>
              </a:r>
              <a:r>
                <a:rPr lang="en-US" altLang="zh-CN" sz="3200" spc="400" dirty="0">
                  <a:solidFill>
                    <a:schemeClr val="bg1"/>
                  </a:solidFill>
                  <a:uFillTx/>
                  <a:latin typeface="黑体" panose="02010609060101010101" charset="-122"/>
                  <a:ea typeface="黑体" panose="02010609060101010101" charset="-122"/>
                  <a:cs typeface="黑体" panose="02010609060101010101" charset="-122"/>
                </a:rPr>
                <a:t>“</a:t>
              </a:r>
              <a:r>
                <a:rPr lang="zh-CN" altLang="en-US" sz="3200" spc="400" dirty="0">
                  <a:solidFill>
                    <a:schemeClr val="bg1"/>
                  </a:solidFill>
                  <a:uFillTx/>
                  <a:latin typeface="黑体" panose="02010609060101010101" charset="-122"/>
                  <a:ea typeface="黑体" panose="02010609060101010101" charset="-122"/>
                  <a:cs typeface="黑体" panose="02010609060101010101" charset="-122"/>
                </a:rPr>
                <a:t>阅读提示</a:t>
              </a:r>
              <a:r>
                <a:rPr lang="en-US" altLang="zh-CN" sz="3200" spc="400" dirty="0">
                  <a:solidFill>
                    <a:schemeClr val="bg1"/>
                  </a:solidFill>
                  <a:uFillTx/>
                  <a:latin typeface="黑体" panose="02010609060101010101" charset="-122"/>
                  <a:ea typeface="黑体" panose="02010609060101010101" charset="-122"/>
                  <a:cs typeface="黑体" panose="02010609060101010101" charset="-122"/>
                </a:rPr>
                <a:t>”</a:t>
              </a:r>
              <a:r>
                <a:rPr lang="zh-CN" altLang="en-US" sz="3200" spc="400" dirty="0">
                  <a:solidFill>
                    <a:schemeClr val="bg1"/>
                  </a:solidFill>
                  <a:uFillTx/>
                  <a:latin typeface="黑体" panose="02010609060101010101" charset="-122"/>
                  <a:ea typeface="黑体" panose="02010609060101010101" charset="-122"/>
                  <a:cs typeface="黑体" panose="02010609060101010101" charset="-122"/>
                </a:rPr>
                <a:t>，明确学习任务。</a:t>
              </a:r>
              <a:endParaRPr lang="en-US" altLang="zh-CN" sz="3200" spc="400" dirty="0">
                <a:solidFill>
                  <a:schemeClr val="bg1"/>
                </a:solidFill>
                <a:uFillTx/>
                <a:latin typeface="黑体" panose="02010609060101010101" charset="-122"/>
                <a:ea typeface="黑体" panose="02010609060101010101" charset="-122"/>
                <a:cs typeface="黑体" panose="02010609060101010101" charset="-122"/>
              </a:endParaRPr>
            </a:p>
          </p:txBody>
        </p:sp>
      </p:grpSp>
      <p:grpSp>
        <p:nvGrpSpPr>
          <p:cNvPr id="80" name="组合 79"/>
          <p:cNvGrpSpPr/>
          <p:nvPr/>
        </p:nvGrpSpPr>
        <p:grpSpPr>
          <a:xfrm>
            <a:off x="1374140" y="3696970"/>
            <a:ext cx="9129395" cy="1061720"/>
            <a:chOff x="2164" y="2729"/>
            <a:chExt cx="14377" cy="1672"/>
          </a:xfrm>
        </p:grpSpPr>
        <p:sp>
          <p:nvSpPr>
            <p:cNvPr id="81" name="圆角矩形 80"/>
            <p:cNvSpPr/>
            <p:nvPr/>
          </p:nvSpPr>
          <p:spPr>
            <a:xfrm>
              <a:off x="2164" y="2729"/>
              <a:ext cx="14092" cy="1672"/>
            </a:xfrm>
            <a:prstGeom prst="roundRect">
              <a:avLst>
                <a:gd name="adj" fmla="val 50000"/>
              </a:avLst>
            </a:prstGeom>
            <a:solidFill>
              <a:srgbClr val="8A4F27"/>
            </a:solidFill>
            <a:ln>
              <a:solidFill>
                <a:srgbClr val="8A4F2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2" name="组合 81"/>
            <p:cNvGrpSpPr/>
            <p:nvPr/>
          </p:nvGrpSpPr>
          <p:grpSpPr>
            <a:xfrm>
              <a:off x="2370" y="2859"/>
              <a:ext cx="1605" cy="1380"/>
              <a:chOff x="2442" y="2643"/>
              <a:chExt cx="1605" cy="1380"/>
            </a:xfrm>
          </p:grpSpPr>
          <p:grpSp>
            <p:nvGrpSpPr>
              <p:cNvPr id="83" name="组合 82"/>
              <p:cNvGrpSpPr/>
              <p:nvPr/>
            </p:nvGrpSpPr>
            <p:grpSpPr>
              <a:xfrm>
                <a:off x="2442" y="2643"/>
                <a:ext cx="1380" cy="1380"/>
                <a:chOff x="1553015" y="679550"/>
                <a:chExt cx="2894787" cy="2894787"/>
              </a:xfrm>
            </p:grpSpPr>
            <p:sp>
              <p:nvSpPr>
                <p:cNvPr id="84" name="椭圆 83"/>
                <p:cNvSpPr/>
                <p:nvPr/>
              </p:nvSpPr>
              <p:spPr>
                <a:xfrm>
                  <a:off x="1553015" y="679550"/>
                  <a:ext cx="2894787" cy="2894787"/>
                </a:xfrm>
                <a:prstGeom prst="ellipse">
                  <a:avLst/>
                </a:prstGeom>
                <a:gradFill flip="none" rotWithShape="1">
                  <a:gsLst>
                    <a:gs pos="0">
                      <a:schemeClr val="bg1"/>
                    </a:gs>
                    <a:gs pos="100000">
                      <a:schemeClr val="bg1">
                        <a:lumMod val="85000"/>
                      </a:schemeClr>
                    </a:gs>
                  </a:gsLst>
                  <a:lin ang="5400000" scaled="1"/>
                </a:gradFill>
                <a:ln w="19050">
                  <a:gradFill>
                    <a:gsLst>
                      <a:gs pos="0">
                        <a:schemeClr val="bg1"/>
                      </a:gs>
                      <a:gs pos="100000">
                        <a:schemeClr val="bg1">
                          <a:lumMod val="75000"/>
                        </a:schemeClr>
                      </a:gs>
                    </a:gsLst>
                    <a:lin ang="5400000" scaled="1"/>
                  </a:gradFill>
                </a:ln>
                <a:effectLst>
                  <a:outerShdw blurRad="279400" dist="152400" dir="2700000" sx="102000" sy="102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思源黑体 CN Bold" panose="020B0800000000000000" pitchFamily="34" charset="-122"/>
                    <a:ea typeface="思源黑体 CN Bold" panose="020B0800000000000000" pitchFamily="34" charset="-122"/>
                    <a:cs typeface="+mn-ea"/>
                    <a:sym typeface="+mn-lt"/>
                  </a:endParaRPr>
                </a:p>
              </p:txBody>
            </p:sp>
            <p:sp>
              <p:nvSpPr>
                <p:cNvPr id="85" name="圆角矩形 84"/>
                <p:cNvSpPr/>
                <p:nvPr/>
              </p:nvSpPr>
              <p:spPr>
                <a:xfrm>
                  <a:off x="1979691" y="1056252"/>
                  <a:ext cx="2141386" cy="2141386"/>
                </a:xfrm>
                <a:prstGeom prst="roundRect">
                  <a:avLst>
                    <a:gd name="adj" fmla="val 50000"/>
                  </a:avLst>
                </a:prstGeom>
                <a:gradFill flip="none" rotWithShape="1">
                  <a:gsLst>
                    <a:gs pos="100000">
                      <a:schemeClr val="bg1"/>
                    </a:gs>
                    <a:gs pos="0">
                      <a:srgbClr val="B8BBBC"/>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思源黑体 CN Bold" panose="020B0800000000000000" pitchFamily="34" charset="-122"/>
                    <a:ea typeface="思源黑体 CN Bold" panose="020B0800000000000000" pitchFamily="34" charset="-122"/>
                    <a:cs typeface="+mn-ea"/>
                    <a:sym typeface="+mn-lt"/>
                  </a:endParaRPr>
                </a:p>
              </p:txBody>
            </p:sp>
          </p:grpSp>
          <p:sp>
            <p:nvSpPr>
              <p:cNvPr id="86" name="文本框 85"/>
              <p:cNvSpPr txBox="1"/>
              <p:nvPr/>
            </p:nvSpPr>
            <p:spPr>
              <a:xfrm>
                <a:off x="2591" y="2844"/>
                <a:ext cx="1456" cy="1016"/>
              </a:xfrm>
              <a:prstGeom prst="rect">
                <a:avLst/>
              </a:prstGeom>
              <a:noFill/>
            </p:spPr>
            <p:txBody>
              <a:bodyPr wrap="square" rtlCol="0">
                <a:spAutoFit/>
              </a:bodyPr>
              <a:lstStyle/>
              <a:p>
                <a:r>
                  <a:rPr lang="en-US" altLang="zh-CN" sz="3600">
                    <a:solidFill>
                      <a:srgbClr val="8A4F27"/>
                    </a:solidFill>
                    <a:uFillTx/>
                    <a:ea typeface="黑体" panose="02010609060101010101" charset="-122"/>
                    <a:cs typeface="+mn-lt"/>
                  </a:rPr>
                  <a:t>02</a:t>
                </a:r>
                <a:endParaRPr lang="en-US" altLang="zh-CN" sz="3600">
                  <a:solidFill>
                    <a:srgbClr val="8A4F27"/>
                  </a:solidFill>
                  <a:uFillTx/>
                  <a:ea typeface="黑体" panose="02010609060101010101" charset="-122"/>
                  <a:cs typeface="+mn-lt"/>
                </a:endParaRPr>
              </a:p>
            </p:txBody>
          </p:sp>
        </p:grpSp>
        <p:sp>
          <p:nvSpPr>
            <p:cNvPr id="87" name="文本框 86"/>
            <p:cNvSpPr txBox="1"/>
            <p:nvPr/>
          </p:nvSpPr>
          <p:spPr>
            <a:xfrm>
              <a:off x="4316" y="3057"/>
              <a:ext cx="12225" cy="919"/>
            </a:xfrm>
            <a:prstGeom prst="rect">
              <a:avLst/>
            </a:prstGeom>
            <a:noFill/>
          </p:spPr>
          <p:txBody>
            <a:bodyPr wrap="square" rtlCol="0">
              <a:spAutoFit/>
            </a:bodyPr>
            <a:lstStyle/>
            <a:p>
              <a:r>
                <a:rPr lang="zh-CN" altLang="en-US" sz="3200" spc="400">
                  <a:solidFill>
                    <a:schemeClr val="bg1"/>
                  </a:solidFill>
                  <a:uFillTx/>
                  <a:latin typeface="黑体" panose="02010609060101010101" charset="-122"/>
                  <a:ea typeface="黑体" panose="02010609060101010101" charset="-122"/>
                </a:rPr>
                <a:t>默读课文，读准字音，读通课文。</a:t>
              </a:r>
              <a:endParaRPr lang="zh-CN" altLang="en-US" sz="3200" spc="400">
                <a:solidFill>
                  <a:schemeClr val="bg1"/>
                </a:solidFill>
                <a:uFillTx/>
                <a:latin typeface="黑体" panose="02010609060101010101" charset="-122"/>
                <a:ea typeface="黑体" panose="02010609060101010101" charset="-122"/>
              </a:endParaRPr>
            </a:p>
          </p:txBody>
        </p:sp>
      </p:grpSp>
      <p:grpSp>
        <p:nvGrpSpPr>
          <p:cNvPr id="2" name="组合 1"/>
          <p:cNvGrpSpPr/>
          <p:nvPr/>
        </p:nvGrpSpPr>
        <p:grpSpPr>
          <a:xfrm>
            <a:off x="403860" y="337732"/>
            <a:ext cx="3774440" cy="840960"/>
            <a:chOff x="616" y="682"/>
            <a:chExt cx="5944" cy="1324"/>
          </a:xfrm>
        </p:grpSpPr>
        <p:sp>
          <p:nvSpPr>
            <p:cNvPr id="6" name="圆角矩形 5"/>
            <p:cNvSpPr/>
            <p:nvPr/>
          </p:nvSpPr>
          <p:spPr>
            <a:xfrm>
              <a:off x="616" y="693"/>
              <a:ext cx="5944" cy="1304"/>
            </a:xfrm>
            <a:prstGeom prst="roundRect">
              <a:avLst>
                <a:gd name="adj" fmla="val 50000"/>
              </a:avLst>
            </a:prstGeom>
            <a:solidFill>
              <a:schemeClr val="bg1"/>
            </a:solidFill>
            <a:ln>
              <a:solidFill>
                <a:srgbClr val="8A4F27"/>
              </a:solidFill>
            </a:ln>
            <a:effectLst>
              <a:innerShdw blurRad="393700" dist="114300">
                <a:srgbClr val="AD6432">
                  <a:alpha val="42000"/>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Bold" panose="020B0800000000000000" pitchFamily="34" charset="-122"/>
                <a:ea typeface="思源黑体 CN Bold" panose="020B0800000000000000" pitchFamily="34" charset="-122"/>
                <a:cs typeface="+mn-ea"/>
                <a:sym typeface="+mn-lt"/>
              </a:endParaRPr>
            </a:p>
          </p:txBody>
        </p:sp>
        <p:sp>
          <p:nvSpPr>
            <p:cNvPr id="10" name="文本框 9"/>
            <p:cNvSpPr txBox="1"/>
            <p:nvPr/>
          </p:nvSpPr>
          <p:spPr>
            <a:xfrm>
              <a:off x="2274" y="815"/>
              <a:ext cx="3854" cy="1016"/>
            </a:xfrm>
            <a:prstGeom prst="rect">
              <a:avLst/>
            </a:prstGeom>
            <a:noFill/>
          </p:spPr>
          <p:txBody>
            <a:bodyPr wrap="square" rtlCol="0">
              <a:spAutoFit/>
            </a:bodyPr>
            <a:lstStyle/>
            <a:p>
              <a:r>
                <a:rPr lang="zh-CN" altLang="en-US" sz="3600" b="1" spc="800">
                  <a:solidFill>
                    <a:srgbClr val="8A4F27"/>
                  </a:solidFill>
                  <a:uFillTx/>
                  <a:latin typeface="微软雅黑" panose="020B0503020204020204" charset="-122"/>
                  <a:ea typeface="微软雅黑" panose="020B0503020204020204" charset="-122"/>
                </a:rPr>
                <a:t>初读感知</a:t>
              </a:r>
              <a:endParaRPr lang="zh-CN" altLang="en-US" sz="3600" b="1" spc="800">
                <a:solidFill>
                  <a:srgbClr val="8A4F27"/>
                </a:solidFill>
                <a:uFillTx/>
                <a:latin typeface="微软雅黑" panose="020B0503020204020204" charset="-122"/>
                <a:ea typeface="微软雅黑" panose="020B0503020204020204" charset="-122"/>
              </a:endParaRPr>
            </a:p>
          </p:txBody>
        </p:sp>
        <p:grpSp>
          <p:nvGrpSpPr>
            <p:cNvPr id="12" name="组合 11"/>
            <p:cNvGrpSpPr/>
            <p:nvPr/>
          </p:nvGrpSpPr>
          <p:grpSpPr>
            <a:xfrm>
              <a:off x="684" y="682"/>
              <a:ext cx="1324" cy="1324"/>
              <a:chOff x="4054" y="4683"/>
              <a:chExt cx="1245" cy="1245"/>
            </a:xfrm>
          </p:grpSpPr>
          <p:sp>
            <p:nvSpPr>
              <p:cNvPr id="13" name="MH_Other_4" descr="e7d195523061f1c0deeec63e560781cfd59afb0ea006f2a87ABB68BF51EA6619813959095094C18C62A12F549504892A4AAA8C1554C6663626E05CA27F281A14E6983772AFC3FB97135759321DEA3D703E9D8D869A2273EEB2A0BB67749286FC6AC0CABC13E93DFA52684F44072F01AF674423D8E4F9F8BECABFE5771A30929D6D0D81E4AAAF4547CD35BA5A33B94A9D"/>
              <p:cNvSpPr>
                <a:spLocks noChangeAspect="1"/>
              </p:cNvSpPr>
              <p:nvPr>
                <p:custDataLst>
                  <p:tags r:id="rId1"/>
                </p:custDataLst>
              </p:nvPr>
            </p:nvSpPr>
            <p:spPr>
              <a:xfrm rot="16200000">
                <a:off x="4192" y="4796"/>
                <a:ext cx="1001" cy="1001"/>
              </a:xfrm>
              <a:prstGeom prst="ellipse">
                <a:avLst/>
              </a:prstGeom>
              <a:solidFill>
                <a:srgbClr val="9D5A2D"/>
              </a:solidFill>
              <a:ln w="19050">
                <a:solidFill>
                  <a:srgbClr val="9D5A2D"/>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2400">
                  <a:solidFill>
                    <a:prstClr val="white"/>
                  </a:solidFill>
                  <a:latin typeface="思源黑体 CN Bold" panose="020B0800000000000000" pitchFamily="34" charset="-122"/>
                  <a:ea typeface="思源黑体 CN Bold" panose="020B0800000000000000" pitchFamily="34" charset="-122"/>
                  <a:cs typeface="+mn-ea"/>
                  <a:sym typeface="+mn-lt"/>
                </a:endParaRPr>
              </a:p>
            </p:txBody>
          </p:sp>
          <p:sp>
            <p:nvSpPr>
              <p:cNvPr id="14" name="椭圆 13"/>
              <p:cNvSpPr/>
              <p:nvPr/>
            </p:nvSpPr>
            <p:spPr>
              <a:xfrm>
                <a:off x="4054" y="4683"/>
                <a:ext cx="1245" cy="1245"/>
              </a:xfrm>
              <a:prstGeom prst="ellipse">
                <a:avLst/>
              </a:prstGeom>
              <a:solidFill>
                <a:srgbClr val="EECF91"/>
              </a:solidFill>
              <a:ln>
                <a:noFill/>
              </a:ln>
              <a:effectLst>
                <a:softEdge rad="254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p:cNvSpPr/>
              <p:nvPr/>
            </p:nvSpPr>
            <p:spPr>
              <a:xfrm>
                <a:off x="4643" y="4963"/>
                <a:ext cx="298" cy="298"/>
              </a:xfrm>
              <a:prstGeom prst="ellipse">
                <a:avLst/>
              </a:prstGeom>
              <a:solidFill>
                <a:schemeClr val="bg1"/>
              </a:soli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Tree>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p:nvPr/>
        </p:nvGrpSpPr>
        <p:grpSpPr>
          <a:xfrm>
            <a:off x="403860" y="337732"/>
            <a:ext cx="3774440" cy="840960"/>
            <a:chOff x="616" y="682"/>
            <a:chExt cx="5944" cy="1324"/>
          </a:xfrm>
        </p:grpSpPr>
        <p:sp>
          <p:nvSpPr>
            <p:cNvPr id="14" name="圆角矩形 13"/>
            <p:cNvSpPr/>
            <p:nvPr/>
          </p:nvSpPr>
          <p:spPr>
            <a:xfrm>
              <a:off x="616" y="693"/>
              <a:ext cx="5944" cy="1304"/>
            </a:xfrm>
            <a:prstGeom prst="roundRect">
              <a:avLst>
                <a:gd name="adj" fmla="val 50000"/>
              </a:avLst>
            </a:prstGeom>
            <a:solidFill>
              <a:schemeClr val="bg1"/>
            </a:solidFill>
            <a:ln>
              <a:solidFill>
                <a:srgbClr val="8A4F27"/>
              </a:solidFill>
            </a:ln>
            <a:effectLst>
              <a:innerShdw blurRad="393700" dist="114300">
                <a:srgbClr val="AD6432">
                  <a:alpha val="42000"/>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Bold" panose="020B0800000000000000" pitchFamily="34" charset="-122"/>
                <a:ea typeface="思源黑体 CN Bold" panose="020B0800000000000000" pitchFamily="34" charset="-122"/>
                <a:cs typeface="+mn-ea"/>
                <a:sym typeface="+mn-lt"/>
              </a:endParaRPr>
            </a:p>
          </p:txBody>
        </p:sp>
        <p:sp>
          <p:nvSpPr>
            <p:cNvPr id="30" name="文本框 29"/>
            <p:cNvSpPr txBox="1"/>
            <p:nvPr/>
          </p:nvSpPr>
          <p:spPr>
            <a:xfrm>
              <a:off x="2274" y="815"/>
              <a:ext cx="3854" cy="1016"/>
            </a:xfrm>
            <a:prstGeom prst="rect">
              <a:avLst/>
            </a:prstGeom>
            <a:noFill/>
          </p:spPr>
          <p:txBody>
            <a:bodyPr wrap="square" rtlCol="0">
              <a:spAutoFit/>
            </a:bodyPr>
            <a:lstStyle/>
            <a:p>
              <a:r>
                <a:rPr lang="zh-CN" altLang="en-US" sz="3600" b="1" spc="800">
                  <a:solidFill>
                    <a:srgbClr val="8A4F27"/>
                  </a:solidFill>
                  <a:uFillTx/>
                  <a:latin typeface="微软雅黑" panose="020B0503020204020204" charset="-122"/>
                  <a:ea typeface="微软雅黑" panose="020B0503020204020204" charset="-122"/>
                </a:rPr>
                <a:t>阅读提示</a:t>
              </a:r>
              <a:endParaRPr lang="zh-CN" altLang="en-US" sz="3600" b="1" spc="800">
                <a:solidFill>
                  <a:srgbClr val="8A4F27"/>
                </a:solidFill>
                <a:uFillTx/>
                <a:latin typeface="微软雅黑" panose="020B0503020204020204" charset="-122"/>
                <a:ea typeface="微软雅黑" panose="020B0503020204020204" charset="-122"/>
              </a:endParaRPr>
            </a:p>
          </p:txBody>
        </p:sp>
        <p:grpSp>
          <p:nvGrpSpPr>
            <p:cNvPr id="31" name="组合 30"/>
            <p:cNvGrpSpPr/>
            <p:nvPr/>
          </p:nvGrpSpPr>
          <p:grpSpPr>
            <a:xfrm>
              <a:off x="684" y="682"/>
              <a:ext cx="1324" cy="1324"/>
              <a:chOff x="4054" y="4683"/>
              <a:chExt cx="1245" cy="1245"/>
            </a:xfrm>
          </p:grpSpPr>
          <p:sp>
            <p:nvSpPr>
              <p:cNvPr id="33" name="MH_Other_4" descr="e7d195523061f1c0deeec63e560781cfd59afb0ea006f2a87ABB68BF51EA6619813959095094C18C62A12F549504892A4AAA8C1554C6663626E05CA27F281A14E6983772AFC3FB97135759321DEA3D703E9D8D869A2273EEB2A0BB67749286FC6AC0CABC13E93DFA52684F44072F01AF674423D8E4F9F8BECABFE5771A30929D6D0D81E4AAAF4547CD35BA5A33B94A9D"/>
              <p:cNvSpPr>
                <a:spLocks noChangeAspect="1"/>
              </p:cNvSpPr>
              <p:nvPr>
                <p:custDataLst>
                  <p:tags r:id="rId1"/>
                </p:custDataLst>
              </p:nvPr>
            </p:nvSpPr>
            <p:spPr>
              <a:xfrm rot="16200000">
                <a:off x="4192" y="4796"/>
                <a:ext cx="1001" cy="1001"/>
              </a:xfrm>
              <a:prstGeom prst="ellipse">
                <a:avLst/>
              </a:prstGeom>
              <a:solidFill>
                <a:srgbClr val="9D5A2D"/>
              </a:solidFill>
              <a:ln w="19050">
                <a:solidFill>
                  <a:srgbClr val="9D5A2D"/>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2400">
                  <a:solidFill>
                    <a:prstClr val="white"/>
                  </a:solidFill>
                  <a:latin typeface="思源黑体 CN Bold" panose="020B0800000000000000" pitchFamily="34" charset="-122"/>
                  <a:ea typeface="思源黑体 CN Bold" panose="020B0800000000000000" pitchFamily="34" charset="-122"/>
                  <a:cs typeface="+mn-ea"/>
                  <a:sym typeface="+mn-lt"/>
                </a:endParaRPr>
              </a:p>
            </p:txBody>
          </p:sp>
          <p:sp>
            <p:nvSpPr>
              <p:cNvPr id="34" name="椭圆 33"/>
              <p:cNvSpPr/>
              <p:nvPr/>
            </p:nvSpPr>
            <p:spPr>
              <a:xfrm>
                <a:off x="4054" y="4683"/>
                <a:ext cx="1245" cy="1245"/>
              </a:xfrm>
              <a:prstGeom prst="ellipse">
                <a:avLst/>
              </a:prstGeom>
              <a:solidFill>
                <a:srgbClr val="EECF91"/>
              </a:solidFill>
              <a:ln>
                <a:noFill/>
              </a:ln>
              <a:effectLst>
                <a:softEdge rad="254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椭圆 36"/>
              <p:cNvSpPr/>
              <p:nvPr/>
            </p:nvSpPr>
            <p:spPr>
              <a:xfrm>
                <a:off x="4643" y="4963"/>
                <a:ext cx="298" cy="298"/>
              </a:xfrm>
              <a:prstGeom prst="ellipse">
                <a:avLst/>
              </a:prstGeom>
              <a:solidFill>
                <a:schemeClr val="bg1"/>
              </a:soli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9" name="组合 8"/>
          <p:cNvGrpSpPr/>
          <p:nvPr/>
        </p:nvGrpSpPr>
        <p:grpSpPr>
          <a:xfrm>
            <a:off x="1446530" y="1955800"/>
            <a:ext cx="9371965" cy="3383280"/>
            <a:chOff x="2278" y="3080"/>
            <a:chExt cx="14759" cy="5328"/>
          </a:xfrm>
        </p:grpSpPr>
        <p:sp>
          <p:nvSpPr>
            <p:cNvPr id="2" name="圆角矩形 1"/>
            <p:cNvSpPr/>
            <p:nvPr/>
          </p:nvSpPr>
          <p:spPr>
            <a:xfrm>
              <a:off x="2278" y="3080"/>
              <a:ext cx="815" cy="5328"/>
            </a:xfrm>
            <a:prstGeom prst="roundRect">
              <a:avLst/>
            </a:prstGeom>
            <a:solidFill>
              <a:srgbClr val="8A4F27"/>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8A4F27"/>
                </a:solidFill>
              </a:endParaRPr>
            </a:p>
          </p:txBody>
        </p:sp>
        <p:sp>
          <p:nvSpPr>
            <p:cNvPr id="4" name="圆角矩形 3"/>
            <p:cNvSpPr/>
            <p:nvPr/>
          </p:nvSpPr>
          <p:spPr>
            <a:xfrm>
              <a:off x="16222" y="3080"/>
              <a:ext cx="815" cy="5328"/>
            </a:xfrm>
            <a:prstGeom prst="roundRect">
              <a:avLst/>
            </a:prstGeom>
            <a:solidFill>
              <a:srgbClr val="8A4F27"/>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8A4F27"/>
                </a:solidFill>
              </a:endParaRPr>
            </a:p>
          </p:txBody>
        </p:sp>
        <p:sp>
          <p:nvSpPr>
            <p:cNvPr id="8" name="文本框 7"/>
            <p:cNvSpPr txBox="1"/>
            <p:nvPr/>
          </p:nvSpPr>
          <p:spPr>
            <a:xfrm>
              <a:off x="3093" y="3220"/>
              <a:ext cx="13309" cy="4797"/>
            </a:xfrm>
            <a:prstGeom prst="rect">
              <a:avLst/>
            </a:prstGeom>
            <a:noFill/>
          </p:spPr>
          <p:txBody>
            <a:bodyPr wrap="square" rtlCol="0">
              <a:spAutoFit/>
            </a:bodyPr>
            <a:lstStyle/>
            <a:p>
              <a:pPr fontAlgn="auto">
                <a:lnSpc>
                  <a:spcPct val="150000"/>
                </a:lnSpc>
              </a:pPr>
              <a:r>
                <a:rPr lang="en-US" altLang="zh-CN" sz="3200" dirty="0">
                  <a:solidFill>
                    <a:srgbClr val="8A4F27"/>
                  </a:solidFill>
                </a:rPr>
                <a:t>       </a:t>
              </a:r>
              <a:r>
                <a:rPr lang="zh-CN" altLang="en-US" sz="3200" dirty="0">
                  <a:solidFill>
                    <a:srgbClr val="8A4F27"/>
                  </a:solidFill>
                  <a:latin typeface="黑体" panose="02010609060101010101" charset="-122"/>
                  <a:ea typeface="黑体" panose="02010609060101010101" charset="-122"/>
                  <a:cs typeface="黑体" panose="02010609060101010101" charset="-122"/>
                </a:rPr>
                <a:t>不同的地方不仅有不同的节日风俗，还有独具特色的艺术样式。这篇课文讲的是藏文化的</a:t>
              </a:r>
              <a:r>
                <a:rPr lang="en-US" altLang="zh-CN" sz="3200" dirty="0">
                  <a:solidFill>
                    <a:srgbClr val="8A4F27"/>
                  </a:solidFill>
                  <a:latin typeface="黑体" panose="02010609060101010101" charset="-122"/>
                  <a:ea typeface="黑体" panose="02010609060101010101" charset="-122"/>
                  <a:cs typeface="黑体" panose="02010609060101010101" charset="-122"/>
                </a:rPr>
                <a:t>“</a:t>
              </a:r>
              <a:r>
                <a:rPr lang="zh-CN" altLang="en-US" sz="3200" dirty="0">
                  <a:solidFill>
                    <a:srgbClr val="8A4F27"/>
                  </a:solidFill>
                  <a:latin typeface="黑体" panose="02010609060101010101" charset="-122"/>
                  <a:ea typeface="黑体" panose="02010609060101010101" charset="-122"/>
                  <a:cs typeface="黑体" panose="02010609060101010101" charset="-122"/>
                </a:rPr>
                <a:t>活化石</a:t>
              </a:r>
              <a:r>
                <a:rPr lang="en-US" altLang="zh-CN" sz="3200" dirty="0">
                  <a:solidFill>
                    <a:srgbClr val="8A4F27"/>
                  </a:solidFill>
                  <a:latin typeface="黑体" panose="02010609060101010101" charset="-122"/>
                  <a:ea typeface="黑体" panose="02010609060101010101" charset="-122"/>
                  <a:cs typeface="黑体" panose="02010609060101010101" charset="-122"/>
                </a:rPr>
                <a:t>”——</a:t>
              </a:r>
              <a:r>
                <a:rPr lang="zh-CN" altLang="en-US" sz="3200" dirty="0">
                  <a:solidFill>
                    <a:srgbClr val="8A4F27"/>
                  </a:solidFill>
                  <a:latin typeface="黑体" panose="02010609060101010101" charset="-122"/>
                  <a:ea typeface="黑体" panose="02010609060101010101" charset="-122"/>
                  <a:cs typeface="黑体" panose="02010609060101010101" charset="-122"/>
                </a:rPr>
                <a:t>藏戏。默读课文，</a:t>
              </a:r>
              <a:r>
                <a:rPr lang="zh-CN" altLang="en-US" sz="3200" dirty="0">
                  <a:solidFill>
                    <a:srgbClr val="FF0000"/>
                  </a:solidFill>
                  <a:latin typeface="黑体" panose="02010609060101010101" charset="-122"/>
                  <a:ea typeface="黑体" panose="02010609060101010101" charset="-122"/>
                  <a:cs typeface="黑体" panose="02010609060101010101" charset="-122"/>
                </a:rPr>
                <a:t>说说藏戏有什么特色，作者是从哪几个方面写的</a:t>
              </a:r>
              <a:r>
                <a:rPr lang="zh-CN" altLang="en-US" sz="3200" dirty="0">
                  <a:solidFill>
                    <a:srgbClr val="8A4F27"/>
                  </a:solidFill>
                  <a:latin typeface="黑体" panose="02010609060101010101" charset="-122"/>
                  <a:ea typeface="黑体" panose="02010609060101010101" charset="-122"/>
                  <a:cs typeface="黑体" panose="02010609060101010101" charset="-122"/>
                </a:rPr>
                <a:t>。</a:t>
              </a:r>
              <a:endParaRPr lang="zh-CN" altLang="en-US" sz="3200" dirty="0">
                <a:solidFill>
                  <a:srgbClr val="8A4F27"/>
                </a:solidFill>
                <a:latin typeface="黑体" panose="02010609060101010101" charset="-122"/>
                <a:ea typeface="黑体" panose="02010609060101010101" charset="-122"/>
                <a:cs typeface="黑体" panose="02010609060101010101" charset="-122"/>
              </a:endParaRPr>
            </a:p>
          </p:txBody>
        </p:sp>
      </p:grpSp>
    </p:spTree>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8" name="组合 27"/>
          <p:cNvGrpSpPr/>
          <p:nvPr/>
        </p:nvGrpSpPr>
        <p:grpSpPr>
          <a:xfrm>
            <a:off x="1188085" y="2035175"/>
            <a:ext cx="9816465" cy="4690110"/>
            <a:chOff x="1924" y="3596"/>
            <a:chExt cx="15459" cy="6350"/>
          </a:xfrm>
        </p:grpSpPr>
        <p:sp>
          <p:nvSpPr>
            <p:cNvPr id="5" name="圆角矩形 4"/>
            <p:cNvSpPr/>
            <p:nvPr/>
          </p:nvSpPr>
          <p:spPr>
            <a:xfrm>
              <a:off x="1930" y="3645"/>
              <a:ext cx="15108" cy="6288"/>
            </a:xfrm>
            <a:prstGeom prst="roundRect">
              <a:avLst/>
            </a:prstGeom>
            <a:solidFill>
              <a:schemeClr val="bg1"/>
            </a:solidFill>
            <a:ln>
              <a:noFill/>
            </a:ln>
            <a:effectLst>
              <a:outerShdw blurRad="927100" dist="38100" dir="5400000" algn="t" rotWithShape="0">
                <a:srgbClr val="F61D00">
                  <a:alpha val="1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b="1">
                <a:solidFill>
                  <a:srgbClr val="8A4F27"/>
                </a:solidFill>
                <a:latin typeface="楷体" panose="02010609060101010101" charset="-122"/>
                <a:ea typeface="楷体" panose="02010609060101010101" charset="-122"/>
              </a:endParaRPr>
            </a:p>
          </p:txBody>
        </p:sp>
        <p:grpSp>
          <p:nvGrpSpPr>
            <p:cNvPr id="27" name="组合 26"/>
            <p:cNvGrpSpPr/>
            <p:nvPr/>
          </p:nvGrpSpPr>
          <p:grpSpPr>
            <a:xfrm>
              <a:off x="1924" y="3596"/>
              <a:ext cx="15459" cy="6350"/>
              <a:chOff x="1924" y="3596"/>
              <a:chExt cx="15459" cy="6350"/>
            </a:xfrm>
          </p:grpSpPr>
          <p:sp>
            <p:nvSpPr>
              <p:cNvPr id="49" name="圆角矩形 48"/>
              <p:cNvSpPr/>
              <p:nvPr/>
            </p:nvSpPr>
            <p:spPr>
              <a:xfrm>
                <a:off x="2220" y="3596"/>
                <a:ext cx="15108" cy="6350"/>
              </a:xfrm>
              <a:prstGeom prst="roundRect">
                <a:avLst/>
              </a:prstGeom>
              <a:gradFill>
                <a:gsLst>
                  <a:gs pos="0">
                    <a:schemeClr val="bg1"/>
                  </a:gs>
                  <a:gs pos="51000">
                    <a:schemeClr val="bg1">
                      <a:lumMod val="95000"/>
                    </a:schemeClr>
                  </a:gs>
                  <a:gs pos="100000">
                    <a:schemeClr val="bg1">
                      <a:lumMod val="95000"/>
                    </a:schemeClr>
                  </a:gs>
                </a:gsLst>
                <a:lin ang="8100000" scaled="0"/>
              </a:gradFill>
              <a:ln>
                <a:noFill/>
              </a:ln>
              <a:effectLst>
                <a:outerShdw blurRad="342900" dist="114300" sx="101000" sy="101000" algn="l" rotWithShape="0">
                  <a:srgbClr val="BE881D">
                    <a:alpha val="6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b="1">
                  <a:solidFill>
                    <a:srgbClr val="8A4F27"/>
                  </a:solidFill>
                  <a:latin typeface="楷体" panose="02010609060101010101" charset="-122"/>
                  <a:ea typeface="楷体" panose="02010609060101010101" charset="-122"/>
                </a:endParaRPr>
              </a:p>
            </p:txBody>
          </p:sp>
          <p:sp>
            <p:nvSpPr>
              <p:cNvPr id="48" name="圆角矩形 47"/>
              <p:cNvSpPr/>
              <p:nvPr/>
            </p:nvSpPr>
            <p:spPr>
              <a:xfrm>
                <a:off x="1924" y="3627"/>
                <a:ext cx="15459" cy="6288"/>
              </a:xfrm>
              <a:prstGeom prst="roundRect">
                <a:avLst/>
              </a:prstGeom>
              <a:solidFill>
                <a:schemeClr val="bg1"/>
              </a:solidFill>
              <a:ln>
                <a:solidFill>
                  <a:srgbClr val="8A4F27"/>
                </a:solidFill>
              </a:ln>
              <a:effectLst>
                <a:innerShdw blurRad="584200">
                  <a:srgbClr val="BE881D">
                    <a:alpha val="12000"/>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b="1">
                  <a:solidFill>
                    <a:srgbClr val="8A4F27"/>
                  </a:solidFill>
                  <a:latin typeface="楷体" panose="02010609060101010101" charset="-122"/>
                  <a:ea typeface="楷体" panose="02010609060101010101" charset="-122"/>
                </a:endParaRPr>
              </a:p>
            </p:txBody>
          </p:sp>
        </p:grpSp>
      </p:grpSp>
      <p:sp>
        <p:nvSpPr>
          <p:cNvPr id="16" name="圆角矩形 15" descr="e7d195523061f1c0deeec63e560781cfd59afb0ea006f2a87ABB68BF51EA6619813959095094C18C62A12F549504892A4AAA8C1554C6663626E05CA27F281A14E6983772AFC3FB97135759321DEA3D70D3A1A6E5C304F5B70C2E70ECF3F85DB29B29CE85FC9BB385AFE6C82F84D9625C3F4F3BE9B93DA30402C7700BA80D8E0DC0A5AC58389B3DCF41FDDD4EED03E62B"/>
          <p:cNvSpPr/>
          <p:nvPr/>
        </p:nvSpPr>
        <p:spPr bwMode="auto">
          <a:xfrm flipH="1">
            <a:off x="4011295" y="1006475"/>
            <a:ext cx="3799205" cy="842010"/>
          </a:xfrm>
          <a:prstGeom prst="roundRect">
            <a:avLst>
              <a:gd name="adj" fmla="val 50000"/>
            </a:avLst>
          </a:prstGeom>
          <a:gradFill flip="none" rotWithShape="1">
            <a:gsLst>
              <a:gs pos="0">
                <a:schemeClr val="bg1"/>
              </a:gs>
              <a:gs pos="100000">
                <a:srgbClr val="E0E0E0"/>
              </a:gs>
            </a:gsLst>
            <a:lin ang="5400000" scaled="1"/>
          </a:gradFill>
          <a:ln>
            <a:solidFill>
              <a:srgbClr val="8A4F27"/>
            </a:solidFill>
          </a:ln>
          <a:effectLst>
            <a:outerShdw blurRad="508000" dist="101600" dir="8100000" algn="tr" rotWithShape="0">
              <a:srgbClr val="4C6D6E">
                <a:alpha val="11000"/>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latin typeface="思源黑体 CN Bold" panose="020B0800000000000000" pitchFamily="34" charset="-122"/>
              <a:ea typeface="思源黑体 CN Bold" panose="020B0800000000000000" pitchFamily="34" charset="-122"/>
              <a:cs typeface="+mn-ea"/>
              <a:sym typeface="+mn-lt"/>
            </a:endParaRPr>
          </a:p>
        </p:txBody>
      </p:sp>
      <p:sp>
        <p:nvSpPr>
          <p:cNvPr id="17" name="文本框 16"/>
          <p:cNvSpPr txBox="1"/>
          <p:nvPr/>
        </p:nvSpPr>
        <p:spPr>
          <a:xfrm flipH="1">
            <a:off x="4122420" y="1100455"/>
            <a:ext cx="3576955" cy="645160"/>
          </a:xfrm>
          <a:prstGeom prst="rect">
            <a:avLst/>
          </a:prstGeom>
          <a:noFill/>
        </p:spPr>
        <p:txBody>
          <a:bodyPr wrap="square" rtlCol="0">
            <a:spAutoFit/>
          </a:bodyPr>
          <a:lstStyle/>
          <a:p>
            <a:pPr algn="ctr"/>
            <a:r>
              <a:rPr lang="zh-CN" altLang="en-US" sz="3600" b="1" spc="400">
                <a:solidFill>
                  <a:srgbClr val="8A4F27"/>
                </a:solidFill>
                <a:uFillTx/>
                <a:latin typeface="微软雅黑" panose="020B0503020204020204" charset="-122"/>
                <a:ea typeface="微软雅黑" panose="020B0503020204020204" charset="-122"/>
                <a:cs typeface="+mn-ea"/>
                <a:sym typeface="+mn-lt"/>
              </a:rPr>
              <a:t>齐读生字词</a:t>
            </a:r>
            <a:endParaRPr lang="zh-CN" altLang="en-US" sz="3600" b="1" spc="400">
              <a:solidFill>
                <a:srgbClr val="8A4F27"/>
              </a:solidFill>
              <a:uFillTx/>
              <a:latin typeface="微软雅黑" panose="020B0503020204020204" charset="-122"/>
              <a:ea typeface="微软雅黑" panose="020B0503020204020204" charset="-122"/>
              <a:cs typeface="+mn-ea"/>
              <a:sym typeface="+mn-lt"/>
            </a:endParaRPr>
          </a:p>
        </p:txBody>
      </p:sp>
      <p:sp>
        <p:nvSpPr>
          <p:cNvPr id="67" name="椭圆 66"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SpPr/>
          <p:nvPr/>
        </p:nvSpPr>
        <p:spPr>
          <a:xfrm flipH="1">
            <a:off x="2830960" y="1549546"/>
            <a:ext cx="157493" cy="157493"/>
          </a:xfrm>
          <a:prstGeom prst="ellipse">
            <a:avLst/>
          </a:prstGeom>
          <a:solidFill>
            <a:srgbClr val="9EDAE4"/>
          </a:solidFill>
          <a:ln>
            <a:noFill/>
          </a:ln>
          <a:effectLst>
            <a:outerShdw blurRad="127000" dist="381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Bold" panose="020B0800000000000000" pitchFamily="34" charset="-122"/>
              <a:ea typeface="思源黑体 CN Bold" panose="020B0800000000000000" pitchFamily="34" charset="-122"/>
              <a:cs typeface="+mn-ea"/>
              <a:sym typeface="+mn-lt"/>
            </a:endParaRPr>
          </a:p>
        </p:txBody>
      </p:sp>
      <p:sp>
        <p:nvSpPr>
          <p:cNvPr id="68" name="椭圆 67"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SpPr/>
          <p:nvPr/>
        </p:nvSpPr>
        <p:spPr>
          <a:xfrm flipH="1">
            <a:off x="2874140" y="1071921"/>
            <a:ext cx="321030" cy="321030"/>
          </a:xfrm>
          <a:prstGeom prst="ellipse">
            <a:avLst/>
          </a:prstGeom>
          <a:solidFill>
            <a:srgbClr val="4188CE"/>
          </a:solidFill>
          <a:ln>
            <a:noFill/>
          </a:ln>
          <a:effectLst>
            <a:outerShdw blurRad="127000" dist="381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Bold" panose="020B0800000000000000" pitchFamily="34" charset="-122"/>
              <a:ea typeface="思源黑体 CN Bold" panose="020B0800000000000000" pitchFamily="34" charset="-122"/>
              <a:cs typeface="+mn-ea"/>
              <a:sym typeface="+mn-lt"/>
            </a:endParaRPr>
          </a:p>
        </p:txBody>
      </p:sp>
      <p:sp>
        <p:nvSpPr>
          <p:cNvPr id="69" name="椭圆 68"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SpPr>
            <a:spLocks noChangeAspect="1"/>
          </p:cNvSpPr>
          <p:nvPr/>
        </p:nvSpPr>
        <p:spPr>
          <a:xfrm flipH="1">
            <a:off x="3149158" y="1542282"/>
            <a:ext cx="219803" cy="219803"/>
          </a:xfrm>
          <a:prstGeom prst="ellipse">
            <a:avLst/>
          </a:prstGeom>
          <a:solidFill>
            <a:srgbClr val="FCEC2D"/>
          </a:solidFill>
          <a:ln>
            <a:noFill/>
          </a:ln>
          <a:effectLst>
            <a:outerShdw blurRad="127000" dist="381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Bold" panose="020B0800000000000000" pitchFamily="34" charset="-122"/>
              <a:ea typeface="思源黑体 CN Bold" panose="020B0800000000000000" pitchFamily="34" charset="-122"/>
              <a:cs typeface="+mn-ea"/>
              <a:sym typeface="+mn-lt"/>
            </a:endParaRPr>
          </a:p>
        </p:txBody>
      </p:sp>
      <p:sp>
        <p:nvSpPr>
          <p:cNvPr id="70" name="椭圆 69"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SpPr>
            <a:spLocks noChangeAspect="1"/>
          </p:cNvSpPr>
          <p:nvPr/>
        </p:nvSpPr>
        <p:spPr>
          <a:xfrm flipH="1">
            <a:off x="2188649" y="1433805"/>
            <a:ext cx="164852" cy="164852"/>
          </a:xfrm>
          <a:prstGeom prst="ellipse">
            <a:avLst/>
          </a:prstGeom>
          <a:solidFill>
            <a:srgbClr val="FF9298"/>
          </a:solidFill>
          <a:ln>
            <a:noFill/>
          </a:ln>
          <a:effectLst>
            <a:outerShdw blurRad="127000" dist="381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Bold" panose="020B0800000000000000" pitchFamily="34" charset="-122"/>
              <a:ea typeface="思源黑体 CN Bold" panose="020B0800000000000000" pitchFamily="34" charset="-122"/>
              <a:cs typeface="+mn-ea"/>
              <a:sym typeface="+mn-lt"/>
            </a:endParaRPr>
          </a:p>
        </p:txBody>
      </p:sp>
      <p:sp>
        <p:nvSpPr>
          <p:cNvPr id="71" name="椭圆 70"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SpPr/>
          <p:nvPr/>
        </p:nvSpPr>
        <p:spPr>
          <a:xfrm>
            <a:off x="8726974" y="1539663"/>
            <a:ext cx="157493" cy="157493"/>
          </a:xfrm>
          <a:prstGeom prst="ellipse">
            <a:avLst/>
          </a:prstGeom>
          <a:solidFill>
            <a:srgbClr val="9EDAE4"/>
          </a:solidFill>
          <a:ln>
            <a:noFill/>
          </a:ln>
          <a:effectLst>
            <a:outerShdw blurRad="127000" dist="381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Bold" panose="020B0800000000000000" pitchFamily="34" charset="-122"/>
              <a:ea typeface="思源黑体 CN Bold" panose="020B0800000000000000" pitchFamily="34" charset="-122"/>
              <a:cs typeface="+mn-ea"/>
              <a:sym typeface="+mn-lt"/>
            </a:endParaRPr>
          </a:p>
        </p:txBody>
      </p:sp>
      <p:sp>
        <p:nvSpPr>
          <p:cNvPr id="72" name="椭圆 71"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SpPr/>
          <p:nvPr/>
        </p:nvSpPr>
        <p:spPr>
          <a:xfrm>
            <a:off x="8571057" y="1062038"/>
            <a:ext cx="321030" cy="321030"/>
          </a:xfrm>
          <a:prstGeom prst="ellipse">
            <a:avLst/>
          </a:prstGeom>
          <a:solidFill>
            <a:srgbClr val="4188CE"/>
          </a:solidFill>
          <a:ln>
            <a:noFill/>
          </a:ln>
          <a:effectLst>
            <a:outerShdw blurRad="127000" dist="381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Bold" panose="020B0800000000000000" pitchFamily="34" charset="-122"/>
              <a:ea typeface="思源黑体 CN Bold" panose="020B0800000000000000" pitchFamily="34" charset="-122"/>
              <a:cs typeface="+mn-ea"/>
              <a:sym typeface="+mn-lt"/>
            </a:endParaRPr>
          </a:p>
        </p:txBody>
      </p:sp>
      <p:sp>
        <p:nvSpPr>
          <p:cNvPr id="73" name="椭圆 72"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SpPr>
            <a:spLocks noChangeAspect="1"/>
          </p:cNvSpPr>
          <p:nvPr/>
        </p:nvSpPr>
        <p:spPr>
          <a:xfrm>
            <a:off x="8359166" y="1532399"/>
            <a:ext cx="219803" cy="219803"/>
          </a:xfrm>
          <a:prstGeom prst="ellipse">
            <a:avLst/>
          </a:prstGeom>
          <a:solidFill>
            <a:srgbClr val="FCEC2D"/>
          </a:solidFill>
          <a:ln>
            <a:noFill/>
          </a:ln>
          <a:effectLst>
            <a:outerShdw blurRad="127000" dist="381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Bold" panose="020B0800000000000000" pitchFamily="34" charset="-122"/>
              <a:ea typeface="思源黑体 CN Bold" panose="020B0800000000000000" pitchFamily="34" charset="-122"/>
              <a:cs typeface="+mn-ea"/>
              <a:sym typeface="+mn-lt"/>
            </a:endParaRPr>
          </a:p>
        </p:txBody>
      </p:sp>
      <p:sp>
        <p:nvSpPr>
          <p:cNvPr id="74" name="椭圆 73"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SpPr>
            <a:spLocks noChangeAspect="1"/>
          </p:cNvSpPr>
          <p:nvPr/>
        </p:nvSpPr>
        <p:spPr>
          <a:xfrm>
            <a:off x="9374626" y="1423922"/>
            <a:ext cx="164852" cy="164852"/>
          </a:xfrm>
          <a:prstGeom prst="ellipse">
            <a:avLst/>
          </a:prstGeom>
          <a:solidFill>
            <a:srgbClr val="FF9298"/>
          </a:solidFill>
          <a:ln>
            <a:noFill/>
          </a:ln>
          <a:effectLst>
            <a:outerShdw blurRad="127000" dist="381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Bold" panose="020B0800000000000000" pitchFamily="34" charset="-122"/>
              <a:ea typeface="思源黑体 CN Bold" panose="020B0800000000000000" pitchFamily="34" charset="-122"/>
              <a:cs typeface="+mn-ea"/>
              <a:sym typeface="+mn-lt"/>
            </a:endParaRPr>
          </a:p>
        </p:txBody>
      </p:sp>
      <p:sp>
        <p:nvSpPr>
          <p:cNvPr id="7" name="文本框 6"/>
          <p:cNvSpPr txBox="1"/>
          <p:nvPr/>
        </p:nvSpPr>
        <p:spPr>
          <a:xfrm>
            <a:off x="2011680" y="2736215"/>
            <a:ext cx="1697355" cy="645160"/>
          </a:xfrm>
          <a:prstGeom prst="rect">
            <a:avLst/>
          </a:prstGeom>
          <a:noFill/>
        </p:spPr>
        <p:txBody>
          <a:bodyPr wrap="square" rtlCol="0">
            <a:spAutoFit/>
          </a:bodyPr>
          <a:lstStyle/>
          <a:p>
            <a:r>
              <a:rPr lang="zh-CN" altLang="en-US" sz="3600" b="1" dirty="0">
                <a:solidFill>
                  <a:srgbClr val="FF0000"/>
                </a:solidFill>
                <a:uFillTx/>
                <a:latin typeface="楷体" panose="02010609060101010101" charset="-122"/>
                <a:ea typeface="楷体" panose="02010609060101010101" charset="-122"/>
                <a:sym typeface="+mn-ea"/>
              </a:rPr>
              <a:t>僧</a:t>
            </a:r>
            <a:r>
              <a:rPr lang="zh-CN" altLang="en-US" sz="3600" b="1" dirty="0">
                <a:solidFill>
                  <a:srgbClr val="8A4F27"/>
                </a:solidFill>
                <a:uFillTx/>
                <a:latin typeface="楷体" panose="02010609060101010101" charset="-122"/>
                <a:ea typeface="楷体" panose="02010609060101010101" charset="-122"/>
                <a:sym typeface="+mn-ea"/>
              </a:rPr>
              <a:t>人</a:t>
            </a:r>
            <a:endParaRPr lang="zh-CN" altLang="en-US" sz="3600" b="1" dirty="0">
              <a:solidFill>
                <a:srgbClr val="8A4F27"/>
              </a:solidFill>
              <a:uFillTx/>
              <a:latin typeface="楷体" panose="02010609060101010101" charset="-122"/>
              <a:ea typeface="楷体" panose="02010609060101010101" charset="-122"/>
              <a:sym typeface="+mn-ea"/>
            </a:endParaRPr>
          </a:p>
        </p:txBody>
      </p:sp>
      <p:sp>
        <p:nvSpPr>
          <p:cNvPr id="8" name="文本框 7"/>
          <p:cNvSpPr txBox="1"/>
          <p:nvPr/>
        </p:nvSpPr>
        <p:spPr>
          <a:xfrm>
            <a:off x="3540125" y="2736215"/>
            <a:ext cx="1697355" cy="645160"/>
          </a:xfrm>
          <a:prstGeom prst="rect">
            <a:avLst/>
          </a:prstGeom>
          <a:noFill/>
        </p:spPr>
        <p:txBody>
          <a:bodyPr wrap="square" rtlCol="0">
            <a:spAutoFit/>
          </a:bodyPr>
          <a:lstStyle/>
          <a:p>
            <a:r>
              <a:rPr lang="zh-CN" altLang="en-US" sz="3600" b="1">
                <a:solidFill>
                  <a:srgbClr val="8A4F27"/>
                </a:solidFill>
                <a:uFillTx/>
                <a:latin typeface="楷体" panose="02010609060101010101" charset="-122"/>
                <a:ea typeface="楷体" panose="02010609060101010101" charset="-122"/>
                <a:sym typeface="+mn-ea"/>
              </a:rPr>
              <a:t>脱</a:t>
            </a:r>
            <a:r>
              <a:rPr lang="zh-CN" altLang="en-US" sz="3600" b="1">
                <a:solidFill>
                  <a:srgbClr val="FF0000"/>
                </a:solidFill>
                <a:uFillTx/>
                <a:latin typeface="楷体" panose="02010609060101010101" charset="-122"/>
                <a:ea typeface="楷体" panose="02010609060101010101" charset="-122"/>
                <a:sym typeface="+mn-ea"/>
              </a:rPr>
              <a:t>缰</a:t>
            </a:r>
            <a:endParaRPr lang="zh-CN" altLang="en-US" sz="3600" b="1">
              <a:solidFill>
                <a:srgbClr val="FF0000"/>
              </a:solidFill>
              <a:uFillTx/>
              <a:latin typeface="楷体" panose="02010609060101010101" charset="-122"/>
              <a:ea typeface="楷体" panose="02010609060101010101" charset="-122"/>
              <a:sym typeface="+mn-ea"/>
            </a:endParaRPr>
          </a:p>
        </p:txBody>
      </p:sp>
      <p:sp>
        <p:nvSpPr>
          <p:cNvPr id="9" name="文本框 8"/>
          <p:cNvSpPr txBox="1"/>
          <p:nvPr/>
        </p:nvSpPr>
        <p:spPr>
          <a:xfrm>
            <a:off x="5146040" y="2736215"/>
            <a:ext cx="1697355" cy="645160"/>
          </a:xfrm>
          <a:prstGeom prst="rect">
            <a:avLst/>
          </a:prstGeom>
          <a:noFill/>
        </p:spPr>
        <p:txBody>
          <a:bodyPr wrap="square" rtlCol="0">
            <a:spAutoFit/>
          </a:bodyPr>
          <a:lstStyle/>
          <a:p>
            <a:r>
              <a:rPr lang="zh-CN" altLang="en-US" sz="3600" b="1">
                <a:solidFill>
                  <a:srgbClr val="8A4F27"/>
                </a:solidFill>
                <a:uFillTx/>
                <a:latin typeface="楷体" panose="02010609060101010101" charset="-122"/>
                <a:ea typeface="楷体" panose="02010609060101010101" charset="-122"/>
              </a:rPr>
              <a:t>吞</a:t>
            </a:r>
            <a:r>
              <a:rPr lang="zh-CN" altLang="en-US" sz="3600" b="1">
                <a:solidFill>
                  <a:srgbClr val="FF0000"/>
                </a:solidFill>
                <a:uFillTx/>
                <a:latin typeface="楷体" panose="02010609060101010101" charset="-122"/>
                <a:ea typeface="楷体" panose="02010609060101010101" charset="-122"/>
              </a:rPr>
              <a:t>噬</a:t>
            </a:r>
            <a:endParaRPr lang="zh-CN" altLang="en-US" sz="3600" b="1">
              <a:solidFill>
                <a:srgbClr val="FF0000"/>
              </a:solidFill>
              <a:uFillTx/>
              <a:latin typeface="楷体" panose="02010609060101010101" charset="-122"/>
              <a:ea typeface="楷体" panose="02010609060101010101" charset="-122"/>
            </a:endParaRPr>
          </a:p>
        </p:txBody>
      </p:sp>
      <p:sp>
        <p:nvSpPr>
          <p:cNvPr id="11" name="文本框 10"/>
          <p:cNvSpPr txBox="1"/>
          <p:nvPr/>
        </p:nvSpPr>
        <p:spPr>
          <a:xfrm>
            <a:off x="6708775" y="2736215"/>
            <a:ext cx="1697355" cy="645160"/>
          </a:xfrm>
          <a:prstGeom prst="rect">
            <a:avLst/>
          </a:prstGeom>
          <a:noFill/>
        </p:spPr>
        <p:txBody>
          <a:bodyPr wrap="square" rtlCol="0">
            <a:spAutoFit/>
          </a:bodyPr>
          <a:lstStyle/>
          <a:p>
            <a:r>
              <a:rPr lang="zh-CN" altLang="en-US" sz="3600" b="1">
                <a:solidFill>
                  <a:srgbClr val="FF0000"/>
                </a:solidFill>
                <a:uFillTx/>
                <a:latin typeface="楷体" panose="02010609060101010101" charset="-122"/>
                <a:ea typeface="楷体" panose="02010609060101010101" charset="-122"/>
              </a:rPr>
              <a:t>琼</a:t>
            </a:r>
            <a:r>
              <a:rPr lang="zh-CN" altLang="en-US" sz="3600" b="1">
                <a:solidFill>
                  <a:srgbClr val="8A4F27"/>
                </a:solidFill>
                <a:uFillTx/>
                <a:latin typeface="楷体" panose="02010609060101010101" charset="-122"/>
                <a:ea typeface="楷体" panose="02010609060101010101" charset="-122"/>
              </a:rPr>
              <a:t>结</a:t>
            </a:r>
            <a:endParaRPr lang="zh-CN" altLang="en-US" sz="3600" b="1">
              <a:solidFill>
                <a:srgbClr val="8A4F27"/>
              </a:solidFill>
              <a:uFillTx/>
              <a:latin typeface="楷体" panose="02010609060101010101" charset="-122"/>
              <a:ea typeface="楷体" panose="02010609060101010101" charset="-122"/>
            </a:endParaRPr>
          </a:p>
        </p:txBody>
      </p:sp>
      <p:sp>
        <p:nvSpPr>
          <p:cNvPr id="4" name="文本框 3"/>
          <p:cNvSpPr txBox="1"/>
          <p:nvPr/>
        </p:nvSpPr>
        <p:spPr>
          <a:xfrm>
            <a:off x="1691640" y="2334260"/>
            <a:ext cx="1433830" cy="460375"/>
          </a:xfrm>
          <a:prstGeom prst="rect">
            <a:avLst/>
          </a:prstGeom>
          <a:noFill/>
          <a:ln w="9525">
            <a:noFill/>
          </a:ln>
        </p:spPr>
        <p:txBody>
          <a:bodyPr wrap="square" anchor="t">
            <a:spAutoFit/>
          </a:bodyPr>
          <a:lstStyle/>
          <a:p>
            <a:pPr algn="ctr" eaLnBrk="0" hangingPunct="0">
              <a:buSzTx/>
            </a:pPr>
            <a:r>
              <a:rPr lang="en-US" altLang="zh-CN" sz="2400" b="1" err="1">
                <a:solidFill>
                  <a:srgbClr val="FF0000"/>
                </a:solidFill>
                <a:uFillTx/>
                <a:latin typeface="宋体" panose="02010600030101010101" pitchFamily="2" charset="-122"/>
                <a:ea typeface="宋体" panose="02010600030101010101" pitchFamily="2" charset="-122"/>
                <a:sym typeface="+mn-ea"/>
              </a:rPr>
              <a:t>sēng</a:t>
            </a:r>
            <a:endParaRPr lang="en-US" altLang="zh-CN" sz="2400" b="1" err="1">
              <a:solidFill>
                <a:srgbClr val="FF0000"/>
              </a:solidFill>
              <a:uFillTx/>
              <a:latin typeface="宋体" panose="02010600030101010101" pitchFamily="2" charset="-122"/>
              <a:ea typeface="宋体" panose="02010600030101010101" pitchFamily="2" charset="-122"/>
              <a:sym typeface="+mn-ea"/>
            </a:endParaRPr>
          </a:p>
        </p:txBody>
      </p:sp>
      <p:sp>
        <p:nvSpPr>
          <p:cNvPr id="6" name="文本框 5"/>
          <p:cNvSpPr txBox="1"/>
          <p:nvPr/>
        </p:nvSpPr>
        <p:spPr>
          <a:xfrm>
            <a:off x="5230495" y="2334260"/>
            <a:ext cx="1433830" cy="460375"/>
          </a:xfrm>
          <a:prstGeom prst="rect">
            <a:avLst/>
          </a:prstGeom>
          <a:noFill/>
          <a:ln w="9525">
            <a:noFill/>
          </a:ln>
        </p:spPr>
        <p:txBody>
          <a:bodyPr wrap="square" anchor="t">
            <a:spAutoFit/>
          </a:bodyPr>
          <a:lstStyle/>
          <a:p>
            <a:pPr marL="0" marR="0" lvl="0" indent="0" algn="ctr" defTabSz="914400" rtl="0" eaLnBrk="0" fontAlgn="base" latinLnBrk="0" hangingPunct="0">
              <a:lnSpc>
                <a:spcPct val="100000"/>
              </a:lnSpc>
              <a:spcBef>
                <a:spcPct val="0"/>
              </a:spcBef>
              <a:spcAft>
                <a:spcPct val="0"/>
              </a:spcAft>
              <a:buClrTx/>
              <a:buSzTx/>
              <a:buFontTx/>
              <a:buNone/>
              <a:defRPr/>
            </a:pPr>
            <a:r>
              <a:rPr lang="en-US" altLang="zh-CN" sz="2400" b="1" noProof="0" err="1">
                <a:ln>
                  <a:noFill/>
                </a:ln>
                <a:solidFill>
                  <a:srgbClr val="FF0000"/>
                </a:solidFill>
                <a:effectLst/>
                <a:uLnTx/>
                <a:uFillTx/>
                <a:latin typeface="宋体" panose="02010600030101010101" pitchFamily="2" charset="-122"/>
                <a:ea typeface="宋体" panose="02010600030101010101" pitchFamily="2" charset="-122"/>
                <a:sym typeface="+mn-ea"/>
              </a:rPr>
              <a:t>shì</a:t>
            </a:r>
            <a:endParaRPr lang="en-US" altLang="zh-CN" sz="2400" b="1" noProof="0" err="1">
              <a:ln>
                <a:noFill/>
              </a:ln>
              <a:solidFill>
                <a:srgbClr val="FF0000"/>
              </a:solidFill>
              <a:effectLst/>
              <a:uLnTx/>
              <a:uFillTx/>
              <a:latin typeface="宋体" panose="02010600030101010101" pitchFamily="2" charset="-122"/>
              <a:ea typeface="宋体" panose="02010600030101010101" pitchFamily="2" charset="-122"/>
              <a:sym typeface="+mn-ea"/>
            </a:endParaRPr>
          </a:p>
        </p:txBody>
      </p:sp>
      <p:sp>
        <p:nvSpPr>
          <p:cNvPr id="2" name="文本框 1"/>
          <p:cNvSpPr txBox="1"/>
          <p:nvPr/>
        </p:nvSpPr>
        <p:spPr>
          <a:xfrm>
            <a:off x="1995170" y="3763645"/>
            <a:ext cx="1697355" cy="645160"/>
          </a:xfrm>
          <a:prstGeom prst="rect">
            <a:avLst/>
          </a:prstGeom>
          <a:noFill/>
        </p:spPr>
        <p:txBody>
          <a:bodyPr wrap="square" rtlCol="0">
            <a:spAutoFit/>
          </a:bodyPr>
          <a:lstStyle/>
          <a:p>
            <a:r>
              <a:rPr lang="zh-CN" altLang="en-US" sz="3600" b="1">
                <a:solidFill>
                  <a:srgbClr val="8A4F27"/>
                </a:solidFill>
                <a:uFillTx/>
                <a:latin typeface="楷体" panose="02010609060101010101" charset="-122"/>
                <a:ea typeface="楷体" panose="02010609060101010101" charset="-122"/>
              </a:rPr>
              <a:t>王</a:t>
            </a:r>
            <a:r>
              <a:rPr lang="zh-CN" altLang="en-US" sz="3600" b="1">
                <a:solidFill>
                  <a:srgbClr val="FF0000"/>
                </a:solidFill>
                <a:uFillTx/>
                <a:latin typeface="楷体" panose="02010609060101010101" charset="-122"/>
                <a:ea typeface="楷体" panose="02010609060101010101" charset="-122"/>
              </a:rPr>
              <a:t>妃</a:t>
            </a:r>
            <a:endParaRPr lang="zh-CN" altLang="en-US" sz="3600" b="1">
              <a:solidFill>
                <a:srgbClr val="FF0000"/>
              </a:solidFill>
              <a:uFillTx/>
              <a:latin typeface="楷体" panose="02010609060101010101" charset="-122"/>
              <a:ea typeface="楷体" panose="02010609060101010101" charset="-122"/>
            </a:endParaRPr>
          </a:p>
        </p:txBody>
      </p:sp>
      <p:sp>
        <p:nvSpPr>
          <p:cNvPr id="3" name="文本框 2"/>
          <p:cNvSpPr txBox="1"/>
          <p:nvPr/>
        </p:nvSpPr>
        <p:spPr>
          <a:xfrm>
            <a:off x="3523615" y="3763645"/>
            <a:ext cx="1697355" cy="645160"/>
          </a:xfrm>
          <a:prstGeom prst="rect">
            <a:avLst/>
          </a:prstGeom>
          <a:noFill/>
        </p:spPr>
        <p:txBody>
          <a:bodyPr wrap="square" rtlCol="0">
            <a:spAutoFit/>
          </a:bodyPr>
          <a:lstStyle/>
          <a:p>
            <a:r>
              <a:rPr lang="zh-CN" altLang="en-US" sz="3600" b="1">
                <a:solidFill>
                  <a:srgbClr val="FF0000"/>
                </a:solidFill>
                <a:uFillTx/>
                <a:latin typeface="楷体" panose="02010609060101010101" charset="-122"/>
                <a:ea typeface="楷体" panose="02010609060101010101" charset="-122"/>
              </a:rPr>
              <a:t>敦</a:t>
            </a:r>
            <a:r>
              <a:rPr lang="zh-CN" altLang="en-US" sz="3600" b="1">
                <a:solidFill>
                  <a:srgbClr val="8A4F27"/>
                </a:solidFill>
                <a:uFillTx/>
                <a:latin typeface="楷体" panose="02010609060101010101" charset="-122"/>
                <a:ea typeface="楷体" panose="02010609060101010101" charset="-122"/>
              </a:rPr>
              <a:t>厚</a:t>
            </a:r>
            <a:endParaRPr lang="zh-CN" altLang="en-US" sz="3600" b="1">
              <a:solidFill>
                <a:srgbClr val="8A4F27"/>
              </a:solidFill>
              <a:uFillTx/>
              <a:latin typeface="楷体" panose="02010609060101010101" charset="-122"/>
              <a:ea typeface="楷体" panose="02010609060101010101" charset="-122"/>
            </a:endParaRPr>
          </a:p>
        </p:txBody>
      </p:sp>
      <p:sp>
        <p:nvSpPr>
          <p:cNvPr id="10" name="文本框 9"/>
          <p:cNvSpPr txBox="1"/>
          <p:nvPr/>
        </p:nvSpPr>
        <p:spPr>
          <a:xfrm>
            <a:off x="5129530" y="3763645"/>
            <a:ext cx="1697355" cy="645160"/>
          </a:xfrm>
          <a:prstGeom prst="rect">
            <a:avLst/>
          </a:prstGeom>
          <a:noFill/>
        </p:spPr>
        <p:txBody>
          <a:bodyPr wrap="square" rtlCol="0">
            <a:spAutoFit/>
          </a:bodyPr>
          <a:lstStyle/>
          <a:p>
            <a:r>
              <a:rPr lang="zh-CN" altLang="en-US" sz="3600" b="1">
                <a:solidFill>
                  <a:srgbClr val="8A4F27"/>
                </a:solidFill>
                <a:uFillTx/>
                <a:latin typeface="楷体" panose="02010609060101010101" charset="-122"/>
                <a:ea typeface="楷体" panose="02010609060101010101" charset="-122"/>
              </a:rPr>
              <a:t>演</a:t>
            </a:r>
            <a:r>
              <a:rPr lang="zh-CN" altLang="en-US" sz="3600" b="1">
                <a:solidFill>
                  <a:srgbClr val="FF0000"/>
                </a:solidFill>
                <a:uFillTx/>
                <a:latin typeface="楷体" panose="02010609060101010101" charset="-122"/>
                <a:ea typeface="楷体" panose="02010609060101010101" charset="-122"/>
              </a:rPr>
              <a:t>绎</a:t>
            </a:r>
            <a:endParaRPr lang="zh-CN" altLang="en-US" sz="3600" b="1">
              <a:solidFill>
                <a:srgbClr val="FF0000"/>
              </a:solidFill>
              <a:uFillTx/>
              <a:latin typeface="楷体" panose="02010609060101010101" charset="-122"/>
              <a:ea typeface="楷体" panose="02010609060101010101" charset="-122"/>
            </a:endParaRPr>
          </a:p>
        </p:txBody>
      </p:sp>
      <p:sp>
        <p:nvSpPr>
          <p:cNvPr id="13" name="文本框 12"/>
          <p:cNvSpPr txBox="1"/>
          <p:nvPr/>
        </p:nvSpPr>
        <p:spPr>
          <a:xfrm>
            <a:off x="6692265" y="3763645"/>
            <a:ext cx="2216150" cy="645160"/>
          </a:xfrm>
          <a:prstGeom prst="rect">
            <a:avLst/>
          </a:prstGeom>
          <a:noFill/>
        </p:spPr>
        <p:txBody>
          <a:bodyPr wrap="square" rtlCol="0">
            <a:spAutoFit/>
          </a:bodyPr>
          <a:lstStyle/>
          <a:p>
            <a:r>
              <a:rPr lang="zh-CN" altLang="en-US" sz="3600" b="1">
                <a:solidFill>
                  <a:srgbClr val="8A4F27"/>
                </a:solidFill>
                <a:latin typeface="楷体" panose="02010609060101010101" charset="-122"/>
                <a:ea typeface="楷体" panose="02010609060101010101" charset="-122"/>
                <a:sym typeface="+mn-ea"/>
              </a:rPr>
              <a:t>金</a:t>
            </a:r>
            <a:r>
              <a:rPr lang="zh-CN" altLang="en-US" sz="3600" b="1">
                <a:solidFill>
                  <a:srgbClr val="FF0000"/>
                </a:solidFill>
                <a:latin typeface="楷体" panose="02010609060101010101" charset="-122"/>
                <a:ea typeface="楷体" panose="02010609060101010101" charset="-122"/>
                <a:sym typeface="+mn-ea"/>
              </a:rPr>
              <a:t>钹</a:t>
            </a:r>
            <a:endParaRPr lang="zh-CN" altLang="en-US" sz="3600" b="1">
              <a:solidFill>
                <a:srgbClr val="FF0000"/>
              </a:solidFill>
              <a:uFillTx/>
              <a:latin typeface="楷体" panose="02010609060101010101" charset="-122"/>
              <a:ea typeface="楷体" panose="02010609060101010101" charset="-122"/>
              <a:sym typeface="+mn-ea"/>
            </a:endParaRPr>
          </a:p>
        </p:txBody>
      </p:sp>
      <p:sp>
        <p:nvSpPr>
          <p:cNvPr id="23" name="文本框 22"/>
          <p:cNvSpPr txBox="1"/>
          <p:nvPr/>
        </p:nvSpPr>
        <p:spPr>
          <a:xfrm>
            <a:off x="2092960" y="3396615"/>
            <a:ext cx="1433830" cy="460375"/>
          </a:xfrm>
          <a:prstGeom prst="rect">
            <a:avLst/>
          </a:prstGeom>
          <a:noFill/>
          <a:ln w="9525">
            <a:noFill/>
          </a:ln>
        </p:spPr>
        <p:txBody>
          <a:bodyPr wrap="square" anchor="t">
            <a:spAutoFit/>
          </a:bodyPr>
          <a:lstStyle/>
          <a:p>
            <a:pPr algn="ctr"/>
            <a:r>
              <a:rPr lang="en-US" altLang="zh-CN" sz="2400" b="1" err="1">
                <a:solidFill>
                  <a:srgbClr val="FF0000"/>
                </a:solidFill>
                <a:uFillTx/>
                <a:latin typeface="宋体" panose="02010600030101010101" pitchFamily="2" charset="-122"/>
                <a:ea typeface="宋体" panose="02010600030101010101" pitchFamily="2" charset="-122"/>
                <a:sym typeface="+mn-ea"/>
              </a:rPr>
              <a:t>fēi</a:t>
            </a:r>
            <a:endParaRPr lang="en-US" altLang="zh-CN" sz="2400" b="1" err="1">
              <a:solidFill>
                <a:srgbClr val="FF0000"/>
              </a:solidFill>
              <a:uFillTx/>
              <a:latin typeface="宋体" panose="02010600030101010101" pitchFamily="2" charset="-122"/>
              <a:ea typeface="宋体" panose="02010600030101010101" pitchFamily="2" charset="-122"/>
              <a:sym typeface="+mn-ea"/>
            </a:endParaRPr>
          </a:p>
        </p:txBody>
      </p:sp>
      <p:sp>
        <p:nvSpPr>
          <p:cNvPr id="24" name="文本框 23"/>
          <p:cNvSpPr txBox="1"/>
          <p:nvPr/>
        </p:nvSpPr>
        <p:spPr>
          <a:xfrm>
            <a:off x="5215255" y="3396615"/>
            <a:ext cx="1433830" cy="460375"/>
          </a:xfrm>
          <a:prstGeom prst="rect">
            <a:avLst/>
          </a:prstGeom>
          <a:noFill/>
          <a:ln w="9525">
            <a:noFill/>
          </a:ln>
        </p:spPr>
        <p:txBody>
          <a:bodyPr wrap="square" anchor="t">
            <a:spAutoFit/>
          </a:bodyPr>
          <a:lstStyle/>
          <a:p>
            <a:pPr marL="0" marR="0" lvl="0" indent="0" algn="ctr" defTabSz="914400" rtl="0" eaLnBrk="0" fontAlgn="base" latinLnBrk="0" hangingPunct="0">
              <a:lnSpc>
                <a:spcPct val="100000"/>
              </a:lnSpc>
              <a:spcBef>
                <a:spcPct val="0"/>
              </a:spcBef>
              <a:spcAft>
                <a:spcPct val="0"/>
              </a:spcAft>
              <a:buClrTx/>
              <a:buSzTx/>
              <a:buFontTx/>
              <a:buNone/>
              <a:defRPr/>
            </a:pPr>
            <a:r>
              <a:rPr lang="en-US" altLang="zh-CN" sz="2400" b="1" noProof="0" err="1">
                <a:ln>
                  <a:noFill/>
                </a:ln>
                <a:solidFill>
                  <a:srgbClr val="FF0000"/>
                </a:solidFill>
                <a:effectLst/>
                <a:uLnTx/>
                <a:uFillTx/>
                <a:latin typeface="宋体" panose="02010600030101010101" pitchFamily="2" charset="-122"/>
                <a:ea typeface="宋体" panose="02010600030101010101" pitchFamily="2" charset="-122"/>
                <a:sym typeface="+mn-ea"/>
              </a:rPr>
              <a:t>yì</a:t>
            </a:r>
            <a:endParaRPr lang="en-US" altLang="zh-CN" sz="2400" b="1" noProof="0" err="1">
              <a:ln>
                <a:noFill/>
              </a:ln>
              <a:solidFill>
                <a:srgbClr val="FF0000"/>
              </a:solidFill>
              <a:effectLst/>
              <a:uLnTx/>
              <a:uFillTx/>
              <a:latin typeface="宋体" panose="02010600030101010101" pitchFamily="2" charset="-122"/>
              <a:ea typeface="宋体" panose="02010600030101010101" pitchFamily="2" charset="-122"/>
              <a:sym typeface="+mn-ea"/>
            </a:endParaRPr>
          </a:p>
        </p:txBody>
      </p:sp>
      <p:sp>
        <p:nvSpPr>
          <p:cNvPr id="32" name="文本框 31"/>
          <p:cNvSpPr txBox="1"/>
          <p:nvPr/>
        </p:nvSpPr>
        <p:spPr>
          <a:xfrm>
            <a:off x="3634105" y="2334260"/>
            <a:ext cx="1433830" cy="460375"/>
          </a:xfrm>
          <a:prstGeom prst="rect">
            <a:avLst/>
          </a:prstGeom>
          <a:noFill/>
          <a:ln w="9525">
            <a:noFill/>
          </a:ln>
        </p:spPr>
        <p:txBody>
          <a:bodyPr wrap="square" anchor="t">
            <a:spAutoFit/>
          </a:bodyPr>
          <a:lstStyle/>
          <a:p>
            <a:pPr marL="0" marR="0" lvl="0" indent="0" algn="ctr" defTabSz="914400" rtl="0" eaLnBrk="0" fontAlgn="base" latinLnBrk="0" hangingPunct="0">
              <a:lnSpc>
                <a:spcPct val="100000"/>
              </a:lnSpc>
              <a:spcBef>
                <a:spcPct val="0"/>
              </a:spcBef>
              <a:spcAft>
                <a:spcPct val="0"/>
              </a:spcAft>
              <a:buClrTx/>
              <a:buSzTx/>
              <a:buFontTx/>
              <a:buNone/>
              <a:defRPr/>
            </a:pPr>
            <a:r>
              <a:rPr lang="en-US" altLang="zh-CN" sz="2400" b="1" noProof="0" err="1">
                <a:ln>
                  <a:noFill/>
                </a:ln>
                <a:solidFill>
                  <a:srgbClr val="FF0000"/>
                </a:solidFill>
                <a:effectLst/>
                <a:uLnTx/>
                <a:uFillTx/>
                <a:latin typeface="宋体" panose="02010600030101010101" pitchFamily="2" charset="-122"/>
                <a:ea typeface="宋体" panose="02010600030101010101" pitchFamily="2" charset="-122"/>
                <a:sym typeface="+mn-ea"/>
              </a:rPr>
              <a:t>jiānɡ</a:t>
            </a:r>
            <a:endParaRPr lang="en-US" altLang="zh-CN" sz="2400" b="1" noProof="0" err="1">
              <a:ln>
                <a:noFill/>
              </a:ln>
              <a:solidFill>
                <a:srgbClr val="FF0000"/>
              </a:solidFill>
              <a:effectLst/>
              <a:uLnTx/>
              <a:uFillTx/>
              <a:latin typeface="宋体" panose="02010600030101010101" pitchFamily="2" charset="-122"/>
              <a:ea typeface="宋体" panose="02010600030101010101" pitchFamily="2" charset="-122"/>
              <a:sym typeface="+mn-ea"/>
            </a:endParaRPr>
          </a:p>
        </p:txBody>
      </p:sp>
      <p:sp>
        <p:nvSpPr>
          <p:cNvPr id="33" name="文本框 32"/>
          <p:cNvSpPr txBox="1"/>
          <p:nvPr/>
        </p:nvSpPr>
        <p:spPr>
          <a:xfrm>
            <a:off x="8709025" y="2334260"/>
            <a:ext cx="1433830" cy="460375"/>
          </a:xfrm>
          <a:prstGeom prst="rect">
            <a:avLst/>
          </a:prstGeom>
          <a:noFill/>
          <a:ln w="9525">
            <a:noFill/>
          </a:ln>
        </p:spPr>
        <p:txBody>
          <a:bodyPr wrap="square" anchor="t">
            <a:spAutoFit/>
          </a:bodyPr>
          <a:lstStyle/>
          <a:p>
            <a:pPr marL="0" marR="0" lvl="0" indent="0" algn="ctr" defTabSz="914400" rtl="0" eaLnBrk="0" fontAlgn="base" latinLnBrk="0" hangingPunct="0">
              <a:lnSpc>
                <a:spcPct val="100000"/>
              </a:lnSpc>
              <a:spcBef>
                <a:spcPct val="0"/>
              </a:spcBef>
              <a:spcAft>
                <a:spcPct val="0"/>
              </a:spcAft>
              <a:buClrTx/>
              <a:buSzTx/>
              <a:buFontTx/>
              <a:buNone/>
              <a:defRPr/>
            </a:pPr>
            <a:r>
              <a:rPr lang="en-US" altLang="zh-CN" sz="2400" b="1" noProof="0" err="1">
                <a:ln>
                  <a:noFill/>
                </a:ln>
                <a:solidFill>
                  <a:srgbClr val="FF0000"/>
                </a:solidFill>
                <a:effectLst/>
                <a:uLnTx/>
                <a:uFillTx/>
                <a:latin typeface="宋体" panose="02010600030101010101" pitchFamily="2" charset="-122"/>
                <a:ea typeface="宋体" panose="02010600030101010101" pitchFamily="2" charset="-122"/>
                <a:sym typeface="+mn-ea"/>
              </a:rPr>
              <a:t>liáo</a:t>
            </a:r>
            <a:endParaRPr lang="en-US" altLang="zh-CN" sz="2400" b="1" noProof="0" err="1">
              <a:ln>
                <a:noFill/>
              </a:ln>
              <a:solidFill>
                <a:srgbClr val="FF0000"/>
              </a:solidFill>
              <a:effectLst/>
              <a:uLnTx/>
              <a:uFillTx/>
              <a:latin typeface="宋体" panose="02010600030101010101" pitchFamily="2" charset="-122"/>
              <a:ea typeface="宋体" panose="02010600030101010101" pitchFamily="2" charset="-122"/>
              <a:sym typeface="+mn-ea"/>
            </a:endParaRPr>
          </a:p>
        </p:txBody>
      </p:sp>
      <p:sp>
        <p:nvSpPr>
          <p:cNvPr id="34" name="文本框 33"/>
          <p:cNvSpPr txBox="1"/>
          <p:nvPr/>
        </p:nvSpPr>
        <p:spPr>
          <a:xfrm>
            <a:off x="8222615" y="2724785"/>
            <a:ext cx="2436495" cy="645160"/>
          </a:xfrm>
          <a:prstGeom prst="rect">
            <a:avLst/>
          </a:prstGeom>
          <a:noFill/>
        </p:spPr>
        <p:txBody>
          <a:bodyPr wrap="square" rtlCol="0">
            <a:spAutoFit/>
          </a:bodyPr>
          <a:lstStyle/>
          <a:p>
            <a:r>
              <a:rPr lang="zh-CN" altLang="en-US" sz="3600" b="1">
                <a:solidFill>
                  <a:srgbClr val="8A4F27"/>
                </a:solidFill>
                <a:uFillTx/>
                <a:latin typeface="楷体" panose="02010609060101010101" charset="-122"/>
                <a:ea typeface="楷体" panose="02010609060101010101" charset="-122"/>
              </a:rPr>
              <a:t>青面</a:t>
            </a:r>
            <a:r>
              <a:rPr lang="zh-CN" altLang="en-US" sz="3600" b="1">
                <a:solidFill>
                  <a:srgbClr val="FF0000"/>
                </a:solidFill>
                <a:uFillTx/>
                <a:latin typeface="楷体" panose="02010609060101010101" charset="-122"/>
                <a:ea typeface="楷体" panose="02010609060101010101" charset="-122"/>
              </a:rPr>
              <a:t>獠</a:t>
            </a:r>
            <a:r>
              <a:rPr lang="zh-CN" altLang="en-US" sz="3600" b="1">
                <a:solidFill>
                  <a:srgbClr val="8A4F27"/>
                </a:solidFill>
                <a:uFillTx/>
                <a:latin typeface="楷体" panose="02010609060101010101" charset="-122"/>
                <a:ea typeface="楷体" panose="02010609060101010101" charset="-122"/>
              </a:rPr>
              <a:t>牙</a:t>
            </a:r>
            <a:endParaRPr lang="zh-CN" altLang="en-US" sz="3600" b="1">
              <a:solidFill>
                <a:srgbClr val="8A4F27"/>
              </a:solidFill>
              <a:uFillTx/>
              <a:latin typeface="楷体" panose="02010609060101010101" charset="-122"/>
              <a:ea typeface="楷体" panose="02010609060101010101" charset="-122"/>
            </a:endParaRPr>
          </a:p>
        </p:txBody>
      </p:sp>
      <p:sp>
        <p:nvSpPr>
          <p:cNvPr id="36" name="文本框 35"/>
          <p:cNvSpPr txBox="1"/>
          <p:nvPr/>
        </p:nvSpPr>
        <p:spPr>
          <a:xfrm>
            <a:off x="6397625" y="2334260"/>
            <a:ext cx="1433830" cy="460375"/>
          </a:xfrm>
          <a:prstGeom prst="rect">
            <a:avLst/>
          </a:prstGeom>
          <a:noFill/>
          <a:ln w="9525">
            <a:noFill/>
          </a:ln>
        </p:spPr>
        <p:txBody>
          <a:bodyPr wrap="square" anchor="t">
            <a:spAutoFit/>
          </a:bodyPr>
          <a:lstStyle/>
          <a:p>
            <a:pPr marL="0" marR="0" lvl="0" indent="0" algn="ctr" defTabSz="914400" rtl="0" eaLnBrk="0" fontAlgn="base" latinLnBrk="0" hangingPunct="0">
              <a:lnSpc>
                <a:spcPct val="100000"/>
              </a:lnSpc>
              <a:spcBef>
                <a:spcPct val="0"/>
              </a:spcBef>
              <a:spcAft>
                <a:spcPct val="0"/>
              </a:spcAft>
              <a:buClrTx/>
              <a:buSzTx/>
              <a:buFontTx/>
              <a:buNone/>
              <a:defRPr/>
            </a:pPr>
            <a:r>
              <a:rPr lang="en-US" altLang="zh-CN" sz="2400" b="1" noProof="0" err="1">
                <a:ln>
                  <a:noFill/>
                </a:ln>
                <a:solidFill>
                  <a:srgbClr val="FF0000"/>
                </a:solidFill>
                <a:effectLst/>
                <a:uLnTx/>
                <a:uFillTx/>
                <a:latin typeface="宋体" panose="02010600030101010101" pitchFamily="2" charset="-122"/>
                <a:ea typeface="宋体" panose="02010600030101010101" pitchFamily="2" charset="-122"/>
                <a:sym typeface="+mn-ea"/>
              </a:rPr>
              <a:t>qiónɡ</a:t>
            </a:r>
            <a:endParaRPr lang="en-US" altLang="zh-CN" sz="2400" b="1" noProof="0" err="1">
              <a:ln>
                <a:noFill/>
              </a:ln>
              <a:solidFill>
                <a:srgbClr val="FF0000"/>
              </a:solidFill>
              <a:effectLst/>
              <a:uLnTx/>
              <a:uFillTx/>
              <a:latin typeface="宋体" panose="02010600030101010101" pitchFamily="2" charset="-122"/>
              <a:ea typeface="宋体" panose="02010600030101010101" pitchFamily="2" charset="-122"/>
              <a:sym typeface="+mn-ea"/>
            </a:endParaRPr>
          </a:p>
        </p:txBody>
      </p:sp>
      <p:sp>
        <p:nvSpPr>
          <p:cNvPr id="37" name="文本框 36"/>
          <p:cNvSpPr txBox="1"/>
          <p:nvPr/>
        </p:nvSpPr>
        <p:spPr>
          <a:xfrm>
            <a:off x="3248660" y="3396615"/>
            <a:ext cx="1385570" cy="460375"/>
          </a:xfrm>
          <a:prstGeom prst="rect">
            <a:avLst/>
          </a:prstGeom>
          <a:noFill/>
          <a:ln w="9525">
            <a:noFill/>
          </a:ln>
        </p:spPr>
        <p:txBody>
          <a:bodyPr wrap="square" anchor="t">
            <a:spAutoFit/>
          </a:bodyPr>
          <a:lstStyle/>
          <a:p>
            <a:pPr algn="ctr"/>
            <a:r>
              <a:rPr lang="en-US" altLang="zh-CN" sz="2400" b="1">
                <a:solidFill>
                  <a:srgbClr val="FF0000"/>
                </a:solidFill>
                <a:latin typeface="宋体" panose="02010600030101010101" pitchFamily="2" charset="-122"/>
                <a:ea typeface="宋体" panose="02010600030101010101" pitchFamily="2" charset="-122"/>
              </a:rPr>
              <a:t>dūn</a:t>
            </a:r>
            <a:endParaRPr lang="en-US" altLang="zh-CN" sz="2400" b="1">
              <a:solidFill>
                <a:srgbClr val="FF0000"/>
              </a:solidFill>
              <a:latin typeface="宋体" panose="02010600030101010101" pitchFamily="2" charset="-122"/>
              <a:ea typeface="宋体" panose="02010600030101010101" pitchFamily="2" charset="-122"/>
            </a:endParaRPr>
          </a:p>
        </p:txBody>
      </p:sp>
      <p:sp>
        <p:nvSpPr>
          <p:cNvPr id="38" name="文本框 37"/>
          <p:cNvSpPr txBox="1"/>
          <p:nvPr/>
        </p:nvSpPr>
        <p:spPr>
          <a:xfrm>
            <a:off x="6692265" y="3396615"/>
            <a:ext cx="1575435" cy="460375"/>
          </a:xfrm>
          <a:prstGeom prst="rect">
            <a:avLst/>
          </a:prstGeom>
          <a:noFill/>
          <a:ln w="9525">
            <a:noFill/>
          </a:ln>
        </p:spPr>
        <p:txBody>
          <a:bodyPr wrap="square" anchor="t">
            <a:spAutoFit/>
          </a:bodyPr>
          <a:lstStyle/>
          <a:p>
            <a:pPr marL="0" marR="0" lvl="0" indent="0" algn="ctr" defTabSz="914400" rtl="0" eaLnBrk="0" fontAlgn="base" latinLnBrk="0" hangingPunct="0">
              <a:lnSpc>
                <a:spcPct val="100000"/>
              </a:lnSpc>
              <a:spcBef>
                <a:spcPct val="0"/>
              </a:spcBef>
              <a:spcAft>
                <a:spcPct val="0"/>
              </a:spcAft>
              <a:buClrTx/>
              <a:buSzTx/>
              <a:buFontTx/>
              <a:buNone/>
              <a:defRPr/>
            </a:pPr>
            <a:r>
              <a:rPr lang="en-US" altLang="zh-CN" sz="2400" b="1" noProof="0" err="1">
                <a:ln>
                  <a:noFill/>
                </a:ln>
                <a:solidFill>
                  <a:srgbClr val="FF0000"/>
                </a:solidFill>
                <a:effectLst/>
                <a:uLnTx/>
                <a:uFillTx/>
                <a:latin typeface="宋体" panose="02010600030101010101" pitchFamily="2" charset="-122"/>
                <a:ea typeface="宋体" panose="02010600030101010101" pitchFamily="2" charset="-122"/>
                <a:sym typeface="+mn-ea"/>
              </a:rPr>
              <a:t>bó</a:t>
            </a:r>
            <a:endParaRPr lang="en-US" altLang="zh-CN" sz="2400" b="1" noProof="0" err="1">
              <a:ln>
                <a:noFill/>
              </a:ln>
              <a:solidFill>
                <a:srgbClr val="FF0000"/>
              </a:solidFill>
              <a:effectLst/>
              <a:uLnTx/>
              <a:uFillTx/>
              <a:latin typeface="宋体" panose="02010600030101010101" pitchFamily="2" charset="-122"/>
              <a:ea typeface="宋体" panose="02010600030101010101" pitchFamily="2" charset="-122"/>
              <a:sym typeface="+mn-ea"/>
            </a:endParaRPr>
          </a:p>
        </p:txBody>
      </p:sp>
      <p:sp>
        <p:nvSpPr>
          <p:cNvPr id="12" name="文本框 11"/>
          <p:cNvSpPr txBox="1"/>
          <p:nvPr/>
        </p:nvSpPr>
        <p:spPr>
          <a:xfrm>
            <a:off x="7892415" y="4647565"/>
            <a:ext cx="2019300" cy="645160"/>
          </a:xfrm>
          <a:prstGeom prst="rect">
            <a:avLst/>
          </a:prstGeom>
          <a:noFill/>
        </p:spPr>
        <p:txBody>
          <a:bodyPr wrap="none" rtlCol="0" anchor="t">
            <a:spAutoFit/>
          </a:bodyPr>
          <a:lstStyle/>
          <a:p>
            <a:r>
              <a:rPr lang="zh-CN" altLang="en-US" sz="3600" b="1">
                <a:solidFill>
                  <a:srgbClr val="8A4F27"/>
                </a:solidFill>
                <a:latin typeface="楷体" panose="02010609060101010101" charset="-122"/>
                <a:ea typeface="楷体" panose="02010609060101010101" charset="-122"/>
                <a:sym typeface="宋体" panose="02010600030101010101" pitchFamily="2" charset="-122"/>
              </a:rPr>
              <a:t>师传身授</a:t>
            </a:r>
            <a:endParaRPr lang="zh-CN" altLang="en-US" sz="3600" b="1">
              <a:solidFill>
                <a:srgbClr val="8A4F27"/>
              </a:solidFill>
              <a:latin typeface="楷体" panose="02010609060101010101" charset="-122"/>
              <a:ea typeface="楷体" panose="02010609060101010101" charset="-122"/>
              <a:sym typeface="宋体" panose="02010600030101010101" pitchFamily="2" charset="-122"/>
            </a:endParaRPr>
          </a:p>
        </p:txBody>
      </p:sp>
      <p:sp>
        <p:nvSpPr>
          <p:cNvPr id="14" name="文本框 13"/>
          <p:cNvSpPr txBox="1"/>
          <p:nvPr/>
        </p:nvSpPr>
        <p:spPr>
          <a:xfrm>
            <a:off x="5034280" y="4647565"/>
            <a:ext cx="2019300" cy="645160"/>
          </a:xfrm>
          <a:prstGeom prst="rect">
            <a:avLst/>
          </a:prstGeom>
          <a:noFill/>
        </p:spPr>
        <p:txBody>
          <a:bodyPr wrap="none" rtlCol="0" anchor="t">
            <a:spAutoFit/>
          </a:bodyPr>
          <a:lstStyle/>
          <a:p>
            <a:r>
              <a:rPr lang="zh-CN" altLang="en-US" sz="3600" b="1">
                <a:solidFill>
                  <a:srgbClr val="8A4F27"/>
                </a:solidFill>
                <a:latin typeface="楷体" panose="02010609060101010101" charset="-122"/>
                <a:ea typeface="楷体" panose="02010609060101010101" charset="-122"/>
                <a:sym typeface="+mn-ea"/>
              </a:rPr>
              <a:t>两面三刀</a:t>
            </a:r>
            <a:endParaRPr lang="zh-CN" altLang="en-US" sz="3600" b="1">
              <a:solidFill>
                <a:srgbClr val="8A4F27"/>
              </a:solidFill>
              <a:latin typeface="楷体" panose="02010609060101010101" charset="-122"/>
              <a:ea typeface="楷体" panose="02010609060101010101" charset="-122"/>
              <a:sym typeface="+mn-ea"/>
            </a:endParaRPr>
          </a:p>
        </p:txBody>
      </p:sp>
      <p:sp>
        <p:nvSpPr>
          <p:cNvPr id="15" name="文本框 14"/>
          <p:cNvSpPr txBox="1"/>
          <p:nvPr/>
        </p:nvSpPr>
        <p:spPr>
          <a:xfrm>
            <a:off x="2013585" y="4647565"/>
            <a:ext cx="2019300" cy="645160"/>
          </a:xfrm>
          <a:prstGeom prst="rect">
            <a:avLst/>
          </a:prstGeom>
          <a:noFill/>
        </p:spPr>
        <p:txBody>
          <a:bodyPr wrap="none" rtlCol="0" anchor="t">
            <a:spAutoFit/>
          </a:bodyPr>
          <a:lstStyle/>
          <a:p>
            <a:r>
              <a:rPr lang="zh-CN" altLang="en-US" sz="3600" b="1">
                <a:solidFill>
                  <a:srgbClr val="8A4F27"/>
                </a:solidFill>
                <a:latin typeface="楷体" panose="02010609060101010101" charset="-122"/>
                <a:ea typeface="楷体" panose="02010609060101010101" charset="-122"/>
                <a:sym typeface="+mn-ea"/>
              </a:rPr>
              <a:t>开山鼻祖</a:t>
            </a:r>
            <a:endParaRPr lang="zh-CN" altLang="en-US" sz="3600" b="1">
              <a:solidFill>
                <a:srgbClr val="8A4F27"/>
              </a:solidFill>
              <a:latin typeface="楷体" panose="02010609060101010101" charset="-122"/>
              <a:ea typeface="楷体" panose="02010609060101010101" charset="-122"/>
              <a:sym typeface="+mn-ea"/>
            </a:endParaRPr>
          </a:p>
        </p:txBody>
      </p:sp>
      <p:sp>
        <p:nvSpPr>
          <p:cNvPr id="18" name="文本框 17"/>
          <p:cNvSpPr txBox="1"/>
          <p:nvPr/>
        </p:nvSpPr>
        <p:spPr>
          <a:xfrm>
            <a:off x="7875905" y="5579110"/>
            <a:ext cx="2019300" cy="645160"/>
          </a:xfrm>
          <a:prstGeom prst="rect">
            <a:avLst/>
          </a:prstGeom>
          <a:noFill/>
        </p:spPr>
        <p:txBody>
          <a:bodyPr wrap="none" rtlCol="0" anchor="t">
            <a:spAutoFit/>
          </a:bodyPr>
          <a:lstStyle/>
          <a:p>
            <a:r>
              <a:rPr lang="zh-CN" altLang="en-US" sz="3600" b="1">
                <a:solidFill>
                  <a:srgbClr val="8A4F27"/>
                </a:solidFill>
                <a:latin typeface="楷体" panose="02010609060101010101" charset="-122"/>
                <a:ea typeface="楷体" panose="02010609060101010101" charset="-122"/>
                <a:sym typeface="宋体" panose="02010600030101010101" pitchFamily="2" charset="-122"/>
              </a:rPr>
              <a:t>毫不稀奇</a:t>
            </a:r>
            <a:endParaRPr lang="zh-CN" altLang="en-US" sz="3600" b="1">
              <a:solidFill>
                <a:srgbClr val="8A4F27"/>
              </a:solidFill>
              <a:latin typeface="楷体" panose="02010609060101010101" charset="-122"/>
              <a:ea typeface="楷体" panose="02010609060101010101" charset="-122"/>
              <a:sym typeface="宋体" panose="02010600030101010101" pitchFamily="2" charset="-122"/>
            </a:endParaRPr>
          </a:p>
        </p:txBody>
      </p:sp>
      <p:sp>
        <p:nvSpPr>
          <p:cNvPr id="19" name="文本框 18"/>
          <p:cNvSpPr txBox="1"/>
          <p:nvPr/>
        </p:nvSpPr>
        <p:spPr>
          <a:xfrm>
            <a:off x="5026025" y="5560695"/>
            <a:ext cx="2019300" cy="645160"/>
          </a:xfrm>
          <a:prstGeom prst="rect">
            <a:avLst/>
          </a:prstGeom>
          <a:noFill/>
        </p:spPr>
        <p:txBody>
          <a:bodyPr wrap="none" rtlCol="0" anchor="t">
            <a:spAutoFit/>
          </a:bodyPr>
          <a:lstStyle/>
          <a:p>
            <a:r>
              <a:rPr lang="zh-CN" altLang="en-US" sz="3600" b="1">
                <a:solidFill>
                  <a:srgbClr val="8A4F27"/>
                </a:solidFill>
                <a:latin typeface="楷体" panose="02010609060101010101" charset="-122"/>
                <a:ea typeface="楷体" panose="02010609060101010101" charset="-122"/>
                <a:sym typeface="+mn-ea"/>
              </a:rPr>
              <a:t>别无所求</a:t>
            </a:r>
            <a:endParaRPr lang="zh-CN" altLang="en-US" sz="3600" b="1">
              <a:solidFill>
                <a:srgbClr val="8A4F27"/>
              </a:solidFill>
              <a:latin typeface="楷体" panose="02010609060101010101" charset="-122"/>
              <a:ea typeface="楷体" panose="02010609060101010101" charset="-122"/>
              <a:sym typeface="+mn-ea"/>
            </a:endParaRPr>
          </a:p>
        </p:txBody>
      </p:sp>
      <p:sp>
        <p:nvSpPr>
          <p:cNvPr id="20" name="文本框 19"/>
          <p:cNvSpPr txBox="1"/>
          <p:nvPr/>
        </p:nvSpPr>
        <p:spPr>
          <a:xfrm>
            <a:off x="2005330" y="5560695"/>
            <a:ext cx="2019300" cy="645160"/>
          </a:xfrm>
          <a:prstGeom prst="rect">
            <a:avLst/>
          </a:prstGeom>
          <a:noFill/>
        </p:spPr>
        <p:txBody>
          <a:bodyPr wrap="none" rtlCol="0" anchor="t">
            <a:spAutoFit/>
          </a:bodyPr>
          <a:lstStyle/>
          <a:p>
            <a:r>
              <a:rPr lang="zh-CN" altLang="en-US" sz="3600" b="1">
                <a:solidFill>
                  <a:srgbClr val="8A4F27"/>
                </a:solidFill>
                <a:latin typeface="楷体" panose="02010609060101010101" charset="-122"/>
                <a:ea typeface="楷体" panose="02010609060101010101" charset="-122"/>
                <a:sym typeface="+mn-ea"/>
              </a:rPr>
              <a:t>随心所欲</a:t>
            </a:r>
            <a:endParaRPr lang="zh-CN" altLang="en-US" sz="3600" b="1">
              <a:solidFill>
                <a:srgbClr val="8A4F27"/>
              </a:solidFill>
              <a:latin typeface="楷体" panose="02010609060101010101" charset="-122"/>
              <a:ea typeface="楷体" panose="02010609060101010101" charset="-122"/>
              <a:sym typeface="+mn-ea"/>
            </a:endParaRPr>
          </a:p>
        </p:txBody>
      </p:sp>
    </p:spTree>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PA-组合 2"/>
          <p:cNvGrpSpPr/>
          <p:nvPr>
            <p:custDataLst>
              <p:tags r:id="rId1"/>
            </p:custDataLst>
          </p:nvPr>
        </p:nvGrpSpPr>
        <p:grpSpPr>
          <a:xfrm>
            <a:off x="5031740" y="1626235"/>
            <a:ext cx="2360930" cy="645160"/>
            <a:chOff x="2299460" y="2974814"/>
            <a:chExt cx="1067216" cy="425365"/>
          </a:xfrm>
        </p:grpSpPr>
        <p:sp>
          <p:nvSpPr>
            <p:cNvPr id="6" name="PA-1"/>
            <p:cNvSpPr/>
            <p:nvPr>
              <p:custDataLst>
                <p:tags r:id="rId2"/>
              </p:custDataLst>
            </p:nvPr>
          </p:nvSpPr>
          <p:spPr>
            <a:xfrm flipH="1" flipV="1">
              <a:off x="2299460" y="2986241"/>
              <a:ext cx="1067216" cy="394140"/>
            </a:xfrm>
            <a:prstGeom prst="roundRect">
              <a:avLst>
                <a:gd name="adj" fmla="val 12745"/>
              </a:avLst>
            </a:prstGeom>
            <a:gradFill>
              <a:gsLst>
                <a:gs pos="0">
                  <a:srgbClr val="C8753E"/>
                </a:gs>
                <a:gs pos="85000">
                  <a:schemeClr val="bg1"/>
                </a:gs>
                <a:gs pos="97000">
                  <a:srgbClr val="C8753E"/>
                </a:gs>
                <a:gs pos="15000">
                  <a:schemeClr val="bg1"/>
                </a:gs>
              </a:gsLst>
              <a:lin ang="2700000" scaled="0"/>
            </a:gradFill>
            <a:ln w="25400">
              <a:solidFill>
                <a:srgbClr val="8A4F27"/>
              </a:solidFill>
            </a:ln>
            <a:effectLst>
              <a:innerShdw blurRad="127000" dist="63500" dir="2700000">
                <a:srgbClr val="C8753E">
                  <a:alpha val="14000"/>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lt"/>
              </a:endParaRPr>
            </a:p>
          </p:txBody>
        </p:sp>
        <p:sp>
          <p:nvSpPr>
            <p:cNvPr id="8" name="PA-文本框 24"/>
            <p:cNvSpPr txBox="1"/>
            <p:nvPr>
              <p:custDataLst>
                <p:tags r:id="rId3"/>
              </p:custDataLst>
            </p:nvPr>
          </p:nvSpPr>
          <p:spPr>
            <a:xfrm>
              <a:off x="2396269" y="2974814"/>
              <a:ext cx="897084" cy="425365"/>
            </a:xfrm>
            <a:prstGeom prst="rect">
              <a:avLst/>
            </a:prstGeom>
            <a:noFill/>
          </p:spPr>
          <p:txBody>
            <a:bodyPr wrap="square" lIns="0" rIns="0" rtlCol="0">
              <a:spAutoFit/>
            </a:bodyPr>
            <a:lstStyle/>
            <a:p>
              <a:pPr algn="ctr" defTabSz="914400"/>
              <a:r>
                <a:rPr lang="zh-CN" altLang="en-US" sz="3600" b="1">
                  <a:solidFill>
                    <a:srgbClr val="8A4F27"/>
                  </a:solidFill>
                  <a:latin typeface="楷体" panose="02010609060101010101" charset="-122"/>
                  <a:ea typeface="楷体" panose="02010609060101010101" charset="-122"/>
                  <a:cs typeface="Open Sans" charset="0"/>
                </a:rPr>
                <a:t>哄堂大笑</a:t>
              </a:r>
              <a:endParaRPr lang="zh-CN" altLang="en-US" sz="3600" b="1">
                <a:solidFill>
                  <a:srgbClr val="8A4F27"/>
                </a:solidFill>
                <a:latin typeface="楷体" panose="02010609060101010101" charset="-122"/>
                <a:ea typeface="楷体" panose="02010609060101010101" charset="-122"/>
                <a:cs typeface="Open Sans" charset="0"/>
              </a:endParaRPr>
            </a:p>
          </p:txBody>
        </p:sp>
      </p:grpSp>
      <p:cxnSp>
        <p:nvCxnSpPr>
          <p:cNvPr id="26" name="Straight Connector 9"/>
          <p:cNvCxnSpPr/>
          <p:nvPr/>
        </p:nvCxnSpPr>
        <p:spPr>
          <a:xfrm>
            <a:off x="452755" y="2646680"/>
            <a:ext cx="11286490" cy="0"/>
          </a:xfrm>
          <a:prstGeom prst="line">
            <a:avLst/>
          </a:prstGeom>
          <a:ln w="28575">
            <a:solidFill>
              <a:srgbClr val="9D5A2D"/>
            </a:solidFill>
          </a:ln>
        </p:spPr>
        <p:style>
          <a:lnRef idx="1">
            <a:schemeClr val="accent1"/>
          </a:lnRef>
          <a:fillRef idx="0">
            <a:schemeClr val="accent1"/>
          </a:fillRef>
          <a:effectRef idx="0">
            <a:schemeClr val="accent1"/>
          </a:effectRef>
          <a:fontRef idx="minor">
            <a:schemeClr val="tx1"/>
          </a:fontRef>
        </p:style>
      </p:cxnSp>
      <p:sp>
        <p:nvSpPr>
          <p:cNvPr id="42" name="PA-文本框 21"/>
          <p:cNvSpPr txBox="1"/>
          <p:nvPr>
            <p:custDataLst>
              <p:tags r:id="rId4"/>
            </p:custDataLst>
          </p:nvPr>
        </p:nvSpPr>
        <p:spPr>
          <a:xfrm>
            <a:off x="4975860" y="2896870"/>
            <a:ext cx="2562860" cy="2889885"/>
          </a:xfrm>
          <a:prstGeom prst="rect">
            <a:avLst/>
          </a:prstGeom>
          <a:noFill/>
        </p:spPr>
        <p:txBody>
          <a:bodyPr wrap="square" lIns="0" rIns="0" rtlCol="0">
            <a:spAutoFit/>
          </a:bodyPr>
          <a:lstStyle/>
          <a:p>
            <a:pPr algn="l" defTabSz="914400">
              <a:lnSpc>
                <a:spcPct val="130000"/>
              </a:lnSpc>
            </a:pPr>
            <a:r>
              <a:rPr lang="zh-CN" altLang="en-US" sz="2800" b="1">
                <a:solidFill>
                  <a:srgbClr val="8A4F27"/>
                </a:solidFill>
                <a:latin typeface="楷体" panose="02010609060101010101" charset="-122"/>
                <a:ea typeface="楷体" panose="02010609060101010101" charset="-122"/>
                <a:sym typeface="+mn-ea"/>
              </a:rPr>
              <a:t>一屋子人全笑起来。</a:t>
            </a:r>
            <a:r>
              <a:rPr lang="zh-CN" altLang="en-US" sz="2800" b="1">
                <a:solidFill>
                  <a:srgbClr val="FF0000"/>
                </a:solidFill>
                <a:latin typeface="楷体" panose="02010609060101010101" charset="-122"/>
                <a:ea typeface="楷体" panose="02010609060101010101" charset="-122"/>
                <a:sym typeface="+mn-ea"/>
              </a:rPr>
              <a:t>本课指一无所有的唐东杰布发誓架桥招来人们嘲笑。</a:t>
            </a:r>
            <a:endParaRPr lang="zh-CN" altLang="en-US" sz="2800" b="1" spc="200" smtClean="0">
              <a:solidFill>
                <a:srgbClr val="FF0000"/>
              </a:solidFill>
              <a:uFillTx/>
              <a:latin typeface="楷体" panose="02010609060101010101" charset="-122"/>
              <a:ea typeface="楷体" panose="02010609060101010101" charset="-122"/>
              <a:sym typeface="+mn-ea"/>
            </a:endParaRPr>
          </a:p>
        </p:txBody>
      </p:sp>
      <p:cxnSp>
        <p:nvCxnSpPr>
          <p:cNvPr id="51" name="PA-直接连接符 23"/>
          <p:cNvCxnSpPr/>
          <p:nvPr>
            <p:custDataLst>
              <p:tags r:id="rId5"/>
            </p:custDataLst>
          </p:nvPr>
        </p:nvCxnSpPr>
        <p:spPr>
          <a:xfrm flipH="1">
            <a:off x="6004459" y="2394286"/>
            <a:ext cx="0" cy="476954"/>
          </a:xfrm>
          <a:prstGeom prst="line">
            <a:avLst/>
          </a:prstGeom>
          <a:ln w="12700">
            <a:solidFill>
              <a:srgbClr val="9D5A2D"/>
            </a:solidFill>
          </a:ln>
        </p:spPr>
        <p:style>
          <a:lnRef idx="1">
            <a:schemeClr val="accent1"/>
          </a:lnRef>
          <a:fillRef idx="0">
            <a:schemeClr val="accent1"/>
          </a:fillRef>
          <a:effectRef idx="0">
            <a:schemeClr val="accent1"/>
          </a:effectRef>
          <a:fontRef idx="minor">
            <a:schemeClr val="tx1"/>
          </a:fontRef>
        </p:style>
      </p:cxnSp>
      <p:sp>
        <p:nvSpPr>
          <p:cNvPr id="2" name="PA-文本框 21"/>
          <p:cNvSpPr txBox="1"/>
          <p:nvPr>
            <p:custDataLst>
              <p:tags r:id="rId6"/>
            </p:custDataLst>
          </p:nvPr>
        </p:nvSpPr>
        <p:spPr>
          <a:xfrm>
            <a:off x="8834120" y="2896870"/>
            <a:ext cx="2532380" cy="2330450"/>
          </a:xfrm>
          <a:prstGeom prst="rect">
            <a:avLst/>
          </a:prstGeom>
          <a:noFill/>
        </p:spPr>
        <p:txBody>
          <a:bodyPr wrap="square" lIns="0" rIns="0" rtlCol="0">
            <a:spAutoFit/>
          </a:bodyPr>
          <a:lstStyle/>
          <a:p>
            <a:pPr algn="l" defTabSz="914400">
              <a:lnSpc>
                <a:spcPct val="130000"/>
              </a:lnSpc>
            </a:pPr>
            <a:r>
              <a:rPr lang="zh-CN" altLang="en-US" sz="2800" b="1">
                <a:solidFill>
                  <a:srgbClr val="8A4F27"/>
                </a:solidFill>
                <a:latin typeface="楷体" panose="02010609060101010101" charset="-122"/>
                <a:ea typeface="楷体" panose="02010609060101010101" charset="-122"/>
                <a:sym typeface="+mn-ea"/>
              </a:rPr>
              <a:t>比喻居心不良，当面一套，背后一套的人。</a:t>
            </a:r>
            <a:r>
              <a:rPr lang="zh-CN" altLang="en-US" sz="2800" b="1">
                <a:solidFill>
                  <a:srgbClr val="FF0000"/>
                </a:solidFill>
                <a:latin typeface="楷体" panose="02010609060101010101" charset="-122"/>
                <a:ea typeface="楷体" panose="02010609060101010101" charset="-122"/>
                <a:sym typeface="+mn-ea"/>
              </a:rPr>
              <a:t>课文中指巫女的性格。</a:t>
            </a:r>
            <a:endParaRPr lang="zh-CN" altLang="en-US" sz="2800" b="1" spc="200" smtClean="0">
              <a:solidFill>
                <a:srgbClr val="FF0000"/>
              </a:solidFill>
              <a:uFillTx/>
              <a:latin typeface="楷体" panose="02010609060101010101" charset="-122"/>
              <a:ea typeface="楷体" panose="02010609060101010101" charset="-122"/>
              <a:cs typeface="楷体" panose="02010609060101010101" charset="-122"/>
              <a:sym typeface="+mn-ea"/>
            </a:endParaRPr>
          </a:p>
        </p:txBody>
      </p:sp>
      <p:cxnSp>
        <p:nvCxnSpPr>
          <p:cNvPr id="3" name="PA-直接连接符 23"/>
          <p:cNvCxnSpPr/>
          <p:nvPr>
            <p:custDataLst>
              <p:tags r:id="rId7"/>
            </p:custDataLst>
          </p:nvPr>
        </p:nvCxnSpPr>
        <p:spPr>
          <a:xfrm flipH="1">
            <a:off x="9893834" y="2394286"/>
            <a:ext cx="0" cy="476954"/>
          </a:xfrm>
          <a:prstGeom prst="line">
            <a:avLst/>
          </a:prstGeom>
          <a:ln w="12700">
            <a:solidFill>
              <a:srgbClr val="9D5A2D"/>
            </a:solidFill>
          </a:ln>
        </p:spPr>
        <p:style>
          <a:lnRef idx="1">
            <a:schemeClr val="accent1"/>
          </a:lnRef>
          <a:fillRef idx="0">
            <a:schemeClr val="accent1"/>
          </a:fillRef>
          <a:effectRef idx="0">
            <a:schemeClr val="accent1"/>
          </a:effectRef>
          <a:fontRef idx="minor">
            <a:schemeClr val="tx1"/>
          </a:fontRef>
        </p:style>
      </p:cxnSp>
      <p:grpSp>
        <p:nvGrpSpPr>
          <p:cNvPr id="5" name="PA-组合 2"/>
          <p:cNvGrpSpPr/>
          <p:nvPr>
            <p:custDataLst>
              <p:tags r:id="rId8"/>
            </p:custDataLst>
          </p:nvPr>
        </p:nvGrpSpPr>
        <p:grpSpPr>
          <a:xfrm>
            <a:off x="8722995" y="1626235"/>
            <a:ext cx="2403475" cy="645160"/>
            <a:chOff x="2299460" y="2974814"/>
            <a:chExt cx="1067216" cy="425366"/>
          </a:xfrm>
        </p:grpSpPr>
        <p:sp>
          <p:nvSpPr>
            <p:cNvPr id="7" name="PA-1"/>
            <p:cNvSpPr/>
            <p:nvPr>
              <p:custDataLst>
                <p:tags r:id="rId9"/>
              </p:custDataLst>
            </p:nvPr>
          </p:nvSpPr>
          <p:spPr>
            <a:xfrm flipH="1" flipV="1">
              <a:off x="2299460" y="2986241"/>
              <a:ext cx="1067216" cy="394140"/>
            </a:xfrm>
            <a:prstGeom prst="roundRect">
              <a:avLst>
                <a:gd name="adj" fmla="val 12745"/>
              </a:avLst>
            </a:prstGeom>
            <a:gradFill>
              <a:gsLst>
                <a:gs pos="0">
                  <a:srgbClr val="C8753E"/>
                </a:gs>
                <a:gs pos="85000">
                  <a:schemeClr val="bg1"/>
                </a:gs>
                <a:gs pos="97000">
                  <a:srgbClr val="C8753E"/>
                </a:gs>
                <a:gs pos="15000">
                  <a:schemeClr val="bg1"/>
                </a:gs>
              </a:gsLst>
              <a:lin ang="2700000" scaled="0"/>
            </a:gradFill>
            <a:ln w="25400">
              <a:solidFill>
                <a:srgbClr val="8A4F27"/>
              </a:solidFill>
            </a:ln>
            <a:effectLst>
              <a:innerShdw blurRad="127000" dist="63500" dir="2700000">
                <a:srgbClr val="C8753E">
                  <a:alpha val="14000"/>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lt"/>
              </a:endParaRPr>
            </a:p>
          </p:txBody>
        </p:sp>
        <p:sp>
          <p:nvSpPr>
            <p:cNvPr id="9" name="PA-文本框 24"/>
            <p:cNvSpPr txBox="1"/>
            <p:nvPr>
              <p:custDataLst>
                <p:tags r:id="rId10"/>
              </p:custDataLst>
            </p:nvPr>
          </p:nvSpPr>
          <p:spPr>
            <a:xfrm>
              <a:off x="2409191" y="2974814"/>
              <a:ext cx="863415" cy="425366"/>
            </a:xfrm>
            <a:prstGeom prst="rect">
              <a:avLst/>
            </a:prstGeom>
            <a:noFill/>
          </p:spPr>
          <p:txBody>
            <a:bodyPr wrap="square" lIns="0" rIns="0" rtlCol="0">
              <a:spAutoFit/>
            </a:bodyPr>
            <a:lstStyle/>
            <a:p>
              <a:pPr algn="ctr" defTabSz="914400"/>
              <a:r>
                <a:rPr lang="zh-CN" altLang="en-US" sz="3600" b="1">
                  <a:solidFill>
                    <a:srgbClr val="8A4F27"/>
                  </a:solidFill>
                  <a:latin typeface="楷体" panose="02010609060101010101" charset="-122"/>
                  <a:ea typeface="楷体" panose="02010609060101010101" charset="-122"/>
                  <a:cs typeface="Open Sans" charset="0"/>
                </a:rPr>
                <a:t>两面三刀</a:t>
              </a:r>
              <a:endParaRPr lang="zh-CN" altLang="en-US" sz="3600" b="1">
                <a:solidFill>
                  <a:srgbClr val="8A4F27"/>
                </a:solidFill>
                <a:latin typeface="楷体" panose="02010609060101010101" charset="-122"/>
                <a:ea typeface="楷体" panose="02010609060101010101" charset="-122"/>
                <a:cs typeface="Open Sans" charset="0"/>
              </a:endParaRPr>
            </a:p>
          </p:txBody>
        </p:sp>
      </p:grpSp>
      <p:grpSp>
        <p:nvGrpSpPr>
          <p:cNvPr id="15" name="PA-组合 2"/>
          <p:cNvGrpSpPr/>
          <p:nvPr>
            <p:custDataLst>
              <p:tags r:id="rId11"/>
            </p:custDataLst>
          </p:nvPr>
        </p:nvGrpSpPr>
        <p:grpSpPr>
          <a:xfrm>
            <a:off x="1042670" y="1623695"/>
            <a:ext cx="2579370" cy="645160"/>
            <a:chOff x="2299460" y="2974814"/>
            <a:chExt cx="1067216" cy="425365"/>
          </a:xfrm>
        </p:grpSpPr>
        <p:sp>
          <p:nvSpPr>
            <p:cNvPr id="16" name="PA-1"/>
            <p:cNvSpPr/>
            <p:nvPr>
              <p:custDataLst>
                <p:tags r:id="rId12"/>
              </p:custDataLst>
            </p:nvPr>
          </p:nvSpPr>
          <p:spPr>
            <a:xfrm flipH="1" flipV="1">
              <a:off x="2299460" y="2986241"/>
              <a:ext cx="1067216" cy="394140"/>
            </a:xfrm>
            <a:prstGeom prst="roundRect">
              <a:avLst>
                <a:gd name="adj" fmla="val 12745"/>
              </a:avLst>
            </a:prstGeom>
            <a:gradFill>
              <a:gsLst>
                <a:gs pos="0">
                  <a:srgbClr val="C8753E"/>
                </a:gs>
                <a:gs pos="85000">
                  <a:schemeClr val="bg1"/>
                </a:gs>
                <a:gs pos="97000">
                  <a:srgbClr val="C8753E"/>
                </a:gs>
                <a:gs pos="15000">
                  <a:schemeClr val="bg1"/>
                </a:gs>
              </a:gsLst>
              <a:lin ang="2700000" scaled="0"/>
            </a:gradFill>
            <a:ln w="25400">
              <a:solidFill>
                <a:srgbClr val="8A4F27"/>
              </a:solidFill>
            </a:ln>
            <a:effectLst>
              <a:innerShdw blurRad="127000" dist="63500" dir="2700000">
                <a:srgbClr val="C8753E">
                  <a:alpha val="14000"/>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lt"/>
              </a:endParaRPr>
            </a:p>
          </p:txBody>
        </p:sp>
        <p:sp>
          <p:nvSpPr>
            <p:cNvPr id="17" name="PA-文本框 24"/>
            <p:cNvSpPr txBox="1"/>
            <p:nvPr>
              <p:custDataLst>
                <p:tags r:id="rId13"/>
              </p:custDataLst>
            </p:nvPr>
          </p:nvSpPr>
          <p:spPr>
            <a:xfrm>
              <a:off x="2396269" y="2974814"/>
              <a:ext cx="897084" cy="425365"/>
            </a:xfrm>
            <a:prstGeom prst="rect">
              <a:avLst/>
            </a:prstGeom>
            <a:noFill/>
          </p:spPr>
          <p:txBody>
            <a:bodyPr wrap="square" lIns="0" rIns="0" rtlCol="0">
              <a:spAutoFit/>
            </a:bodyPr>
            <a:lstStyle/>
            <a:p>
              <a:pPr algn="ctr" defTabSz="914400"/>
              <a:r>
                <a:rPr lang="zh-CN" altLang="en-US" sz="3600" b="1">
                  <a:solidFill>
                    <a:srgbClr val="8A4F27"/>
                  </a:solidFill>
                  <a:latin typeface="楷体" panose="02010609060101010101" charset="-122"/>
                  <a:ea typeface="楷体" panose="02010609060101010101" charset="-122"/>
                  <a:cs typeface="Open Sans" charset="0"/>
                  <a:sym typeface="+mn-ea"/>
                </a:rPr>
                <a:t>开山鼻祖</a:t>
              </a:r>
              <a:endParaRPr lang="zh-CN" altLang="en-US" sz="3600" b="1">
                <a:solidFill>
                  <a:srgbClr val="8A4F27"/>
                </a:solidFill>
                <a:latin typeface="楷体" panose="02010609060101010101" charset="-122"/>
                <a:ea typeface="楷体" panose="02010609060101010101" charset="-122"/>
                <a:cs typeface="Open Sans" charset="0"/>
              </a:endParaRPr>
            </a:p>
          </p:txBody>
        </p:sp>
      </p:grpSp>
      <p:sp>
        <p:nvSpPr>
          <p:cNvPr id="24" name="PA-文本框 21"/>
          <p:cNvSpPr txBox="1"/>
          <p:nvPr>
            <p:custDataLst>
              <p:tags r:id="rId14"/>
            </p:custDataLst>
          </p:nvPr>
        </p:nvSpPr>
        <p:spPr>
          <a:xfrm>
            <a:off x="930910" y="2896870"/>
            <a:ext cx="2771140" cy="3449955"/>
          </a:xfrm>
          <a:prstGeom prst="rect">
            <a:avLst/>
          </a:prstGeom>
          <a:noFill/>
        </p:spPr>
        <p:txBody>
          <a:bodyPr wrap="square" lIns="0" rIns="0" rtlCol="0">
            <a:spAutoFit/>
          </a:bodyPr>
          <a:lstStyle/>
          <a:p>
            <a:pPr algn="l" defTabSz="914400">
              <a:lnSpc>
                <a:spcPct val="130000"/>
              </a:lnSpc>
            </a:pPr>
            <a:r>
              <a:rPr lang="zh-CN" altLang="en-US" sz="2800" b="1" spc="200" dirty="0" smtClean="0">
                <a:solidFill>
                  <a:srgbClr val="8A4F27"/>
                </a:solidFill>
                <a:uFillTx/>
                <a:latin typeface="楷体" panose="02010609060101010101" charset="-122"/>
                <a:ea typeface="楷体" panose="02010609060101010101" charset="-122"/>
                <a:cs typeface="楷体" panose="02010609060101010101" charset="-122"/>
                <a:sym typeface="+mn-ea"/>
              </a:rPr>
              <a:t>比喻一个学术流派、技艺的开创者。</a:t>
            </a:r>
            <a:r>
              <a:rPr lang="zh-CN" altLang="en-US" sz="2800" b="1" dirty="0">
                <a:solidFill>
                  <a:srgbClr val="FF0000"/>
                </a:solidFill>
                <a:latin typeface="楷体" panose="02010609060101010101" charset="-122"/>
                <a:ea typeface="楷体" panose="02010609060101010101" charset="-122"/>
                <a:cs typeface="楷体" panose="02010609060101010101" charset="-122"/>
                <a:sym typeface="+mn-ea"/>
              </a:rPr>
              <a:t>本课指唐东杰布是</a:t>
            </a:r>
            <a:r>
              <a:rPr lang="en-US" altLang="zh-CN" sz="2800" b="1" dirty="0">
                <a:solidFill>
                  <a:srgbClr val="FF0000"/>
                </a:solidFill>
                <a:latin typeface="楷体" panose="02010609060101010101" charset="-122"/>
                <a:ea typeface="楷体" panose="02010609060101010101" charset="-122"/>
                <a:cs typeface="楷体" panose="02010609060101010101" charset="-122"/>
                <a:sym typeface="+mn-ea"/>
              </a:rPr>
              <a:t>“</a:t>
            </a:r>
            <a:r>
              <a:rPr lang="zh-CN" altLang="en-US" sz="2800" b="1" dirty="0">
                <a:solidFill>
                  <a:srgbClr val="FF0000"/>
                </a:solidFill>
                <a:latin typeface="楷体" panose="02010609060101010101" charset="-122"/>
                <a:ea typeface="楷体" panose="02010609060101010101" charset="-122"/>
                <a:cs typeface="楷体" panose="02010609060101010101" charset="-122"/>
                <a:sym typeface="+mn-ea"/>
              </a:rPr>
              <a:t>藏戏</a:t>
            </a:r>
            <a:r>
              <a:rPr lang="en-US" altLang="zh-CN" sz="2800" b="1" dirty="0">
                <a:solidFill>
                  <a:srgbClr val="FF0000"/>
                </a:solidFill>
                <a:latin typeface="楷体" panose="02010609060101010101" charset="-122"/>
                <a:ea typeface="楷体" panose="02010609060101010101" charset="-122"/>
                <a:cs typeface="楷体" panose="02010609060101010101" charset="-122"/>
                <a:sym typeface="+mn-ea"/>
              </a:rPr>
              <a:t>”</a:t>
            </a:r>
            <a:r>
              <a:rPr lang="zh-CN" altLang="en-US" sz="2800" b="1" dirty="0">
                <a:solidFill>
                  <a:srgbClr val="FF0000"/>
                </a:solidFill>
                <a:latin typeface="楷体" panose="02010609060101010101" charset="-122"/>
                <a:ea typeface="楷体" panose="02010609060101010101" charset="-122"/>
                <a:cs typeface="楷体" panose="02010609060101010101" charset="-122"/>
                <a:sym typeface="+mn-ea"/>
              </a:rPr>
              <a:t>的开创者。</a:t>
            </a:r>
            <a:endParaRPr lang="zh-CN" altLang="en-US" sz="2800" b="1" spc="200" dirty="0" smtClean="0">
              <a:solidFill>
                <a:srgbClr val="FF0000"/>
              </a:solidFill>
              <a:uFillTx/>
              <a:latin typeface="楷体" panose="02010609060101010101" charset="-122"/>
              <a:ea typeface="楷体" panose="02010609060101010101" charset="-122"/>
              <a:cs typeface="楷体" panose="02010609060101010101" charset="-122"/>
              <a:sym typeface="+mn-ea"/>
            </a:endParaRPr>
          </a:p>
          <a:p>
            <a:pPr algn="l" defTabSz="914400">
              <a:lnSpc>
                <a:spcPct val="130000"/>
              </a:lnSpc>
            </a:pPr>
            <a:endParaRPr lang="zh-CN" altLang="en-US" sz="2800" b="1" spc="200" dirty="0" smtClean="0">
              <a:solidFill>
                <a:srgbClr val="FF0000"/>
              </a:solidFill>
              <a:uFillTx/>
              <a:latin typeface="楷体" panose="02010609060101010101" charset="-122"/>
              <a:ea typeface="楷体" panose="02010609060101010101" charset="-122"/>
              <a:sym typeface="+mn-ea"/>
            </a:endParaRPr>
          </a:p>
        </p:txBody>
      </p:sp>
      <p:cxnSp>
        <p:nvCxnSpPr>
          <p:cNvPr id="27" name="PA-直接连接符 23"/>
          <p:cNvCxnSpPr/>
          <p:nvPr>
            <p:custDataLst>
              <p:tags r:id="rId15"/>
            </p:custDataLst>
          </p:nvPr>
        </p:nvCxnSpPr>
        <p:spPr>
          <a:xfrm flipH="1">
            <a:off x="2295424" y="2394286"/>
            <a:ext cx="0" cy="476954"/>
          </a:xfrm>
          <a:prstGeom prst="line">
            <a:avLst/>
          </a:prstGeom>
          <a:ln w="12700">
            <a:solidFill>
              <a:srgbClr val="9D5A2D"/>
            </a:solidFill>
          </a:ln>
        </p:spPr>
        <p:style>
          <a:lnRef idx="1">
            <a:schemeClr val="accent1"/>
          </a:lnRef>
          <a:fillRef idx="0">
            <a:schemeClr val="accent1"/>
          </a:fillRef>
          <a:effectRef idx="0">
            <a:schemeClr val="accent1"/>
          </a:effectRef>
          <a:fontRef idx="minor">
            <a:schemeClr val="tx1"/>
          </a:fontRef>
        </p:style>
      </p:cxnSp>
      <p:grpSp>
        <p:nvGrpSpPr>
          <p:cNvPr id="12" name="组合 11"/>
          <p:cNvGrpSpPr/>
          <p:nvPr/>
        </p:nvGrpSpPr>
        <p:grpSpPr>
          <a:xfrm>
            <a:off x="403860" y="337732"/>
            <a:ext cx="3774440" cy="840960"/>
            <a:chOff x="616" y="682"/>
            <a:chExt cx="5944" cy="1324"/>
          </a:xfrm>
        </p:grpSpPr>
        <p:sp>
          <p:nvSpPr>
            <p:cNvPr id="14" name="圆角矩形 13"/>
            <p:cNvSpPr/>
            <p:nvPr/>
          </p:nvSpPr>
          <p:spPr>
            <a:xfrm>
              <a:off x="616" y="693"/>
              <a:ext cx="5944" cy="1304"/>
            </a:xfrm>
            <a:prstGeom prst="roundRect">
              <a:avLst>
                <a:gd name="adj" fmla="val 50000"/>
              </a:avLst>
            </a:prstGeom>
            <a:solidFill>
              <a:schemeClr val="bg1"/>
            </a:solidFill>
            <a:ln>
              <a:solidFill>
                <a:srgbClr val="8A4F27"/>
              </a:solidFill>
            </a:ln>
            <a:effectLst>
              <a:innerShdw blurRad="393700" dist="114300">
                <a:srgbClr val="AD6432">
                  <a:alpha val="42000"/>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Bold" panose="020B0800000000000000" pitchFamily="34" charset="-122"/>
                <a:ea typeface="思源黑体 CN Bold" panose="020B0800000000000000" pitchFamily="34" charset="-122"/>
                <a:cs typeface="+mn-ea"/>
                <a:sym typeface="+mn-lt"/>
              </a:endParaRPr>
            </a:p>
          </p:txBody>
        </p:sp>
        <p:sp>
          <p:nvSpPr>
            <p:cNvPr id="30" name="文本框 29"/>
            <p:cNvSpPr txBox="1"/>
            <p:nvPr/>
          </p:nvSpPr>
          <p:spPr>
            <a:xfrm>
              <a:off x="2274" y="815"/>
              <a:ext cx="3854" cy="1016"/>
            </a:xfrm>
            <a:prstGeom prst="rect">
              <a:avLst/>
            </a:prstGeom>
            <a:noFill/>
          </p:spPr>
          <p:txBody>
            <a:bodyPr wrap="square" rtlCol="0">
              <a:spAutoFit/>
            </a:bodyPr>
            <a:lstStyle/>
            <a:p>
              <a:r>
                <a:rPr lang="zh-CN" altLang="en-US" sz="3600" b="1" spc="800" dirty="0">
                  <a:solidFill>
                    <a:srgbClr val="8A4F27"/>
                  </a:solidFill>
                  <a:uFillTx/>
                  <a:latin typeface="微软雅黑" panose="020B0503020204020204" charset="-122"/>
                  <a:ea typeface="微软雅黑" panose="020B0503020204020204" charset="-122"/>
                </a:rPr>
                <a:t>词语解释</a:t>
              </a:r>
              <a:endParaRPr lang="zh-CN" altLang="en-US" sz="3600" b="1" spc="800" dirty="0">
                <a:solidFill>
                  <a:srgbClr val="8A4F27"/>
                </a:solidFill>
                <a:uFillTx/>
                <a:latin typeface="微软雅黑" panose="020B0503020204020204" charset="-122"/>
                <a:ea typeface="微软雅黑" panose="020B0503020204020204" charset="-122"/>
              </a:endParaRPr>
            </a:p>
          </p:txBody>
        </p:sp>
        <p:grpSp>
          <p:nvGrpSpPr>
            <p:cNvPr id="31" name="组合 30"/>
            <p:cNvGrpSpPr/>
            <p:nvPr/>
          </p:nvGrpSpPr>
          <p:grpSpPr>
            <a:xfrm>
              <a:off x="684" y="682"/>
              <a:ext cx="1324" cy="1324"/>
              <a:chOff x="4054" y="4683"/>
              <a:chExt cx="1245" cy="1245"/>
            </a:xfrm>
          </p:grpSpPr>
          <p:sp>
            <p:nvSpPr>
              <p:cNvPr id="33" name="MH_Other_4" descr="e7d195523061f1c0deeec63e560781cfd59afb0ea006f2a87ABB68BF51EA6619813959095094C18C62A12F549504892A4AAA8C1554C6663626E05CA27F281A14E6983772AFC3FB97135759321DEA3D703E9D8D869A2273EEB2A0BB67749286FC6AC0CABC13E93DFA52684F44072F01AF674423D8E4F9F8BECABFE5771A30929D6D0D81E4AAAF4547CD35BA5A33B94A9D"/>
              <p:cNvSpPr>
                <a:spLocks noChangeAspect="1"/>
              </p:cNvSpPr>
              <p:nvPr>
                <p:custDataLst>
                  <p:tags r:id="rId16"/>
                </p:custDataLst>
              </p:nvPr>
            </p:nvSpPr>
            <p:spPr>
              <a:xfrm rot="16200000">
                <a:off x="4192" y="4796"/>
                <a:ext cx="1001" cy="1001"/>
              </a:xfrm>
              <a:prstGeom prst="ellipse">
                <a:avLst/>
              </a:prstGeom>
              <a:solidFill>
                <a:srgbClr val="9D5A2D"/>
              </a:solidFill>
              <a:ln w="19050">
                <a:solidFill>
                  <a:srgbClr val="9D5A2D"/>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2400">
                  <a:solidFill>
                    <a:prstClr val="white"/>
                  </a:solidFill>
                  <a:latin typeface="思源黑体 CN Bold" panose="020B0800000000000000" pitchFamily="34" charset="-122"/>
                  <a:ea typeface="思源黑体 CN Bold" panose="020B0800000000000000" pitchFamily="34" charset="-122"/>
                  <a:cs typeface="+mn-ea"/>
                  <a:sym typeface="+mn-lt"/>
                </a:endParaRPr>
              </a:p>
            </p:txBody>
          </p:sp>
          <p:sp>
            <p:nvSpPr>
              <p:cNvPr id="34" name="椭圆 33"/>
              <p:cNvSpPr/>
              <p:nvPr/>
            </p:nvSpPr>
            <p:spPr>
              <a:xfrm>
                <a:off x="4054" y="4683"/>
                <a:ext cx="1245" cy="1245"/>
              </a:xfrm>
              <a:prstGeom prst="ellipse">
                <a:avLst/>
              </a:prstGeom>
              <a:solidFill>
                <a:srgbClr val="EECF91"/>
              </a:solidFill>
              <a:ln>
                <a:noFill/>
              </a:ln>
              <a:effectLst>
                <a:softEdge rad="254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椭圆 36"/>
              <p:cNvSpPr/>
              <p:nvPr/>
            </p:nvSpPr>
            <p:spPr>
              <a:xfrm>
                <a:off x="4643" y="4963"/>
                <a:ext cx="298" cy="298"/>
              </a:xfrm>
              <a:prstGeom prst="ellipse">
                <a:avLst/>
              </a:prstGeom>
              <a:solidFill>
                <a:schemeClr val="bg1"/>
              </a:soli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5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42" presetClass="path" presetSubtype="0" decel="100000" fill="hold" nodeType="withEffect">
                                  <p:stCondLst>
                                    <p:cond delay="50"/>
                                  </p:stCondLst>
                                  <p:childTnLst>
                                    <p:animMotion origin="layout" path="M 2.08333E-07 -0.04051 L 2.08333E-07 -7.40741E-07" pathEditMode="relative" ptsTypes="">
                                      <p:cBhvr>
                                        <p:cTn id="9" dur="500" fill="hold"/>
                                        <p:tgtEl>
                                          <p:spTgt spid="4"/>
                                        </p:tgtEl>
                                        <p:attrNameLst>
                                          <p:attrName>ppt_x</p:attrName>
                                          <p:attrName>ppt_y</p:attrName>
                                        </p:attrNameLst>
                                      </p:cBhvr>
                                    </p:animMotion>
                                  </p:childTnLst>
                                </p:cTn>
                              </p:par>
                              <p:par>
                                <p:cTn id="10" presetID="16" presetClass="entr" presetSubtype="42" fill="hold" nodeType="withEffect">
                                  <p:stCondLst>
                                    <p:cond delay="0"/>
                                  </p:stCondLst>
                                  <p:childTnLst>
                                    <p:set>
                                      <p:cBhvr>
                                        <p:cTn id="11" dur="1" fill="hold">
                                          <p:stCondLst>
                                            <p:cond delay="0"/>
                                          </p:stCondLst>
                                        </p:cTn>
                                        <p:tgtEl>
                                          <p:spTgt spid="51"/>
                                        </p:tgtEl>
                                        <p:attrNameLst>
                                          <p:attrName>style.visibility</p:attrName>
                                        </p:attrNameLst>
                                      </p:cBhvr>
                                      <p:to>
                                        <p:strVal val="visible"/>
                                      </p:to>
                                    </p:set>
                                    <p:animEffect transition="in" filter="barn(outHorizontal)">
                                      <p:cBhvr>
                                        <p:cTn id="12" dur="200"/>
                                        <p:tgtEl>
                                          <p:spTgt spid="51"/>
                                        </p:tgtEl>
                                      </p:cBhvr>
                                    </p:animEffect>
                                  </p:childTnLst>
                                </p:cTn>
                              </p:par>
                              <p:par>
                                <p:cTn id="13" presetID="10" presetClass="entr" presetSubtype="0" fill="hold" grpId="0" nodeType="withEffect">
                                  <p:stCondLst>
                                    <p:cond delay="100"/>
                                  </p:stCondLst>
                                  <p:childTnLst>
                                    <p:set>
                                      <p:cBhvr>
                                        <p:cTn id="14" dur="1" fill="hold">
                                          <p:stCondLst>
                                            <p:cond delay="0"/>
                                          </p:stCondLst>
                                        </p:cTn>
                                        <p:tgtEl>
                                          <p:spTgt spid="42"/>
                                        </p:tgtEl>
                                        <p:attrNameLst>
                                          <p:attrName>style.visibility</p:attrName>
                                        </p:attrNameLst>
                                      </p:cBhvr>
                                      <p:to>
                                        <p:strVal val="visible"/>
                                      </p:to>
                                    </p:set>
                                    <p:animEffect transition="in" filter="fade">
                                      <p:cBhvr>
                                        <p:cTn id="15" dur="500"/>
                                        <p:tgtEl>
                                          <p:spTgt spid="42"/>
                                        </p:tgtEl>
                                      </p:cBhvr>
                                    </p:animEffect>
                                  </p:childTnLst>
                                </p:cTn>
                              </p:par>
                              <p:par>
                                <p:cTn id="16" presetID="64" presetClass="path" presetSubtype="0" decel="100000" fill="hold" grpId="1" nodeType="withEffect">
                                  <p:stCondLst>
                                    <p:cond delay="100"/>
                                  </p:stCondLst>
                                  <p:childTnLst>
                                    <p:animMotion origin="layout" path="M 3.75E-06 0.03912 L 3.75E-06 -4.44444E-06" pathEditMode="relative" ptsTypes="">
                                      <p:cBhvr>
                                        <p:cTn id="17" dur="500" fill="hold"/>
                                        <p:tgtEl>
                                          <p:spTgt spid="42"/>
                                        </p:tgtEl>
                                        <p:attrNameLst>
                                          <p:attrName>ppt_x</p:attrName>
                                          <p:attrName>ppt_y</p:attrName>
                                        </p:attrNameLst>
                                      </p:cBhvr>
                                    </p:animMotion>
                                  </p:childTnLst>
                                </p:cTn>
                              </p:par>
                              <p:par>
                                <p:cTn id="18" presetID="16" presetClass="entr" presetSubtype="42" fill="hold" nodeType="withEffect">
                                  <p:stCondLst>
                                    <p:cond delay="0"/>
                                  </p:stCondLst>
                                  <p:childTnLst>
                                    <p:set>
                                      <p:cBhvr>
                                        <p:cTn id="19" dur="1" fill="hold">
                                          <p:stCondLst>
                                            <p:cond delay="0"/>
                                          </p:stCondLst>
                                        </p:cTn>
                                        <p:tgtEl>
                                          <p:spTgt spid="3"/>
                                        </p:tgtEl>
                                        <p:attrNameLst>
                                          <p:attrName>style.visibility</p:attrName>
                                        </p:attrNameLst>
                                      </p:cBhvr>
                                      <p:to>
                                        <p:strVal val="visible"/>
                                      </p:to>
                                    </p:set>
                                    <p:animEffect transition="in" filter="barn(outHorizontal)">
                                      <p:cBhvr>
                                        <p:cTn id="20" dur="200"/>
                                        <p:tgtEl>
                                          <p:spTgt spid="3"/>
                                        </p:tgtEl>
                                      </p:cBhvr>
                                    </p:animEffect>
                                  </p:childTnLst>
                                </p:cTn>
                              </p:par>
                              <p:par>
                                <p:cTn id="21" presetID="10" presetClass="entr" presetSubtype="0" fill="hold" grpId="0" nodeType="withEffect">
                                  <p:stCondLst>
                                    <p:cond delay="100"/>
                                  </p:stCondLst>
                                  <p:childTnLst>
                                    <p:set>
                                      <p:cBhvr>
                                        <p:cTn id="22" dur="1" fill="hold">
                                          <p:stCondLst>
                                            <p:cond delay="0"/>
                                          </p:stCondLst>
                                        </p:cTn>
                                        <p:tgtEl>
                                          <p:spTgt spid="2"/>
                                        </p:tgtEl>
                                        <p:attrNameLst>
                                          <p:attrName>style.visibility</p:attrName>
                                        </p:attrNameLst>
                                      </p:cBhvr>
                                      <p:to>
                                        <p:strVal val="visible"/>
                                      </p:to>
                                    </p:set>
                                    <p:animEffect transition="in" filter="fade">
                                      <p:cBhvr>
                                        <p:cTn id="23" dur="500"/>
                                        <p:tgtEl>
                                          <p:spTgt spid="2"/>
                                        </p:tgtEl>
                                      </p:cBhvr>
                                    </p:animEffect>
                                  </p:childTnLst>
                                </p:cTn>
                              </p:par>
                              <p:par>
                                <p:cTn id="24" presetID="64" presetClass="path" presetSubtype="0" decel="100000" fill="hold" grpId="1" nodeType="withEffect">
                                  <p:stCondLst>
                                    <p:cond delay="100"/>
                                  </p:stCondLst>
                                  <p:childTnLst>
                                    <p:animMotion origin="layout" path="M 3.75E-06 0.03912 L 3.75E-06 -4.44444E-06" pathEditMode="relative" ptsTypes="">
                                      <p:cBhvr>
                                        <p:cTn id="25" dur="500" fill="hold"/>
                                        <p:tgtEl>
                                          <p:spTgt spid="2"/>
                                        </p:tgtEl>
                                        <p:attrNameLst>
                                          <p:attrName>ppt_x</p:attrName>
                                          <p:attrName>ppt_y</p:attrName>
                                        </p:attrNameLst>
                                      </p:cBhvr>
                                    </p:animMotion>
                                  </p:childTnLst>
                                </p:cTn>
                              </p:par>
                              <p:par>
                                <p:cTn id="26" presetID="10" presetClass="entr" presetSubtype="0" fill="hold" nodeType="withEffect">
                                  <p:stCondLst>
                                    <p:cond delay="50"/>
                                  </p:stCondLst>
                                  <p:childTnLst>
                                    <p:set>
                                      <p:cBhvr>
                                        <p:cTn id="27" dur="1" fill="hold">
                                          <p:stCondLst>
                                            <p:cond delay="0"/>
                                          </p:stCondLst>
                                        </p:cTn>
                                        <p:tgtEl>
                                          <p:spTgt spid="5"/>
                                        </p:tgtEl>
                                        <p:attrNameLst>
                                          <p:attrName>style.visibility</p:attrName>
                                        </p:attrNameLst>
                                      </p:cBhvr>
                                      <p:to>
                                        <p:strVal val="visible"/>
                                      </p:to>
                                    </p:set>
                                    <p:animEffect transition="in" filter="fade">
                                      <p:cBhvr>
                                        <p:cTn id="28" dur="500"/>
                                        <p:tgtEl>
                                          <p:spTgt spid="5"/>
                                        </p:tgtEl>
                                      </p:cBhvr>
                                    </p:animEffect>
                                  </p:childTnLst>
                                </p:cTn>
                              </p:par>
                              <p:par>
                                <p:cTn id="29" presetID="42" presetClass="path" presetSubtype="0" decel="100000" fill="hold" nodeType="withEffect">
                                  <p:stCondLst>
                                    <p:cond delay="50"/>
                                  </p:stCondLst>
                                  <p:childTnLst>
                                    <p:animMotion origin="layout" path="M 2.08333E-07 -0.04051 L 2.08333E-07 -7.40741E-07" pathEditMode="relative" ptsTypes="">
                                      <p:cBhvr>
                                        <p:cTn id="30" dur="500" fill="hold"/>
                                        <p:tgtEl>
                                          <p:spTgt spid="5"/>
                                        </p:tgtEl>
                                        <p:attrNameLst>
                                          <p:attrName>ppt_x</p:attrName>
                                          <p:attrName>ppt_y</p:attrName>
                                        </p:attrNameLst>
                                      </p:cBhvr>
                                    </p:animMotion>
                                  </p:childTnLst>
                                </p:cTn>
                              </p:par>
                              <p:par>
                                <p:cTn id="31" presetID="10" presetClass="entr" presetSubtype="0" fill="hold" nodeType="withEffect">
                                  <p:stCondLst>
                                    <p:cond delay="50"/>
                                  </p:stCondLst>
                                  <p:childTnLst>
                                    <p:set>
                                      <p:cBhvr>
                                        <p:cTn id="32" dur="1" fill="hold">
                                          <p:stCondLst>
                                            <p:cond delay="0"/>
                                          </p:stCondLst>
                                        </p:cTn>
                                        <p:tgtEl>
                                          <p:spTgt spid="15"/>
                                        </p:tgtEl>
                                        <p:attrNameLst>
                                          <p:attrName>style.visibility</p:attrName>
                                        </p:attrNameLst>
                                      </p:cBhvr>
                                      <p:to>
                                        <p:strVal val="visible"/>
                                      </p:to>
                                    </p:set>
                                    <p:animEffect transition="in" filter="fade">
                                      <p:cBhvr>
                                        <p:cTn id="33" dur="500"/>
                                        <p:tgtEl>
                                          <p:spTgt spid="15"/>
                                        </p:tgtEl>
                                      </p:cBhvr>
                                    </p:animEffect>
                                  </p:childTnLst>
                                </p:cTn>
                              </p:par>
                              <p:par>
                                <p:cTn id="34" presetID="42" presetClass="path" presetSubtype="0" decel="100000" fill="hold" nodeType="withEffect">
                                  <p:stCondLst>
                                    <p:cond delay="50"/>
                                  </p:stCondLst>
                                  <p:childTnLst>
                                    <p:animMotion origin="layout" path="M 2.08333E-07 -0.04051 L 2.08333E-07 -7.40741E-07" pathEditMode="relative" ptsTypes="">
                                      <p:cBhvr>
                                        <p:cTn id="35" dur="500" fill="hold"/>
                                        <p:tgtEl>
                                          <p:spTgt spid="15"/>
                                        </p:tgtEl>
                                        <p:attrNameLst>
                                          <p:attrName>ppt_x</p:attrName>
                                          <p:attrName>ppt_y</p:attrName>
                                        </p:attrNameLst>
                                      </p:cBhvr>
                                    </p:animMotion>
                                  </p:childTnLst>
                                </p:cTn>
                              </p:par>
                              <p:par>
                                <p:cTn id="36" presetID="16" presetClass="entr" presetSubtype="42" fill="hold" nodeType="withEffect">
                                  <p:stCondLst>
                                    <p:cond delay="0"/>
                                  </p:stCondLst>
                                  <p:childTnLst>
                                    <p:set>
                                      <p:cBhvr>
                                        <p:cTn id="37" dur="1" fill="hold">
                                          <p:stCondLst>
                                            <p:cond delay="0"/>
                                          </p:stCondLst>
                                        </p:cTn>
                                        <p:tgtEl>
                                          <p:spTgt spid="27"/>
                                        </p:tgtEl>
                                        <p:attrNameLst>
                                          <p:attrName>style.visibility</p:attrName>
                                        </p:attrNameLst>
                                      </p:cBhvr>
                                      <p:to>
                                        <p:strVal val="visible"/>
                                      </p:to>
                                    </p:set>
                                    <p:animEffect transition="in" filter="barn(outHorizontal)">
                                      <p:cBhvr>
                                        <p:cTn id="38" dur="200"/>
                                        <p:tgtEl>
                                          <p:spTgt spid="27"/>
                                        </p:tgtEl>
                                      </p:cBhvr>
                                    </p:animEffect>
                                  </p:childTnLst>
                                </p:cTn>
                              </p:par>
                              <p:par>
                                <p:cTn id="39" presetID="10" presetClass="entr" presetSubtype="0" fill="hold" grpId="0" nodeType="withEffect">
                                  <p:stCondLst>
                                    <p:cond delay="100"/>
                                  </p:stCondLst>
                                  <p:childTnLst>
                                    <p:set>
                                      <p:cBhvr>
                                        <p:cTn id="40" dur="1" fill="hold">
                                          <p:stCondLst>
                                            <p:cond delay="0"/>
                                          </p:stCondLst>
                                        </p:cTn>
                                        <p:tgtEl>
                                          <p:spTgt spid="24"/>
                                        </p:tgtEl>
                                        <p:attrNameLst>
                                          <p:attrName>style.visibility</p:attrName>
                                        </p:attrNameLst>
                                      </p:cBhvr>
                                      <p:to>
                                        <p:strVal val="visible"/>
                                      </p:to>
                                    </p:set>
                                    <p:animEffect transition="in" filter="fade">
                                      <p:cBhvr>
                                        <p:cTn id="41" dur="500"/>
                                        <p:tgtEl>
                                          <p:spTgt spid="24"/>
                                        </p:tgtEl>
                                      </p:cBhvr>
                                    </p:animEffect>
                                  </p:childTnLst>
                                </p:cTn>
                              </p:par>
                              <p:par>
                                <p:cTn id="42" presetID="64" presetClass="path" presetSubtype="0" decel="100000" fill="hold" grpId="1" nodeType="withEffect">
                                  <p:stCondLst>
                                    <p:cond delay="100"/>
                                  </p:stCondLst>
                                  <p:childTnLst>
                                    <p:animMotion origin="layout" path="M 3.75E-06 0.03912 L 3.75E-06 -4.44444E-06" pathEditMode="relative" ptsTypes="">
                                      <p:cBhvr>
                                        <p:cTn id="43" dur="500" fill="hold"/>
                                        <p:tgtEl>
                                          <p:spTgt spid="24"/>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P spid="42" grpId="1"/>
      <p:bldP spid="2" grpId="0"/>
      <p:bldP spid="2" grpId="1"/>
      <p:bldP spid="24" grpId="0"/>
      <p:bldP spid="24" grpId="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 name="组合 23"/>
          <p:cNvGrpSpPr/>
          <p:nvPr/>
        </p:nvGrpSpPr>
        <p:grpSpPr>
          <a:xfrm>
            <a:off x="403860" y="337732"/>
            <a:ext cx="3774440" cy="840960"/>
            <a:chOff x="616" y="682"/>
            <a:chExt cx="5944" cy="1324"/>
          </a:xfrm>
        </p:grpSpPr>
        <p:sp>
          <p:nvSpPr>
            <p:cNvPr id="11" name="圆角矩形 10"/>
            <p:cNvSpPr/>
            <p:nvPr/>
          </p:nvSpPr>
          <p:spPr>
            <a:xfrm>
              <a:off x="616" y="693"/>
              <a:ext cx="5944" cy="1304"/>
            </a:xfrm>
            <a:prstGeom prst="roundRect">
              <a:avLst>
                <a:gd name="adj" fmla="val 50000"/>
              </a:avLst>
            </a:prstGeom>
            <a:solidFill>
              <a:schemeClr val="bg1"/>
            </a:solidFill>
            <a:ln>
              <a:solidFill>
                <a:srgbClr val="8A4F27"/>
              </a:solidFill>
            </a:ln>
            <a:effectLst>
              <a:innerShdw blurRad="393700" dist="114300">
                <a:srgbClr val="AD6432">
                  <a:alpha val="42000"/>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Bold" panose="020B0800000000000000" pitchFamily="34" charset="-122"/>
                <a:ea typeface="思源黑体 CN Bold" panose="020B0800000000000000" pitchFamily="34" charset="-122"/>
                <a:cs typeface="+mn-ea"/>
                <a:sym typeface="+mn-lt"/>
              </a:endParaRPr>
            </a:p>
          </p:txBody>
        </p:sp>
        <p:sp>
          <p:nvSpPr>
            <p:cNvPr id="8" name="文本框 7"/>
            <p:cNvSpPr txBox="1"/>
            <p:nvPr/>
          </p:nvSpPr>
          <p:spPr>
            <a:xfrm>
              <a:off x="2274" y="815"/>
              <a:ext cx="3854" cy="1016"/>
            </a:xfrm>
            <a:prstGeom prst="rect">
              <a:avLst/>
            </a:prstGeom>
            <a:noFill/>
          </p:spPr>
          <p:txBody>
            <a:bodyPr wrap="square" rtlCol="0">
              <a:spAutoFit/>
            </a:bodyPr>
            <a:lstStyle/>
            <a:p>
              <a:r>
                <a:rPr lang="zh-CN" altLang="en-US" sz="3600" b="1" spc="800" dirty="0">
                  <a:solidFill>
                    <a:srgbClr val="8A4F27"/>
                  </a:solidFill>
                  <a:uFillTx/>
                  <a:latin typeface="微软雅黑" panose="020B0503020204020204" charset="-122"/>
                  <a:ea typeface="微软雅黑" panose="020B0503020204020204" charset="-122"/>
                </a:rPr>
                <a:t>整体感知</a:t>
              </a:r>
              <a:endParaRPr lang="zh-CN" altLang="en-US" sz="3600" b="1" spc="800" dirty="0">
                <a:solidFill>
                  <a:srgbClr val="8A4F27"/>
                </a:solidFill>
                <a:uFillTx/>
                <a:latin typeface="微软雅黑" panose="020B0503020204020204" charset="-122"/>
                <a:ea typeface="微软雅黑" panose="020B0503020204020204" charset="-122"/>
              </a:endParaRPr>
            </a:p>
          </p:txBody>
        </p:sp>
        <p:grpSp>
          <p:nvGrpSpPr>
            <p:cNvPr id="18" name="组合 17"/>
            <p:cNvGrpSpPr/>
            <p:nvPr/>
          </p:nvGrpSpPr>
          <p:grpSpPr>
            <a:xfrm>
              <a:off x="684" y="682"/>
              <a:ext cx="1324" cy="1324"/>
              <a:chOff x="4054" y="4683"/>
              <a:chExt cx="1245" cy="1245"/>
            </a:xfrm>
          </p:grpSpPr>
          <p:sp>
            <p:nvSpPr>
              <p:cNvPr id="40" name="MH_Other_4" descr="e7d195523061f1c0deeec63e560781cfd59afb0ea006f2a87ABB68BF51EA6619813959095094C18C62A12F549504892A4AAA8C1554C6663626E05CA27F281A14E6983772AFC3FB97135759321DEA3D703E9D8D869A2273EEB2A0BB67749286FC6AC0CABC13E93DFA52684F44072F01AF674423D8E4F9F8BECABFE5771A30929D6D0D81E4AAAF4547CD35BA5A33B94A9D"/>
              <p:cNvSpPr>
                <a:spLocks noChangeAspect="1"/>
              </p:cNvSpPr>
              <p:nvPr>
                <p:custDataLst>
                  <p:tags r:id="rId1"/>
                </p:custDataLst>
              </p:nvPr>
            </p:nvSpPr>
            <p:spPr>
              <a:xfrm rot="16200000">
                <a:off x="4192" y="4796"/>
                <a:ext cx="1001" cy="1001"/>
              </a:xfrm>
              <a:prstGeom prst="ellipse">
                <a:avLst/>
              </a:prstGeom>
              <a:solidFill>
                <a:srgbClr val="9D5A2D"/>
              </a:solidFill>
              <a:ln w="19050">
                <a:solidFill>
                  <a:srgbClr val="9D5A2D"/>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2400">
                  <a:solidFill>
                    <a:prstClr val="white"/>
                  </a:solidFill>
                  <a:latin typeface="思源黑体 CN Bold" panose="020B0800000000000000" pitchFamily="34" charset="-122"/>
                  <a:ea typeface="思源黑体 CN Bold" panose="020B0800000000000000" pitchFamily="34" charset="-122"/>
                  <a:cs typeface="+mn-ea"/>
                  <a:sym typeface="+mn-lt"/>
                </a:endParaRPr>
              </a:p>
            </p:txBody>
          </p:sp>
          <p:sp>
            <p:nvSpPr>
              <p:cNvPr id="4" name="椭圆 3"/>
              <p:cNvSpPr/>
              <p:nvPr/>
            </p:nvSpPr>
            <p:spPr>
              <a:xfrm>
                <a:off x="4054" y="4683"/>
                <a:ext cx="1245" cy="1245"/>
              </a:xfrm>
              <a:prstGeom prst="ellipse">
                <a:avLst/>
              </a:prstGeom>
              <a:solidFill>
                <a:srgbClr val="EECF91"/>
              </a:solidFill>
              <a:ln>
                <a:noFill/>
              </a:ln>
              <a:effectLst>
                <a:softEdge rad="254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p:nvSpPr>
            <p:spPr>
              <a:xfrm>
                <a:off x="4643" y="4963"/>
                <a:ext cx="298" cy="298"/>
              </a:xfrm>
              <a:prstGeom prst="ellipse">
                <a:avLst/>
              </a:prstGeom>
              <a:solidFill>
                <a:schemeClr val="bg1"/>
              </a:soli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3" name="文本框 2"/>
          <p:cNvSpPr txBox="1"/>
          <p:nvPr/>
        </p:nvSpPr>
        <p:spPr>
          <a:xfrm>
            <a:off x="1525270" y="2414905"/>
            <a:ext cx="9522460" cy="1753235"/>
          </a:xfrm>
          <a:prstGeom prst="rect">
            <a:avLst/>
          </a:prstGeom>
          <a:noFill/>
        </p:spPr>
        <p:txBody>
          <a:bodyPr wrap="square" rtlCol="0" anchor="t">
            <a:spAutoFit/>
          </a:bodyPr>
          <a:lstStyle/>
          <a:p>
            <a:pPr indent="0">
              <a:lnSpc>
                <a:spcPct val="150000"/>
              </a:lnSpc>
              <a:buFont typeface="Wingdings" panose="05000000000000000000" charset="0"/>
              <a:buNone/>
            </a:pPr>
            <a:r>
              <a:rPr lang="en-US" altLang="zh-CN" sz="3600" dirty="0">
                <a:solidFill>
                  <a:srgbClr val="8A4F27"/>
                </a:solidFill>
                <a:latin typeface="黑体" panose="02010609060101010101" charset="-122"/>
                <a:ea typeface="黑体" panose="02010609060101010101" charset="-122"/>
                <a:sym typeface="+mn-ea"/>
              </a:rPr>
              <a:t>    </a:t>
            </a:r>
            <a:r>
              <a:rPr lang="zh-CN" altLang="en-US" sz="3600" dirty="0">
                <a:solidFill>
                  <a:srgbClr val="8A4F27"/>
                </a:solidFill>
                <a:latin typeface="黑体" panose="02010609060101010101" charset="-122"/>
                <a:ea typeface="黑体" panose="02010609060101010101" charset="-122"/>
                <a:sym typeface="+mn-ea"/>
              </a:rPr>
              <a:t>选择自己喜欢的方式再读课文，说说课文是从哪几个方面介绍藏戏的。</a:t>
            </a:r>
            <a:endParaRPr lang="zh-CN" altLang="en-US" sz="3600" dirty="0">
              <a:solidFill>
                <a:srgbClr val="8A4F27"/>
              </a:solidFill>
              <a:latin typeface="黑体" panose="02010609060101010101" charset="-122"/>
              <a:ea typeface="黑体" panose="02010609060101010101" charset="-122"/>
              <a:sym typeface="+mn-ea"/>
            </a:endParaRPr>
          </a:p>
        </p:txBody>
      </p:sp>
      <p:grpSp>
        <p:nvGrpSpPr>
          <p:cNvPr id="13" name="组合 12"/>
          <p:cNvGrpSpPr/>
          <p:nvPr/>
        </p:nvGrpSpPr>
        <p:grpSpPr>
          <a:xfrm>
            <a:off x="1055370" y="1800225"/>
            <a:ext cx="10116185" cy="3182620"/>
            <a:chOff x="2525" y="2709"/>
            <a:chExt cx="14183" cy="5122"/>
          </a:xfrm>
        </p:grpSpPr>
        <p:sp>
          <p:nvSpPr>
            <p:cNvPr id="15" name="任意多边形 14"/>
            <p:cNvSpPr/>
            <p:nvPr/>
          </p:nvSpPr>
          <p:spPr>
            <a:xfrm rot="5400000">
              <a:off x="2904" y="2329"/>
              <a:ext cx="1311" cy="2070"/>
            </a:xfrm>
            <a:custGeom>
              <a:avLst/>
              <a:gdLst>
                <a:gd name="connsiteX0" fmla="*/ 0 w 2118"/>
                <a:gd name="connsiteY0" fmla="*/ 2118 h 2118"/>
                <a:gd name="connsiteX1" fmla="*/ 0 w 2118"/>
                <a:gd name="connsiteY1" fmla="*/ 0 h 2118"/>
                <a:gd name="connsiteX2" fmla="*/ 461 w 2118"/>
                <a:gd name="connsiteY2" fmla="*/ 1691 h 2118"/>
                <a:gd name="connsiteX3" fmla="*/ 2118 w 2118"/>
                <a:gd name="connsiteY3" fmla="*/ 2118 h 2118"/>
                <a:gd name="connsiteX4" fmla="*/ 0 w 2118"/>
                <a:gd name="connsiteY4" fmla="*/ 2118 h 21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18" h="2118">
                  <a:moveTo>
                    <a:pt x="0" y="2118"/>
                  </a:moveTo>
                  <a:lnTo>
                    <a:pt x="0" y="0"/>
                  </a:lnTo>
                  <a:lnTo>
                    <a:pt x="461" y="1691"/>
                  </a:lnTo>
                  <a:lnTo>
                    <a:pt x="2118" y="2118"/>
                  </a:lnTo>
                  <a:lnTo>
                    <a:pt x="0" y="2118"/>
                  </a:lnTo>
                  <a:close/>
                </a:path>
              </a:pathLst>
            </a:custGeom>
            <a:solidFill>
              <a:srgbClr val="9A582C"/>
            </a:solidFill>
            <a:ln>
              <a:solidFill>
                <a:srgbClr val="9A582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rot="5400000" flipH="1" flipV="1">
              <a:off x="15017" y="6140"/>
              <a:ext cx="1311" cy="2070"/>
            </a:xfrm>
            <a:custGeom>
              <a:avLst/>
              <a:gdLst>
                <a:gd name="connsiteX0" fmla="*/ 0 w 2118"/>
                <a:gd name="connsiteY0" fmla="*/ 2118 h 2118"/>
                <a:gd name="connsiteX1" fmla="*/ 0 w 2118"/>
                <a:gd name="connsiteY1" fmla="*/ 0 h 2118"/>
                <a:gd name="connsiteX2" fmla="*/ 461 w 2118"/>
                <a:gd name="connsiteY2" fmla="*/ 1691 h 2118"/>
                <a:gd name="connsiteX3" fmla="*/ 2118 w 2118"/>
                <a:gd name="connsiteY3" fmla="*/ 2118 h 2118"/>
                <a:gd name="connsiteX4" fmla="*/ 0 w 2118"/>
                <a:gd name="connsiteY4" fmla="*/ 2118 h 21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18" h="2118">
                  <a:moveTo>
                    <a:pt x="0" y="2118"/>
                  </a:moveTo>
                  <a:lnTo>
                    <a:pt x="0" y="0"/>
                  </a:lnTo>
                  <a:lnTo>
                    <a:pt x="461" y="1691"/>
                  </a:lnTo>
                  <a:lnTo>
                    <a:pt x="2118" y="2118"/>
                  </a:lnTo>
                  <a:lnTo>
                    <a:pt x="0" y="2118"/>
                  </a:lnTo>
                  <a:close/>
                </a:path>
              </a:pathLst>
            </a:custGeom>
            <a:solidFill>
              <a:srgbClr val="9A582C"/>
            </a:solidFill>
            <a:ln>
              <a:solidFill>
                <a:srgbClr val="9A582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barn(inVertical)">
                                      <p:cBhvr>
                                        <p:cTn id="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p="http://schemas.openxmlformats.org/presentationml/2006/main">
  <p:tag name="MH" val="20160202082519"/>
  <p:tag name="MH_LIBRARY" val="GRAPHIC"/>
  <p:tag name="MH_ORDER" val="4"/>
  <p:tag name="MH_TYPE" val="Other"/>
</p:tagLst>
</file>

<file path=ppt/tags/tag10.xml><?xml version="1.0" encoding="utf-8"?>
<p:tagLst xmlns:p="http://schemas.openxmlformats.org/presentationml/2006/main">
  <p:tag name="PA" val="v5.2.9"/>
</p:tagLst>
</file>

<file path=ppt/tags/tag11.xml><?xml version="1.0" encoding="utf-8"?>
<p:tagLst xmlns:p="http://schemas.openxmlformats.org/presentationml/2006/main">
  <p:tag name="PA" val="v5.2.9"/>
</p:tagLst>
</file>

<file path=ppt/tags/tag12.xml><?xml version="1.0" encoding="utf-8"?>
<p:tagLst xmlns:p="http://schemas.openxmlformats.org/presentationml/2006/main">
  <p:tag name="PA" val="v5.2.9"/>
</p:tagLst>
</file>

<file path=ppt/tags/tag13.xml><?xml version="1.0" encoding="utf-8"?>
<p:tagLst xmlns:p="http://schemas.openxmlformats.org/presentationml/2006/main">
  <p:tag name="PA" val="v5.2.9"/>
</p:tagLst>
</file>

<file path=ppt/tags/tag14.xml><?xml version="1.0" encoding="utf-8"?>
<p:tagLst xmlns:p="http://schemas.openxmlformats.org/presentationml/2006/main">
  <p:tag name="PA" val="v5.2.9"/>
</p:tagLst>
</file>

<file path=ppt/tags/tag15.xml><?xml version="1.0" encoding="utf-8"?>
<p:tagLst xmlns:p="http://schemas.openxmlformats.org/presentationml/2006/main">
  <p:tag name="PA" val="v5.2.9"/>
</p:tagLst>
</file>

<file path=ppt/tags/tag16.xml><?xml version="1.0" encoding="utf-8"?>
<p:tagLst xmlns:p="http://schemas.openxmlformats.org/presentationml/2006/main">
  <p:tag name="PA" val="v5.2.9"/>
</p:tagLst>
</file>

<file path=ppt/tags/tag17.xml><?xml version="1.0" encoding="utf-8"?>
<p:tagLst xmlns:p="http://schemas.openxmlformats.org/presentationml/2006/main">
  <p:tag name="PA" val="v5.2.9"/>
</p:tagLst>
</file>

<file path=ppt/tags/tag18.xml><?xml version="1.0" encoding="utf-8"?>
<p:tagLst xmlns:p="http://schemas.openxmlformats.org/presentationml/2006/main">
  <p:tag name="PA" val="v5.2.9"/>
</p:tagLst>
</file>

<file path=ppt/tags/tag19.xml><?xml version="1.0" encoding="utf-8"?>
<p:tagLst xmlns:p="http://schemas.openxmlformats.org/presentationml/2006/main">
  <p:tag name="PA" val="v5.2.9"/>
</p:tagLst>
</file>

<file path=ppt/tags/tag2.xml><?xml version="1.0" encoding="utf-8"?>
<p:tagLst xmlns:p="http://schemas.openxmlformats.org/presentationml/2006/main">
  <p:tag name="MH" val="20160202082519"/>
  <p:tag name="MH_LIBRARY" val="GRAPHIC"/>
  <p:tag name="MH_ORDER" val="4"/>
  <p:tag name="MH_TYPE" val="Other"/>
</p:tagLst>
</file>

<file path=ppt/tags/tag20.xml><?xml version="1.0" encoding="utf-8"?>
<p:tagLst xmlns:p="http://schemas.openxmlformats.org/presentationml/2006/main">
  <p:tag name="MH" val="20160202082519"/>
  <p:tag name="MH_LIBRARY" val="GRAPHIC"/>
  <p:tag name="MH_ORDER" val="4"/>
  <p:tag name="MH_TYPE" val="Other"/>
</p:tagLst>
</file>

<file path=ppt/tags/tag21.xml><?xml version="1.0" encoding="utf-8"?>
<p:tagLst xmlns:p="http://schemas.openxmlformats.org/presentationml/2006/main">
  <p:tag name="MH" val="20160202082519"/>
  <p:tag name="MH_LIBRARY" val="GRAPHIC"/>
  <p:tag name="MH_ORDER" val="4"/>
  <p:tag name="MH_TYPE" val="Other"/>
</p:tagLst>
</file>

<file path=ppt/tags/tag22.xml><?xml version="1.0" encoding="utf-8"?>
<p:tagLst xmlns:p="http://schemas.openxmlformats.org/presentationml/2006/main">
  <p:tag name="MH" val="20160202082519"/>
  <p:tag name="MH_LIBRARY" val="GRAPHIC"/>
  <p:tag name="MH_ORDER" val="4"/>
  <p:tag name="MH_TYPE" val="Other"/>
</p:tagLst>
</file>

<file path=ppt/tags/tag23.xml><?xml version="1.0" encoding="utf-8"?>
<p:tagLst xmlns:p="http://schemas.openxmlformats.org/presentationml/2006/main">
  <p:tag name="MH" val="20160202082519"/>
  <p:tag name="MH_LIBRARY" val="GRAPHIC"/>
  <p:tag name="MH_ORDER" val="4"/>
  <p:tag name="MH_TYPE" val="Other"/>
</p:tagLst>
</file>

<file path=ppt/tags/tag24.xml><?xml version="1.0" encoding="utf-8"?>
<p:tagLst xmlns:p="http://schemas.openxmlformats.org/presentationml/2006/main">
  <p:tag name="MH" val="20160202082519"/>
  <p:tag name="MH_LIBRARY" val="GRAPHIC"/>
  <p:tag name="MH_ORDER" val="4"/>
  <p:tag name="MH_TYPE" val="Other"/>
</p:tagLst>
</file>

<file path=ppt/tags/tag25.xml><?xml version="1.0" encoding="utf-8"?>
<p:tagLst xmlns:p="http://schemas.openxmlformats.org/presentationml/2006/main">
  <p:tag name="MH" val="20160202082519"/>
  <p:tag name="MH_LIBRARY" val="GRAPHIC"/>
  <p:tag name="MH_ORDER" val="4"/>
  <p:tag name="MH_TYPE" val="Other"/>
</p:tagLst>
</file>

<file path=ppt/tags/tag26.xml><?xml version="1.0" encoding="utf-8"?>
<p:tagLst xmlns:p="http://schemas.openxmlformats.org/presentationml/2006/main">
  <p:tag name="MH" val="20160202082519"/>
  <p:tag name="MH_LIBRARY" val="GRAPHIC"/>
  <p:tag name="MH_ORDER" val="4"/>
  <p:tag name="MH_TYPE" val="Other"/>
</p:tagLst>
</file>

<file path=ppt/tags/tag27.xml><?xml version="1.0" encoding="utf-8"?>
<p:tagLst xmlns:p="http://schemas.openxmlformats.org/presentationml/2006/main">
  <p:tag name="MH" val="20160202082519"/>
  <p:tag name="MH_LIBRARY" val="GRAPHIC"/>
  <p:tag name="MH_ORDER" val="4"/>
  <p:tag name="MH_TYPE" val="Other"/>
</p:tagLst>
</file>

<file path=ppt/tags/tag28.xml><?xml version="1.0" encoding="utf-8"?>
<p:tagLst xmlns:p="http://schemas.openxmlformats.org/presentationml/2006/main">
  <p:tag name="KSO_WM_UNIT_TABLE_BEAUTIFY" val="smartTable{5babcca7-d901-4114-b056-66ced8f32e78}"/>
  <p:tag name="TABLE_ENDDRAG_ORIGIN_RECT" val="695*228"/>
  <p:tag name="TABLE_ENDDRAG_RECT" val="164*223*695*228"/>
</p:tagLst>
</file>

<file path=ppt/tags/tag29.xml><?xml version="1.0" encoding="utf-8"?>
<p:tagLst xmlns:p="http://schemas.openxmlformats.org/presentationml/2006/main">
  <p:tag name="KSO_WM_UNIT_TABLE_BEAUTIFY" val="smartTable{eadf53fb-40cc-41a2-bc6b-13c7e827f322}"/>
</p:tagLst>
</file>

<file path=ppt/tags/tag3.xml><?xml version="1.0" encoding="utf-8"?>
<p:tagLst xmlns:p="http://schemas.openxmlformats.org/presentationml/2006/main">
  <p:tag name="MH" val="20160202082519"/>
  <p:tag name="MH_LIBRARY" val="GRAPHIC"/>
  <p:tag name="MH_ORDER" val="4"/>
  <p:tag name="MH_TYPE" val="Other"/>
</p:tagLst>
</file>

<file path=ppt/tags/tag30.xml><?xml version="1.0" encoding="utf-8"?>
<p:tagLst xmlns:p="http://schemas.openxmlformats.org/presentationml/2006/main">
  <p:tag name="MH" val="20160202082519"/>
  <p:tag name="MH_LIBRARY" val="GRAPHIC"/>
  <p:tag name="MH_ORDER" val="4"/>
  <p:tag name="MH_TYPE" val="Other"/>
</p:tagLst>
</file>

<file path=ppt/tags/tag31.xml><?xml version="1.0" encoding="utf-8"?>
<p:tagLst xmlns:p="http://schemas.openxmlformats.org/presentationml/2006/main">
  <p:tag name="MH" val="20160202082519"/>
  <p:tag name="MH_LIBRARY" val="GRAPHIC"/>
  <p:tag name="MH_ORDER" val="4"/>
  <p:tag name="MH_TYPE" val="Other"/>
</p:tagLst>
</file>

<file path=ppt/tags/tag32.xml><?xml version="1.0" encoding="utf-8"?>
<p:tagLst xmlns:p="http://schemas.openxmlformats.org/presentationml/2006/main">
  <p:tag name="MH" val="20160202082519"/>
  <p:tag name="MH_LIBRARY" val="GRAPHIC"/>
  <p:tag name="MH_ORDER" val="4"/>
  <p:tag name="MH_TYPE" val="Other"/>
</p:tagLst>
</file>

<file path=ppt/tags/tag33.xml><?xml version="1.0" encoding="utf-8"?>
<p:tagLst xmlns:p="http://schemas.openxmlformats.org/presentationml/2006/main">
  <p:tag name="MH" val="20160202082519"/>
  <p:tag name="MH_LIBRARY" val="GRAPHIC"/>
  <p:tag name="MH_ORDER" val="4"/>
  <p:tag name="MH_TYPE" val="Other"/>
</p:tagLst>
</file>

<file path=ppt/tags/tag34.xml><?xml version="1.0" encoding="utf-8"?>
<p:tagLst xmlns:p="http://schemas.openxmlformats.org/presentationml/2006/main">
  <p:tag name="MH" val="20160202082519"/>
  <p:tag name="MH_LIBRARY" val="GRAPHIC"/>
  <p:tag name="MH_ORDER" val="4"/>
  <p:tag name="MH_TYPE" val="Other"/>
</p:tagLst>
</file>

<file path=ppt/tags/tag35.xml><?xml version="1.0" encoding="utf-8"?>
<p:tagLst xmlns:p="http://schemas.openxmlformats.org/presentationml/2006/main">
  <p:tag name="MH" val="20160202082519"/>
  <p:tag name="MH_LIBRARY" val="GRAPHIC"/>
  <p:tag name="MH_ORDER" val="4"/>
  <p:tag name="MH_TYPE" val="Other"/>
</p:tagLst>
</file>

<file path=ppt/tags/tag36.xml><?xml version="1.0" encoding="utf-8"?>
<p:tagLst xmlns:p="http://schemas.openxmlformats.org/presentationml/2006/main">
  <p:tag name="MH" val="20160202082519"/>
  <p:tag name="MH_LIBRARY" val="GRAPHIC"/>
  <p:tag name="MH_ORDER" val="4"/>
  <p:tag name="MH_TYPE" val="Other"/>
</p:tagLst>
</file>

<file path=ppt/tags/tag37.xml><?xml version="1.0" encoding="utf-8"?>
<p:tagLst xmlns:p="http://schemas.openxmlformats.org/presentationml/2006/main">
  <p:tag name="MH" val="20160202082519"/>
  <p:tag name="MH_LIBRARY" val="GRAPHIC"/>
  <p:tag name="MH_ORDER" val="4"/>
  <p:tag name="MH_TYPE" val="Other"/>
</p:tagLst>
</file>

<file path=ppt/tags/tag38.xml><?xml version="1.0" encoding="utf-8"?>
<p:tagLst xmlns:p="http://schemas.openxmlformats.org/presentationml/2006/main">
  <p:tag name="MH" val="20160202082519"/>
  <p:tag name="MH_LIBRARY" val="GRAPHIC"/>
  <p:tag name="MH_ORDER" val="4"/>
  <p:tag name="MH_TYPE" val="Other"/>
</p:tagLst>
</file>

<file path=ppt/tags/tag39.xml><?xml version="1.0" encoding="utf-8"?>
<p:tagLst xmlns:p="http://schemas.openxmlformats.org/presentationml/2006/main">
  <p:tag name="AS_OS" val="Unix 3.10 unknown"/>
  <p:tag name="AS_RELEASE_DATE" val="2020.11.30"/>
  <p:tag name="AS_TITLE" val="Aspose.Slides for Java"/>
  <p:tag name="AS_VERSION" val="20.11"/>
  <p:tag name="COMMONDATA" val="eyJoZGlkIjoiNTEwZDYwYjA4ODUyYzA2MmI0M2EzZjhhMWY0NWI4YWEifQ=="/>
  <p:tag name="KSO_WPP_MARK_KEY" val="5141c4d6-2f5e-4827-8362-3e85fd48452b"/>
</p:tagLst>
</file>

<file path=ppt/tags/tag4.xml><?xml version="1.0" encoding="utf-8"?>
<p:tagLst xmlns:p="http://schemas.openxmlformats.org/presentationml/2006/main">
  <p:tag name="MH" val="20160202082519"/>
  <p:tag name="MH_LIBRARY" val="GRAPHIC"/>
  <p:tag name="MH_ORDER" val="4"/>
  <p:tag name="MH_TYPE" val="Other"/>
</p:tagLst>
</file>

<file path=ppt/tags/tag5.xml><?xml version="1.0" encoding="utf-8"?>
<p:tagLst xmlns:p="http://schemas.openxmlformats.org/presentationml/2006/main">
  <p:tag name="PA" val="v5.2.9"/>
</p:tagLst>
</file>

<file path=ppt/tags/tag6.xml><?xml version="1.0" encoding="utf-8"?>
<p:tagLst xmlns:p="http://schemas.openxmlformats.org/presentationml/2006/main">
  <p:tag name="PA" val="v5.2.9"/>
</p:tagLst>
</file>

<file path=ppt/tags/tag7.xml><?xml version="1.0" encoding="utf-8"?>
<p:tagLst xmlns:p="http://schemas.openxmlformats.org/presentationml/2006/main">
  <p:tag name="PA" val="v5.2.9"/>
</p:tagLst>
</file>

<file path=ppt/tags/tag8.xml><?xml version="1.0" encoding="utf-8"?>
<p:tagLst xmlns:p="http://schemas.openxmlformats.org/presentationml/2006/main">
  <p:tag name="PA" val="v5.2.9"/>
</p:tagLst>
</file>

<file path=ppt/tags/tag9.xml><?xml version="1.0" encoding="utf-8"?>
<p:tagLst xmlns:p="http://schemas.openxmlformats.org/presentationml/2006/main">
  <p:tag name="PA" val="v5.2.9"/>
</p:tagLst>
</file>

<file path=ppt/theme/theme1.xml><?xml version="1.0" encoding="utf-8"?>
<a:theme xmlns:a="http://schemas.openxmlformats.org/drawingml/2006/main" name="第一PPT模板网-WWW.1PPT.COM">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Arial"/>
        <a:ea typeface="宋体"/>
        <a:cs typeface="Arial"/>
      </a:majorFont>
      <a:minorFont>
        <a:latin typeface="Arial"/>
        <a:ea typeface="宋体"/>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7B7E5"/>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
        <a:dk1>
          <a:srgbClr val="000000"/>
        </a:dk1>
        <a:lt1>
          <a:srgbClr val="DEF6F1"/>
        </a:lt1>
        <a:dk2>
          <a:srgbClr val="000000"/>
        </a:dk2>
        <a:lt2>
          <a:srgbClr val="969696"/>
        </a:lt2>
        <a:accent1>
          <a:srgbClr val="FFFFFF"/>
        </a:accent1>
        <a:accent2>
          <a:srgbClr val="8DC6FF"/>
        </a:accent2>
        <a:accent3>
          <a:srgbClr val="EBFAF7"/>
        </a:accent3>
        <a:accent4>
          <a:srgbClr val="000000"/>
        </a:accent4>
        <a:accent5>
          <a:srgbClr val="FFFFFF"/>
        </a:accent5>
        <a:accent6>
          <a:srgbClr val="7EB1E5"/>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7B7"/>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
        <a:dk1>
          <a:srgbClr val="FFFFFF"/>
        </a:dk1>
        <a:lt1>
          <a:srgbClr val="008080"/>
        </a:lt1>
        <a:dk2>
          <a:srgbClr val="FFFF99"/>
        </a:dk2>
        <a:lt2>
          <a:srgbClr val="005A58"/>
        </a:lt2>
        <a:accent1>
          <a:srgbClr val="006462"/>
        </a:accent1>
        <a:accent2>
          <a:srgbClr val="6D6FC7"/>
        </a:accent2>
        <a:accent3>
          <a:srgbClr val="AAC1C1"/>
        </a:accent3>
        <a:accent4>
          <a:srgbClr val="DCDCDC"/>
        </a:accent4>
        <a:accent5>
          <a:srgbClr val="AAB8B8"/>
        </a:accent5>
        <a:accent6>
          <a:srgbClr val="6163B2"/>
        </a:accent6>
        <a:hlink>
          <a:srgbClr val="00FFFF"/>
        </a:hlink>
        <a:folHlink>
          <a:srgbClr val="00FF00"/>
        </a:folHlink>
      </a:clrScheme>
      <a:clrMap bg1="lt1" tx1="dk1" bg2="lt2" tx2="dk2" accent1="accent1" accent2="accent2" accent3="accent3" accent4="accent4" accent5="accent5" accent6="accent6" hlink="hlink" folHlink="folHlink"/>
    </a:extraClrScheme>
    <a:extraClrScheme>
      <a:clrScheme name="">
        <a:dk1>
          <a:srgbClr val="FFFFFF"/>
        </a:dk1>
        <a:lt1>
          <a:srgbClr val="800000"/>
        </a:lt1>
        <a:dk2>
          <a:srgbClr val="DFD293"/>
        </a:dk2>
        <a:lt2>
          <a:srgbClr val="5C1F00"/>
        </a:lt2>
        <a:accent1>
          <a:srgbClr val="CC3300"/>
        </a:accent1>
        <a:accent2>
          <a:srgbClr val="BE7960"/>
        </a:accent2>
        <a:accent3>
          <a:srgbClr val="C1AAAA"/>
        </a:accent3>
        <a:accent4>
          <a:srgbClr val="DCDCDC"/>
        </a:accent4>
        <a:accent5>
          <a:srgbClr val="E2ADAA"/>
        </a:accent5>
        <a:accent6>
          <a:srgbClr val="AA6C55"/>
        </a:accent6>
        <a:hlink>
          <a:srgbClr val="FFFF99"/>
        </a:hlink>
        <a:folHlink>
          <a:srgbClr val="D3A219"/>
        </a:folHlink>
      </a:clrScheme>
      <a:clrMap bg1="lt1" tx1="dk1" bg2="lt2" tx2="dk2" accent1="accent1" accent2="accent2" accent3="accent3" accent4="accent4" accent5="accent5" accent6="accent6" hlink="hlink" folHlink="folHlink"/>
    </a:extraClrScheme>
    <a:extraClrScheme>
      <a:clrScheme name="">
        <a:dk1>
          <a:srgbClr val="FFFFFF"/>
        </a:dk1>
        <a:lt1>
          <a:srgbClr val="000099"/>
        </a:lt1>
        <a:dk2>
          <a:srgbClr val="CCFFFF"/>
        </a:dk2>
        <a:lt2>
          <a:srgbClr val="003366"/>
        </a:lt2>
        <a:accent1>
          <a:srgbClr val="3366CC"/>
        </a:accent1>
        <a:accent2>
          <a:srgbClr val="00B000"/>
        </a:accent2>
        <a:accent3>
          <a:srgbClr val="AAAACA"/>
        </a:accent3>
        <a:accent4>
          <a:srgbClr val="DCDCDC"/>
        </a:accent4>
        <a:accent5>
          <a:srgbClr val="ADB9E2"/>
        </a:accent5>
        <a:accent6>
          <a:srgbClr val="009D00"/>
        </a:accent6>
        <a:hlink>
          <a:srgbClr val="66CCFF"/>
        </a:hlink>
        <a:folHlink>
          <a:srgbClr val="FFE701"/>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E3EBF1"/>
        </a:dk2>
        <a:lt2>
          <a:srgbClr val="336699"/>
        </a:lt2>
        <a:accent1>
          <a:srgbClr val="003399"/>
        </a:accent1>
        <a:accent2>
          <a:srgbClr val="468A4B"/>
        </a:accent2>
        <a:accent3>
          <a:srgbClr val="AAAAAA"/>
        </a:accent3>
        <a:accent4>
          <a:srgbClr val="DCDCDC"/>
        </a:accent4>
        <a:accent5>
          <a:srgbClr val="AAADCA"/>
        </a:accent5>
        <a:accent6>
          <a:srgbClr val="3E7B43"/>
        </a:accent6>
        <a:hlink>
          <a:srgbClr val="66CCFF"/>
        </a:hlink>
        <a:folHlink>
          <a:srgbClr val="F0E500"/>
        </a:folHlink>
      </a:clrScheme>
      <a:clrMap bg1="lt1" tx1="dk1" bg2="lt2" tx2="dk2" accent1="accent1" accent2="accent2" accent3="accent3" accent4="accent4" accent5="accent5" accent6="accent6" hlink="hlink" folHlink="folHlink"/>
    </a:extraClrScheme>
    <a:extraClrScheme>
      <a:clrScheme name="">
        <a:dk1>
          <a:srgbClr val="FFFFFF"/>
        </a:dk1>
        <a:lt1>
          <a:srgbClr val="686B5D"/>
        </a:lt1>
        <a:dk2>
          <a:srgbClr val="D1D1CB"/>
        </a:dk2>
        <a:lt2>
          <a:srgbClr val="777777"/>
        </a:lt2>
        <a:accent1>
          <a:srgbClr val="909082"/>
        </a:accent1>
        <a:accent2>
          <a:srgbClr val="809EA8"/>
        </a:accent2>
        <a:accent3>
          <a:srgbClr val="B9BAB6"/>
        </a:accent3>
        <a:accent4>
          <a:srgbClr val="DCDCDC"/>
        </a:accent4>
        <a:accent5>
          <a:srgbClr val="C7C7C1"/>
        </a:accent5>
        <a:accent6>
          <a:srgbClr val="728D96"/>
        </a:accent6>
        <a:hlink>
          <a:srgbClr val="FFCC66"/>
        </a:hlink>
        <a:folHlink>
          <a:srgbClr val="E9DCB9"/>
        </a:folHlink>
      </a:clrScheme>
      <a:clrMap bg1="lt1" tx1="dk1" bg2="lt2" tx2="dk2" accent1="accent1" accent2="accent2" accent3="accent3" accent4="accent4" accent5="accent5" accent6="accent6" hlink="hlink" folHlink="folHlink"/>
    </a:extraClrScheme>
    <a:extraClrScheme>
      <a:clrScheme name="">
        <a:dk1>
          <a:srgbClr val="FFFFFF"/>
        </a:dk1>
        <a:lt1>
          <a:srgbClr val="666699"/>
        </a:lt1>
        <a:dk2>
          <a:srgbClr val="FFFFFF"/>
        </a:dk2>
        <a:lt2>
          <a:srgbClr val="3E3E5C"/>
        </a:lt2>
        <a:accent1>
          <a:srgbClr val="60597B"/>
        </a:accent1>
        <a:accent2>
          <a:srgbClr val="6666FF"/>
        </a:accent2>
        <a:accent3>
          <a:srgbClr val="B9B9CA"/>
        </a:accent3>
        <a:accent4>
          <a:srgbClr val="DCDCDC"/>
        </a:accent4>
        <a:accent5>
          <a:srgbClr val="B7B5BF"/>
        </a:accent5>
        <a:accent6>
          <a:srgbClr val="5B5BE5"/>
        </a:accent6>
        <a:hlink>
          <a:srgbClr val="99CCFF"/>
        </a:hlink>
        <a:folHlink>
          <a:srgbClr val="FFFF99"/>
        </a:folHlink>
      </a:clrScheme>
      <a:clrMap bg1="lt1" tx1="dk1" bg2="lt2" tx2="dk2" accent1="accent1" accent2="accent2" accent3="accent3" accent4="accent4" accent5="accent5" accent6="accent6" hlink="hlink" folHlink="folHlink"/>
    </a:extraClrScheme>
    <a:extraClrScheme>
      <a:clrScheme name="">
        <a:dk1>
          <a:srgbClr val="FFFFFF"/>
        </a:dk1>
        <a:lt1>
          <a:srgbClr val="523E26"/>
        </a:lt1>
        <a:dk2>
          <a:srgbClr val="DFC08D"/>
        </a:dk2>
        <a:lt2>
          <a:srgbClr val="2D2015"/>
        </a:lt2>
        <a:accent1>
          <a:srgbClr val="8C7B70"/>
        </a:accent1>
        <a:accent2>
          <a:srgbClr val="8F5F2F"/>
        </a:accent2>
        <a:accent3>
          <a:srgbClr val="B3AFAB"/>
        </a:accent3>
        <a:accent4>
          <a:srgbClr val="DCDCDC"/>
        </a:accent4>
        <a:accent5>
          <a:srgbClr val="C5BFBC"/>
        </a:accent5>
        <a:accent6>
          <a:srgbClr val="805529"/>
        </a:accent6>
        <a:hlink>
          <a:srgbClr val="CCB400"/>
        </a:hlink>
        <a:folHlink>
          <a:srgbClr val="8C9EA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Arial"/>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Arial"/>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3034</Words>
  <Application>WPS 演示</Application>
  <PresentationFormat>自定义</PresentationFormat>
  <Paragraphs>421</Paragraphs>
  <Slides>35</Slides>
  <Notes>0</Notes>
  <HiddenSlides>0</HiddenSlides>
  <MMClips>0</MMClips>
  <ScaleCrop>false</ScaleCrop>
  <HeadingPairs>
    <vt:vector size="6" baseType="variant">
      <vt:variant>
        <vt:lpstr>已用的字体</vt:lpstr>
      </vt:variant>
      <vt:variant>
        <vt:i4>14</vt:i4>
      </vt:variant>
      <vt:variant>
        <vt:lpstr>主题</vt:lpstr>
      </vt:variant>
      <vt:variant>
        <vt:i4>1</vt:i4>
      </vt:variant>
      <vt:variant>
        <vt:lpstr>幻灯片标题</vt:lpstr>
      </vt:variant>
      <vt:variant>
        <vt:i4>35</vt:i4>
      </vt:variant>
    </vt:vector>
  </HeadingPairs>
  <TitlesOfParts>
    <vt:vector size="50" baseType="lpstr">
      <vt:lpstr>Arial</vt:lpstr>
      <vt:lpstr>宋体</vt:lpstr>
      <vt:lpstr>Wingdings</vt:lpstr>
      <vt:lpstr>微软雅黑</vt:lpstr>
      <vt:lpstr>字魂105号-简雅黑</vt:lpstr>
      <vt:lpstr>思源黑体 CN Bold</vt:lpstr>
      <vt:lpstr>黑体</vt:lpstr>
      <vt:lpstr>Wingdings</vt:lpstr>
      <vt:lpstr>楷体</vt:lpstr>
      <vt:lpstr>Open Sans</vt:lpstr>
      <vt:lpstr>Segoe Print</vt:lpstr>
      <vt:lpstr>Arial Unicode MS</vt:lpstr>
      <vt:lpstr>Arial</vt:lpstr>
      <vt:lpstr>Calibri</vt:lpstr>
      <vt:lpstr>第一PPT模板网-WWW.1PPT.COM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《藏戏》PPT精品课件下载</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第一PPT模板网-WWW.1PPT.COM</dc:title>
  <dc:creator>第一PPT模板网-WWW.1PPT.COM</dc:creator>
  <cp:lastModifiedBy>小树</cp:lastModifiedBy>
  <cp:revision>5</cp:revision>
  <cp:lastPrinted>2022-12-02T19:49:00Z</cp:lastPrinted>
  <dcterms:created xsi:type="dcterms:W3CDTF">2022-12-02T19:49:00Z</dcterms:created>
  <dcterms:modified xsi:type="dcterms:W3CDTF">2023-01-19T01:12:28Z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2245E9266F744E38A94CEACBE649818E</vt:lpwstr>
  </property>
  <property fmtid="{D5CDD505-2E9C-101B-9397-08002B2CF9AE}" pid="3" name="KSOProductBuildVer">
    <vt:lpwstr>2052-11.1.0.13703</vt:lpwstr>
  </property>
</Properties>
</file>