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autoCompressPictures="0">
  <p:sldMasterIdLst>
    <p:sldMasterId id="2147483648" r:id="rId1"/>
  </p:sldMasterIdLst>
  <p:notesMasterIdLst>
    <p:notesMasterId r:id="rId4"/>
  </p:notesMasterIdLst>
  <p:sldIdLst>
    <p:sldId id="273" r:id="rId3"/>
    <p:sldId id="299" r:id="rId5"/>
    <p:sldId id="287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2892" userDrawn="1">
          <p15:clr>
            <a:srgbClr val="A4A3A4"/>
          </p15:clr>
        </p15:guide>
        <p15:guide id="3" orient="horz" pos="914" userDrawn="1">
          <p15:clr>
            <a:srgbClr val="A4A3A4"/>
          </p15:clr>
        </p15:guide>
        <p15:guide id="4" orient="horz" pos="721" userDrawn="1">
          <p15:clr>
            <a:srgbClr val="A4A3A4"/>
          </p15:clr>
        </p15:guide>
        <p15:guide id="5" orient="horz" pos="2890" userDrawn="1">
          <p15:clr>
            <a:srgbClr val="A4A3A4"/>
          </p15:clr>
        </p15:guide>
        <p15:guide id="6" pos="2132" userDrawn="1">
          <p15:clr>
            <a:srgbClr val="A4A3A4"/>
          </p15:clr>
        </p15:guide>
        <p15:guide id="7" pos="9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66FF"/>
    <a:srgbClr val="E6E6E6"/>
    <a:srgbClr val="639379"/>
    <a:srgbClr val="59B6A1"/>
    <a:srgbClr val="557D67"/>
    <a:srgbClr val="4695AA"/>
    <a:srgbClr val="93CDDD"/>
    <a:srgbClr val="2E7877"/>
    <a:srgbClr val="E5ED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4660" autoAdjust="0"/>
  </p:normalViewPr>
  <p:slideViewPr>
    <p:cSldViewPr snapToGrid="0" showGuides="1">
      <p:cViewPr>
        <p:scale>
          <a:sx n="140" d="100"/>
          <a:sy n="140" d="100"/>
        </p:scale>
        <p:origin x="-804" y="-330"/>
      </p:cViewPr>
      <p:guideLst>
        <p:guide orient="horz" pos="3162"/>
        <p:guide pos="2892"/>
        <p:guide orient="horz" pos="914"/>
        <p:guide orient="horz" pos="721"/>
        <p:guide orient="horz" pos="2890"/>
        <p:guide pos="2132"/>
        <p:guide pos="9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87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C65E9-927F-4938-8B4A-EF62E14C97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2386219" y="1273830"/>
            <a:ext cx="4371559" cy="25958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eaLnBrk="1" hangingPunct="1">
              <a:lnSpc>
                <a:spcPct val="120000"/>
              </a:lnSpc>
              <a:defRPr sz="3600" b="1">
                <a:solidFill>
                  <a:srgbClr val="FF5943"/>
                </a:solidFill>
                <a:latin typeface="人语拼音" panose="02000500000000000000" pitchFamily="2" charset="0"/>
              </a:defRPr>
            </a:lvl1pPr>
          </a:lstStyle>
          <a:p>
            <a:pPr lvl="0" algn="l"/>
            <a:r>
              <a:rPr lang="en-US" altLang="zh-CN" dirty="0" err="1">
                <a:latin typeface="人语拼音" panose="02000500000000000000" pitchFamily="2" charset="0"/>
              </a:rPr>
              <a:t>bpmfdtnnlgkhjqxzcsrywaoeiuüāáǎàōóǒòēéěèīíǐìūúǔùǖǘǚǜgɡ</a:t>
            </a:r>
            <a:r>
              <a:rPr lang="zh-CN" altLang="en-US" dirty="0">
                <a:latin typeface="人语拼音" panose="02000500000000000000" pitchFamily="2" charset="0"/>
              </a:rPr>
              <a:t></a:t>
            </a:r>
            <a:r>
              <a:rPr lang="en-US" altLang="zh-CN" dirty="0" err="1">
                <a:latin typeface="人语拼音" panose="02000500000000000000" pitchFamily="2" charset="0"/>
              </a:rPr>
              <a:t>ńň</a:t>
            </a:r>
            <a:r>
              <a:rPr lang="zh-CN" altLang="en-US" dirty="0">
                <a:latin typeface="人语拼音" panose="02000500000000000000" pitchFamily="2" charset="0"/>
              </a:rPr>
              <a:t></a:t>
            </a:r>
            <a:endParaRPr lang="zh-CN" altLang="en-US" dirty="0">
              <a:latin typeface="人语拼音" panose="02000500000000000000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925" y="144793"/>
            <a:ext cx="9056149" cy="4853915"/>
          </a:xfrm>
          <a:prstGeom prst="rect">
            <a:avLst/>
          </a:prstGeom>
          <a:effectLst>
            <a:outerShdw blurRad="63500" sx="101000" sy="101000" algn="ctr" rotWithShape="0">
              <a:schemeClr val="tx1">
                <a:lumMod val="50000"/>
                <a:lumOff val="50000"/>
                <a:alpha val="15000"/>
              </a:schemeClr>
            </a:outerShdw>
          </a:effec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27000" y="0"/>
            <a:ext cx="1863468" cy="20832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3" y="-1"/>
            <a:ext cx="2918167" cy="19205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410074" y="1806862"/>
            <a:ext cx="4733925" cy="3336638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609600"/>
            <a:ext cx="9144000" cy="40070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5" cstate="email"/>
          <a:srcRect/>
          <a:stretch>
            <a:fillRect/>
          </a:stretch>
        </p:blipFill>
        <p:spPr>
          <a:xfrm rot="5400000">
            <a:off x="-1313411" y="1660593"/>
            <a:ext cx="4482159" cy="17811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1274190" y="4097606"/>
            <a:ext cx="603977" cy="603977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4621245"/>
            <a:ext cx="9144000" cy="496504"/>
          </a:xfrm>
          <a:prstGeom prst="rect">
            <a:avLst/>
          </a:prstGeom>
          <a:solidFill>
            <a:srgbClr val="FFFFFF"/>
          </a:solidFill>
          <a:ln w="285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6.xml"/><Relationship Id="rId7" Type="http://schemas.openxmlformats.org/officeDocument/2006/relationships/slide" Target="slide5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4" Type="http://schemas.openxmlformats.org/officeDocument/2006/relationships/notesSlide" Target="../notesSlides/notesSlide10.xml"/><Relationship Id="rId23" Type="http://schemas.openxmlformats.org/officeDocument/2006/relationships/slideLayout" Target="../slideLayouts/slideLayout3.xml"/><Relationship Id="rId22" Type="http://schemas.openxmlformats.org/officeDocument/2006/relationships/image" Target="../media/image27.png"/><Relationship Id="rId21" Type="http://schemas.microsoft.com/office/2007/relationships/media" Target="../media/media8.mp4"/><Relationship Id="rId20" Type="http://schemas.openxmlformats.org/officeDocument/2006/relationships/video" Target="../media/media8.mp4"/><Relationship Id="rId2" Type="http://schemas.openxmlformats.org/officeDocument/2006/relationships/slide" Target="slide2.xml"/><Relationship Id="rId19" Type="http://schemas.openxmlformats.org/officeDocument/2006/relationships/slide" Target="slide17.xml"/><Relationship Id="rId18" Type="http://schemas.openxmlformats.org/officeDocument/2006/relationships/slide" Target="slide16.xml"/><Relationship Id="rId17" Type="http://schemas.openxmlformats.org/officeDocument/2006/relationships/slide" Target="slide15.xml"/><Relationship Id="rId16" Type="http://schemas.openxmlformats.org/officeDocument/2006/relationships/slide" Target="slide14.xml"/><Relationship Id="rId15" Type="http://schemas.openxmlformats.org/officeDocument/2006/relationships/slide" Target="slide13.xml"/><Relationship Id="rId14" Type="http://schemas.openxmlformats.org/officeDocument/2006/relationships/slide" Target="slide12.xml"/><Relationship Id="rId13" Type="http://schemas.openxmlformats.org/officeDocument/2006/relationships/slide" Target="slide11.xml"/><Relationship Id="rId12" Type="http://schemas.openxmlformats.org/officeDocument/2006/relationships/slide" Target="slide10.xml"/><Relationship Id="rId11" Type="http://schemas.openxmlformats.org/officeDocument/2006/relationships/slide" Target="slide9.xml"/><Relationship Id="rId10" Type="http://schemas.openxmlformats.org/officeDocument/2006/relationships/slide" Target="slide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" Target="slide10.xml"/><Relationship Id="rId8" Type="http://schemas.openxmlformats.org/officeDocument/2006/relationships/slide" Target="slide9.xml"/><Relationship Id="rId7" Type="http://schemas.openxmlformats.org/officeDocument/2006/relationships/slide" Target="slide8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3" Type="http://schemas.openxmlformats.org/officeDocument/2006/relationships/slide" Target="slide4.xml"/><Relationship Id="rId23" Type="http://schemas.openxmlformats.org/officeDocument/2006/relationships/notesSlide" Target="../notesSlides/notesSlide11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29.png"/><Relationship Id="rId20" Type="http://schemas.microsoft.com/office/2007/relationships/media" Target="../media/media9.mp4"/><Relationship Id="rId2" Type="http://schemas.openxmlformats.org/officeDocument/2006/relationships/slide" Target="slide3.xml"/><Relationship Id="rId19" Type="http://schemas.openxmlformats.org/officeDocument/2006/relationships/video" Target="../media/media9.mp4"/><Relationship Id="rId18" Type="http://schemas.openxmlformats.org/officeDocument/2006/relationships/slide" Target="slide2.xml"/><Relationship Id="rId17" Type="http://schemas.openxmlformats.org/officeDocument/2006/relationships/image" Target="../media/image10.png"/><Relationship Id="rId16" Type="http://schemas.openxmlformats.org/officeDocument/2006/relationships/slide" Target="slide17.xml"/><Relationship Id="rId15" Type="http://schemas.openxmlformats.org/officeDocument/2006/relationships/slide" Target="slide16.xml"/><Relationship Id="rId14" Type="http://schemas.openxmlformats.org/officeDocument/2006/relationships/slide" Target="slide15.xml"/><Relationship Id="rId13" Type="http://schemas.openxmlformats.org/officeDocument/2006/relationships/slide" Target="slide14.xml"/><Relationship Id="rId12" Type="http://schemas.openxmlformats.org/officeDocument/2006/relationships/slide" Target="slide13.xml"/><Relationship Id="rId11" Type="http://schemas.openxmlformats.org/officeDocument/2006/relationships/slide" Target="slide12.xml"/><Relationship Id="rId10" Type="http://schemas.openxmlformats.org/officeDocument/2006/relationships/slide" Target="slide11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30.png"/><Relationship Id="rId23" Type="http://schemas.openxmlformats.org/officeDocument/2006/relationships/notesSlide" Target="../notesSlides/notesSlide12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31.png"/><Relationship Id="rId20" Type="http://schemas.microsoft.com/office/2007/relationships/media" Target="../media/media10.mp4"/><Relationship Id="rId2" Type="http://schemas.openxmlformats.org/officeDocument/2006/relationships/slide" Target="slide2.xml"/><Relationship Id="rId19" Type="http://schemas.openxmlformats.org/officeDocument/2006/relationships/video" Target="../media/media10.mp4"/><Relationship Id="rId18" Type="http://schemas.openxmlformats.org/officeDocument/2006/relationships/slide" Target="slide17.xml"/><Relationship Id="rId17" Type="http://schemas.openxmlformats.org/officeDocument/2006/relationships/slide" Target="slide16.xml"/><Relationship Id="rId16" Type="http://schemas.openxmlformats.org/officeDocument/2006/relationships/slide" Target="slide15.xml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33.png"/><Relationship Id="rId5" Type="http://schemas.openxmlformats.org/officeDocument/2006/relationships/slide" Target="slide2.xml"/><Relationship Id="rId4" Type="http://schemas.openxmlformats.org/officeDocument/2006/relationships/image" Target="../media/image10.png"/><Relationship Id="rId3" Type="http://schemas.openxmlformats.org/officeDocument/2006/relationships/image" Target="../media/image32.png"/><Relationship Id="rId23" Type="http://schemas.openxmlformats.org/officeDocument/2006/relationships/notesSlide" Target="../notesSlides/notesSlide13.xml"/><Relationship Id="rId22" Type="http://schemas.openxmlformats.org/officeDocument/2006/relationships/slideLayout" Target="../slideLayouts/slideLayout3.xml"/><Relationship Id="rId21" Type="http://schemas.openxmlformats.org/officeDocument/2006/relationships/slide" Target="slide17.xml"/><Relationship Id="rId20" Type="http://schemas.openxmlformats.org/officeDocument/2006/relationships/slide" Target="slide16.xml"/><Relationship Id="rId2" Type="http://schemas.microsoft.com/office/2007/relationships/media" Target="../media/media11.mp4"/><Relationship Id="rId19" Type="http://schemas.openxmlformats.org/officeDocument/2006/relationships/slide" Target="slide15.xml"/><Relationship Id="rId18" Type="http://schemas.openxmlformats.org/officeDocument/2006/relationships/slide" Target="slide14.xml"/><Relationship Id="rId17" Type="http://schemas.openxmlformats.org/officeDocument/2006/relationships/slide" Target="slide13.xml"/><Relationship Id="rId16" Type="http://schemas.openxmlformats.org/officeDocument/2006/relationships/slide" Target="slide12.xml"/><Relationship Id="rId15" Type="http://schemas.openxmlformats.org/officeDocument/2006/relationships/slide" Target="slide11.xml"/><Relationship Id="rId14" Type="http://schemas.openxmlformats.org/officeDocument/2006/relationships/slide" Target="slide10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11.mp4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34.png"/><Relationship Id="rId23" Type="http://schemas.openxmlformats.org/officeDocument/2006/relationships/notesSlide" Target="../notesSlides/notesSlide14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35.png"/><Relationship Id="rId20" Type="http://schemas.microsoft.com/office/2007/relationships/media" Target="../media/media12.mp4"/><Relationship Id="rId2" Type="http://schemas.openxmlformats.org/officeDocument/2006/relationships/slide" Target="slide2.xml"/><Relationship Id="rId19" Type="http://schemas.openxmlformats.org/officeDocument/2006/relationships/video" Target="../media/media12.mp4"/><Relationship Id="rId18" Type="http://schemas.openxmlformats.org/officeDocument/2006/relationships/slide" Target="slide17.xml"/><Relationship Id="rId17" Type="http://schemas.openxmlformats.org/officeDocument/2006/relationships/slide" Target="slide16.xml"/><Relationship Id="rId16" Type="http://schemas.openxmlformats.org/officeDocument/2006/relationships/slide" Target="slide15.xml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36.png"/><Relationship Id="rId23" Type="http://schemas.openxmlformats.org/officeDocument/2006/relationships/notesSlide" Target="../notesSlides/notesSlide15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37.png"/><Relationship Id="rId20" Type="http://schemas.microsoft.com/office/2007/relationships/media" Target="../media/media13.mp4"/><Relationship Id="rId2" Type="http://schemas.openxmlformats.org/officeDocument/2006/relationships/slide" Target="slide2.xml"/><Relationship Id="rId19" Type="http://schemas.openxmlformats.org/officeDocument/2006/relationships/video" Target="../media/media13.mp4"/><Relationship Id="rId18" Type="http://schemas.openxmlformats.org/officeDocument/2006/relationships/slide" Target="slide17.xml"/><Relationship Id="rId17" Type="http://schemas.openxmlformats.org/officeDocument/2006/relationships/slide" Target="slide16.xml"/><Relationship Id="rId16" Type="http://schemas.openxmlformats.org/officeDocument/2006/relationships/slide" Target="slide15.xml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3" Type="http://schemas.openxmlformats.org/officeDocument/2006/relationships/notesSlide" Target="../notesSlides/notesSlide16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39.png"/><Relationship Id="rId20" Type="http://schemas.microsoft.com/office/2007/relationships/media" Target="../media/media14.mp4"/><Relationship Id="rId2" Type="http://schemas.openxmlformats.org/officeDocument/2006/relationships/image" Target="../media/image10.png"/><Relationship Id="rId19" Type="http://schemas.openxmlformats.org/officeDocument/2006/relationships/video" Target="../media/media14.mp4"/><Relationship Id="rId18" Type="http://schemas.openxmlformats.org/officeDocument/2006/relationships/slide" Target="slide17.xml"/><Relationship Id="rId17" Type="http://schemas.openxmlformats.org/officeDocument/2006/relationships/slide" Target="slide16.xml"/><Relationship Id="rId16" Type="http://schemas.openxmlformats.org/officeDocument/2006/relationships/slide" Target="slide15.xml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3" Type="http://schemas.openxmlformats.org/officeDocument/2006/relationships/notesSlide" Target="../notesSlides/notesSlide17.xml"/><Relationship Id="rId22" Type="http://schemas.openxmlformats.org/officeDocument/2006/relationships/slideLayout" Target="../slideLayouts/slideLayout3.xml"/><Relationship Id="rId21" Type="http://schemas.openxmlformats.org/officeDocument/2006/relationships/slide" Target="slide17.xml"/><Relationship Id="rId20" Type="http://schemas.openxmlformats.org/officeDocument/2006/relationships/slide" Target="slide16.xml"/><Relationship Id="rId2" Type="http://schemas.microsoft.com/office/2007/relationships/media" Target="../media/media15.mp4"/><Relationship Id="rId19" Type="http://schemas.openxmlformats.org/officeDocument/2006/relationships/slide" Target="slide15.xml"/><Relationship Id="rId18" Type="http://schemas.openxmlformats.org/officeDocument/2006/relationships/slide" Target="slide14.xml"/><Relationship Id="rId17" Type="http://schemas.openxmlformats.org/officeDocument/2006/relationships/slide" Target="slide13.xml"/><Relationship Id="rId16" Type="http://schemas.openxmlformats.org/officeDocument/2006/relationships/slide" Target="slide12.xml"/><Relationship Id="rId15" Type="http://schemas.openxmlformats.org/officeDocument/2006/relationships/slide" Target="slide11.xml"/><Relationship Id="rId14" Type="http://schemas.openxmlformats.org/officeDocument/2006/relationships/slide" Target="slide10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15.mp4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slide" Target="slide10.xml"/><Relationship Id="rId7" Type="http://schemas.openxmlformats.org/officeDocument/2006/relationships/slide" Target="slide9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2.xml"/><Relationship Id="rId16" Type="http://schemas.openxmlformats.org/officeDocument/2006/relationships/slide" Target="slide17.xml"/><Relationship Id="rId15" Type="http://schemas.openxmlformats.org/officeDocument/2006/relationships/slide" Target="slide1.xml"/><Relationship Id="rId14" Type="http://schemas.openxmlformats.org/officeDocument/2006/relationships/slide" Target="slide16.xml"/><Relationship Id="rId13" Type="http://schemas.openxmlformats.org/officeDocument/2006/relationships/slide" Target="slide15.xml"/><Relationship Id="rId12" Type="http://schemas.openxmlformats.org/officeDocument/2006/relationships/slide" Target="slide14.xml"/><Relationship Id="rId11" Type="http://schemas.openxmlformats.org/officeDocument/2006/relationships/slide" Target="slide13.xml"/><Relationship Id="rId10" Type="http://schemas.openxmlformats.org/officeDocument/2006/relationships/slide" Target="slide1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slide" Target="slide10.xml"/><Relationship Id="rId7" Type="http://schemas.openxmlformats.org/officeDocument/2006/relationships/slide" Target="slide9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3" Type="http://schemas.openxmlformats.org/officeDocument/2006/relationships/notesSlide" Target="../notesSlides/notesSlide3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12.png"/><Relationship Id="rId20" Type="http://schemas.microsoft.com/office/2007/relationships/media" Target="../media/media1.mp4"/><Relationship Id="rId2" Type="http://schemas.openxmlformats.org/officeDocument/2006/relationships/slide" Target="slide4.xml"/><Relationship Id="rId19" Type="http://schemas.openxmlformats.org/officeDocument/2006/relationships/video" Target="../media/media1.mp4"/><Relationship Id="rId18" Type="http://schemas.openxmlformats.org/officeDocument/2006/relationships/image" Target="../media/image11.png"/><Relationship Id="rId17" Type="http://schemas.openxmlformats.org/officeDocument/2006/relationships/slide" Target="slide2.xml"/><Relationship Id="rId16" Type="http://schemas.openxmlformats.org/officeDocument/2006/relationships/image" Target="../media/image10.png"/><Relationship Id="rId15" Type="http://schemas.openxmlformats.org/officeDocument/2006/relationships/slide" Target="slide17.xml"/><Relationship Id="rId14" Type="http://schemas.openxmlformats.org/officeDocument/2006/relationships/slide" Target="slide16.xml"/><Relationship Id="rId13" Type="http://schemas.openxmlformats.org/officeDocument/2006/relationships/slide" Target="slide15.xml"/><Relationship Id="rId12" Type="http://schemas.openxmlformats.org/officeDocument/2006/relationships/slide" Target="slide14.xml"/><Relationship Id="rId11" Type="http://schemas.openxmlformats.org/officeDocument/2006/relationships/slide" Target="slide13.xml"/><Relationship Id="rId10" Type="http://schemas.openxmlformats.org/officeDocument/2006/relationships/slide" Target="slide12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13.png"/><Relationship Id="rId23" Type="http://schemas.openxmlformats.org/officeDocument/2006/relationships/notesSlide" Target="../notesSlides/notesSlide4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14.png"/><Relationship Id="rId20" Type="http://schemas.microsoft.com/office/2007/relationships/media" Target="../media/media2.mp4"/><Relationship Id="rId2" Type="http://schemas.openxmlformats.org/officeDocument/2006/relationships/slide" Target="slide2.xml"/><Relationship Id="rId19" Type="http://schemas.openxmlformats.org/officeDocument/2006/relationships/video" Target="../media/media2.mp4"/><Relationship Id="rId18" Type="http://schemas.openxmlformats.org/officeDocument/2006/relationships/slide" Target="slide17.xml"/><Relationship Id="rId17" Type="http://schemas.openxmlformats.org/officeDocument/2006/relationships/slide" Target="slide16.xml"/><Relationship Id="rId16" Type="http://schemas.openxmlformats.org/officeDocument/2006/relationships/slide" Target="slide15.xml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16.png"/><Relationship Id="rId5" Type="http://schemas.openxmlformats.org/officeDocument/2006/relationships/slide" Target="slide2.xml"/><Relationship Id="rId4" Type="http://schemas.openxmlformats.org/officeDocument/2006/relationships/image" Target="../media/image10.png"/><Relationship Id="rId3" Type="http://schemas.openxmlformats.org/officeDocument/2006/relationships/image" Target="../media/image15.png"/><Relationship Id="rId23" Type="http://schemas.openxmlformats.org/officeDocument/2006/relationships/notesSlide" Target="../notesSlides/notesSlide5.xml"/><Relationship Id="rId22" Type="http://schemas.openxmlformats.org/officeDocument/2006/relationships/slideLayout" Target="../slideLayouts/slideLayout3.xml"/><Relationship Id="rId21" Type="http://schemas.openxmlformats.org/officeDocument/2006/relationships/slide" Target="slide17.xml"/><Relationship Id="rId20" Type="http://schemas.openxmlformats.org/officeDocument/2006/relationships/slide" Target="slide16.xml"/><Relationship Id="rId2" Type="http://schemas.microsoft.com/office/2007/relationships/media" Target="../media/media3.mp4"/><Relationship Id="rId19" Type="http://schemas.openxmlformats.org/officeDocument/2006/relationships/slide" Target="slide15.xml"/><Relationship Id="rId18" Type="http://schemas.openxmlformats.org/officeDocument/2006/relationships/slide" Target="slide14.xml"/><Relationship Id="rId17" Type="http://schemas.openxmlformats.org/officeDocument/2006/relationships/slide" Target="slide13.xml"/><Relationship Id="rId16" Type="http://schemas.openxmlformats.org/officeDocument/2006/relationships/slide" Target="slide12.xml"/><Relationship Id="rId15" Type="http://schemas.openxmlformats.org/officeDocument/2006/relationships/slide" Target="slide11.xml"/><Relationship Id="rId14" Type="http://schemas.openxmlformats.org/officeDocument/2006/relationships/slide" Target="slide10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3.mp4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17.png"/><Relationship Id="rId23" Type="http://schemas.openxmlformats.org/officeDocument/2006/relationships/notesSlide" Target="../notesSlides/notesSlide6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18.png"/><Relationship Id="rId20" Type="http://schemas.microsoft.com/office/2007/relationships/media" Target="../media/media4.mp4"/><Relationship Id="rId2" Type="http://schemas.openxmlformats.org/officeDocument/2006/relationships/slide" Target="slide2.xml"/><Relationship Id="rId19" Type="http://schemas.openxmlformats.org/officeDocument/2006/relationships/video" Target="../media/media4.mp4"/><Relationship Id="rId18" Type="http://schemas.openxmlformats.org/officeDocument/2006/relationships/slide" Target="slide17.xml"/><Relationship Id="rId17" Type="http://schemas.openxmlformats.org/officeDocument/2006/relationships/slide" Target="slide16.xml"/><Relationship Id="rId16" Type="http://schemas.openxmlformats.org/officeDocument/2006/relationships/slide" Target="slide15.xml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19.png"/><Relationship Id="rId23" Type="http://schemas.openxmlformats.org/officeDocument/2006/relationships/notesSlide" Target="../notesSlides/notesSlide7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20.png"/><Relationship Id="rId20" Type="http://schemas.microsoft.com/office/2007/relationships/media" Target="../media/media5.mp4"/><Relationship Id="rId2" Type="http://schemas.openxmlformats.org/officeDocument/2006/relationships/slide" Target="slide2.xml"/><Relationship Id="rId19" Type="http://schemas.openxmlformats.org/officeDocument/2006/relationships/video" Target="../media/media5.mp4"/><Relationship Id="rId18" Type="http://schemas.openxmlformats.org/officeDocument/2006/relationships/slide" Target="slide17.xml"/><Relationship Id="rId17" Type="http://schemas.openxmlformats.org/officeDocument/2006/relationships/slide" Target="slide16.xml"/><Relationship Id="rId16" Type="http://schemas.openxmlformats.org/officeDocument/2006/relationships/slide" Target="slide15.xml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22.png"/><Relationship Id="rId5" Type="http://schemas.openxmlformats.org/officeDocument/2006/relationships/slide" Target="slide2.xml"/><Relationship Id="rId4" Type="http://schemas.openxmlformats.org/officeDocument/2006/relationships/image" Target="../media/image10.png"/><Relationship Id="rId3" Type="http://schemas.openxmlformats.org/officeDocument/2006/relationships/image" Target="../media/image21.png"/><Relationship Id="rId23" Type="http://schemas.openxmlformats.org/officeDocument/2006/relationships/notesSlide" Target="../notesSlides/notesSlide8.xml"/><Relationship Id="rId22" Type="http://schemas.openxmlformats.org/officeDocument/2006/relationships/slideLayout" Target="../slideLayouts/slideLayout3.xml"/><Relationship Id="rId21" Type="http://schemas.openxmlformats.org/officeDocument/2006/relationships/slide" Target="slide17.xml"/><Relationship Id="rId20" Type="http://schemas.openxmlformats.org/officeDocument/2006/relationships/slide" Target="slide16.xml"/><Relationship Id="rId2" Type="http://schemas.microsoft.com/office/2007/relationships/media" Target="../media/media6.mp4"/><Relationship Id="rId19" Type="http://schemas.openxmlformats.org/officeDocument/2006/relationships/slide" Target="slide15.xml"/><Relationship Id="rId18" Type="http://schemas.openxmlformats.org/officeDocument/2006/relationships/slide" Target="slide14.xml"/><Relationship Id="rId17" Type="http://schemas.openxmlformats.org/officeDocument/2006/relationships/slide" Target="slide13.xml"/><Relationship Id="rId16" Type="http://schemas.openxmlformats.org/officeDocument/2006/relationships/slide" Target="slide12.xml"/><Relationship Id="rId15" Type="http://schemas.openxmlformats.org/officeDocument/2006/relationships/slide" Target="slide11.xml"/><Relationship Id="rId14" Type="http://schemas.openxmlformats.org/officeDocument/2006/relationships/slide" Target="slide10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6.mp4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23.png"/><Relationship Id="rId23" Type="http://schemas.openxmlformats.org/officeDocument/2006/relationships/notesSlide" Target="../notesSlides/notesSlide9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24.png"/><Relationship Id="rId20" Type="http://schemas.microsoft.com/office/2007/relationships/media" Target="../media/media7.mp4"/><Relationship Id="rId2" Type="http://schemas.openxmlformats.org/officeDocument/2006/relationships/slide" Target="slide2.xml"/><Relationship Id="rId19" Type="http://schemas.openxmlformats.org/officeDocument/2006/relationships/video" Target="../media/media7.mp4"/><Relationship Id="rId18" Type="http://schemas.openxmlformats.org/officeDocument/2006/relationships/slide" Target="slide17.xml"/><Relationship Id="rId17" Type="http://schemas.openxmlformats.org/officeDocument/2006/relationships/slide" Target="slide16.xml"/><Relationship Id="rId16" Type="http://schemas.openxmlformats.org/officeDocument/2006/relationships/slide" Target="slide15.xml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 txBox="1">
            <a:spLocks noChangeArrowheads="1"/>
          </p:cNvSpPr>
          <p:nvPr/>
        </p:nvSpPr>
        <p:spPr bwMode="auto">
          <a:xfrm>
            <a:off x="5980276" y="391820"/>
            <a:ext cx="2353651" cy="433459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 w="3175">
                  <a:solidFill>
                    <a:srgbClr val="000000"/>
                  </a:solidFill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kumimoji="0" lang="zh-CN" altLang="en-US" sz="2400" b="1" i="0" u="none" strike="noStrike" kern="1200" cap="none" spc="0" normalizeH="0" baseline="0" noProof="0" dirty="0">
                <a:ln w="3175"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年级语文下册</a:t>
            </a:r>
            <a:endParaRPr kumimoji="0" lang="zh-CN" altLang="en-US" sz="2400" b="1" i="0" u="none" strike="noStrike" kern="1200" cap="none" spc="0" normalizeH="0" baseline="0" noProof="0" dirty="0">
              <a:ln w="3175">
                <a:solidFill>
                  <a:srgbClr val="000000"/>
                </a:solidFill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02966" y="1400506"/>
            <a:ext cx="4721415" cy="1620935"/>
            <a:chOff x="1062822" y="2120731"/>
            <a:chExt cx="4690471" cy="1620935"/>
          </a:xfrm>
        </p:grpSpPr>
        <p:grpSp>
          <p:nvGrpSpPr>
            <p:cNvPr id="3" name="组合 2"/>
            <p:cNvGrpSpPr/>
            <p:nvPr/>
          </p:nvGrpSpPr>
          <p:grpSpPr>
            <a:xfrm>
              <a:off x="1062822" y="2136633"/>
              <a:ext cx="781050" cy="781050"/>
              <a:chOff x="1062822" y="2136633"/>
              <a:chExt cx="781050" cy="781050"/>
            </a:xfrm>
          </p:grpSpPr>
          <p:sp>
            <p:nvSpPr>
              <p:cNvPr id="22" name="椭圆 21"/>
              <p:cNvSpPr/>
              <p:nvPr/>
            </p:nvSpPr>
            <p:spPr bwMode="auto">
              <a:xfrm>
                <a:off x="1062822" y="2136633"/>
                <a:ext cx="781050" cy="78105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508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716280">
                  <a:lnSpc>
                    <a:spcPct val="120000"/>
                  </a:lnSpc>
                  <a:defRPr/>
                </a:pPr>
                <a:endParaRPr lang="zh-CN" altLang="en-US" sz="2800" b="1" dirty="0">
                  <a:ln w="0">
                    <a:noFill/>
                  </a:ln>
                  <a:solidFill>
                    <a:schemeClr val="bg1"/>
                  </a:solidFill>
                  <a:effectLst>
                    <a:outerShdw blurRad="635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 bwMode="auto">
              <a:xfrm>
                <a:off x="1062822" y="2136633"/>
                <a:ext cx="781050" cy="781050"/>
              </a:xfrm>
              <a:prstGeom prst="ellipse">
                <a:avLst/>
              </a:prstGeom>
              <a:noFill/>
              <a:ln w="63500" cmpd="sng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716280">
                  <a:lnSpc>
                    <a:spcPct val="120000"/>
                  </a:lnSpc>
                  <a:defRPr/>
                </a:pPr>
                <a:endParaRPr lang="zh-CN" altLang="en-US" sz="2800" b="1" dirty="0">
                  <a:ln w="0">
                    <a:noFill/>
                  </a:ln>
                  <a:solidFill>
                    <a:schemeClr val="bg1"/>
                  </a:solidFill>
                  <a:effectLst>
                    <a:outerShdw blurRad="635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标题 1"/>
            <p:cNvSpPr txBox="1">
              <a:spLocks noChangeArrowheads="1"/>
            </p:cNvSpPr>
            <p:nvPr/>
          </p:nvSpPr>
          <p:spPr bwMode="auto">
            <a:xfrm>
              <a:off x="1102317" y="2120731"/>
              <a:ext cx="4650976" cy="1620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4400" b="1" dirty="0">
                  <a:solidFill>
                    <a:srgbClr val="F16F3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鲁滨逊漂流记（节选）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fá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69649" y="874679"/>
            <a:ext cx="4464348" cy="3001748"/>
            <a:chOff x="4569649" y="711508"/>
            <a:chExt cx="4464348" cy="3001748"/>
          </a:xfrm>
        </p:grpSpPr>
        <p:grpSp>
          <p:nvGrpSpPr>
            <p:cNvPr id="35" name="组合 34"/>
            <p:cNvGrpSpPr/>
            <p:nvPr/>
          </p:nvGrpSpPr>
          <p:grpSpPr>
            <a:xfrm>
              <a:off x="4569649" y="711508"/>
              <a:ext cx="4464348" cy="3001748"/>
              <a:chOff x="4081511" y="692844"/>
              <a:chExt cx="4464348" cy="3001748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4081511" y="692844"/>
                <a:ext cx="4464348" cy="29690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 eaLnBrk="1" hangingPunct="1">
                  <a:lnSpc>
                    <a:spcPct val="180000"/>
                  </a:lnSpc>
                  <a:spcBef>
                    <a:spcPts val="0"/>
                  </a:spcBef>
                </a:pPr>
                <a:r>
                  <a:rPr lang="zh-CN" altLang="en-US" sz="2800" b="1" dirty="0">
                    <a:solidFill>
                      <a:srgbClr val="0070C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部首：     结构：</a:t>
                </a:r>
                <a:endParaRPr lang="en-US" altLang="zh-CN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hangingPunct="1">
                  <a:lnSpc>
                    <a:spcPct val="180000"/>
                  </a:lnSpc>
                  <a:spcBef>
                    <a:spcPts val="0"/>
                  </a:spcBef>
                </a:pPr>
                <a:r>
                  <a:rPr lang="zh-CN" altLang="en-US" sz="2800" b="1" dirty="0">
                    <a:solidFill>
                      <a:srgbClr val="0070C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组词：</a:t>
                </a:r>
                <a:endParaRPr lang="en-US" altLang="zh-CN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180000"/>
                  </a:lnSpc>
                  <a:spcBef>
                    <a:spcPts val="0"/>
                  </a:spcBef>
                </a:pPr>
                <a:r>
                  <a:rPr lang="zh-CN" altLang="en-US" sz="2800" b="1" dirty="0">
                    <a:solidFill>
                      <a:srgbClr val="0070C0"/>
                    </a:solidFill>
                    <a:latin typeface="宋体" panose="02010600030101010101" pitchFamily="2" charset="-122"/>
                  </a:rPr>
                  <a:t>形近字：</a:t>
                </a:r>
                <a:endParaRPr lang="en-US" altLang="zh-CN" sz="2800" b="1" dirty="0">
                  <a:solidFill>
                    <a:srgbClr val="0070C0"/>
                  </a:solidFill>
                  <a:latin typeface="宋体" panose="02010600030101010101" pitchFamily="2" charset="-122"/>
                </a:endParaRPr>
              </a:p>
              <a:p>
                <a:pPr eaLnBrk="1" hangingPunct="1">
                  <a:lnSpc>
                    <a:spcPct val="180000"/>
                  </a:lnSpc>
                  <a:spcBef>
                    <a:spcPts val="0"/>
                  </a:spcBef>
                </a:pPr>
                <a:r>
                  <a:rPr lang="zh-CN" altLang="en-US" sz="2800" b="1" dirty="0">
                    <a:solidFill>
                      <a:srgbClr val="0070C0"/>
                    </a:solidFill>
                    <a:latin typeface="宋体" panose="02010600030101010101" pitchFamily="2" charset="-122"/>
                  </a:rPr>
                  <a:t>字义：</a:t>
                </a:r>
                <a:endParaRPr lang="en-US" altLang="zh-CN" sz="2800" b="1" dirty="0">
                  <a:solidFill>
                    <a:srgbClr val="0070C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011798" y="891319"/>
                <a:ext cx="883706" cy="448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7006393" y="891319"/>
                <a:ext cx="1539466" cy="448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上下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5011798" y="1662966"/>
                <a:ext cx="3461099" cy="448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缺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乏 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不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乏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其人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5377451" y="2413345"/>
                <a:ext cx="1909610" cy="448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芝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011798" y="3177527"/>
                <a:ext cx="3349921" cy="517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缺少。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55957" y="921894"/>
              <a:ext cx="409632" cy="304843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06858" y="4693184"/>
            <a:ext cx="1910697" cy="35103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20" name="文本框 19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9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乏">
            <a:hlinkClick r:id="" action="ppaction://media"/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974109" y="1650850"/>
            <a:ext cx="2182096" cy="21820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zhà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871874"/>
            <a:ext cx="4464348" cy="3349644"/>
            <a:chOff x="4081511" y="692844"/>
            <a:chExt cx="4464348" cy="3349644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41839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栅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栏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栅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册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214954"/>
              <a:ext cx="3349921" cy="827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栅栏，用竹、木、铁条等做成的阻拦物。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99840" y="4682076"/>
            <a:ext cx="5820963" cy="37325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008669" y="464296"/>
            <a:ext cx="1560980" cy="529972"/>
            <a:chOff x="723851" y="4105588"/>
            <a:chExt cx="1560980" cy="529972"/>
          </a:xfrm>
        </p:grpSpPr>
        <p:cxnSp>
          <p:nvCxnSpPr>
            <p:cNvPr id="20" name="直接箭头连接符 19"/>
            <p:cNvCxnSpPr>
              <a:endCxn id="21" idx="1"/>
            </p:cNvCxnSpPr>
            <p:nvPr/>
          </p:nvCxnSpPr>
          <p:spPr>
            <a:xfrm flipV="1">
              <a:off x="723851" y="4290254"/>
              <a:ext cx="385994" cy="34530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109845" y="4105588"/>
              <a:ext cx="1174986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人语拼音" panose="02000500000000000000" pitchFamily="2" charset="0"/>
                  <a:ea typeface="楷体" panose="02010609060101010101" pitchFamily="49" charset="-122"/>
                </a:rPr>
                <a:t>翘舌音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23" name="文本框 22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3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7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18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栅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929712" y="1674747"/>
            <a:ext cx="2270889" cy="2270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kònɡ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881329"/>
            <a:ext cx="4464348" cy="2969083"/>
            <a:chOff x="4081511" y="692844"/>
            <a:chExt cx="4464348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扌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466504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控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制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控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空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78760"/>
              <a:ext cx="3349921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节制，驾驭。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53891" y="4679854"/>
            <a:ext cx="5621005" cy="37769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008669" y="464296"/>
            <a:ext cx="1582380" cy="529972"/>
            <a:chOff x="723851" y="4105588"/>
            <a:chExt cx="1582380" cy="529972"/>
          </a:xfrm>
        </p:grpSpPr>
        <p:cxnSp>
          <p:nvCxnSpPr>
            <p:cNvPr id="20" name="直接箭头连接符 19"/>
            <p:cNvCxnSpPr>
              <a:endCxn id="21" idx="1"/>
            </p:cNvCxnSpPr>
            <p:nvPr/>
          </p:nvCxnSpPr>
          <p:spPr>
            <a:xfrm flipV="1">
              <a:off x="723851" y="4290254"/>
              <a:ext cx="385993" cy="34530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109844" y="4105588"/>
              <a:ext cx="1196387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人语拼音" panose="02000500000000000000" pitchFamily="2" charset="0"/>
                  <a:ea typeface="楷体" panose="02010609060101010101" pitchFamily="49" charset="-122"/>
                </a:rPr>
                <a:t>后鼻音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23" name="文本框 22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控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930612" y="1637340"/>
            <a:ext cx="2191338" cy="2191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贷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03033" y="1613350"/>
            <a:ext cx="2277115" cy="22771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dài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778322"/>
            <a:ext cx="4464348" cy="3364986"/>
            <a:chOff x="4081511" y="692844"/>
            <a:chExt cx="4464348" cy="3364986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贝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53946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贷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款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责无旁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贷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30296"/>
              <a:ext cx="3349921" cy="827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借贷，借入或借出（会计工作上专指借出）。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5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564423" y="4662080"/>
            <a:ext cx="4812292" cy="41324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17" name="文本框 16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9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0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1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08958" y="3367245"/>
            <a:ext cx="2036707" cy="931102"/>
            <a:chOff x="2108958" y="3367245"/>
            <a:chExt cx="2036707" cy="931102"/>
          </a:xfrm>
        </p:grpSpPr>
        <p:cxnSp>
          <p:nvCxnSpPr>
            <p:cNvPr id="27" name="直接箭头连接符 26"/>
            <p:cNvCxnSpPr>
              <a:endCxn id="28" idx="0"/>
            </p:cNvCxnSpPr>
            <p:nvPr/>
          </p:nvCxnSpPr>
          <p:spPr>
            <a:xfrm>
              <a:off x="3127312" y="3367245"/>
              <a:ext cx="0" cy="56177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2108958" y="3929015"/>
              <a:ext cx="2036707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与货币有关。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tī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875135"/>
            <a:ext cx="4464348" cy="2969083"/>
            <a:chOff x="4081511" y="692844"/>
            <a:chExt cx="4464348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53946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剔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玲珑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剔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透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惕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49776"/>
              <a:ext cx="3349921" cy="401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把不好的挑（</a:t>
              </a:r>
              <a:r>
                <a:rPr lang="en-US" altLang="zh-CN" sz="2400" b="1" dirty="0" err="1">
                  <a:latin typeface="人语拼音" panose="02000500000000000000" pitchFamily="2" charset="0"/>
                </a:rPr>
                <a:t>tiāo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）出来。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46569" y="4669309"/>
            <a:ext cx="4554569" cy="39102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17" name="文本框 16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剔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930687" y="1658944"/>
            <a:ext cx="2231521" cy="22315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bì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76576" y="885101"/>
            <a:ext cx="4538590" cy="2979787"/>
            <a:chOff x="4081511" y="692844"/>
            <a:chExt cx="4538590" cy="2979787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466504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毙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命  奄奄待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毙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55566"/>
              <a:ext cx="3608303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死。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98365" y="4670445"/>
            <a:ext cx="5038909" cy="38658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17" name="文本框 16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毙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982166" y="1633258"/>
            <a:ext cx="2265899" cy="2265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xí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881933"/>
            <a:ext cx="4464348" cy="2969083"/>
            <a:chOff x="4081511" y="692844"/>
            <a:chExt cx="4464348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龙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355325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侵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袭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寒气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袭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亵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262454"/>
              <a:ext cx="334992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袭击，趁敌人不备给以攻击。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44512" y="4661952"/>
            <a:ext cx="5878727" cy="41324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3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17" name="文本框 16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袭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008438" y="1700996"/>
            <a:ext cx="2113437" cy="2113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覆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93359" y="1548184"/>
            <a:ext cx="2399872" cy="239987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fù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885150"/>
            <a:ext cx="4464348" cy="2969083"/>
            <a:chOff x="4081511" y="692844"/>
            <a:chExt cx="4464348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覀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466504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倾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覆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天翻地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覆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腹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201714"/>
              <a:ext cx="3349921" cy="4431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翻，倒（</a:t>
              </a:r>
              <a:r>
                <a:rPr lang="en-US" altLang="zh-CN" sz="2400" b="1" dirty="0" err="1">
                  <a:latin typeface="人语拼音" panose="02000500000000000000" pitchFamily="2" charset="0"/>
                </a:rPr>
                <a:t>dào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）过来。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33287" y="4679495"/>
            <a:ext cx="6367511" cy="391026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 rot="5400000">
            <a:off x="2892831" y="1540319"/>
            <a:ext cx="487346" cy="1364599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817531" y="214093"/>
            <a:ext cx="3571703" cy="1764853"/>
            <a:chOff x="1911170" y="3498363"/>
            <a:chExt cx="3571703" cy="1764853"/>
          </a:xfrm>
        </p:grpSpPr>
        <p:cxnSp>
          <p:nvCxnSpPr>
            <p:cNvPr id="21" name="直接箭头连接符 20"/>
            <p:cNvCxnSpPr>
              <a:stCxn id="18" idx="2"/>
            </p:cNvCxnSpPr>
            <p:nvPr/>
          </p:nvCxnSpPr>
          <p:spPr>
            <a:xfrm flipH="1" flipV="1">
              <a:off x="2753712" y="4237027"/>
              <a:ext cx="476431" cy="102618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911170" y="3498363"/>
              <a:ext cx="3571703" cy="738664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“覀”要写扁小，第五笔为竖，不要写成“西”。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 rot="5400000">
            <a:off x="2787620" y="2497336"/>
            <a:ext cx="998191" cy="936103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45911" y="3464483"/>
            <a:ext cx="3314942" cy="1023333"/>
            <a:chOff x="1621498" y="3161698"/>
            <a:chExt cx="3314942" cy="1023333"/>
          </a:xfrm>
        </p:grpSpPr>
        <p:cxnSp>
          <p:nvCxnSpPr>
            <p:cNvPr id="25" name="直接箭头连接符 24"/>
            <p:cNvCxnSpPr>
              <a:stCxn id="23" idx="6"/>
            </p:cNvCxnSpPr>
            <p:nvPr/>
          </p:nvCxnSpPr>
          <p:spPr>
            <a:xfrm>
              <a:off x="2962302" y="3161698"/>
              <a:ext cx="102854" cy="65139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1621498" y="3815699"/>
              <a:ext cx="3314942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“复”第八笔为横撇。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6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28" name="文本框 27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9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0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1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8" grpId="0" animBg="1"/>
      <p:bldP spid="18" grpId="1" animBg="1"/>
      <p:bldP spid="23" grpId="0" animBg="1"/>
      <p:bldP spid="2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>
            <a:off x="1719714" y="1069170"/>
            <a:ext cx="1063243" cy="1063243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3134995" y="1069170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4550276" y="1069170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5965557" y="1069170"/>
            <a:ext cx="1063243" cy="1063243"/>
          </a:xfrm>
          <a:prstGeom prst="ellipse">
            <a:avLst/>
          </a:prstGeom>
          <a:noFill/>
          <a:ln w="28575">
            <a:solidFill>
              <a:srgbClr val="FF00FF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7380838" y="1069170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1719714" y="2235924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3134995" y="2235924"/>
            <a:ext cx="1063243" cy="1063243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4550276" y="2235924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5965557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7380838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1719714" y="3386776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3134995" y="3386776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4550276" y="3386776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5965557" y="3386776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708059" y="977703"/>
            <a:ext cx="1087457" cy="1172026"/>
            <a:chOff x="1320999" y="1060263"/>
            <a:chExt cx="1200195" cy="1293865"/>
          </a:xfrm>
        </p:grpSpPr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1320999" y="1151786"/>
              <a:ext cx="1200195" cy="1202342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" name="文本框 6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342583" y="1060263"/>
              <a:ext cx="1163757" cy="1223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defRPr/>
              </a:pPr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惧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122887" y="992265"/>
            <a:ext cx="1087458" cy="1157464"/>
            <a:chOff x="3085992" y="1076339"/>
            <a:chExt cx="1200195" cy="1277789"/>
          </a:xfrm>
        </p:grpSpPr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3085992" y="1151786"/>
              <a:ext cx="1200195" cy="1202342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文本框 6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1406" y="1076339"/>
              <a:ext cx="1163755" cy="1223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凄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4537719" y="955380"/>
            <a:ext cx="1096095" cy="1194349"/>
            <a:chOff x="4853261" y="1035620"/>
            <a:chExt cx="1209727" cy="1318508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853261" y="1151786"/>
              <a:ext cx="1200195" cy="1202342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6" name="文本框 6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899233" y="1035620"/>
              <a:ext cx="1163755" cy="1223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寞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952552" y="992265"/>
            <a:ext cx="1087457" cy="1158034"/>
            <a:chOff x="6618252" y="1074050"/>
            <a:chExt cx="1200195" cy="1279111"/>
          </a:xfrm>
        </p:grpSpPr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6618252" y="1151786"/>
              <a:ext cx="1200195" cy="1201375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2" name="文本框 6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47176" y="1074050"/>
              <a:ext cx="1163757" cy="122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宴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7367380" y="1013493"/>
            <a:ext cx="1087458" cy="1139998"/>
            <a:chOff x="1336942" y="2755445"/>
            <a:chExt cx="1200194" cy="1258166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336942" y="2812234"/>
              <a:ext cx="1200194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8" name="文本框 64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351794" y="2755445"/>
              <a:ext cx="1163755" cy="12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霉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1708060" y="2183932"/>
            <a:ext cx="1094906" cy="1130987"/>
            <a:chOff x="3099656" y="2785669"/>
            <a:chExt cx="1208414" cy="1248222"/>
          </a:xfrm>
        </p:grpSpPr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3099656" y="2832514"/>
              <a:ext cx="1200194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4" name="文本框 6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44315" y="2785669"/>
              <a:ext cx="1163755" cy="122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籍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3122890" y="2160409"/>
            <a:ext cx="1087458" cy="1154514"/>
            <a:chOff x="4862370" y="2759704"/>
            <a:chExt cx="1200194" cy="1274187"/>
          </a:xfrm>
        </p:grpSpPr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4862370" y="2832514"/>
              <a:ext cx="1200194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0" name="文本框 6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887594" y="2759704"/>
              <a:ext cx="1163755" cy="122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聊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4537718" y="2157742"/>
            <a:ext cx="1113960" cy="1157177"/>
            <a:chOff x="6622807" y="2756765"/>
            <a:chExt cx="1229445" cy="1277126"/>
          </a:xfrm>
        </p:grpSpPr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6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6" name="文本框 6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88495" y="2756765"/>
              <a:ext cx="1163757" cy="12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乏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5952552" y="2186129"/>
            <a:ext cx="1087458" cy="1128793"/>
            <a:chOff x="6622807" y="2788092"/>
            <a:chExt cx="1200195" cy="1245799"/>
          </a:xfrm>
        </p:grpSpPr>
        <p:sp>
          <p:nvSpPr>
            <p:cNvPr id="53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2" name="文本框 6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4015" y="2788092"/>
              <a:ext cx="1163757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栅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7367382" y="2166778"/>
            <a:ext cx="1087458" cy="1148144"/>
            <a:chOff x="6622807" y="2766735"/>
            <a:chExt cx="1200195" cy="1267156"/>
          </a:xfrm>
        </p:grpSpPr>
        <p:sp>
          <p:nvSpPr>
            <p:cNvPr id="59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8" name="文本框 64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3053" y="2766735"/>
              <a:ext cx="1163757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控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 bwMode="auto">
          <a:xfrm>
            <a:off x="1708056" y="3274408"/>
            <a:ext cx="1115364" cy="1183571"/>
            <a:chOff x="6622807" y="2727636"/>
            <a:chExt cx="1230995" cy="1306255"/>
          </a:xfrm>
        </p:grpSpPr>
        <p:sp>
          <p:nvSpPr>
            <p:cNvPr id="65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6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4" name="文本框 64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90045" y="2727636"/>
              <a:ext cx="1163757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贷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3122891" y="3306732"/>
            <a:ext cx="1087458" cy="1151249"/>
            <a:chOff x="6622807" y="2763309"/>
            <a:chExt cx="1200195" cy="1270582"/>
          </a:xfrm>
        </p:grpSpPr>
        <p:sp>
          <p:nvSpPr>
            <p:cNvPr id="72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1" name="文本框 64">
              <a:hlinkClick r:id="rId1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9807" y="2763309"/>
              <a:ext cx="1163757" cy="1222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剔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4537721" y="3306899"/>
            <a:ext cx="1087458" cy="1151080"/>
            <a:chOff x="6622807" y="2763495"/>
            <a:chExt cx="1200195" cy="1270396"/>
          </a:xfrm>
        </p:grpSpPr>
        <p:sp>
          <p:nvSpPr>
            <p:cNvPr id="78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7" name="文本框 64">
              <a:hlinkClick r:id="rId1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56623" y="2763495"/>
              <a:ext cx="1163758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毙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 bwMode="auto">
          <a:xfrm>
            <a:off x="5951674" y="3283071"/>
            <a:ext cx="1087458" cy="1174907"/>
            <a:chOff x="6622807" y="2737198"/>
            <a:chExt cx="1200196" cy="1296693"/>
          </a:xfrm>
        </p:grpSpPr>
        <p:sp>
          <p:nvSpPr>
            <p:cNvPr id="85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6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4" name="文本框 64">
              <a:hlinkClick r:id="rId1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54570" y="2737198"/>
              <a:ext cx="1163757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袭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1642458" y="355160"/>
            <a:ext cx="2306113" cy="4818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点击汉字学习笔顺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矩形 86">
            <a:hlinkClick r:id="rId15" action="ppaction://hlinksldjump"/>
          </p:cNvPr>
          <p:cNvSpPr/>
          <p:nvPr/>
        </p:nvSpPr>
        <p:spPr>
          <a:xfrm>
            <a:off x="443136" y="730314"/>
            <a:ext cx="740572" cy="425229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首页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556607" y="2226377"/>
            <a:ext cx="902107" cy="738664"/>
          </a:xfrm>
          <a:prstGeom prst="rect">
            <a:avLst/>
          </a:prstGeom>
          <a:solidFill>
            <a:srgbClr val="77C3B3"/>
          </a:solidFill>
        </p:spPr>
        <p:txBody>
          <a:bodyPr wrap="square" lIns="0" tIns="0" rIns="0" bIns="0" rtlCol="0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556608" y="3369436"/>
            <a:ext cx="902107" cy="738664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380838" y="3387058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 bwMode="auto">
          <a:xfrm>
            <a:off x="7367382" y="3291929"/>
            <a:ext cx="1087458" cy="1174128"/>
            <a:chOff x="6622807" y="2738058"/>
            <a:chExt cx="1200195" cy="1295833"/>
          </a:xfrm>
        </p:grpSpPr>
        <p:sp>
          <p:nvSpPr>
            <p:cNvPr id="76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9" name="文本框 64">
              <a:hlinkClick r:id="rId1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3053" y="2738058"/>
              <a:ext cx="1163757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覆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5661033" y="516385"/>
            <a:ext cx="1715633" cy="369332"/>
          </a:xfrm>
          <a:prstGeom prst="rect">
            <a:avLst/>
          </a:prstGeom>
          <a:solidFill>
            <a:srgbClr val="FF66FF"/>
          </a:solidFill>
        </p:spPr>
        <p:txBody>
          <a:bodyPr wrap="square" lIns="0" tIns="0" rIns="0" bIns="0" rtlCol="0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上中下结构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91" grpId="0" animBg="1"/>
      <p:bldP spid="92" grpId="0" animBg="1"/>
      <p:bldP spid="93" grpId="0" animBg="1"/>
      <p:bldP spid="94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1" grpId="0" animBg="1"/>
      <p:bldP spid="112" grpId="0" animBg="1"/>
      <p:bldP spid="73" grpId="0" animBg="1"/>
      <p:bldP spid="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jù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15" name="文本框 14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3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874417"/>
            <a:ext cx="4464348" cy="3016048"/>
            <a:chOff x="4081511" y="692844"/>
            <a:chExt cx="4464348" cy="3016048"/>
          </a:xfrm>
        </p:grpSpPr>
        <p:sp>
          <p:nvSpPr>
            <p:cNvPr id="47" name="文本框 46"/>
            <p:cNvSpPr txBox="1"/>
            <p:nvPr/>
          </p:nvSpPr>
          <p:spPr>
            <a:xfrm>
              <a:off x="5011798" y="3191827"/>
              <a:ext cx="3412992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害怕。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25907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畏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惧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临危不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具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6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17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1490315" y="4689926"/>
            <a:ext cx="6158667" cy="355478"/>
          </a:xfrm>
          <a:prstGeom prst="rect">
            <a:avLst/>
          </a:prstGeom>
        </p:spPr>
      </p:pic>
      <p:pic>
        <p:nvPicPr>
          <p:cNvPr id="4" name="惧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001523" y="1603885"/>
            <a:ext cx="2239615" cy="2239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qī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877934"/>
            <a:ext cx="4464348" cy="2969083"/>
            <a:chOff x="4081511" y="692844"/>
            <a:chExt cx="4464348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冫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466504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凄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凉  风雨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凄凄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96325"/>
              <a:ext cx="307011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冷落寂静。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97362" y="4663263"/>
            <a:ext cx="5927605" cy="40880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25" name="文本框 24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凄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048492" y="1622522"/>
            <a:ext cx="2192646" cy="21926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寞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96753" y="1644038"/>
            <a:ext cx="2102998" cy="21029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mò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5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82971" y="875979"/>
            <a:ext cx="4464348" cy="3025149"/>
            <a:chOff x="4081511" y="692844"/>
            <a:chExt cx="4464348" cy="3025149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宀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53946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寂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寞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不甘寂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寞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漠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200928"/>
              <a:ext cx="3349921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寂静，清静。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44512" y="4666238"/>
            <a:ext cx="6505259" cy="395469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 rot="5400000">
            <a:off x="2763697" y="1504674"/>
            <a:ext cx="602918" cy="1431281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26611" y="2521774"/>
            <a:ext cx="3026209" cy="2038731"/>
            <a:chOff x="1926611" y="2521774"/>
            <a:chExt cx="3026209" cy="2038731"/>
          </a:xfrm>
        </p:grpSpPr>
        <p:cxnSp>
          <p:nvCxnSpPr>
            <p:cNvPr id="21" name="直接箭头连接符 20"/>
            <p:cNvCxnSpPr>
              <a:stCxn id="20" idx="6"/>
            </p:cNvCxnSpPr>
            <p:nvPr/>
          </p:nvCxnSpPr>
          <p:spPr>
            <a:xfrm>
              <a:off x="3065156" y="2521774"/>
              <a:ext cx="0" cy="129131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926611" y="3821841"/>
              <a:ext cx="3026209" cy="738664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宝盖头下的一切笔画不要超出宝盖。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31" name="文本框 30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9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0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1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0" grpId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yàn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867712"/>
            <a:ext cx="4538589" cy="3017723"/>
            <a:chOff x="4081511" y="692844"/>
            <a:chExt cx="4538589" cy="301772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宀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上中下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宴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会  鸿门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宴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193502"/>
              <a:ext cx="3349921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聚会在一起吃饭。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14332" y="4678972"/>
            <a:ext cx="6260867" cy="39546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17" name="文本框 16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宴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949165" y="1750761"/>
            <a:ext cx="2231984" cy="22319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méi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309508" y="402306"/>
            <a:ext cx="4628140" cy="4046938"/>
            <a:chOff x="4081511" y="692844"/>
            <a:chExt cx="4628140" cy="4046938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703258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倒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霉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发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雪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262454"/>
              <a:ext cx="3608303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①衣物、食品等受了潮热长霉菌。②霉菌，真菌的一类，常寄生或腐生在食物或衣物的表面，呈细丝状，有曲霉、青霉等。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44512" y="4665608"/>
            <a:ext cx="6474154" cy="417687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17" name="文本框 16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霉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956093" y="1596624"/>
            <a:ext cx="2218544" cy="2218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籍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09501" y="1620195"/>
            <a:ext cx="2152708" cy="215270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jí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5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886945"/>
            <a:ext cx="4464348" cy="3003520"/>
            <a:chOff x="4081511" y="692844"/>
            <a:chExt cx="4464348" cy="3003520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⺮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466504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书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籍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学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籍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箱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179299"/>
              <a:ext cx="3349921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书，书册。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63483" y="4679854"/>
            <a:ext cx="6518589" cy="377696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 rot="5400000">
            <a:off x="2221255" y="2558055"/>
            <a:ext cx="998191" cy="689608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879144" y="3356527"/>
            <a:ext cx="3444601" cy="1229641"/>
            <a:chOff x="1879144" y="3356527"/>
            <a:chExt cx="3444601" cy="1229641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2860964" y="3356527"/>
              <a:ext cx="204191" cy="49950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1879144" y="3847504"/>
              <a:ext cx="3444601" cy="738664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“耒”不要写成“未”，最后一笔是点。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25" name="文本框 24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9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0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1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1" grpId="0" animBg="1"/>
      <p:bldP spid="2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liáo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44071" y="953183"/>
            <a:ext cx="4464348" cy="2969083"/>
            <a:chOff x="4081511" y="692844"/>
            <a:chExt cx="4464348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466504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聊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  民不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聊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生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02528"/>
              <a:ext cx="3349921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聊天，闲谈。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08669" y="464296"/>
            <a:ext cx="1205522" cy="529972"/>
            <a:chOff x="723851" y="4105588"/>
            <a:chExt cx="1205522" cy="529972"/>
          </a:xfrm>
        </p:grpSpPr>
        <p:cxnSp>
          <p:nvCxnSpPr>
            <p:cNvPr id="18" name="直接箭头连接符 17"/>
            <p:cNvCxnSpPr>
              <a:endCxn id="20" idx="1"/>
            </p:cNvCxnSpPr>
            <p:nvPr/>
          </p:nvCxnSpPr>
          <p:spPr>
            <a:xfrm flipV="1">
              <a:off x="723851" y="4290254"/>
              <a:ext cx="385994" cy="34530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109845" y="4105588"/>
              <a:ext cx="819528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人语拼音" panose="02000500000000000000" pitchFamily="2" charset="0"/>
                  <a:ea typeface="楷体" panose="02010609060101010101" pitchFamily="49" charset="-122"/>
                </a:rPr>
                <a:t>边音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51439" y="4678753"/>
            <a:ext cx="5625450" cy="39102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90393" y="679707"/>
            <a:ext cx="1123140" cy="3658681"/>
            <a:chOff x="195285" y="742715"/>
            <a:chExt cx="1123140" cy="3658681"/>
          </a:xfrm>
        </p:grpSpPr>
        <p:sp>
          <p:nvSpPr>
            <p:cNvPr id="22" name="文本框 21"/>
            <p:cNvSpPr txBox="1"/>
            <p:nvPr/>
          </p:nvSpPr>
          <p:spPr>
            <a:xfrm>
              <a:off x="195285" y="74271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惧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5285" y="119063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85" y="1638561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籍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85" y="208648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乏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285" y="2534407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控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5285" y="298233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贷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343025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毙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袭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387817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覆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聊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969507" y="1696331"/>
            <a:ext cx="2244684" cy="2244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f5f0567-53d6-4f71-a6f6-f9dacc822da7"/>
  <p:tag name="COMMONDATA" val="eyJoZGlkIjoiNTEwZDYwYjA4ODUyYzA2MmI0M2EzZjhhMWY0NWI4YWEifQ=="/>
</p:tagLst>
</file>

<file path=ppt/theme/theme1.xml><?xml version="1.0" encoding="utf-8"?>
<a:theme xmlns:a="http://schemas.openxmlformats.org/drawingml/2006/main" name="自定义设计方案">
  <a:themeElements>
    <a:clrScheme name="自定义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C0C0C"/>
      </a:hlink>
      <a:folHlink>
        <a:srgbClr val="595959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20000">
              <a:srgbClr val="B7DEE8"/>
            </a:gs>
            <a:gs pos="80000">
              <a:srgbClr val="DDF7F6"/>
            </a:gs>
            <a:gs pos="100000">
              <a:srgbClr val="FFFFFF"/>
            </a:gs>
          </a:gsLst>
          <a:lin ang="2700000" scaled="1"/>
          <a:tileRect/>
        </a:gradFill>
        <a:ln w="28575">
          <a:solidFill>
            <a:srgbClr val="F2F2F2"/>
          </a:solidFill>
        </a:ln>
        <a:effectLst>
          <a:outerShdw blurRad="88900" dist="75434" dir="2699985" rotWithShape="0">
            <a:scrgbClr r="0" g="0" b="0">
              <a:alpha val="23000"/>
            </a:scrgbClr>
          </a:outerShdw>
        </a:effectLst>
      </a:spPr>
      <a:bodyPr lIns="0" tIns="0" rIns="0" bIns="36000" rtlCol="0" anchor="ctr"/>
      <a:lstStyle>
        <a:defPPr algn="ctr" defTabSz="914400">
          <a:defRPr sz="2400" b="1" dirty="0">
            <a:solidFill>
              <a:srgbClr val="000000"/>
            </a:solidFill>
            <a:latin typeface="黑体" panose="02010609060101010101" pitchFamily="49" charset="-122"/>
            <a:ea typeface="黑体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1242</Words>
  <Application>WPS 演示</Application>
  <PresentationFormat>全屏显示(16:9)</PresentationFormat>
  <Paragraphs>613</Paragraphs>
  <Slides>17</Slides>
  <Notes>17</Notes>
  <HiddenSlides>0</HiddenSlides>
  <MMClips>15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黑体</vt:lpstr>
      <vt:lpstr>人语拼音</vt:lpstr>
      <vt:lpstr>Sitka Text</vt:lpstr>
      <vt:lpstr>Calibri</vt:lpstr>
      <vt:lpstr>Calibri</vt:lpstr>
      <vt:lpstr>楷体</vt:lpstr>
      <vt:lpstr>微软雅黑</vt:lpstr>
      <vt:lpstr>Arial</vt:lpstr>
      <vt:lpstr>Arial Unicode MS</vt:lpstr>
      <vt:lpstr>等线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2020-11-13T11:48:00Z</dcterms:created>
  <dcterms:modified xsi:type="dcterms:W3CDTF">2023-01-19T01:16:13Z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ECDF8D67B3224C33BC69E5BFB238EEB3</vt:lpwstr>
  </property>
  <property fmtid="{D5CDD505-2E9C-101B-9397-08002B2CF9AE}" pid="3" name="KSOProductBuildVer">
    <vt:lpwstr>2052-11.1.0.13703</vt:lpwstr>
  </property>
</Properties>
</file>