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60" r:id="rId6"/>
    <p:sldId id="320" r:id="rId7"/>
    <p:sldId id="261" r:id="rId8"/>
    <p:sldId id="263" r:id="rId9"/>
    <p:sldId id="264" r:id="rId10"/>
    <p:sldId id="331" r:id="rId11"/>
    <p:sldId id="332" r:id="rId12"/>
    <p:sldId id="333" r:id="rId14"/>
    <p:sldId id="334" r:id="rId15"/>
    <p:sldId id="335" r:id="rId16"/>
    <p:sldId id="266" r:id="rId17"/>
    <p:sldId id="267" r:id="rId18"/>
    <p:sldId id="268" r:id="rId19"/>
    <p:sldId id="269" r:id="rId20"/>
    <p:sldId id="270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8" autoAdjust="0"/>
    <p:restoredTop sz="94660" autoAdjust="0"/>
  </p:normalViewPr>
  <p:slideViewPr>
    <p:cSldViewPr>
      <p:cViewPr>
        <p:scale>
          <a:sx n="90" d="100"/>
          <a:sy n="90" d="100"/>
        </p:scale>
        <p:origin x="-2244" y="-522"/>
      </p:cViewPr>
      <p:guideLst>
        <p:guide orient="horz" pos="2160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5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14E5F7C7-FF57-4C2B-93BA-D83B39167A5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/>
      </p:sp>
      <p:sp>
        <p:nvSpPr>
          <p:cNvPr id="13315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47A426F4-2CD5-489C-B55E-161B12BE9A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/>
      </p:sp>
      <p:sp>
        <p:nvSpPr>
          <p:cNvPr id="15363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536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2073DE4C-72A3-40C6-88CA-94DD7FFBD0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D7AF6-D6F6-4CB6-AB49-4EC14B0E290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F54AC5-8B0E-4E3C-B99D-63388581BDE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1A2F0A-5CA2-4778-9998-96BE5EBC491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6266C-63FA-466E-9D9B-CB6CB09729C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D7185-C39E-4DC3-AA00-69EC8E8666E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1A772-A69B-47C7-9036-3AF9B831DEE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0414F1-9D81-4B6C-8A83-AC12E5BB372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3033A-9A2F-4B93-910B-C15B6C88E5F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C4F13-7888-4FE7-81D4-D1F2B44ECF0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AD762-9EF2-4FD1-BC0A-423ECCBA38C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459A9-2D24-4DBC-A508-8CE4676E6DF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fld id="{CC45373C-770A-4627-AD3B-BF98F253EBF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5.xml"/><Relationship Id="rId7" Type="http://schemas.openxmlformats.org/officeDocument/2006/relationships/slide" Target="slide4.xml"/><Relationship Id="rId6" Type="http://schemas.openxmlformats.org/officeDocument/2006/relationships/slide" Target="slide3.xml"/><Relationship Id="rId5" Type="http://schemas.openxmlformats.org/officeDocument/2006/relationships/slide" Target="slide7.xml"/><Relationship Id="rId4" Type="http://schemas.openxmlformats.org/officeDocument/2006/relationships/slide" Target="slide15.xml"/><Relationship Id="rId3" Type="http://schemas.openxmlformats.org/officeDocument/2006/relationships/slide" Target="slide8.xml"/><Relationship Id="rId2" Type="http://schemas.openxmlformats.org/officeDocument/2006/relationships/slide" Target="slide14.xml"/><Relationship Id="rId1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564904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kern="10" dirty="0" smtClean="0">
                <a:ln w="952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骑鹅旅行记（节选）</a:t>
            </a:r>
            <a:endParaRPr lang="zh-CN" altLang="en-US" sz="5400" b="1" kern="10" dirty="0">
              <a:ln w="9525">
                <a:solidFill>
                  <a:srgbClr val="FFFF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9218"/>
          <p:cNvSpPr txBox="1">
            <a:spLocks noChangeArrowheads="1"/>
          </p:cNvSpPr>
          <p:nvPr/>
        </p:nvSpPr>
        <p:spPr bwMode="auto">
          <a:xfrm>
            <a:off x="539750" y="3441700"/>
            <a:ext cx="820896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</a:t>
            </a:r>
            <a:r>
              <a:rPr lang="zh-CN" altLang="en-US" b="1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尼尔斯非常调皮，要么经常用木鞋打名叫星星的牛，要么把马蜂放进金百合牛的耳朵，要么就捉弄自己的母亲，多次把她气哭。牛都非常憎恨他。 </a:t>
            </a:r>
            <a:endParaRPr lang="zh-CN" altLang="en-US" b="1" dirty="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9225" name="椭圆形标注 9224"/>
          <p:cNvSpPr>
            <a:spLocks noChangeArrowheads="1"/>
          </p:cNvSpPr>
          <p:nvPr/>
        </p:nvSpPr>
        <p:spPr bwMode="auto">
          <a:xfrm>
            <a:off x="4603750" y="5265738"/>
            <a:ext cx="2992438" cy="822325"/>
          </a:xfrm>
          <a:prstGeom prst="wedgeEllipseCallout">
            <a:avLst>
              <a:gd name="adj1" fmla="val -27676"/>
              <a:gd name="adj2" fmla="val -91755"/>
            </a:avLst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非常调皮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pic>
        <p:nvPicPr>
          <p:cNvPr id="1229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79613" y="692150"/>
            <a:ext cx="5268912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9218"/>
          <p:cNvSpPr txBox="1">
            <a:spLocks noChangeArrowheads="1"/>
          </p:cNvSpPr>
          <p:nvPr/>
        </p:nvSpPr>
        <p:spPr bwMode="auto">
          <a:xfrm>
            <a:off x="4611688" y="1570038"/>
            <a:ext cx="410686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</a:t>
            </a:r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男孩想对她们说，过去他对她们不好，现在后悔了，只要告诉他小狐仙在哪里，以后他就再也不捣蛋了。 </a:t>
            </a:r>
            <a:endParaRPr lang="zh-CN" altLang="en-US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9225" name="椭圆形标注 9224"/>
          <p:cNvSpPr>
            <a:spLocks noChangeArrowheads="1"/>
          </p:cNvSpPr>
          <p:nvPr/>
        </p:nvSpPr>
        <p:spPr bwMode="auto">
          <a:xfrm>
            <a:off x="515938" y="4365625"/>
            <a:ext cx="3335337" cy="822325"/>
          </a:xfrm>
          <a:prstGeom prst="wedgeEllipseCallout">
            <a:avLst>
              <a:gd name="adj1" fmla="val 60333"/>
              <a:gd name="adj2" fmla="val -45046"/>
            </a:avLst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知错能改</a:t>
            </a:r>
            <a:endParaRPr lang="zh-CN" altLang="en-US" sz="3200" b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pic>
        <p:nvPicPr>
          <p:cNvPr id="14340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1325" y="1952625"/>
            <a:ext cx="4078288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1265" descr="nes4_04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628775"/>
            <a:ext cx="4464050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文本框 11266"/>
          <p:cNvSpPr txBox="1">
            <a:spLocks noChangeArrowheads="1"/>
          </p:cNvSpPr>
          <p:nvPr/>
        </p:nvSpPr>
        <p:spPr bwMode="auto">
          <a:xfrm>
            <a:off x="5219700" y="1484313"/>
            <a:ext cx="37242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</a:t>
            </a:r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当尼尔斯发现大雄鹅要跟着大雁们飞走时，他想到了父母亲发现雄鹅不见了后会很伤心，而勇敢地去阻止雄鹅腾空飞起（语言、行动）</a:t>
            </a:r>
            <a:endParaRPr lang="zh-CN" altLang="en-US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08013" y="3886200"/>
            <a:ext cx="5403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善良  勇敢 有爱心</a:t>
            </a:r>
            <a:endParaRPr lang="zh-CN" altLang="en-US" b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5361"/>
          <p:cNvSpPr txBox="1">
            <a:spLocks noChangeArrowheads="1"/>
          </p:cNvSpPr>
          <p:nvPr/>
        </p:nvSpPr>
        <p:spPr bwMode="auto">
          <a:xfrm>
            <a:off x="684213" y="844550"/>
            <a:ext cx="76327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3.</a:t>
            </a:r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故事中我们看到尼尔斯知错就改、勇于舍己，是个心地善良的好孩子。今天学习后，你哪些收获？</a:t>
            </a:r>
            <a:endParaRPr lang="zh-CN" altLang="en-US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9552" y="2895600"/>
            <a:ext cx="859809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b="1" noProof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</a:t>
            </a:r>
            <a:r>
              <a:rPr lang="zh-CN" altLang="en-US" b="1" noProof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真诚往往创造美好的境界。</a:t>
            </a:r>
            <a:endParaRPr lang="zh-CN" altLang="en-US" b="1" noProof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87450" y="620713"/>
            <a:ext cx="71199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endParaRPr lang="zh-CN" altLang="zh-CN" b="1">
              <a:solidFill>
                <a:srgbClr val="3333FF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468313" y="260350"/>
            <a:ext cx="2232025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拓展延伸</a:t>
            </a:r>
            <a:endParaRPr lang="zh-CN" altLang="en-US" sz="3600" b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8194" name="矩形 8193"/>
          <p:cNvSpPr>
            <a:spLocks noChangeArrowheads="1"/>
          </p:cNvSpPr>
          <p:nvPr/>
        </p:nvSpPr>
        <p:spPr bwMode="auto">
          <a:xfrm>
            <a:off x="323850" y="1628800"/>
            <a:ext cx="8535988" cy="15700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</a:t>
            </a:r>
            <a:r>
              <a:rPr lang="zh-CN" altLang="en-US" sz="3200" b="1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小说中还有许多有趣的故事，如“鹤之舞表演大会”“地狱谷的羊群”，发挥想象力，猜猜它们又将讲述怎样的神奇？</a:t>
            </a:r>
            <a:endParaRPr lang="zh-CN" altLang="en-US" sz="3200" b="1" dirty="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68313" y="260350"/>
            <a:ext cx="2232025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课堂练习</a:t>
            </a:r>
            <a:endParaRPr lang="zh-CN" altLang="en-US" sz="3600" b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9459" name="文本框 99"/>
          <p:cNvSpPr txBox="1">
            <a:spLocks noChangeArrowheads="1"/>
          </p:cNvSpPr>
          <p:nvPr/>
        </p:nvSpPr>
        <p:spPr bwMode="auto">
          <a:xfrm>
            <a:off x="468313" y="1268413"/>
            <a:ext cx="77755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一、给点字选择正确的读音。</a:t>
            </a:r>
            <a:endParaRPr lang="zh-CN" altLang="en-US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/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     </a:t>
            </a:r>
            <a:r>
              <a:rPr lang="en-US" altLang="zh-CN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gē</a:t>
            </a:r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</a:t>
            </a:r>
            <a:r>
              <a:rPr lang="en-US" altLang="zh-CN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kǎ </a:t>
            </a:r>
            <a:endParaRPr lang="en-US" altLang="zh-CN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/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咯咯</a:t>
            </a:r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(    )        </a:t>
            </a:r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咯血</a:t>
            </a:r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(    )</a:t>
            </a:r>
            <a:endParaRPr lang="en-US" altLang="zh-CN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/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     </a:t>
            </a:r>
            <a:r>
              <a:rPr lang="en-US" altLang="zh-CN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páo </a:t>
            </a:r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</a:t>
            </a:r>
            <a:r>
              <a:rPr lang="en-US" altLang="zh-CN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bào </a:t>
            </a:r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</a:t>
            </a:r>
            <a:endParaRPr lang="en-US" altLang="zh-CN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/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刨木头</a:t>
            </a:r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(    )    </a:t>
            </a:r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刨土</a:t>
            </a:r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(    )</a:t>
            </a:r>
            <a:endParaRPr lang="zh-CN" altLang="en-US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9460" name="矩形 1"/>
          <p:cNvSpPr>
            <a:spLocks noChangeArrowheads="1"/>
          </p:cNvSpPr>
          <p:nvPr/>
        </p:nvSpPr>
        <p:spPr bwMode="auto">
          <a:xfrm>
            <a:off x="1042988" y="2546350"/>
            <a:ext cx="304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·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4338638" y="2546350"/>
            <a:ext cx="304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·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9462" name="矩形 6"/>
          <p:cNvSpPr>
            <a:spLocks noChangeArrowheads="1"/>
          </p:cNvSpPr>
          <p:nvPr/>
        </p:nvSpPr>
        <p:spPr bwMode="auto">
          <a:xfrm>
            <a:off x="611188" y="3562350"/>
            <a:ext cx="304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·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9463" name="矩形 7"/>
          <p:cNvSpPr>
            <a:spLocks noChangeArrowheads="1"/>
          </p:cNvSpPr>
          <p:nvPr/>
        </p:nvSpPr>
        <p:spPr bwMode="auto">
          <a:xfrm>
            <a:off x="3924300" y="3573463"/>
            <a:ext cx="304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·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5438" y="2222500"/>
            <a:ext cx="5725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gē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83200" y="2222500"/>
            <a:ext cx="6751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kǎ</a:t>
            </a:r>
            <a:r>
              <a:rPr lang="en-US" altLang="zh-CN" sz="3200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 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9613" y="3213100"/>
            <a:ext cx="880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bào</a:t>
            </a:r>
            <a:r>
              <a:rPr lang="en-US" altLang="zh-CN" sz="3200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 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9338" y="3213100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páo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395288" y="628650"/>
            <a:ext cx="8462962" cy="47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二、选择合适的词语填空。</a:t>
            </a:r>
            <a:endParaRPr lang="zh-CN" altLang="en-US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/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头晕目眩  垂头丧气  聚精会神  没完没了</a:t>
            </a:r>
            <a:endParaRPr lang="zh-CN" altLang="en-US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1.</a:t>
            </a:r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他（        ）地从牛棚里走了出来。</a:t>
            </a:r>
            <a:endParaRPr lang="zh-CN" altLang="en-US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2.</a:t>
            </a:r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他们一看见猫便住了嘴，装着（        ）地在地上刨虫子吃。</a:t>
            </a:r>
            <a:endParaRPr lang="zh-CN" altLang="en-US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3.</a:t>
            </a:r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那些鸡（        ）地叫着。</a:t>
            </a:r>
            <a:endParaRPr lang="zh-CN" altLang="en-US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4</a:t>
            </a:r>
            <a:r>
              <a:rPr lang="zh-CN" altLang="en-US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．他飞得那么快，男孩都感到（       ）了。</a:t>
            </a:r>
            <a:endParaRPr lang="zh-CN" altLang="en-US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19250" y="1763713"/>
            <a:ext cx="18272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垂头丧气</a:t>
            </a:r>
            <a:endParaRPr lang="zh-CN" altLang="en-US" sz="3200" b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443663" y="2492375"/>
            <a:ext cx="18272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聚精会神</a:t>
            </a:r>
            <a:endParaRPr lang="zh-CN" altLang="en-US" sz="3200" b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67744" y="3924595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没完没了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227763" y="4652963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头晕目眩</a:t>
            </a:r>
            <a:endParaRPr lang="zh-CN" altLang="en-US" sz="3200" b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11560" y="2060848"/>
            <a:ext cx="5189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222CFA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一、教材</a:t>
            </a:r>
            <a:r>
              <a:rPr lang="en-US" altLang="zh-CN" sz="3200">
                <a:solidFill>
                  <a:srgbClr val="222CFA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PXX:X</a:t>
            </a:r>
            <a:r>
              <a:rPr lang="zh-CN" altLang="en-US" sz="3200">
                <a:solidFill>
                  <a:srgbClr val="222CFA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题</a:t>
            </a:r>
            <a:r>
              <a:rPr lang="en-US" altLang="zh-CN" sz="3200">
                <a:solidFill>
                  <a:srgbClr val="222CFA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,X</a:t>
            </a:r>
            <a:r>
              <a:rPr lang="zh-CN" altLang="en-US" sz="3200">
                <a:solidFill>
                  <a:srgbClr val="222CFA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题</a:t>
            </a:r>
            <a:r>
              <a:rPr lang="en-US" altLang="zh-CN" sz="3200">
                <a:solidFill>
                  <a:srgbClr val="222CFA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,X</a:t>
            </a:r>
            <a:r>
              <a:rPr lang="zh-CN" altLang="en-US" sz="3200">
                <a:solidFill>
                  <a:srgbClr val="222CFA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题</a:t>
            </a:r>
            <a:r>
              <a:rPr lang="en-US" altLang="zh-CN" sz="3200">
                <a:solidFill>
                  <a:srgbClr val="222CFA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.</a:t>
            </a:r>
            <a:endParaRPr lang="en-US" altLang="zh-CN" sz="3200">
              <a:solidFill>
                <a:srgbClr val="222CFA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pic>
        <p:nvPicPr>
          <p:cNvPr id="5123" name="Picture 3" descr="课后作业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92500" y="908050"/>
            <a:ext cx="211613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900113" y="1341438"/>
            <a:ext cx="7129462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4500"/>
              </a:lnSpc>
            </a:pPr>
            <a:r>
              <a:rPr lang="en-US" altLang="zh-CN" sz="3200">
                <a:solidFill>
                  <a:srgbClr val="222CFA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</a:t>
            </a:r>
            <a:r>
              <a:rPr lang="zh-CN" altLang="en-US" sz="3200">
                <a:solidFill>
                  <a:srgbClr val="222CFA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本课时讲解结束，同学们如果还有疑问，请与老师或其他同学一起合作探究吧！</a:t>
            </a:r>
            <a:endParaRPr lang="zh-CN" altLang="en-US" sz="3200">
              <a:solidFill>
                <a:srgbClr val="222CFA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pic>
        <p:nvPicPr>
          <p:cNvPr id="22531" name="Picture 3" descr="C9师生互动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00338" y="3284538"/>
            <a:ext cx="3529012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411413" y="4062413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字词过关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4099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003800" y="3249613"/>
            <a:ext cx="17287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拓展延伸</a:t>
            </a:r>
            <a:endParaRPr lang="zh-CN" altLang="en-US" sz="2800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4100" name="矩形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05388" y="2438400"/>
            <a:ext cx="1606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合作探究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4101" name="Rectangle 11"/>
          <p:cNvSpPr>
            <a:spLocks noChangeArrowheads="1"/>
          </p:cNvSpPr>
          <p:nvPr/>
        </p:nvSpPr>
        <p:spPr bwMode="auto">
          <a:xfrm>
            <a:off x="1979613" y="677863"/>
            <a:ext cx="5113337" cy="63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ctr" eaLnBrk="1" hangingPunct="1">
              <a:lnSpc>
                <a:spcPts val="4500"/>
              </a:lnSpc>
              <a:spcBef>
                <a:spcPts val="8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骑鹅旅行记（节选）</a:t>
            </a:r>
            <a:endParaRPr lang="zh-CN" altLang="en-US" sz="360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4102" name="Text Box 1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003800" y="4062413"/>
            <a:ext cx="1728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课堂练习</a:t>
            </a:r>
            <a:endParaRPr lang="en-US" altLang="zh-CN" sz="2800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4103" name="矩形 12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05388" y="1627188"/>
            <a:ext cx="1606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整体感知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4104" name="矩形 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411413" y="1627188"/>
            <a:ext cx="1606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新课导入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4105" name="矩形 4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11413" y="2438400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学习目标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4106" name="矩形 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11413" y="3248025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作者简介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468313" y="260350"/>
            <a:ext cx="2232025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新课导入</a:t>
            </a:r>
            <a:endParaRPr lang="zh-CN" altLang="en-US" sz="3600" b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pic>
        <p:nvPicPr>
          <p:cNvPr id="512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70785" y="1143000"/>
            <a:ext cx="5472112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68313" y="260350"/>
            <a:ext cx="2232025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学习目标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8313" y="1700808"/>
            <a:ext cx="8212137" cy="369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1.默读节选片段，说说小男孩尼尔斯变成小狐仙之后，他的世界发生了怎样的变化。体会人物心态变化，感知人物形象。</a:t>
            </a:r>
            <a:endParaRPr lang="zh-CN" altLang="en-US" dirty="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2.猜猜在小说中的有趣的动物故事中，会有何神奇之处。</a:t>
            </a:r>
            <a:endParaRPr lang="zh-CN" altLang="en-US" dirty="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68313" y="260350"/>
            <a:ext cx="2232025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作者简介</a:t>
            </a:r>
            <a:endParaRPr lang="zh-CN" altLang="en-US" sz="3600" b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pic>
        <p:nvPicPr>
          <p:cNvPr id="8195" name="内容占位符 3"/>
          <p:cNvPicPr>
            <a:picLocks noGrp="1"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1196975"/>
            <a:ext cx="8280400" cy="521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066800" y="304800"/>
            <a:ext cx="3048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3600" b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468313" y="260350"/>
            <a:ext cx="2232025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字词过关</a:t>
            </a:r>
            <a:endParaRPr lang="zh-CN" altLang="en-US" sz="3600" b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5121" name="矩形 6145"/>
          <p:cNvSpPr/>
          <p:nvPr/>
        </p:nvSpPr>
        <p:spPr>
          <a:xfrm>
            <a:off x="323850" y="1039813"/>
            <a:ext cx="5327650" cy="45243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zh-CN" sz="3200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认读生字，</a:t>
            </a:r>
            <a:r>
              <a:rPr lang="zh-CN" altLang="en-US" sz="3200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解释下列</a:t>
            </a:r>
            <a:r>
              <a:rPr lang="zh-CN" altLang="zh-CN" sz="3200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词语。</a:t>
            </a:r>
            <a:endParaRPr lang="zh-CN" altLang="en-US" sz="3200" b="1" noProof="1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3200" b="1" noProof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无济于事：</a:t>
            </a:r>
            <a:endParaRPr lang="en-US" altLang="zh-CN" sz="3200" b="1" noProof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3200" b="1" noProof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没完没了：</a:t>
            </a:r>
            <a:endParaRPr lang="en-US" altLang="zh-CN" sz="3200" b="1" noProof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3200" b="1" noProof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乌合之众：</a:t>
            </a:r>
            <a:endParaRPr lang="zh-CN" altLang="en-US" sz="3200" b="1" noProof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3200" b="1" noProof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聚精会神：</a:t>
            </a:r>
            <a:endParaRPr lang="zh-CN" altLang="en-US" sz="3200" b="1" noProof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95513" y="2005013"/>
            <a:ext cx="6697662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对事情没有什么帮助或益处，比喻不解决问题。</a:t>
            </a:r>
            <a:endParaRPr lang="zh-CN" altLang="en-US" sz="3200" b="1" noProof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5513" y="3068638"/>
            <a:ext cx="5953125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一个接着一个，完全没有终止。</a:t>
            </a:r>
            <a:endParaRPr lang="zh-CN" altLang="en-US" sz="3200" b="1" noProof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95513" y="3987800"/>
            <a:ext cx="6840537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像乌鸦似的聚合在一起的一帮人。比喻杂凑在一起的毫无组织纪律的人群。</a:t>
            </a:r>
            <a:endParaRPr lang="zh-CN" altLang="en-US" sz="2800" b="1" noProof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5513" y="4932363"/>
            <a:ext cx="512921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形容集中精神，专心一意。</a:t>
            </a:r>
            <a:endParaRPr lang="zh-CN" altLang="en-US" sz="3200" b="1" noProof="1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68313" y="260350"/>
            <a:ext cx="2232025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整体感知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11188" y="1135063"/>
            <a:ext cx="78914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</a:t>
            </a:r>
            <a:r>
              <a:rPr lang="zh-CN" altLang="zh-CN" b="1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默读课文，用自己的话，简要说说课文的主要内容。</a:t>
            </a:r>
            <a:endParaRPr lang="zh-CN" altLang="en-US" b="1" dirty="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9219" name="文本框 2"/>
          <p:cNvSpPr txBox="1">
            <a:spLocks noChangeArrowheads="1"/>
          </p:cNvSpPr>
          <p:nvPr/>
        </p:nvSpPr>
        <p:spPr bwMode="auto">
          <a:xfrm>
            <a:off x="468313" y="2349500"/>
            <a:ext cx="820737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课文写了小男孩尼尔斯受到惩罚，被变成了一个只有拇指般大小的小狐仙。之后受到了鸡、鹅、猫、牛群的威胁和攻击，整个世界发生了翻天覆地的变化。最后为了阻止大雄鹅飞走，抱住大雄鹅飞上了天空。</a:t>
            </a:r>
            <a:endParaRPr lang="zh-CN" altLang="en-US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68313" y="260350"/>
            <a:ext cx="2232025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合作探究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0243" name="文本框 1"/>
          <p:cNvSpPr txBox="1">
            <a:spLocks noChangeArrowheads="1"/>
          </p:cNvSpPr>
          <p:nvPr/>
        </p:nvSpPr>
        <p:spPr bwMode="auto">
          <a:xfrm>
            <a:off x="628650" y="981075"/>
            <a:ext cx="76644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1.</a:t>
            </a:r>
            <a:r>
              <a:rPr lang="zh-CN" altLang="en-US" b="1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说说小男孩尼尔斯变成了小狐仙之后，他的世界发生了怎样的变化。</a:t>
            </a:r>
            <a:endParaRPr lang="zh-CN" altLang="en-US" b="1" dirty="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8194" name="矩形 8193"/>
          <p:cNvSpPr>
            <a:spLocks noChangeArrowheads="1"/>
          </p:cNvSpPr>
          <p:nvPr/>
        </p:nvSpPr>
        <p:spPr bwMode="auto">
          <a:xfrm>
            <a:off x="323850" y="2133600"/>
            <a:ext cx="8535988" cy="40306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男孩简直不敢相信他会变成小狐仙。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他那淡黄的头发、鼻子上的雀斑、皮裤和袜子上的补丁都和过去一模一样，只不过变得很小很小罢了。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快看拇指大的小人儿尼尔斯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豪尔耶松！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整群鸡都跑到他身边，站在他周围叫着......你活该！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    我只想让你知道，咱们俩现在究竟谁厉害。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>
            <a:spLocks noChangeArrowheads="1"/>
          </p:cNvSpPr>
          <p:nvPr/>
        </p:nvSpPr>
        <p:spPr bwMode="auto">
          <a:xfrm>
            <a:off x="428625" y="695325"/>
            <a:ext cx="8535988" cy="10779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2.</a:t>
            </a:r>
            <a:r>
              <a:rPr lang="zh-CN" altLang="en-US" sz="3200" b="1" dirty="0"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对比前后变化，你认为尼尔斯是一个怎样的孩子？</a:t>
            </a:r>
            <a:endParaRPr lang="zh-CN" altLang="en-US" sz="3200" b="1" dirty="0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60"/>
</p:tagLst>
</file>

<file path=ppt/tags/tag2.xml><?xml version="1.0" encoding="utf-8"?>
<p:tagLst xmlns:p="http://schemas.openxmlformats.org/presentationml/2006/main">
  <p:tag name="KSO_WM_TEMPLATE_CATEGORY" val="custom"/>
  <p:tag name="KSO_WM_TEMPLATE_INDEX" val="60"/>
</p:tagLst>
</file>

<file path=ppt/tags/tag3.xml><?xml version="1.0" encoding="utf-8"?>
<p:tagLst xmlns:p="http://schemas.openxmlformats.org/presentationml/2006/main">
  <p:tag name="KSO_WM_TEMPLATE_CATEGORY" val="custom"/>
  <p:tag name="KSO_WM_TEMPLATE_INDEX" val="60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60"/>
</p:tagLst>
</file>

<file path=ppt/tags/tag5.xml><?xml version="1.0" encoding="utf-8"?>
<p:tagLst xmlns:p="http://schemas.openxmlformats.org/presentationml/2006/main">
  <p:tag name="KSO_WPP_MARK_KEY" val="5a9d74e7-5cac-4638-98ab-9d61e51b70f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1229</Words>
  <Application>WPS 演示</Application>
  <PresentationFormat>全屏显示(4:3)</PresentationFormat>
  <Paragraphs>130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Times New Roman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31</cp:revision>
  <dcterms:created xsi:type="dcterms:W3CDTF">2015-05-06T10:31:00Z</dcterms:created>
  <dcterms:modified xsi:type="dcterms:W3CDTF">2023-01-19T01:17:07Z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F9BCFBA8FD404C75A812FEA91FF28D87</vt:lpwstr>
  </property>
</Properties>
</file>