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73" r:id="rId3"/>
    <p:sldId id="299" r:id="rId5"/>
    <p:sldId id="287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人语拼音" panose="02000500000000000000" pitchFamily="2" charset="0"/>
      <p:regular r:id="rId23"/>
    </p:embeddedFont>
    <p:embeddedFont>
      <p:font typeface="楷体" panose="02010609060101010101" pitchFamily="49" charset="-122"/>
      <p:regular r:id="rId24"/>
    </p:embeddedFont>
    <p:embeddedFont>
      <p:font typeface="等线" panose="02010600030101010101" charset="-122"/>
      <p:regular r:id="rId25"/>
    </p:embeddedFont>
  </p:embeddedFontLst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914" userDrawn="1">
          <p15:clr>
            <a:srgbClr val="A4A3A4"/>
          </p15:clr>
        </p15:guide>
        <p15:guide id="4" orient="horz" pos="599" userDrawn="1">
          <p15:clr>
            <a:srgbClr val="A4A3A4"/>
          </p15:clr>
        </p15:guide>
        <p15:guide id="5" orient="horz" pos="2890" userDrawn="1">
          <p15:clr>
            <a:srgbClr val="A4A3A4"/>
          </p15:clr>
        </p15:guide>
        <p15:guide id="6" pos="2132" userDrawn="1">
          <p15:clr>
            <a:srgbClr val="A4A3A4"/>
          </p15:clr>
        </p15:guide>
        <p15:guide id="7" pos="9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639379"/>
    <a:srgbClr val="59B6A1"/>
    <a:srgbClr val="557D67"/>
    <a:srgbClr val="4695AA"/>
    <a:srgbClr val="93CDDD"/>
    <a:srgbClr val="2E7877"/>
    <a:srgbClr val="E5EDB1"/>
    <a:srgbClr val="B7DEE8"/>
    <a:srgbClr val="9AD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96" autoAdjust="0"/>
    <p:restoredTop sz="94660" autoAdjust="0"/>
  </p:normalViewPr>
  <p:slideViewPr>
    <p:cSldViewPr snapToGrid="0" showGuides="1">
      <p:cViewPr>
        <p:scale>
          <a:sx n="120" d="100"/>
          <a:sy n="120" d="100"/>
        </p:scale>
        <p:origin x="-1404" y="-654"/>
      </p:cViewPr>
      <p:guideLst>
        <p:guide orient="horz" pos="3162"/>
        <p:guide pos="2880"/>
        <p:guide orient="horz" pos="914"/>
        <p:guide orient="horz" pos="599"/>
        <p:guide orient="horz" pos="2890"/>
        <p:guide pos="2132"/>
        <p:guide pos="9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87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C65E9-927F-4938-8B4A-EF62E14C97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2386219" y="1273830"/>
            <a:ext cx="4371559" cy="2595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eaLnBrk="1" hangingPunct="1">
              <a:lnSpc>
                <a:spcPct val="120000"/>
              </a:lnSpc>
              <a:defRPr sz="3600" b="1">
                <a:solidFill>
                  <a:srgbClr val="FF5943"/>
                </a:solidFill>
                <a:latin typeface="人语拼音" panose="02000500000000000000" pitchFamily="2" charset="0"/>
              </a:defRPr>
            </a:lvl1pPr>
          </a:lstStyle>
          <a:p>
            <a:pPr lvl="0" algn="l"/>
            <a:r>
              <a:rPr lang="en-US" altLang="zh-CN" dirty="0" err="1">
                <a:latin typeface="人语拼音" panose="02000500000000000000" pitchFamily="2" charset="0"/>
              </a:rPr>
              <a:t>bpmfdtnnlgkhjqxzcsrywaoeiuüāáǎàōóǒòēéěèīíǐìūúǔùǖǘǚǜgɡ</a:t>
            </a:r>
            <a:r>
              <a:rPr lang="zh-CN" altLang="en-US" dirty="0">
                <a:latin typeface="人语拼音" panose="02000500000000000000" pitchFamily="2" charset="0"/>
              </a:rPr>
              <a:t></a:t>
            </a:r>
            <a:r>
              <a:rPr lang="en-US" altLang="zh-CN" dirty="0" err="1">
                <a:latin typeface="人语拼音" panose="02000500000000000000" pitchFamily="2" charset="0"/>
              </a:rPr>
              <a:t>ńň</a:t>
            </a:r>
            <a:r>
              <a:rPr lang="zh-CN" altLang="en-US" dirty="0">
                <a:latin typeface="人语拼音" panose="02000500000000000000" pitchFamily="2" charset="0"/>
              </a:rPr>
              <a:t></a:t>
            </a:r>
            <a:endParaRPr lang="zh-CN" altLang="en-US" dirty="0">
              <a:latin typeface="人语拼音" panose="020005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925" y="144793"/>
            <a:ext cx="9056149" cy="4853915"/>
          </a:xfrm>
          <a:prstGeom prst="rect">
            <a:avLst/>
          </a:prstGeom>
          <a:effectLst>
            <a:outerShdw blurRad="63500" sx="101000" sy="101000" algn="ctr" rotWithShape="0">
              <a:schemeClr val="tx1">
                <a:lumMod val="50000"/>
                <a:lumOff val="50000"/>
                <a:alpha val="15000"/>
              </a:schemeClr>
            </a:outerShdw>
          </a:effec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-127000" y="0"/>
            <a:ext cx="1863468" cy="20832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3" y="-1"/>
            <a:ext cx="2918167" cy="19205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410074" y="1806862"/>
            <a:ext cx="4733925" cy="3336638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09600"/>
            <a:ext cx="9144000" cy="40070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5" cstate="email"/>
          <a:srcRect/>
          <a:stretch>
            <a:fillRect/>
          </a:stretch>
        </p:blipFill>
        <p:spPr>
          <a:xfrm rot="5400000">
            <a:off x="-1313411" y="1660593"/>
            <a:ext cx="4482159" cy="17811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274190" y="4097606"/>
            <a:ext cx="603977" cy="603977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4621245"/>
            <a:ext cx="9144000" cy="496504"/>
          </a:xfrm>
          <a:prstGeom prst="rect">
            <a:avLst/>
          </a:prstGeom>
          <a:solidFill>
            <a:srgbClr val="FFFFFF"/>
          </a:solidFill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6.png"/><Relationship Id="rId20" Type="http://schemas.openxmlformats.org/officeDocument/2006/relationships/notesSlide" Target="../notesSlides/notesSlide10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7.png"/><Relationship Id="rId17" Type="http://schemas.microsoft.com/office/2007/relationships/media" Target="../media/media8.mp4"/><Relationship Id="rId16" Type="http://schemas.openxmlformats.org/officeDocument/2006/relationships/video" Target="../media/media8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8.png"/><Relationship Id="rId20" Type="http://schemas.openxmlformats.org/officeDocument/2006/relationships/notesSlide" Target="../notesSlides/notesSlide11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9.png"/><Relationship Id="rId17" Type="http://schemas.microsoft.com/office/2007/relationships/media" Target="../media/media9.mp4"/><Relationship Id="rId16" Type="http://schemas.openxmlformats.org/officeDocument/2006/relationships/video" Target="../media/media9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0.png"/><Relationship Id="rId20" Type="http://schemas.openxmlformats.org/officeDocument/2006/relationships/notesSlide" Target="../notesSlides/notesSlide12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31.png"/><Relationship Id="rId17" Type="http://schemas.microsoft.com/office/2007/relationships/media" Target="../media/media10.mp4"/><Relationship Id="rId16" Type="http://schemas.openxmlformats.org/officeDocument/2006/relationships/video" Target="../media/media10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2.png"/><Relationship Id="rId20" Type="http://schemas.openxmlformats.org/officeDocument/2006/relationships/notesSlide" Target="../notesSlides/notesSlide13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33.png"/><Relationship Id="rId17" Type="http://schemas.microsoft.com/office/2007/relationships/media" Target="../media/media11.mp4"/><Relationship Id="rId16" Type="http://schemas.openxmlformats.org/officeDocument/2006/relationships/video" Target="../media/media11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35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34.png"/><Relationship Id="rId20" Type="http://schemas.openxmlformats.org/officeDocument/2006/relationships/notesSlide" Target="../notesSlides/notesSlide14.xml"/><Relationship Id="rId2" Type="http://schemas.microsoft.com/office/2007/relationships/media" Target="../media/media12.mp4"/><Relationship Id="rId19" Type="http://schemas.openxmlformats.org/officeDocument/2006/relationships/slideLayout" Target="../slideLayouts/slideLayout3.xml"/><Relationship Id="rId18" Type="http://schemas.openxmlformats.org/officeDocument/2006/relationships/slide" Target="slide15.xml"/><Relationship Id="rId17" Type="http://schemas.openxmlformats.org/officeDocument/2006/relationships/slide" Target="slide14.xml"/><Relationship Id="rId16" Type="http://schemas.openxmlformats.org/officeDocument/2006/relationships/slide" Target="slide13.xml"/><Relationship Id="rId15" Type="http://schemas.openxmlformats.org/officeDocument/2006/relationships/slide" Target="slide12.xml"/><Relationship Id="rId14" Type="http://schemas.openxmlformats.org/officeDocument/2006/relationships/slide" Target="slide11.xml"/><Relationship Id="rId13" Type="http://schemas.openxmlformats.org/officeDocument/2006/relationships/slide" Target="slide10.xml"/><Relationship Id="rId12" Type="http://schemas.openxmlformats.org/officeDocument/2006/relationships/slide" Target="slide9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12.mp4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37.png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36.png"/><Relationship Id="rId20" Type="http://schemas.openxmlformats.org/officeDocument/2006/relationships/notesSlide" Target="../notesSlides/notesSlide15.xml"/><Relationship Id="rId2" Type="http://schemas.microsoft.com/office/2007/relationships/media" Target="../media/media13.mp4"/><Relationship Id="rId19" Type="http://schemas.openxmlformats.org/officeDocument/2006/relationships/slideLayout" Target="../slideLayouts/slideLayout3.xml"/><Relationship Id="rId18" Type="http://schemas.openxmlformats.org/officeDocument/2006/relationships/slide" Target="slide15.xml"/><Relationship Id="rId17" Type="http://schemas.openxmlformats.org/officeDocument/2006/relationships/slide" Target="slide14.xml"/><Relationship Id="rId16" Type="http://schemas.openxmlformats.org/officeDocument/2006/relationships/slide" Target="slide13.xml"/><Relationship Id="rId15" Type="http://schemas.openxmlformats.org/officeDocument/2006/relationships/slide" Target="slide12.xml"/><Relationship Id="rId14" Type="http://schemas.openxmlformats.org/officeDocument/2006/relationships/slide" Target="slide11.xml"/><Relationship Id="rId13" Type="http://schemas.openxmlformats.org/officeDocument/2006/relationships/slide" Target="slide10.xml"/><Relationship Id="rId12" Type="http://schemas.openxmlformats.org/officeDocument/2006/relationships/slide" Target="slide9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13.mp4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slide" Target="slide10.xml"/><Relationship Id="rId7" Type="http://schemas.openxmlformats.org/officeDocument/2006/relationships/slide" Target="slide9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2.xml"/><Relationship Id="rId14" Type="http://schemas.openxmlformats.org/officeDocument/2006/relationships/slide" Target="slide15.xml"/><Relationship Id="rId13" Type="http://schemas.openxmlformats.org/officeDocument/2006/relationships/slide" Target="slide1.xml"/><Relationship Id="rId12" Type="http://schemas.openxmlformats.org/officeDocument/2006/relationships/slide" Target="slide14.xml"/><Relationship Id="rId11" Type="http://schemas.openxmlformats.org/officeDocument/2006/relationships/slide" Target="slide13.xml"/><Relationship Id="rId10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2.xml"/><Relationship Id="rId8" Type="http://schemas.openxmlformats.org/officeDocument/2006/relationships/slide" Target="slide11.xml"/><Relationship Id="rId7" Type="http://schemas.openxmlformats.org/officeDocument/2006/relationships/slide" Target="slide10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0" Type="http://schemas.openxmlformats.org/officeDocument/2006/relationships/notesSlide" Target="../notesSlides/notesSlide3.xml"/><Relationship Id="rId2" Type="http://schemas.openxmlformats.org/officeDocument/2006/relationships/slide" Target="slide4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3.png"/><Relationship Id="rId17" Type="http://schemas.microsoft.com/office/2007/relationships/media" Target="../media/media1.mp4"/><Relationship Id="rId16" Type="http://schemas.openxmlformats.org/officeDocument/2006/relationships/video" Target="../media/media1.mp4"/><Relationship Id="rId15" Type="http://schemas.openxmlformats.org/officeDocument/2006/relationships/image" Target="../media/image12.png"/><Relationship Id="rId14" Type="http://schemas.openxmlformats.org/officeDocument/2006/relationships/slide" Target="slide2.xml"/><Relationship Id="rId13" Type="http://schemas.openxmlformats.org/officeDocument/2006/relationships/image" Target="../media/image11.png"/><Relationship Id="rId12" Type="http://schemas.openxmlformats.org/officeDocument/2006/relationships/slide" Target="slide15.xml"/><Relationship Id="rId11" Type="http://schemas.openxmlformats.org/officeDocument/2006/relationships/slide" Target="slide14.xml"/><Relationship Id="rId10" Type="http://schemas.openxmlformats.org/officeDocument/2006/relationships/slide" Target="slide13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4.png"/><Relationship Id="rId20" Type="http://schemas.openxmlformats.org/officeDocument/2006/relationships/notesSlide" Target="../notesSlides/notesSlide4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5.png"/><Relationship Id="rId17" Type="http://schemas.microsoft.com/office/2007/relationships/media" Target="../media/media2.mp4"/><Relationship Id="rId16" Type="http://schemas.openxmlformats.org/officeDocument/2006/relationships/video" Target="../media/media2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6.png"/><Relationship Id="rId20" Type="http://schemas.openxmlformats.org/officeDocument/2006/relationships/notesSlide" Target="../notesSlides/notesSlide5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7.png"/><Relationship Id="rId17" Type="http://schemas.microsoft.com/office/2007/relationships/media" Target="../media/media3.mp4"/><Relationship Id="rId16" Type="http://schemas.openxmlformats.org/officeDocument/2006/relationships/video" Target="../media/media3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0" Type="http://schemas.openxmlformats.org/officeDocument/2006/relationships/notesSlide" Target="../notesSlides/notesSlide6.xm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9.png"/><Relationship Id="rId17" Type="http://schemas.microsoft.com/office/2007/relationships/media" Target="../media/media4.mp4"/><Relationship Id="rId16" Type="http://schemas.openxmlformats.org/officeDocument/2006/relationships/video" Target="../media/media4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0.png"/><Relationship Id="rId20" Type="http://schemas.openxmlformats.org/officeDocument/2006/relationships/notesSlide" Target="../notesSlides/notesSlide7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1.png"/><Relationship Id="rId17" Type="http://schemas.microsoft.com/office/2007/relationships/media" Target="../media/media5.mp4"/><Relationship Id="rId16" Type="http://schemas.openxmlformats.org/officeDocument/2006/relationships/video" Target="../media/media5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2.png"/><Relationship Id="rId20" Type="http://schemas.openxmlformats.org/officeDocument/2006/relationships/notesSlide" Target="../notesSlides/notesSlide8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3.png"/><Relationship Id="rId17" Type="http://schemas.microsoft.com/office/2007/relationships/media" Target="../media/media6.mp4"/><Relationship Id="rId16" Type="http://schemas.openxmlformats.org/officeDocument/2006/relationships/video" Target="../media/media6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4.png"/><Relationship Id="rId20" Type="http://schemas.openxmlformats.org/officeDocument/2006/relationships/notesSlide" Target="../notesSlides/notesSlide9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5.png"/><Relationship Id="rId17" Type="http://schemas.microsoft.com/office/2007/relationships/media" Target="../media/media7.mp4"/><Relationship Id="rId16" Type="http://schemas.openxmlformats.org/officeDocument/2006/relationships/video" Target="../media/media7.mp4"/><Relationship Id="rId15" Type="http://schemas.openxmlformats.org/officeDocument/2006/relationships/slide" Target="slide15.xml"/><Relationship Id="rId14" Type="http://schemas.openxmlformats.org/officeDocument/2006/relationships/slide" Target="slide14.xml"/><Relationship Id="rId13" Type="http://schemas.openxmlformats.org/officeDocument/2006/relationships/slide" Target="slide13.xml"/><Relationship Id="rId12" Type="http://schemas.openxmlformats.org/officeDocument/2006/relationships/slide" Target="slide12.xml"/><Relationship Id="rId11" Type="http://schemas.openxmlformats.org/officeDocument/2006/relationships/slide" Target="slide11.xml"/><Relationship Id="rId10" Type="http://schemas.openxmlformats.org/officeDocument/2006/relationships/slide" Target="slide1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 txBox="1">
            <a:spLocks noChangeArrowheads="1"/>
          </p:cNvSpPr>
          <p:nvPr/>
        </p:nvSpPr>
        <p:spPr bwMode="auto">
          <a:xfrm>
            <a:off x="427956" y="276446"/>
            <a:ext cx="3173046" cy="433459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 w="3175">
                  <a:solidFill>
                    <a:srgbClr val="000000"/>
                  </a:solidFill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kumimoji="0" lang="zh-CN" altLang="en-US" sz="2400" b="1" i="0" u="none" strike="noStrike" kern="1200" cap="none" spc="0" normalizeH="0" baseline="0" noProof="0" dirty="0">
                <a:ln w="3175"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年级语文下册</a:t>
            </a:r>
            <a:endParaRPr kumimoji="0" lang="zh-CN" altLang="en-US" sz="2400" b="1" i="0" u="none" strike="noStrike" kern="1200" cap="none" spc="0" normalizeH="0" baseline="0" noProof="0" dirty="0">
              <a:ln w="3175">
                <a:solidFill>
                  <a:srgbClr val="000000"/>
                </a:solidFill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7956" y="1393111"/>
            <a:ext cx="4164826" cy="797953"/>
            <a:chOff x="1062822" y="2119730"/>
            <a:chExt cx="4164826" cy="797953"/>
          </a:xfrm>
        </p:grpSpPr>
        <p:grpSp>
          <p:nvGrpSpPr>
            <p:cNvPr id="3" name="组合 2"/>
            <p:cNvGrpSpPr/>
            <p:nvPr/>
          </p:nvGrpSpPr>
          <p:grpSpPr>
            <a:xfrm>
              <a:off x="1062822" y="2136633"/>
              <a:ext cx="781050" cy="781050"/>
              <a:chOff x="1062822" y="2136633"/>
              <a:chExt cx="781050" cy="78105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1062822" y="2136633"/>
                <a:ext cx="781050" cy="78105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508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716280">
                  <a:lnSpc>
                    <a:spcPct val="120000"/>
                  </a:lnSpc>
                  <a:defRPr/>
                </a:pPr>
                <a:endParaRPr lang="zh-CN" altLang="en-US" sz="28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>
                <a:off x="1062822" y="2136633"/>
                <a:ext cx="781050" cy="781050"/>
              </a:xfrm>
              <a:prstGeom prst="ellipse">
                <a:avLst/>
              </a:prstGeom>
              <a:noFill/>
              <a:ln w="63500" cmpd="sng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716280">
                  <a:lnSpc>
                    <a:spcPct val="120000"/>
                  </a:lnSpc>
                  <a:defRPr/>
                </a:pPr>
                <a:endParaRPr lang="zh-CN" altLang="en-US" sz="28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标题 1"/>
            <p:cNvSpPr txBox="1">
              <a:spLocks noChangeArrowheads="1"/>
            </p:cNvSpPr>
            <p:nvPr/>
          </p:nvSpPr>
          <p:spPr bwMode="auto">
            <a:xfrm>
              <a:off x="1221153" y="2119730"/>
              <a:ext cx="4006495" cy="77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en-US" altLang="zh-CN" sz="4400" b="1" dirty="0">
                  <a:solidFill>
                    <a:srgbClr val="F16F3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4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那个星期天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róu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464348" cy="3005394"/>
            <a:chOff x="4081511" y="692844"/>
            <a:chExt cx="4464348" cy="3005394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扌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揉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动</a:t>
              </a:r>
              <a:r>
                <a:rPr lang="en-US" altLang="zh-CN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揉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糅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947853" y="3249846"/>
              <a:ext cx="3290773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用手来回搓。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5867" y="4677632"/>
            <a:ext cx="6127563" cy="38214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27" name="文本框 26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揉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66714" y="1617810"/>
            <a:ext cx="2295702" cy="2295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zhàn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3027685"/>
            <a:chOff x="4081511" y="692844"/>
            <a:chExt cx="4538589" cy="3027685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纟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绽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开  破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绽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百出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定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03464"/>
              <a:ext cx="3070116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裂开。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81917" y="529204"/>
            <a:ext cx="1587732" cy="529972"/>
            <a:chOff x="723851" y="4105588"/>
            <a:chExt cx="1587732" cy="529972"/>
          </a:xfrm>
        </p:grpSpPr>
        <p:cxnSp>
          <p:nvCxnSpPr>
            <p:cNvPr id="26" name="直接箭头连接符 25"/>
            <p:cNvCxnSpPr>
              <a:endCxn id="27" idx="1"/>
            </p:cNvCxnSpPr>
            <p:nvPr/>
          </p:nvCxnSpPr>
          <p:spPr>
            <a:xfrm flipV="1">
              <a:off x="723851" y="4290254"/>
              <a:ext cx="385994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109845" y="4105588"/>
              <a:ext cx="1201738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翘舌音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87262" y="4695406"/>
            <a:ext cx="5643223" cy="34659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36" name="文本框 35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绽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62851" y="1694914"/>
            <a:ext cx="2333646" cy="23336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cuō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3259222"/>
            <a:chOff x="4081511" y="692844"/>
            <a:chExt cx="4538589" cy="3259222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扌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搓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衣服</a:t>
              </a:r>
              <a:r>
                <a:rPr lang="en-US" altLang="zh-CN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搓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62454"/>
              <a:ext cx="3070116" cy="6896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两个手掌相对或把手掌放在别的东西上反复揉擦。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81917" y="529204"/>
            <a:ext cx="1587732" cy="529972"/>
            <a:chOff x="723851" y="4105588"/>
            <a:chExt cx="1587732" cy="529972"/>
          </a:xfrm>
        </p:grpSpPr>
        <p:cxnSp>
          <p:nvCxnSpPr>
            <p:cNvPr id="26" name="直接箭头连接符 25"/>
            <p:cNvCxnSpPr>
              <a:endCxn id="27" idx="1"/>
            </p:cNvCxnSpPr>
            <p:nvPr/>
          </p:nvCxnSpPr>
          <p:spPr>
            <a:xfrm flipV="1">
              <a:off x="723851" y="4290254"/>
              <a:ext cx="385994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109845" y="4105588"/>
              <a:ext cx="1201738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平舌音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78784" y="4676323"/>
            <a:ext cx="6296415" cy="38214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36" name="文本框 35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搓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053387" y="1628257"/>
            <a:ext cx="2187751" cy="2187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huánɡ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3023453"/>
            <a:chOff x="4081511" y="692844"/>
            <a:chExt cx="4538589" cy="302345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惊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惶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人心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惶惶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煌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99232"/>
              <a:ext cx="3070116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恐惧。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77925" y="533436"/>
            <a:ext cx="1630958" cy="529972"/>
            <a:chOff x="723851" y="4105588"/>
            <a:chExt cx="1630958" cy="529972"/>
          </a:xfrm>
        </p:grpSpPr>
        <p:cxnSp>
          <p:nvCxnSpPr>
            <p:cNvPr id="27" name="直接箭头连接符 26"/>
            <p:cNvCxnSpPr>
              <a:endCxn id="28" idx="1"/>
            </p:cNvCxnSpPr>
            <p:nvPr/>
          </p:nvCxnSpPr>
          <p:spPr>
            <a:xfrm flipV="1">
              <a:off x="723851" y="4290254"/>
              <a:ext cx="385993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1109844" y="4105588"/>
              <a:ext cx="1244965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后鼻音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55637" y="4667990"/>
            <a:ext cx="5603232" cy="39102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40" name="文本框 39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惶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58579" y="1614284"/>
            <a:ext cx="2342190" cy="2342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21477" y="1662966"/>
            <a:ext cx="2101841" cy="210184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wěn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rot="5400000">
            <a:off x="2673698" y="2140760"/>
            <a:ext cx="1351276" cy="1032163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47305" y="3332480"/>
            <a:ext cx="3359542" cy="1308691"/>
            <a:chOff x="1747305" y="3332480"/>
            <a:chExt cx="3359542" cy="1308691"/>
          </a:xfrm>
        </p:grpSpPr>
        <p:cxnSp>
          <p:nvCxnSpPr>
            <p:cNvPr id="32" name="直接箭头连接符 31"/>
            <p:cNvCxnSpPr>
              <a:stCxn id="31" idx="6"/>
            </p:cNvCxnSpPr>
            <p:nvPr/>
          </p:nvCxnSpPr>
          <p:spPr>
            <a:xfrm flipH="1">
              <a:off x="3318164" y="3332480"/>
              <a:ext cx="31172" cy="3853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747305" y="3717841"/>
              <a:ext cx="3359542" cy="923330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“勿”不要写成“匆”，最后两笔撇中的第二撇要长于第一撇，但不要托住“口”。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2969083"/>
            <a:chOff x="4081511" y="692844"/>
            <a:chExt cx="4538589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亲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吻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勿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14866"/>
              <a:ext cx="3412992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用嘴唇接触表示喜爱。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03659" y="4693184"/>
            <a:ext cx="5407719" cy="35103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40" name="文本框 39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1" grpId="0" animBg="1"/>
      <p:bldP spid="3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偎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16070" y="1552213"/>
            <a:ext cx="2098173" cy="209817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wēi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 rot="5400000">
            <a:off x="2900489" y="2553943"/>
            <a:ext cx="786511" cy="922046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60772" y="3408222"/>
            <a:ext cx="3421007" cy="1174596"/>
            <a:chOff x="1860772" y="3408222"/>
            <a:chExt cx="3421007" cy="1174596"/>
          </a:xfrm>
        </p:grpSpPr>
        <p:cxnSp>
          <p:nvCxnSpPr>
            <p:cNvPr id="32" name="直接箭头连接符 31"/>
            <p:cNvCxnSpPr/>
            <p:nvPr/>
          </p:nvCxnSpPr>
          <p:spPr>
            <a:xfrm flipH="1">
              <a:off x="3229175" y="3408222"/>
              <a:ext cx="140678" cy="43593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860772" y="3844154"/>
              <a:ext cx="3421007" cy="738664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不要多写一撇，捺要写得舒展，但不宜过长。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2969083"/>
            <a:chOff x="4081511" y="692844"/>
            <a:chExt cx="4538589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依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偎</a:t>
              </a:r>
              <a:r>
                <a:rPr lang="en-US" altLang="zh-CN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偎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傍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62454"/>
              <a:ext cx="3070116" cy="3843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紧挨着，亲密地靠着。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44512" y="4693332"/>
            <a:ext cx="5639185" cy="33932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40" name="文本框 39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1" grpId="0" animBg="1"/>
      <p:bldP spid="3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1719714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134995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550276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5965557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7380838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1719714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134995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550276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965557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380838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1719714" y="3386776"/>
            <a:ext cx="1063243" cy="1063243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3134995" y="3386776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708059" y="1011646"/>
            <a:ext cx="1087457" cy="1143057"/>
            <a:chOff x="1320999" y="1097734"/>
            <a:chExt cx="1200195" cy="1261884"/>
          </a:xfrm>
        </p:grpSpPr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320999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文本框 6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33394" y="1097734"/>
              <a:ext cx="1163757" cy="1261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defRPr/>
              </a:pPr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媚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122887" y="1012722"/>
            <a:ext cx="1087458" cy="1137008"/>
            <a:chOff x="3085992" y="1098922"/>
            <a:chExt cx="1200195" cy="1255206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085992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文本框 6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1406" y="1098922"/>
              <a:ext cx="1163755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砖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537719" y="998966"/>
            <a:ext cx="1096095" cy="1150764"/>
            <a:chOff x="4853261" y="1083736"/>
            <a:chExt cx="1209727" cy="1270392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853261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6" name="文本框 6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99233" y="1083736"/>
              <a:ext cx="1163755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蚁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951676" y="1013493"/>
            <a:ext cx="1088331" cy="1136808"/>
            <a:chOff x="6617287" y="1097496"/>
            <a:chExt cx="1201160" cy="1255665"/>
          </a:xfrm>
        </p:grpSpPr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6618252" y="1151786"/>
              <a:ext cx="1200195" cy="1201375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2" name="文本框 6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17287" y="1097496"/>
              <a:ext cx="1163757" cy="122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叨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7367380" y="998966"/>
            <a:ext cx="1087458" cy="1154524"/>
            <a:chOff x="1336942" y="2739413"/>
            <a:chExt cx="1200194" cy="127419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336942" y="281223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8" name="文本框 6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51794" y="2739413"/>
              <a:ext cx="1163755" cy="1261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绊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1708060" y="2164550"/>
            <a:ext cx="1094906" cy="1150370"/>
            <a:chOff x="3099656" y="2764277"/>
            <a:chExt cx="1208414" cy="1269614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3099656" y="283251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4" name="文本框 6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44315" y="2764277"/>
              <a:ext cx="1163755" cy="122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绞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122890" y="2171343"/>
            <a:ext cx="1087458" cy="1143578"/>
            <a:chOff x="4862370" y="2771773"/>
            <a:chExt cx="1200194" cy="1262118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4862370" y="283251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文本框 6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87594" y="2771773"/>
              <a:ext cx="1163755" cy="122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耽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4537718" y="2163337"/>
            <a:ext cx="1113960" cy="1151582"/>
            <a:chOff x="6622807" y="2762940"/>
            <a:chExt cx="1229445" cy="1270951"/>
          </a:xfrm>
        </p:grpSpPr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6" name="文本框 6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88495" y="2762940"/>
              <a:ext cx="1163757" cy="12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揉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5952552" y="2186129"/>
            <a:ext cx="1087458" cy="1128793"/>
            <a:chOff x="6622807" y="2788092"/>
            <a:chExt cx="1200195" cy="1245799"/>
          </a:xfrm>
        </p:grpSpPr>
        <p:sp>
          <p:nvSpPr>
            <p:cNvPr id="53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2" name="文本框 6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4015" y="2788092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绽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7367382" y="2166778"/>
            <a:ext cx="1087458" cy="1148144"/>
            <a:chOff x="6622807" y="2766735"/>
            <a:chExt cx="1200195" cy="1267156"/>
          </a:xfrm>
        </p:grpSpPr>
        <p:sp>
          <p:nvSpPr>
            <p:cNvPr id="59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8" name="文本框 64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3053" y="2766735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搓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1708049" y="3295962"/>
            <a:ext cx="1087457" cy="1162016"/>
            <a:chOff x="6622807" y="2751425"/>
            <a:chExt cx="1200196" cy="1282466"/>
          </a:xfrm>
        </p:grpSpPr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4" name="文本框 64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44173" y="2751425"/>
              <a:ext cx="1163757" cy="1261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惶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3122891" y="3306732"/>
            <a:ext cx="1087458" cy="1151249"/>
            <a:chOff x="6622807" y="2763309"/>
            <a:chExt cx="1200195" cy="1270582"/>
          </a:xfrm>
        </p:grpSpPr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1" name="文本框 64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9807" y="2763309"/>
              <a:ext cx="1163757" cy="1222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吻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1642458" y="355160"/>
            <a:ext cx="2306113" cy="4818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点击汉字学习笔顺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>
            <a:hlinkClick r:id="rId13" action="ppaction://hlinksldjump"/>
          </p:cNvPr>
          <p:cNvSpPr/>
          <p:nvPr/>
        </p:nvSpPr>
        <p:spPr>
          <a:xfrm>
            <a:off x="443136" y="730314"/>
            <a:ext cx="740572" cy="425229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567370" y="3747358"/>
            <a:ext cx="1433765" cy="383141"/>
          </a:xfrm>
          <a:prstGeom prst="rect">
            <a:avLst/>
          </a:prstGeom>
          <a:solidFill>
            <a:srgbClr val="77C3B3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4549822" y="3386776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 bwMode="auto">
          <a:xfrm>
            <a:off x="4537718" y="3306732"/>
            <a:ext cx="1087458" cy="1151249"/>
            <a:chOff x="6622807" y="2763309"/>
            <a:chExt cx="1200195" cy="1270582"/>
          </a:xfrm>
        </p:grpSpPr>
        <p:sp>
          <p:nvSpPr>
            <p:cNvPr id="70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3" name="文本框 64">
              <a:hlinkClick r:id="rId1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9807" y="2763309"/>
              <a:ext cx="1163757" cy="1222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偎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91" grpId="0" animBg="1"/>
      <p:bldP spid="92" grpId="0" animBg="1"/>
      <p:bldP spid="93" grpId="0" animBg="1"/>
      <p:bldP spid="94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11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mèi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15" name="文本框 14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2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3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3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14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2969083"/>
            <a:chOff x="4081511" y="692844"/>
            <a:chExt cx="4538589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明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媚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崇洋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媚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外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53244"/>
              <a:ext cx="307011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美好，可爱。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1489699" y="4693333"/>
            <a:ext cx="5877515" cy="339320"/>
          </a:xfrm>
          <a:prstGeom prst="rect">
            <a:avLst/>
          </a:prstGeom>
        </p:spPr>
      </p:pic>
      <p:pic>
        <p:nvPicPr>
          <p:cNvPr id="2" name="媚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87182" y="1599757"/>
            <a:ext cx="2217738" cy="2217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zhuān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2969083"/>
            <a:chOff x="4081511" y="692844"/>
            <a:chExt cx="4538589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砖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添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砖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转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62454"/>
              <a:ext cx="3070116" cy="3843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用土坯烧成的建筑材料。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73925" y="542117"/>
            <a:ext cx="1574322" cy="529972"/>
            <a:chOff x="723851" y="4105588"/>
            <a:chExt cx="1574322" cy="529972"/>
          </a:xfrm>
        </p:grpSpPr>
        <p:cxnSp>
          <p:nvCxnSpPr>
            <p:cNvPr id="40" name="直接箭头连接符 39"/>
            <p:cNvCxnSpPr>
              <a:endCxn id="41" idx="1"/>
            </p:cNvCxnSpPr>
            <p:nvPr/>
          </p:nvCxnSpPr>
          <p:spPr>
            <a:xfrm flipV="1">
              <a:off x="723851" y="4290254"/>
              <a:ext cx="385994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109845" y="4105588"/>
              <a:ext cx="1188328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翘舌音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19696" y="4678545"/>
            <a:ext cx="4470144" cy="37769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49" name="文本框 48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砖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035135" y="1637733"/>
            <a:ext cx="2127074" cy="2127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yǐ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3027685"/>
            <a:chOff x="4081511" y="692844"/>
            <a:chExt cx="4538589" cy="3027685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虫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蚁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穴</a:t>
              </a:r>
              <a:r>
                <a:rPr lang="en-US" altLang="zh-CN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白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蚁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仪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08495" y="3203464"/>
              <a:ext cx="3070116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4752" y="4708736"/>
            <a:ext cx="5438823" cy="319931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28" name="文本框 27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蚁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28905" y="1615935"/>
            <a:ext cx="2308930" cy="230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dāo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397144"/>
            <a:chOff x="4081511" y="692844"/>
            <a:chExt cx="4538589" cy="3397144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念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叨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絮絮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叨叨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叩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62454"/>
              <a:ext cx="3070116" cy="827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［叨叨］没完没了地说；唠叨。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4512" y="4747335"/>
            <a:ext cx="2461689" cy="27549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3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28" name="文本框 27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叨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071849" y="1595518"/>
            <a:ext cx="2169289" cy="21692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bàn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330600"/>
            <a:chOff x="4081511" y="692844"/>
            <a:chExt cx="4538589" cy="3330600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纟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倒  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手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95910"/>
              <a:ext cx="3070116" cy="827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行走时被别的东西挡住或缠住。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29820" y="4666523"/>
            <a:ext cx="4172431" cy="40435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27" name="文本框 26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绊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59243" y="1650884"/>
            <a:ext cx="2211828" cy="2211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jiǎo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3016048"/>
            <a:chOff x="4081511" y="692844"/>
            <a:chExt cx="4538589" cy="3016048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纟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绞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刑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绞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尽脑汁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饺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91827"/>
              <a:ext cx="3070116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拧，扭紧。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33502" y="4702071"/>
            <a:ext cx="4594560" cy="33326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27" name="文本框 26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绞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41783" y="1644715"/>
            <a:ext cx="2246748" cy="2246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dān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搁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眈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86025"/>
              <a:ext cx="307011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迟延。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7125" y="4668007"/>
            <a:ext cx="5132222" cy="36880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66559" y="777015"/>
            <a:ext cx="1123140" cy="3499557"/>
            <a:chOff x="195285" y="808222"/>
            <a:chExt cx="1123140" cy="3499557"/>
          </a:xfrm>
        </p:grpSpPr>
        <p:sp>
          <p:nvSpPr>
            <p:cNvPr id="27" name="文本框 26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媚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5285" y="129374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叨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5285" y="177926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绊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绞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2264785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277894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绽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327279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惶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吻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3784559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偎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耽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37503" y="1685931"/>
            <a:ext cx="2255308" cy="22553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f44ab9c-48be-4333-aa76-237e96c0319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C0C0C"/>
      </a:hlink>
      <a:folHlink>
        <a:srgbClr val="595959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20000">
              <a:srgbClr val="B7DEE8"/>
            </a:gs>
            <a:gs pos="80000">
              <a:srgbClr val="DDF7F6"/>
            </a:gs>
            <a:gs pos="100000">
              <a:srgbClr val="FFFFFF"/>
            </a:gs>
          </a:gsLst>
          <a:lin ang="2700000" scaled="1"/>
          <a:tileRect/>
        </a:gradFill>
        <a:ln w="28575">
          <a:solidFill>
            <a:srgbClr val="F2F2F2"/>
          </a:solidFill>
        </a:ln>
        <a:effectLst>
          <a:outerShdw blurRad="88900" dist="75434" dir="2699985" rotWithShape="0">
            <a:scrgbClr r="0" g="0" b="0">
              <a:alpha val="23000"/>
            </a:scrgbClr>
          </a:outerShdw>
        </a:effectLst>
      </a:spPr>
      <a:bodyPr lIns="0" tIns="0" rIns="0" bIns="36000" rtlCol="0" anchor="ctr"/>
      <a:lstStyle>
        <a:defPPr algn="ctr" defTabSz="914400">
          <a:defRPr sz="2400" b="1" dirty="0">
            <a:solidFill>
              <a:srgbClr val="000000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WPS 演示</Application>
  <PresentationFormat>全屏显示(16:9)</PresentationFormat>
  <Paragraphs>503</Paragraphs>
  <Slides>15</Slides>
  <Notes>15</Notes>
  <HiddenSlides>0</HiddenSlides>
  <MMClips>13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人语拼音</vt:lpstr>
      <vt:lpstr>Calibri</vt:lpstr>
      <vt:lpstr>Calibri</vt:lpstr>
      <vt:lpstr>楷体</vt:lpstr>
      <vt:lpstr>微软雅黑</vt:lpstr>
      <vt:lpstr>Arial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</cp:revision>
  <dcterms:created xsi:type="dcterms:W3CDTF">2020-11-13T11:50:00Z</dcterms:created>
  <dcterms:modified xsi:type="dcterms:W3CDTF">2023-01-19T01:29:33Z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8D5EB757CA9943FA94ACE1390B2F16EB</vt:lpwstr>
  </property>
  <property fmtid="{D5CDD505-2E9C-101B-9397-08002B2CF9AE}" pid="3" name="KSOProductBuildVer">
    <vt:lpwstr>2052-11.1.0.13703</vt:lpwstr>
  </property>
</Properties>
</file>