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8" r:id="rId3"/>
    <p:sldId id="259" r:id="rId4"/>
    <p:sldId id="260" r:id="rId5"/>
    <p:sldId id="261" r:id="rId6"/>
    <p:sldId id="280" r:id="rId7"/>
    <p:sldId id="266" r:id="rId8"/>
    <p:sldId id="263" r:id="rId9"/>
    <p:sldId id="264" r:id="rId10"/>
    <p:sldId id="265" r:id="rId11"/>
    <p:sldId id="267" r:id="rId12"/>
    <p:sldId id="281" r:id="rId13"/>
    <p:sldId id="282" r:id="rId14"/>
    <p:sldId id="283" r:id="rId15"/>
    <p:sldId id="284" r:id="rId16"/>
    <p:sldId id="285" r:id="rId17"/>
    <p:sldId id="286" r:id="rId18"/>
    <p:sldId id="289" r:id="rId19"/>
    <p:sldId id="297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rgbClr val="000000"/>
        </a:solidFill>
        <a:latin typeface="Arial" panose="020B0604020202020204" pitchFamily="34" charset="0"/>
        <a:ea typeface="微软雅黑" panose="020B0503020204020204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rgbClr val="000000"/>
        </a:solidFill>
        <a:latin typeface="Arial" panose="020B0604020202020204" pitchFamily="34" charset="0"/>
        <a:ea typeface="微软雅黑" panose="020B0503020204020204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rgbClr val="000000"/>
        </a:solidFill>
        <a:latin typeface="Arial" panose="020B0604020202020204" pitchFamily="34" charset="0"/>
        <a:ea typeface="微软雅黑" panose="020B0503020204020204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rgbClr val="000000"/>
        </a:solidFill>
        <a:latin typeface="Arial" panose="020B0604020202020204" pitchFamily="34" charset="0"/>
        <a:ea typeface="微软雅黑" panose="020B0503020204020204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>
        <a:solidFill>
          <a:srgbClr val="000000"/>
        </a:solidFill>
        <a:latin typeface="Arial" panose="020B0604020202020204" pitchFamily="34" charset="0"/>
        <a:ea typeface="微软雅黑" panose="020B0503020204020204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 autoAdjust="0"/>
  </p:normalViewPr>
  <p:slideViewPr>
    <p:cSldViewPr>
      <p:cViewPr>
        <p:scale>
          <a:sx n="100" d="100"/>
          <a:sy n="100" d="100"/>
        </p:scale>
        <p:origin x="-1062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45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3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openxmlformats.org/officeDocument/2006/relationships/tags" Target="../tags/tag142.xml"/><Relationship Id="rId1" Type="http://schemas.openxmlformats.org/officeDocument/2006/relationships/tags" Target="../tags/tag14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12291" name="日期占位符 2"/>
          <p:cNvSpPr>
            <a:spLocks noGrp="1"/>
          </p:cNvSpPr>
          <p:nvPr>
            <p:ph type="dt" sz="quarter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9037A2D9-51F0-49B9-88C3-940A75A7423F}" type="datetime1">
              <a:rPr lang="zh-CN" altLang="en-US" sz="1200">
                <a:solidFill>
                  <a:srgbClr val="898989"/>
                </a:solidFill>
                <a:latin typeface="微软雅黑" panose="020B0503020204020204" charset="-122"/>
              </a:rPr>
            </a:fld>
            <a:endParaRPr lang="zh-CN" altLang="en-US" sz="1200">
              <a:solidFill>
                <a:srgbClr val="898989"/>
              </a:solidFill>
              <a:latin typeface="微软雅黑" panose="020B0503020204020204" charset="-122"/>
            </a:endParaRPr>
          </a:p>
        </p:txBody>
      </p:sp>
      <p:sp>
        <p:nvSpPr>
          <p:cNvPr id="12292" name="页脚占位符 3"/>
          <p:cNvSpPr>
            <a:spLocks noGrp="1"/>
          </p:cNvSpPr>
          <p:nvPr>
            <p:ph type="ftr" sz="quarter" idx="2"/>
            <p:custDataLst>
              <p:tags r:id="rId3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微软雅黑" panose="020B0503020204020204" charset="-122"/>
            </a:endParaRPr>
          </a:p>
        </p:txBody>
      </p:sp>
      <p:sp>
        <p:nvSpPr>
          <p:cNvPr id="12293" name="灯片编号占位符 4"/>
          <p:cNvSpPr>
            <a:spLocks noGrp="1"/>
          </p:cNvSpPr>
          <p:nvPr>
            <p:ph type="sldNum" sz="quarter" idx="3"/>
            <p:custDataLst>
              <p:tags r:id="rId4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6092B2D8-85F8-44A2-8758-E9BC46FF2EE1}" type="slidenum">
              <a:rPr lang="zh-CN" altLang="en-US" sz="1200">
                <a:solidFill>
                  <a:srgbClr val="898989"/>
                </a:solidFill>
                <a:latin typeface="微软雅黑" panose="020B0503020204020204" charset="-122"/>
              </a:rPr>
            </a:fld>
            <a:endParaRPr lang="zh-CN" altLang="en-US" sz="1200">
              <a:solidFill>
                <a:srgbClr val="898989"/>
              </a:solidFill>
              <a:latin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tags" Target="../tags/tag13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页眉占位符 1"/>
          <p:cNvSpPr>
            <a:spLocks noGrp="1"/>
          </p:cNvSpPr>
          <p:nvPr>
            <p:ph type="hdr" sz="quarter" idx="4294967295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13315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D228C52E-C2B9-479E-BBF9-9CF98CC92309}" type="datetime1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  <p:sp>
        <p:nvSpPr>
          <p:cNvPr id="13316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13317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等线 Light" panose="02010600030101010101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等线 Light" panose="02010600030101010101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等线 Light" panose="02010600030101010101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等线 Light" panose="02010600030101010101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等线 Light" panose="02010600030101010101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3318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endParaRPr lang="zh-CN" altLang="en-US" sz="1200">
              <a:latin typeface="微软雅黑" panose="020B0503020204020204" charset="-122"/>
            </a:endParaRPr>
          </a:p>
        </p:txBody>
      </p:sp>
      <p:sp>
        <p:nvSpPr>
          <p:cNvPr id="13319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3EC06BB9-C719-44FD-83DA-B08E78EADB20}" type="slidenum">
              <a:rPr lang="zh-CN" altLang="en-US" sz="1200">
                <a:latin typeface="微软雅黑" panose="020B0503020204020204" charset="-122"/>
              </a:rPr>
            </a:fld>
            <a:endParaRPr lang="zh-CN" altLang="en-US" sz="1200">
              <a:latin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fontAlgn="auto"/>
            <a:r>
              <a:rPr kumimoji="0" lang="zh-CN" altLang="en-US" sz="5400" b="0" i="0" u="none" strike="noStrike" kern="1200" cap="none" spc="600" normalizeH="0" baseline="0" noProof="1">
                <a:uLnTx/>
                <a:uFillTx/>
              </a:rPr>
              <a:t>单击此处编辑标题</a:t>
            </a:r>
            <a:endParaRPr kumimoji="0" lang="zh-CN" altLang="en-US" sz="5400" b="0" i="0" u="none" strike="noStrike" kern="1200" cap="none" spc="60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kumimoji="0" lang="zh-CN" altLang="en-US" sz="2400" b="0" i="0" u="none" strike="noStrike" kern="1200" cap="none" spc="200" normalizeH="0" baseline="0" noProof="1">
                <a:uLnTx/>
                <a:uFillTx/>
              </a:rPr>
              <a:t>单击此处编辑副标题</a:t>
            </a:r>
            <a:endParaRPr kumimoji="0" lang="zh-CN" altLang="en-US" sz="2400" b="0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10"/>
            <p:custDataLst>
              <p:tags r:id="rId4"/>
            </p:custDataLst>
          </p:nvPr>
        </p:nvSpPr>
        <p:spPr>
          <a:xfrm>
            <a:off x="4116388" y="6350000"/>
            <a:ext cx="3959225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11"/>
            <p:custDataLst>
              <p:tags r:id="rId5"/>
            </p:custDataLst>
          </p:nvPr>
        </p:nvSpPr>
        <p:spPr>
          <a:xfrm>
            <a:off x="8610600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F4903D7B-66E9-4733-B125-31BC062B430F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2055" name="日期占位符 3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879475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fld id="{6A2EB30F-365E-400B-8937-C46410F88E0D}" type="datetime1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末尾幻灯片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kumimoji="0" lang="zh-CN" altLang="en-US" sz="5400" b="0" i="0" u="none" strike="noStrike" kern="1200" cap="none" spc="600" normalizeH="0" baseline="0" noProof="1">
                <a:uLnTx/>
                <a:uFillTx/>
                <a:sym typeface="+mn-ea"/>
              </a:rPr>
              <a:t>单击此处编辑标题</a:t>
            </a:r>
            <a:endParaRPr kumimoji="0" lang="zh-CN" altLang="en-US" sz="5400" b="0" i="0" u="none" strike="noStrike" kern="1200" cap="none" spc="600" normalizeH="0" baseline="0" noProof="1">
              <a:uLnTx/>
              <a:uFillTx/>
              <a:sym typeface="+mn-ea"/>
            </a:endParaRPr>
          </a:p>
        </p:txBody>
      </p:sp>
      <p:sp>
        <p:nvSpPr>
          <p:cNvPr id="11269" name="页脚占位符 4"/>
          <p:cNvSpPr>
            <a:spLocks noGrp="1"/>
          </p:cNvSpPr>
          <p:nvPr>
            <p:ph type="ftr" sz="quarter" idx="10"/>
            <p:custDataLst>
              <p:tags r:id="rId3"/>
            </p:custDataLst>
          </p:nvPr>
        </p:nvSpPr>
        <p:spPr>
          <a:xfrm>
            <a:off x="4116388" y="6350000"/>
            <a:ext cx="3959225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11270" name="灯片编号占位符 5"/>
          <p:cNvSpPr>
            <a:spLocks noGrp="1"/>
          </p:cNvSpPr>
          <p:nvPr>
            <p:ph type="sldNum" sz="quarter" idx="11"/>
            <p:custDataLst>
              <p:tags r:id="rId4"/>
            </p:custDataLst>
          </p:nvPr>
        </p:nvSpPr>
        <p:spPr>
          <a:xfrm>
            <a:off x="8610600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9C9229B7-B607-4A67-98CD-4593FFE0C471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11271" name="日期占位符 3"/>
          <p:cNvSpPr>
            <a:spLocks noGrp="1"/>
          </p:cNvSpPr>
          <p:nvPr>
            <p:ph type="dt" sz="half" idx="12"/>
            <p:custDataLst>
              <p:tags r:id="rId5"/>
            </p:custDataLst>
          </p:nvPr>
        </p:nvSpPr>
        <p:spPr>
          <a:xfrm>
            <a:off x="879475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fld id="{0EDD163A-8AFA-4C2D-B9FB-DED52FC3C411}" type="datetime1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pPr fontAlgn="auto"/>
            <a:r>
              <a:rPr kumimoji="0" lang="zh-CN" altLang="en-US" sz="3600" b="0" i="0" u="none" strike="noStrike" kern="1200" cap="none" spc="300" normalizeH="0" baseline="0" noProof="1">
                <a:uLnTx/>
                <a:uFillTx/>
              </a:rPr>
              <a:t>单击此处编辑母版标题样式</a:t>
            </a:r>
            <a:endParaRPr kumimoji="0" lang="zh-CN" altLang="en-US" sz="3600" b="0" i="0" u="none" strike="noStrike" kern="1200" cap="none" spc="30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4101" name="页脚占位符 4"/>
          <p:cNvSpPr>
            <a:spLocks noGrp="1"/>
          </p:cNvSpPr>
          <p:nvPr>
            <p:ph type="ftr" sz="quarter" idx="10"/>
            <p:custDataLst>
              <p:tags r:id="rId4"/>
            </p:custDataLst>
          </p:nvPr>
        </p:nvSpPr>
        <p:spPr>
          <a:xfrm>
            <a:off x="4116388" y="6350000"/>
            <a:ext cx="3959225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4102" name="灯片编号占位符 5"/>
          <p:cNvSpPr>
            <a:spLocks noGrp="1"/>
          </p:cNvSpPr>
          <p:nvPr>
            <p:ph type="sldNum" sz="quarter" idx="11"/>
            <p:custDataLst>
              <p:tags r:id="rId5"/>
            </p:custDataLst>
          </p:nvPr>
        </p:nvSpPr>
        <p:spPr>
          <a:xfrm>
            <a:off x="8610600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9BE7468D-BA89-407F-B21F-08427897FEA7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4103" name="日期占位符 3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879475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fld id="{54983B4B-6121-43F8-B49D-BA483EFBEE16}" type="datetime1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kumimoji="0" lang="zh-CN" altLang="en-US" sz="2800" b="1" i="0" u="none" strike="noStrike" kern="1200" cap="none" spc="2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800" b="1" i="0" u="none" strike="noStrike" kern="1200" cap="none" spc="2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  <a:p>
            <a:pPr lvl="1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  <a:p>
            <a:pPr lvl="2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  <a:p>
            <a:pPr lvl="3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  <a:p>
            <a:pPr lvl="4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5125" name="页脚占位符 4"/>
          <p:cNvSpPr>
            <a:spLocks noGrp="1"/>
          </p:cNvSpPr>
          <p:nvPr>
            <p:ph type="ftr" sz="quarter" idx="10"/>
            <p:custDataLst>
              <p:tags r:id="rId5"/>
            </p:custDataLst>
          </p:nvPr>
        </p:nvSpPr>
        <p:spPr>
          <a:xfrm>
            <a:off x="4116388" y="6350000"/>
            <a:ext cx="3959225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126" name="灯片编号占位符 5"/>
          <p:cNvSpPr>
            <a:spLocks noGrp="1"/>
          </p:cNvSpPr>
          <p:nvPr>
            <p:ph type="sldNum" sz="quarter" idx="11"/>
            <p:custDataLst>
              <p:tags r:id="rId6"/>
            </p:custDataLst>
          </p:nvPr>
        </p:nvSpPr>
        <p:spPr>
          <a:xfrm>
            <a:off x="8610600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37DD65A6-D316-4F0E-B1BC-88336D9B67FD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5127" name="日期占位符 3"/>
          <p:cNvSpPr>
            <a:spLocks noGrp="1"/>
          </p:cNvSpPr>
          <p:nvPr>
            <p:ph type="dt" sz="half" idx="12"/>
            <p:custDataLst>
              <p:tags r:id="rId7"/>
            </p:custDataLst>
          </p:nvPr>
        </p:nvSpPr>
        <p:spPr>
          <a:xfrm>
            <a:off x="879475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fld id="{91FE8D93-1E89-48CE-AD91-E594EF3F53C9}" type="datetime1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kumimoji="0" lang="zh-CN" altLang="en-US" sz="2800" b="1" i="0" u="none" strike="noStrike" kern="1200" cap="none" spc="2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800" b="1" i="0" u="none" strike="noStrike" kern="1200" cap="none" spc="2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kumimoji="0" lang="zh-CN" altLang="en-US" sz="2000" b="1" i="0" u="none" strike="noStrike" kern="1200" cap="none" spc="200" normalizeH="0" baseline="0" noProof="1">
                <a:uLnTx/>
                <a:uFillTx/>
              </a:rPr>
              <a:t>单击此处编辑文本</a:t>
            </a:r>
            <a:endParaRPr kumimoji="0" lang="zh-CN" altLang="en-US" sz="2000" b="1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kumimoji="0" lang="zh-CN" altLang="en-US" sz="2000" b="1" i="0" u="none" strike="noStrike" kern="1200" cap="none" spc="200" normalizeH="0" baseline="0" noProof="1">
                <a:uLnTx/>
                <a:uFillTx/>
                <a:sym typeface="+mn-ea"/>
              </a:rPr>
              <a:t>单击此处编辑文本</a:t>
            </a:r>
            <a:endParaRPr kumimoji="0" lang="zh-CN" altLang="en-US" sz="2000" b="1" i="0" u="none" strike="noStrike" kern="1200" cap="none" spc="200" normalizeH="0" baseline="0" noProof="1">
              <a:uLnTx/>
              <a:uFillTx/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1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第二级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2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第三级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3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第四级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  <a:p>
            <a:pPr lvl="4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第五级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6149" name="页脚占位符 4"/>
          <p:cNvSpPr>
            <a:spLocks noGrp="1"/>
          </p:cNvSpPr>
          <p:nvPr>
            <p:ph type="ftr" sz="quarter" idx="10"/>
            <p:custDataLst>
              <p:tags r:id="rId7"/>
            </p:custDataLst>
          </p:nvPr>
        </p:nvSpPr>
        <p:spPr>
          <a:xfrm>
            <a:off x="4116388" y="6350000"/>
            <a:ext cx="3959225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150" name="灯片编号占位符 5"/>
          <p:cNvSpPr>
            <a:spLocks noGrp="1"/>
          </p:cNvSpPr>
          <p:nvPr>
            <p:ph type="sldNum" sz="quarter" idx="11"/>
            <p:custDataLst>
              <p:tags r:id="rId8"/>
            </p:custDataLst>
          </p:nvPr>
        </p:nvSpPr>
        <p:spPr>
          <a:xfrm>
            <a:off x="8610600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C43D9991-7C7A-4CFC-AFCA-625E54FC6C40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6151" name="日期占位符 3"/>
          <p:cNvSpPr>
            <a:spLocks noGrp="1"/>
          </p:cNvSpPr>
          <p:nvPr>
            <p:ph type="dt" sz="half" idx="12"/>
            <p:custDataLst>
              <p:tags r:id="rId9"/>
            </p:custDataLst>
          </p:nvPr>
        </p:nvSpPr>
        <p:spPr>
          <a:xfrm>
            <a:off x="879475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fld id="{12094D6D-8AE2-47E2-AFDA-E4CDB8289818}" type="datetime1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25" y="431800"/>
            <a:ext cx="10852150" cy="6477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kumimoji="0" lang="zh-CN" altLang="en-US" sz="2800" b="1" i="0" u="none" strike="noStrike" kern="1200" cap="none" spc="2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800" b="1" i="0" u="none" strike="noStrike" kern="1200" cap="none" spc="200" normalizeH="0" baseline="0" noProof="1">
              <a:uLnTx/>
              <a:uFillTx/>
              <a:sym typeface="+mn-ea"/>
            </a:endParaRPr>
          </a:p>
        </p:txBody>
      </p:sp>
      <p:sp>
        <p:nvSpPr>
          <p:cNvPr id="7173" name="页脚占位符 4"/>
          <p:cNvSpPr>
            <a:spLocks noGrp="1"/>
          </p:cNvSpPr>
          <p:nvPr>
            <p:ph type="ftr" sz="quarter" idx="10"/>
            <p:custDataLst>
              <p:tags r:id="rId3"/>
            </p:custDataLst>
          </p:nvPr>
        </p:nvSpPr>
        <p:spPr>
          <a:xfrm>
            <a:off x="4116388" y="6350000"/>
            <a:ext cx="3959225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174" name="灯片编号占位符 5"/>
          <p:cNvSpPr>
            <a:spLocks noGrp="1"/>
          </p:cNvSpPr>
          <p:nvPr>
            <p:ph type="sldNum" sz="quarter" idx="11"/>
            <p:custDataLst>
              <p:tags r:id="rId4"/>
            </p:custDataLst>
          </p:nvPr>
        </p:nvSpPr>
        <p:spPr>
          <a:xfrm>
            <a:off x="8610600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01A3C8FB-9D2A-4EF4-A805-0A69814640A1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7175" name="日期占位符 3"/>
          <p:cNvSpPr>
            <a:spLocks noGrp="1"/>
          </p:cNvSpPr>
          <p:nvPr>
            <p:ph type="dt" sz="half" idx="12"/>
            <p:custDataLst>
              <p:tags r:id="rId5"/>
            </p:custDataLst>
          </p:nvPr>
        </p:nvSpPr>
        <p:spPr>
          <a:xfrm>
            <a:off x="879475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fld id="{08F7D201-6D24-4C2F-B32F-D563D0B4522B}" type="datetime1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79475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fld id="{05276CF9-03AB-47EB-A496-758163C7A03C}" type="datetime1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50000"/>
            <a:ext cx="3959225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E9CA5E3D-26BA-4EC1-B6AB-C17E8F0986D0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  <a:sym typeface="+mn-ea"/>
              </a:rPr>
              <a:t>单击此处编辑母版文本样式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25" y="431800"/>
            <a:ext cx="10852150" cy="647700"/>
          </a:xfrm>
        </p:spPr>
        <p:txBody>
          <a:bodyPr/>
          <a:lstStyle/>
          <a:p>
            <a:pPr fontAlgn="auto"/>
            <a:r>
              <a:rPr kumimoji="0" lang="zh-CN" altLang="en-US" sz="2800" b="1" i="0" u="none" strike="noStrike" kern="1200" cap="none" spc="200" normalizeH="0" baseline="0" noProof="1">
                <a:uLnTx/>
                <a:uFillTx/>
              </a:rPr>
              <a:t>单击此处编辑母版标题样式</a:t>
            </a:r>
            <a:endParaRPr kumimoji="0" lang="zh-CN" altLang="en-US" sz="2800" b="1" i="0" u="none" strike="noStrike" kern="1200" cap="none" spc="200" normalizeH="0" baseline="0" noProof="1">
              <a:uLnTx/>
              <a:uFillTx/>
            </a:endParaRPr>
          </a:p>
        </p:txBody>
      </p:sp>
      <p:sp>
        <p:nvSpPr>
          <p:cNvPr id="8197" name="页脚占位符 4"/>
          <p:cNvSpPr>
            <a:spLocks noGrp="1"/>
          </p:cNvSpPr>
          <p:nvPr>
            <p:ph type="ftr" sz="quarter" idx="10"/>
            <p:custDataLst>
              <p:tags r:id="rId5"/>
            </p:custDataLst>
          </p:nvPr>
        </p:nvSpPr>
        <p:spPr>
          <a:xfrm>
            <a:off x="4116388" y="6350000"/>
            <a:ext cx="3959225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198" name="灯片编号占位符 5"/>
          <p:cNvSpPr>
            <a:spLocks noGrp="1"/>
          </p:cNvSpPr>
          <p:nvPr>
            <p:ph type="sldNum" sz="quarter" idx="11"/>
            <p:custDataLst>
              <p:tags r:id="rId6"/>
            </p:custDataLst>
          </p:nvPr>
        </p:nvSpPr>
        <p:spPr>
          <a:xfrm>
            <a:off x="8610600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CE4F6BCF-1E88-4B64-ABCA-0528D6F50577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8199" name="日期占位符 3"/>
          <p:cNvSpPr>
            <a:spLocks noGrp="1"/>
          </p:cNvSpPr>
          <p:nvPr>
            <p:ph type="dt" sz="half" idx="12"/>
            <p:custDataLst>
              <p:tags r:id="rId7"/>
            </p:custDataLst>
          </p:nvPr>
        </p:nvSpPr>
        <p:spPr>
          <a:xfrm>
            <a:off x="879475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fld id="{1B341463-9819-40C5-A1C0-DB3AAF5737DF}" type="datetime1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 fontAlgn="auto"/>
            <a:r>
              <a:rPr kumimoji="0" lang="zh-CN" altLang="en-US" sz="2400" b="1" i="0" u="none" strike="noStrike" kern="1200" cap="none" spc="200" normalizeH="0" baseline="0" noProof="1">
                <a:uLnTx/>
                <a:uFillTx/>
                <a:sym typeface="+mn-ea"/>
              </a:rPr>
              <a:t>单击此处编辑母版标题样式</a:t>
            </a:r>
            <a:endParaRPr kumimoji="0" lang="zh-CN" altLang="en-US" sz="2400" b="1" i="0" u="none" strike="noStrike" kern="1200" cap="none" spc="200" normalizeH="0" baseline="0" noProof="1">
              <a:uLnTx/>
              <a:uFillTx/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  <a:p>
            <a:pPr lvl="1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  <a:p>
            <a:pPr lvl="2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  <a:p>
            <a:pPr lvl="3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  <a:p>
            <a:pPr lvl="4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9221" name="页脚占位符 4"/>
          <p:cNvSpPr>
            <a:spLocks noGrp="1"/>
          </p:cNvSpPr>
          <p:nvPr>
            <p:ph type="ftr" sz="quarter" idx="10"/>
            <p:custDataLst>
              <p:tags r:id="rId4"/>
            </p:custDataLst>
          </p:nvPr>
        </p:nvSpPr>
        <p:spPr>
          <a:xfrm>
            <a:off x="4116388" y="6350000"/>
            <a:ext cx="3959225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9222" name="灯片编号占位符 5"/>
          <p:cNvSpPr>
            <a:spLocks noGrp="1"/>
          </p:cNvSpPr>
          <p:nvPr>
            <p:ph type="sldNum" sz="quarter" idx="11"/>
            <p:custDataLst>
              <p:tags r:id="rId5"/>
            </p:custDataLst>
          </p:nvPr>
        </p:nvSpPr>
        <p:spPr>
          <a:xfrm>
            <a:off x="8610600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53DEEDBE-AFBA-42A9-8B71-C14465527554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9223" name="日期占位符 3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879475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fld id="{7D5F5576-557C-45C8-A970-C4E02155A961}" type="datetime1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单击此处编辑母版文本样式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  <a:p>
            <a:pPr lvl="1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第二级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  <a:p>
            <a:pPr lvl="2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第三级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  <a:p>
            <a:pPr lvl="3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  <a:p>
            <a:pPr lvl="4" fontAlgn="auto"/>
            <a:r>
              <a:rPr kumimoji="0" lang="zh-CN" altLang="en-US" sz="1600" b="0" i="0" u="none" strike="noStrike" kern="1200" cap="none" spc="15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150" normalizeH="0" baseline="0" noProof="1">
              <a:uLnTx/>
              <a:uFillTx/>
            </a:endParaRPr>
          </a:p>
        </p:txBody>
      </p:sp>
      <p:sp>
        <p:nvSpPr>
          <p:cNvPr id="10245" name="页脚占位符 4"/>
          <p:cNvSpPr>
            <a:spLocks noGrp="1"/>
          </p:cNvSpPr>
          <p:nvPr>
            <p:ph type="ftr" sz="quarter" idx="14"/>
            <p:custDataLst>
              <p:tags r:id="rId3"/>
            </p:custDataLst>
          </p:nvPr>
        </p:nvSpPr>
        <p:spPr>
          <a:xfrm>
            <a:off x="4116388" y="6350000"/>
            <a:ext cx="3959225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10246" name="灯片编号占位符 5"/>
          <p:cNvSpPr>
            <a:spLocks noGrp="1"/>
          </p:cNvSpPr>
          <p:nvPr>
            <p:ph type="sldNum" sz="quarter" idx="15"/>
            <p:custDataLst>
              <p:tags r:id="rId4"/>
            </p:custDataLst>
          </p:nvPr>
        </p:nvSpPr>
        <p:spPr>
          <a:xfrm>
            <a:off x="8610600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0CA41448-0AF8-4169-BFCA-B1AD4F6AC9C6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10247" name="日期占位符 3"/>
          <p:cNvSpPr>
            <a:spLocks noGrp="1"/>
          </p:cNvSpPr>
          <p:nvPr>
            <p:ph type="dt" sz="half" idx="16"/>
            <p:custDataLst>
              <p:tags r:id="rId5"/>
            </p:custDataLst>
          </p:nvPr>
        </p:nvSpPr>
        <p:spPr>
          <a:xfrm>
            <a:off x="879475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fld id="{8D6C940E-FB6A-4F8F-B8BC-9BD3E31602E8}" type="datetime1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file:///D:\qq&#25991;&#20214;\712321467\Image\C2C\Image2\%7b75232B38-A165-1FB7-499C-2E1C792CACB5%7d.png" TargetMode="External"/><Relationship Id="rId18" Type="http://schemas.openxmlformats.org/officeDocument/2006/relationships/image" Target="../media/image1.png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 idx="4294967295"/>
            <p:custDataLst>
              <p:tags r:id="rId11"/>
            </p:custDataLst>
          </p:nvPr>
        </p:nvSpPr>
        <p:spPr>
          <a:xfrm>
            <a:off x="669925" y="431800"/>
            <a:ext cx="1085215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1600" tIns="38100" rIns="76200" bIns="38100" anchor="ctr" anchorCtr="0"/>
          <a:lstStyle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u="none" strike="noStrike" kern="1200" cap="none" spc="200" normalizeH="0">
                <a:solidFill>
                  <a:srgbClr val="000000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69925" y="1295400"/>
            <a:ext cx="10852150" cy="5040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01600" tIns="0" rIns="82550" bIns="0" anchor="t" anchorCtr="0"/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lang="zh-CN" altLang="en-US"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lang="zh-CN" altLang="en-US"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lang="zh-CN" altLang="en-US"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609725" algn="l"/>
              </a:tabLst>
              <a:defRPr lang="zh-CN" altLang="en-US"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  <p:custDataLst>
              <p:tags r:id="rId13"/>
            </p:custDataLst>
          </p:nvPr>
        </p:nvSpPr>
        <p:spPr>
          <a:xfrm>
            <a:off x="879475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fld id="{05276CF9-03AB-47EB-A496-758163C7A03C}" type="datetime1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  <p:custDataLst>
              <p:tags r:id="rId14"/>
            </p:custDataLst>
          </p:nvPr>
        </p:nvSpPr>
        <p:spPr>
          <a:xfrm>
            <a:off x="4116388" y="6350000"/>
            <a:ext cx="3959225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  <p:custDataLst>
              <p:tags r:id="rId15"/>
            </p:custDataLst>
          </p:nvPr>
        </p:nvSpPr>
        <p:spPr>
          <a:xfrm>
            <a:off x="8610600" y="6350000"/>
            <a:ext cx="2700338" cy="3175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r"/>
            <a:fld id="{E9CA5E3D-26BA-4EC1-B6AB-C17E8F0986D0}" type="slidenum">
              <a:rPr lang="zh-CN" altLang="en-US" sz="1200">
                <a:solidFill>
                  <a:srgbClr val="898989"/>
                </a:solidFill>
              </a:rPr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1031" name="KSO_TEMPLATE" hidden="1"/>
          <p:cNvSpPr/>
          <p:nvPr>
            <p:custDataLst>
              <p:tags r:id="rId1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  <a:solidFill>
            <a:srgbClr val="5B9BD5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>
              <a:buClrTx/>
              <a:buFontTx/>
            </a:pPr>
            <a:endParaRPr lang="zh-CN" altLang="en-US" baseline="0">
              <a:solidFill>
                <a:srgbClr val="FFFFFF"/>
              </a:solidFill>
              <a:sym typeface="Wingdings" panose="05000000000000000000" pitchFamily="2" charset="2"/>
            </a:endParaRPr>
          </a:p>
        </p:txBody>
      </p:sp>
      <p:pic>
        <p:nvPicPr>
          <p:cNvPr id="1032" name="图片 1073743875" descr="学科网 zxxk.com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800" b="1" u="none" strike="noStrike" kern="1200" cap="none" spc="200" normalizeH="0">
          <a:solidFill>
            <a:srgbClr val="000000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ClrTx/>
        <a:buSzTx/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61.xml"/><Relationship Id="rId4" Type="http://schemas.openxmlformats.org/officeDocument/2006/relationships/image" Target="../media/image2.png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3" Type="http://schemas.openxmlformats.org/officeDocument/2006/relationships/slideLayout" Target="../slideLayouts/slideLayout6.xml"/><Relationship Id="rId12" Type="http://schemas.openxmlformats.org/officeDocument/2006/relationships/tags" Target="../tags/tag120.xml"/><Relationship Id="rId11" Type="http://schemas.openxmlformats.org/officeDocument/2006/relationships/tags" Target="../tags/tag119.xml"/><Relationship Id="rId10" Type="http://schemas.openxmlformats.org/officeDocument/2006/relationships/tags" Target="../tags/tag118.xml"/><Relationship Id="rId1" Type="http://schemas.openxmlformats.org/officeDocument/2006/relationships/tags" Target="../tags/tag10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22.xml"/><Relationship Id="rId1" Type="http://schemas.openxmlformats.org/officeDocument/2006/relationships/tags" Target="../tags/tag12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134.xml"/><Relationship Id="rId5" Type="http://schemas.openxmlformats.org/officeDocument/2006/relationships/image" Target="../media/image5.png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66.xml"/><Relationship Id="rId3" Type="http://schemas.openxmlformats.org/officeDocument/2006/relationships/image" Target="../media/image3.png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image" Target="../media/image4.png"/><Relationship Id="rId1" Type="http://schemas.openxmlformats.org/officeDocument/2006/relationships/tags" Target="../tags/tag7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1"/>
          <p:cNvSpPr/>
          <p:nvPr>
            <p:custDataLst>
              <p:tags r:id="rId1"/>
            </p:custDataLst>
          </p:nvPr>
        </p:nvSpPr>
        <p:spPr>
          <a:xfrm>
            <a:off x="6126" y="1340768"/>
            <a:ext cx="8610153" cy="15696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9600" b="1" dirty="0">
                <a:latin typeface="楷体" panose="02010609060101010101" charset="-122"/>
                <a:ea typeface="楷体" panose="02010609060101010101" charset="-122"/>
              </a:rPr>
              <a:t>竹石</a:t>
            </a:r>
            <a:endParaRPr lang="zh-CN" altLang="zh-CN" sz="9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338" name="文本框 3"/>
          <p:cNvSpPr/>
          <p:nvPr>
            <p:custDataLst>
              <p:tags r:id="rId2"/>
            </p:custDataLst>
          </p:nvPr>
        </p:nvSpPr>
        <p:spPr>
          <a:xfrm>
            <a:off x="3287688" y="3284984"/>
            <a:ext cx="1919288" cy="707886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4000" b="1" dirty="0">
                <a:latin typeface="楷体" panose="02010609060101010101" charset="-122"/>
                <a:ea typeface="楷体" panose="02010609060101010101" charset="-122"/>
              </a:rPr>
              <a:t>郑燮</a:t>
            </a:r>
            <a:endParaRPr lang="zh-CN" altLang="zh-CN" sz="4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339" name="图片 3"/>
          <p:cNvPicPr>
            <a:picLocks noGrp="1"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16280" y="165100"/>
            <a:ext cx="3263900" cy="6527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5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"/>
          <p:cNvSpPr/>
          <p:nvPr>
            <p:custDataLst>
              <p:tags r:id="rId1"/>
            </p:custDataLst>
          </p:nvPr>
        </p:nvSpPr>
        <p:spPr>
          <a:xfrm>
            <a:off x="334963" y="260350"/>
            <a:ext cx="6521450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咬</a:t>
            </a:r>
            <a:r>
              <a:rPr lang="zh-CN" altLang="zh-CN" sz="6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定</a:t>
            </a:r>
            <a:r>
              <a:rPr lang="zh-CN" altLang="zh-CN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青山</a:t>
            </a:r>
            <a:r>
              <a:rPr lang="zh-CN" altLang="zh-CN" sz="6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不放松</a:t>
            </a:r>
            <a:endParaRPr lang="zh-CN" altLang="zh-CN" sz="6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23554" name="文本框 2"/>
          <p:cNvSpPr/>
          <p:nvPr>
            <p:custDataLst>
              <p:tags r:id="rId2"/>
            </p:custDataLst>
          </p:nvPr>
        </p:nvSpPr>
        <p:spPr>
          <a:xfrm>
            <a:off x="166688" y="1484313"/>
            <a:ext cx="11858625" cy="212365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zh-CN" sz="4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这一句把挺立青山的翠竹形象展现出来。“咬”字将竹子拟人化，“定”写出竹子目标之明确，“不放松”写出意志之坚定。</a:t>
            </a:r>
            <a:endParaRPr lang="zh-CN" altLang="zh-CN" sz="44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3555" name="文本框 3"/>
          <p:cNvSpPr/>
          <p:nvPr>
            <p:custDataLst>
              <p:tags r:id="rId3"/>
            </p:custDataLst>
          </p:nvPr>
        </p:nvSpPr>
        <p:spPr>
          <a:xfrm>
            <a:off x="273843" y="4221088"/>
            <a:ext cx="11644313" cy="1446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zh-CN" sz="4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青山是竹之依靠，明写竹坚定不移，暗写青山于竹之重要。</a:t>
            </a:r>
            <a:endParaRPr lang="zh-CN" altLang="zh-CN" sz="44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3556" name="文本框 1"/>
          <p:cNvSpPr/>
          <p:nvPr>
            <p:custDataLst>
              <p:tags r:id="rId4"/>
            </p:custDataLst>
          </p:nvPr>
        </p:nvSpPr>
        <p:spPr>
          <a:xfrm>
            <a:off x="7319963" y="260350"/>
            <a:ext cx="4657725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全景图</a:t>
            </a:r>
            <a:endParaRPr lang="zh-CN" altLang="zh-CN" sz="6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1"/>
          <p:cNvSpPr/>
          <p:nvPr>
            <p:custDataLst>
              <p:tags r:id="rId1"/>
            </p:custDataLst>
          </p:nvPr>
        </p:nvSpPr>
        <p:spPr>
          <a:xfrm>
            <a:off x="2063750" y="188913"/>
            <a:ext cx="7442200" cy="1014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立根原在破岩中</a:t>
            </a:r>
            <a:endParaRPr lang="zh-CN" altLang="zh-CN" sz="6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24578" name="文本框 2"/>
          <p:cNvSpPr/>
          <p:nvPr>
            <p:custDataLst>
              <p:tags r:id="rId2"/>
            </p:custDataLst>
          </p:nvPr>
        </p:nvSpPr>
        <p:spPr>
          <a:xfrm>
            <a:off x="704850" y="1462088"/>
            <a:ext cx="3970338" cy="1014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立根破岩</a:t>
            </a:r>
            <a:endParaRPr lang="zh-CN" altLang="zh-CN" sz="6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4579" name="文本框 3"/>
          <p:cNvSpPr/>
          <p:nvPr>
            <p:custDataLst>
              <p:tags r:id="rId3"/>
            </p:custDataLst>
          </p:nvPr>
        </p:nvSpPr>
        <p:spPr>
          <a:xfrm>
            <a:off x="176529" y="3573144"/>
            <a:ext cx="11839575" cy="316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defTabSz="914400" fontAlgn="base">
              <a:buClrTx/>
              <a:buSzTx/>
              <a:buFontTx/>
              <a:buNone/>
            </a:pPr>
            <a:r>
              <a:rPr lang="zh-CN" altLang="en-US" sz="4000" b="1" strike="noStrike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这首题画诗，前两句交代了画面内容，有整体，有局部，展现了画之</a:t>
            </a:r>
            <a:r>
              <a:rPr lang="en-US" altLang="zh-CN" sz="4000" b="1" strike="noStrike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“</a:t>
            </a:r>
            <a:r>
              <a:rPr lang="zh-CN" altLang="en-US" sz="4000" b="1" strike="noStrike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形</a:t>
            </a:r>
            <a:r>
              <a:rPr lang="en-US" altLang="zh-CN" sz="4000" b="1" strike="noStrike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”</a:t>
            </a:r>
            <a:r>
              <a:rPr lang="zh-CN" altLang="en-US" sz="4000" b="1" strike="noStrike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。后两句</a:t>
            </a:r>
            <a:r>
              <a:rPr lang="en-US" altLang="zh-CN" sz="4000" b="1" strike="noStrike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“</a:t>
            </a:r>
            <a:r>
              <a:rPr lang="zh-CN" altLang="en-US" sz="4000" b="1" strike="noStrike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千磨万击还坚劲，任尔东西南北风</a:t>
            </a:r>
            <a:r>
              <a:rPr lang="en-US" altLang="zh-CN" sz="4000" b="1" strike="noStrike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”</a:t>
            </a:r>
            <a:r>
              <a:rPr lang="zh-CN" altLang="en-US" sz="4000" b="1" strike="noStrike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是画笔无法描绘出的内容，而这两句揭示的恰是画之</a:t>
            </a:r>
            <a:r>
              <a:rPr lang="en-US" altLang="zh-CN" sz="4000" b="1" strike="noStrike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“</a:t>
            </a:r>
            <a:r>
              <a:rPr lang="zh-CN" altLang="en-US" sz="4000" b="1" strike="noStrike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神</a:t>
            </a:r>
            <a:r>
              <a:rPr lang="en-US" altLang="zh-CN" sz="4000" b="1" strike="noStrike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”</a:t>
            </a:r>
            <a:r>
              <a:rPr lang="zh-CN" altLang="en-US" sz="4000" b="1" strike="noStrike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。这个</a:t>
            </a:r>
            <a:r>
              <a:rPr lang="en-US" altLang="zh-CN" sz="4000" b="1" strike="noStrike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“</a:t>
            </a:r>
            <a:r>
              <a:rPr lang="zh-CN" altLang="en-US" sz="4000" b="1" strike="noStrike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神</a:t>
            </a:r>
            <a:r>
              <a:rPr lang="en-US" altLang="zh-CN" sz="4000" b="1" strike="noStrike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”</a:t>
            </a:r>
            <a:r>
              <a:rPr lang="zh-CN" altLang="en-US" sz="4000" b="1" strike="noStrike" baseline="0" noProof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也正是作者之画、之诗都要表达的主旨所在。</a:t>
            </a:r>
            <a:endParaRPr lang="zh-CN" altLang="en-US" sz="4000" b="1" strike="noStrike" baseline="0" noProof="1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4580" name="文本框 1"/>
          <p:cNvSpPr/>
          <p:nvPr>
            <p:custDataLst>
              <p:tags r:id="rId4"/>
            </p:custDataLst>
          </p:nvPr>
        </p:nvSpPr>
        <p:spPr>
          <a:xfrm>
            <a:off x="6613525" y="1462088"/>
            <a:ext cx="4468813" cy="1014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咬定青山</a:t>
            </a:r>
            <a:endParaRPr lang="zh-CN" altLang="zh-CN" sz="6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4581" name="文本框 4"/>
          <p:cNvSpPr/>
          <p:nvPr>
            <p:custDataLst>
              <p:tags r:id="rId5"/>
            </p:custDataLst>
          </p:nvPr>
        </p:nvSpPr>
        <p:spPr>
          <a:xfrm>
            <a:off x="1271588" y="2636838"/>
            <a:ext cx="2979737" cy="1014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局部</a:t>
            </a:r>
            <a:endParaRPr lang="zh-CN" altLang="zh-CN" sz="60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4582" name="文本框 5"/>
          <p:cNvSpPr/>
          <p:nvPr>
            <p:custDataLst>
              <p:tags r:id="rId6"/>
            </p:custDataLst>
          </p:nvPr>
        </p:nvSpPr>
        <p:spPr>
          <a:xfrm>
            <a:off x="7896225" y="2636838"/>
            <a:ext cx="1903413" cy="1014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整体</a:t>
            </a:r>
            <a:endParaRPr lang="zh-CN" altLang="zh-CN" sz="60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4583" name="左右箭头 6"/>
          <p:cNvSpPr/>
          <p:nvPr>
            <p:custDataLst>
              <p:tags r:id="rId7"/>
            </p:custDataLst>
          </p:nvPr>
        </p:nvSpPr>
        <p:spPr>
          <a:xfrm>
            <a:off x="4943475" y="1760538"/>
            <a:ext cx="1463675" cy="415925"/>
          </a:xfrm>
          <a:prstGeom prst="leftRightArrow">
            <a:avLst>
              <a:gd name="adj1" fmla="val 50000"/>
              <a:gd name="adj2" fmla="val 49951"/>
            </a:avLst>
          </a:prstGeom>
          <a:solidFill>
            <a:schemeClr val="accent1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0" grpId="0"/>
      <p:bldP spid="24581" grpId="0"/>
      <p:bldP spid="24582" grpId="0"/>
      <p:bldP spid="2458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1"/>
          <p:cNvSpPr/>
          <p:nvPr>
            <p:custDataLst>
              <p:tags r:id="rId1"/>
            </p:custDataLst>
          </p:nvPr>
        </p:nvSpPr>
        <p:spPr>
          <a:xfrm>
            <a:off x="190500" y="260350"/>
            <a:ext cx="7594600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千</a:t>
            </a:r>
            <a:r>
              <a:rPr lang="zh-CN" altLang="zh-CN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磨</a:t>
            </a:r>
            <a:r>
              <a:rPr lang="zh-CN" altLang="zh-CN" sz="60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万</a:t>
            </a:r>
            <a:r>
              <a:rPr lang="zh-CN" altLang="zh-CN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击</a:t>
            </a:r>
            <a:r>
              <a:rPr lang="zh-CN" altLang="zh-CN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还坚劲</a:t>
            </a:r>
            <a:endParaRPr lang="zh-CN" altLang="zh-CN" sz="6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25602" name="文本框 2"/>
          <p:cNvSpPr/>
          <p:nvPr>
            <p:custDataLst>
              <p:tags r:id="rId2"/>
            </p:custDataLst>
          </p:nvPr>
        </p:nvSpPr>
        <p:spPr>
          <a:xfrm>
            <a:off x="263525" y="1433513"/>
            <a:ext cx="11701463" cy="212365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zh-CN" sz="4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“磨”和“击”，写出加害者手段之残忍，“千”和“万”突出加害者用心之险恶，大有不达目的誓不罢休之势。</a:t>
            </a:r>
            <a:endParaRPr lang="zh-CN" altLang="zh-CN" sz="44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25603" name="文本框 3"/>
          <p:cNvSpPr/>
          <p:nvPr>
            <p:custDataLst>
              <p:tags r:id="rId3"/>
            </p:custDataLst>
          </p:nvPr>
        </p:nvSpPr>
        <p:spPr>
          <a:xfrm>
            <a:off x="407368" y="3789040"/>
            <a:ext cx="9450023" cy="646331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>
              <a:buClrTx/>
              <a:buFontTx/>
            </a:pPr>
            <a:r>
              <a:rPr lang="zh-CN" altLang="en-US" sz="3600" b="1" baseline="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你从</a:t>
            </a:r>
            <a:r>
              <a:rPr lang="en-US" altLang="zh-CN" sz="3600" b="1" baseline="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600" b="1" baseline="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还坚劲</a:t>
            </a:r>
            <a:r>
              <a:rPr lang="en-US" altLang="zh-CN" sz="3600" b="1" baseline="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600" b="1" baseline="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中的</a:t>
            </a:r>
            <a:r>
              <a:rPr lang="en-US" altLang="zh-CN" sz="3600" b="1" baseline="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600" b="1" baseline="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还</a:t>
            </a:r>
            <a:r>
              <a:rPr lang="en-US" altLang="zh-CN" sz="3600" b="1" baseline="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600" b="1" baseline="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字里读出了什么？</a:t>
            </a:r>
            <a:endParaRPr lang="zh-CN" altLang="en-US" sz="3600" b="1" baseline="0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25604" name="文本框 4"/>
          <p:cNvSpPr/>
          <p:nvPr>
            <p:custDataLst>
              <p:tags r:id="rId4"/>
            </p:custDataLst>
          </p:nvPr>
        </p:nvSpPr>
        <p:spPr>
          <a:xfrm>
            <a:off x="171450" y="4508500"/>
            <a:ext cx="11884025" cy="212365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无论风如何打击，竹总能咬定青山，任他风吹雨打，我自岿然不动，一个“</a:t>
            </a:r>
            <a:r>
              <a:rPr lang="zh-CN" altLang="zh-CN" sz="4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还</a:t>
            </a:r>
            <a:r>
              <a:rPr lang="zh-CN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”字，作者</a:t>
            </a:r>
            <a:r>
              <a:rPr lang="zh-CN" altLang="zh-CN" sz="44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赞美之情</a:t>
            </a:r>
            <a:r>
              <a:rPr lang="zh-CN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顿出。</a:t>
            </a:r>
            <a:endParaRPr lang="zh-CN" altLang="zh-CN" sz="4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"/>
          <p:cNvSpPr/>
          <p:nvPr>
            <p:custDataLst>
              <p:tags r:id="rId1"/>
            </p:custDataLst>
          </p:nvPr>
        </p:nvSpPr>
        <p:spPr>
          <a:xfrm>
            <a:off x="695325" y="260350"/>
            <a:ext cx="7561263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任尔东西南北风</a:t>
            </a:r>
            <a:endParaRPr lang="zh-CN" altLang="zh-CN" sz="6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26626" name="文本框 2"/>
          <p:cNvSpPr/>
          <p:nvPr>
            <p:custDataLst>
              <p:tags r:id="rId2"/>
            </p:custDataLst>
          </p:nvPr>
        </p:nvSpPr>
        <p:spPr>
          <a:xfrm>
            <a:off x="225425" y="1772816"/>
            <a:ext cx="11888787" cy="25545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zh-CN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这一句写竹的豪迈。</a:t>
            </a:r>
            <a:endParaRPr lang="zh-CN" altLang="zh-CN" sz="40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lvl="0"/>
            <a:r>
              <a:rPr lang="zh-CN" altLang="zh-CN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东西南北风，写的不仅是风向的不同，也是季节的变换。无论风从哪个方向吹，无论季节如何变换，竹都傲然挺立，坚韧刚劲。</a:t>
            </a:r>
            <a:endParaRPr lang="zh-CN" altLang="zh-CN" sz="40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6627" name="文本框 3"/>
          <p:cNvSpPr/>
          <p:nvPr>
            <p:custDataLst>
              <p:tags r:id="rId3"/>
            </p:custDataLst>
          </p:nvPr>
        </p:nvSpPr>
        <p:spPr>
          <a:xfrm>
            <a:off x="263525" y="4868863"/>
            <a:ext cx="11812588" cy="1323439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zh-CN" sz="4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“任”字写出姿态之豪迈，“尔”字透出对东南西北风的蔑视。</a:t>
            </a:r>
            <a:endParaRPr lang="zh-CN" altLang="zh-CN" sz="4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"/>
          <p:cNvSpPr/>
          <p:nvPr>
            <p:custDataLst>
              <p:tags r:id="rId1"/>
            </p:custDataLst>
          </p:nvPr>
        </p:nvSpPr>
        <p:spPr>
          <a:xfrm>
            <a:off x="4079875" y="260350"/>
            <a:ext cx="3570288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咏物诗</a:t>
            </a:r>
            <a:endParaRPr lang="zh-CN" altLang="zh-CN" sz="6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650" name="文本框 2"/>
          <p:cNvSpPr/>
          <p:nvPr>
            <p:custDataLst>
              <p:tags r:id="rId2"/>
            </p:custDataLst>
          </p:nvPr>
        </p:nvSpPr>
        <p:spPr>
          <a:xfrm>
            <a:off x="4795838" y="2063750"/>
            <a:ext cx="1779587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咬定</a:t>
            </a:r>
            <a:endParaRPr lang="zh-CN" altLang="zh-CN" sz="6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7651" name="文本框 3"/>
          <p:cNvSpPr/>
          <p:nvPr>
            <p:custDataLst>
              <p:tags r:id="rId3"/>
            </p:custDataLst>
          </p:nvPr>
        </p:nvSpPr>
        <p:spPr>
          <a:xfrm>
            <a:off x="4795838" y="3181350"/>
            <a:ext cx="1779587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立根</a:t>
            </a:r>
            <a:endParaRPr lang="zh-CN" altLang="zh-CN" sz="6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7652" name="文本框 4"/>
          <p:cNvSpPr/>
          <p:nvPr>
            <p:custDataLst>
              <p:tags r:id="rId4"/>
            </p:custDataLst>
          </p:nvPr>
        </p:nvSpPr>
        <p:spPr>
          <a:xfrm>
            <a:off x="4795838" y="4298950"/>
            <a:ext cx="1779587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坚劲</a:t>
            </a:r>
            <a:endParaRPr lang="zh-CN" altLang="zh-CN" sz="6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7653" name="文本框 5"/>
          <p:cNvSpPr/>
          <p:nvPr>
            <p:custDataLst>
              <p:tags r:id="rId5"/>
            </p:custDataLst>
          </p:nvPr>
        </p:nvSpPr>
        <p:spPr>
          <a:xfrm>
            <a:off x="4795838" y="5549900"/>
            <a:ext cx="1779587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任尔</a:t>
            </a:r>
            <a:endParaRPr lang="zh-CN" altLang="zh-CN" sz="6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7654" name="左大括号 7"/>
          <p:cNvSpPr/>
          <p:nvPr>
            <p:custDataLst>
              <p:tags r:id="rId6"/>
            </p:custDataLst>
          </p:nvPr>
        </p:nvSpPr>
        <p:spPr>
          <a:xfrm>
            <a:off x="3394075" y="2228850"/>
            <a:ext cx="846138" cy="3862388"/>
          </a:xfrm>
          <a:prstGeom prst="leftBrace">
            <a:avLst>
              <a:gd name="adj1" fmla="val 51564"/>
              <a:gd name="adj2" fmla="val 50972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endParaRPr lang="zh-CN" altLang="en-US" b="1"/>
          </a:p>
        </p:txBody>
      </p:sp>
      <p:sp>
        <p:nvSpPr>
          <p:cNvPr id="27655" name="左大括号 8"/>
          <p:cNvSpPr/>
          <p:nvPr>
            <p:custDataLst>
              <p:tags r:id="rId7"/>
            </p:custDataLst>
          </p:nvPr>
        </p:nvSpPr>
        <p:spPr>
          <a:xfrm rot="10800000">
            <a:off x="6672263" y="2276475"/>
            <a:ext cx="846137" cy="3862388"/>
          </a:xfrm>
          <a:prstGeom prst="leftBrace">
            <a:avLst>
              <a:gd name="adj1" fmla="val 51565"/>
              <a:gd name="adj2" fmla="val 50972"/>
            </a:avLst>
          </a:prstGeom>
          <a:noFill/>
          <a:ln w="19050">
            <a:solidFill>
              <a:schemeClr val="tx1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endParaRPr lang="zh-CN" altLang="en-US"/>
          </a:p>
        </p:txBody>
      </p:sp>
      <p:sp>
        <p:nvSpPr>
          <p:cNvPr id="27656" name="文本框 9"/>
          <p:cNvSpPr/>
          <p:nvPr>
            <p:custDataLst>
              <p:tags r:id="rId8"/>
            </p:custDataLst>
          </p:nvPr>
        </p:nvSpPr>
        <p:spPr>
          <a:xfrm>
            <a:off x="190500" y="4292600"/>
            <a:ext cx="3279775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坚韧不拔</a:t>
            </a:r>
            <a:endParaRPr lang="zh-CN" altLang="zh-CN" sz="6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7657" name="文本框 10"/>
          <p:cNvSpPr/>
          <p:nvPr>
            <p:custDataLst>
              <p:tags r:id="rId9"/>
            </p:custDataLst>
          </p:nvPr>
        </p:nvSpPr>
        <p:spPr>
          <a:xfrm>
            <a:off x="8113713" y="4238625"/>
            <a:ext cx="3529012" cy="1014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刚正不阿</a:t>
            </a:r>
            <a:endParaRPr lang="zh-CN" altLang="zh-CN" sz="6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7658" name="文本框 11"/>
          <p:cNvSpPr/>
          <p:nvPr>
            <p:custDataLst>
              <p:tags r:id="rId10"/>
            </p:custDataLst>
          </p:nvPr>
        </p:nvSpPr>
        <p:spPr>
          <a:xfrm>
            <a:off x="8607425" y="2578100"/>
            <a:ext cx="116205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人</a:t>
            </a:r>
            <a:endParaRPr lang="zh-CN" altLang="zh-CN" sz="6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7659" name="文本框 12"/>
          <p:cNvSpPr/>
          <p:nvPr>
            <p:custDataLst>
              <p:tags r:id="rId11"/>
            </p:custDataLst>
          </p:nvPr>
        </p:nvSpPr>
        <p:spPr>
          <a:xfrm>
            <a:off x="1189038" y="2771775"/>
            <a:ext cx="1563687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竹</a:t>
            </a:r>
            <a:endParaRPr lang="zh-CN" altLang="zh-CN" sz="6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/>
      <p:bldP spid="27653" grpId="0"/>
      <p:bldP spid="27654" grpId="0" animBg="1"/>
      <p:bldP spid="27655" grpId="0" animBg="1"/>
      <p:bldP spid="27656" grpId="0"/>
      <p:bldP spid="27657" grpId="0"/>
      <p:bldP spid="27658" grpId="0"/>
      <p:bldP spid="276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1"/>
          <p:cNvSpPr/>
          <p:nvPr>
            <p:custDataLst>
              <p:tags r:id="rId1"/>
            </p:custDataLst>
          </p:nvPr>
        </p:nvSpPr>
        <p:spPr>
          <a:xfrm>
            <a:off x="190500" y="476250"/>
            <a:ext cx="11918950" cy="4339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zh-CN" sz="44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在作者的诗画中，竹往往是高尚品行和顽强意志的象征，而风则往往是恶势力的代表。</a:t>
            </a:r>
            <a:r>
              <a:rPr lang="zh-CN" altLang="zh-CN" sz="4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诗中的竹就是作者高尚人格的写照。作者描写扎根在石缝中的竹子坚韧挺拔，</a:t>
            </a:r>
            <a:r>
              <a:rPr lang="zh-CN" altLang="zh-CN" sz="4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借竹坚韧坚贞的傲气，表现的是自己的刚正不阿、铁骨铮铮，</a:t>
            </a:r>
            <a:r>
              <a:rPr lang="zh-CN" altLang="zh-CN" sz="4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借物喻人，托物言志，</a:t>
            </a:r>
            <a:r>
              <a:rPr lang="zh-CN" altLang="zh-CN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令人击节。</a:t>
            </a:r>
            <a:endParaRPr lang="zh-CN" altLang="zh-CN" sz="4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4337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31788" y="260350"/>
            <a:ext cx="11528425" cy="1198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《竹石》一诗主要是写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竹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，为什么题目不是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竹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而是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竹石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698" name="标题 14337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90500" y="1484313"/>
            <a:ext cx="11820525" cy="5078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>
              <a:buClrTx/>
              <a:buFontTx/>
            </a:pPr>
            <a:r>
              <a:rPr lang="zh-CN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阅读《竹石》，很多人只关注了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竹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，而轻易忽视了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石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。的确，本诗描写的主体是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竹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，因为最能表现本诗主旨的诗句，即诗歌三、四句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千磨万击还坚劲，任尔东西南北风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的描写对象的确是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竹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。但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竹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之所以能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坚劲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，除自身的柔韧之外，还得益于能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咬定青山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，尤其是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立根破岩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。离开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破岩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，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竹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恐怕早在东西南北风的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磨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”“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击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中荡然无存了。诗中的竹和石是患难与共的兄弟，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石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的坚定成就了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竹</a:t>
            </a: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的坚韧，二者缺一不可。</a:t>
            </a:r>
            <a:endParaRPr lang="zh-CN" altLang="en-US" sz="36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536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90500" y="188913"/>
            <a:ext cx="2520950" cy="720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en-US" sz="3600" b="1" baseline="0">
                <a:latin typeface="楷体" panose="02010609060101010101" charset="-122"/>
                <a:ea typeface="楷体" panose="02010609060101010101" charset="-122"/>
              </a:rPr>
              <a:t>思考探究一</a:t>
            </a:r>
            <a:endParaRPr lang="zh-CN" altLang="en-US" sz="3600" b="1" baseline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2" name="文本框 16390"/>
          <p:cNvSpPr/>
          <p:nvPr>
            <p:custDataLst>
              <p:tags r:id="rId2"/>
            </p:custDataLst>
          </p:nvPr>
        </p:nvSpPr>
        <p:spPr>
          <a:xfrm>
            <a:off x="119063" y="908050"/>
            <a:ext cx="1186815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诗中描绘的马、石灰、竹各具有怎样的品质，诗人借这些形象分别表达了怎样的志向。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30723" name="文本框 16390"/>
          <p:cNvSpPr/>
          <p:nvPr>
            <p:custDataLst>
              <p:tags r:id="rId3"/>
            </p:custDataLst>
          </p:nvPr>
        </p:nvSpPr>
        <p:spPr>
          <a:xfrm>
            <a:off x="119063" y="2205038"/>
            <a:ext cx="11868150" cy="4398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>
              <a:spcBef>
                <a:spcPct val="50000"/>
              </a:spcBef>
              <a:buClrTx/>
              <a:buFontTx/>
            </a:pPr>
            <a:r>
              <a:rPr lang="zh-CN" altLang="en-US" sz="4000" b="1" baseline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《马诗》中骏马渴望驰骋沙场，这与诗人李贺的渴望为国立功的愿望相同。《石灰吟》中的石灰，甘愿经受磨难甚至粉骨碎身，只为能成就清白，造福人间，这与作者于谦不畏强权、不惧打压，甘愿用生命来维护为官为人之清白的高尚品格相同。《竹石》中的竹不惧歪风、傲然独立，这与作者刚正不阿、铁骨铮铮的傲气相同。</a:t>
            </a:r>
            <a:endParaRPr lang="zh-CN" altLang="en-US" sz="4000" b="1" baseline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 fill="hold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536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90500" y="188913"/>
            <a:ext cx="2520950" cy="720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en-US" sz="3600" b="1" baseline="0">
                <a:latin typeface="楷体" panose="02010609060101010101" charset="-122"/>
                <a:ea typeface="楷体" panose="02010609060101010101" charset="-122"/>
              </a:rPr>
              <a:t>思考探究二</a:t>
            </a:r>
            <a:endParaRPr lang="zh-CN" altLang="en-US" sz="3600" b="1" baseline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46" name="文本框 16390"/>
          <p:cNvSpPr/>
          <p:nvPr>
            <p:custDataLst>
              <p:tags r:id="rId2"/>
            </p:custDataLst>
          </p:nvPr>
        </p:nvSpPr>
        <p:spPr>
          <a:xfrm>
            <a:off x="119063" y="908050"/>
            <a:ext cx="1186815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>
              <a:buClrTx/>
              <a:buFontTx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本课三首诗的写作手法有什么共同之处？表达效果？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sp>
        <p:nvSpPr>
          <p:cNvPr id="31747" name="文本框 16390"/>
          <p:cNvSpPr/>
          <p:nvPr>
            <p:custDataLst>
              <p:tags r:id="rId3"/>
            </p:custDataLst>
          </p:nvPr>
        </p:nvSpPr>
        <p:spPr>
          <a:xfrm>
            <a:off x="95250" y="2133600"/>
            <a:ext cx="12001500" cy="4706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>
              <a:spcBef>
                <a:spcPct val="50000"/>
              </a:spcBef>
              <a:buClrTx/>
              <a:buFontTx/>
            </a:pPr>
            <a:r>
              <a:rPr lang="zh-CN" altLang="en-US" sz="4000" b="1" baseline="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这三首诗都是咏物诗。</a:t>
            </a:r>
            <a:r>
              <a:rPr lang="zh-CN" altLang="en-US" sz="4000" b="1" baseline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既然咏物，都要实写物之形态、色泽等特征，或写其所处环境，求其</a:t>
            </a:r>
            <a:r>
              <a:rPr lang="en-US" altLang="zh-CN" sz="4000" b="1" baseline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4000" b="1" baseline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形似</a:t>
            </a:r>
            <a:r>
              <a:rPr lang="en-US" altLang="zh-CN" sz="4000" b="1" baseline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4000" b="1" baseline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；同时又由物到人，由实到虚，写出精神品格，求其</a:t>
            </a:r>
            <a:r>
              <a:rPr lang="en-US" altLang="zh-CN" sz="4000" b="1" baseline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“</a:t>
            </a:r>
            <a:r>
              <a:rPr lang="zh-CN" altLang="en-US" sz="4000" b="1" baseline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神似</a:t>
            </a:r>
            <a:r>
              <a:rPr lang="en-US" altLang="zh-CN" sz="4000" b="1" baseline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”</a:t>
            </a:r>
            <a:r>
              <a:rPr lang="zh-CN" altLang="en-US" sz="4000" b="1" baseline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。</a:t>
            </a:r>
            <a:r>
              <a:rPr lang="zh-CN" altLang="en-US" sz="4000" b="1" baseline="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三首诗都采用托物言志或借物喻人的手法。</a:t>
            </a:r>
            <a:endParaRPr lang="zh-CN" altLang="en-US" sz="4000" b="1" baseline="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  <a:p>
            <a:pPr lvl="0">
              <a:spcBef>
                <a:spcPct val="50000"/>
              </a:spcBef>
              <a:buClrTx/>
              <a:buFontTx/>
            </a:pPr>
            <a:r>
              <a:rPr lang="zh-CN" altLang="en-US" sz="4000" b="1" baseline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表达效果：</a:t>
            </a:r>
            <a:r>
              <a:rPr lang="zh-CN" altLang="en-US" sz="4000" b="1" baseline="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借助外界的事物来表明自己的好恶爱憎的情感或内心志向，能把主旨表达得既深刻含蓄，饶有韵致，又具体形象，可感性强。</a:t>
            </a:r>
            <a:endParaRPr lang="zh-CN" altLang="en-US" sz="4000" b="1" baseline="0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微软雅黑" panose="020B0503020204020204" charset="-122"/>
            </a:endParaRPr>
          </a:p>
        </p:txBody>
      </p:sp>
      <p:pic>
        <p:nvPicPr>
          <p:cNvPr id="31748" name="New picture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353800" y="11366500"/>
            <a:ext cx="317500" cy="2286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 fill="hold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317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"/>
          <p:cNvSpPr/>
          <p:nvPr>
            <p:custDataLst>
              <p:tags r:id="rId1"/>
            </p:custDataLst>
          </p:nvPr>
        </p:nvSpPr>
        <p:spPr>
          <a:xfrm>
            <a:off x="568325" y="1412776"/>
            <a:ext cx="11142663" cy="34163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学习目标：</a:t>
            </a:r>
            <a:endParaRPr lang="zh-CN" altLang="zh-CN" sz="3600" b="1" dirty="0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lvl="0"/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1、诵读诗歌，借助注释，扫除文字障碍，理解诗意。</a:t>
            </a:r>
            <a:endParaRPr lang="zh-CN" altLang="zh-CN" sz="3600" b="1" dirty="0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lvl="0"/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2、品味诗中“物”与“我”的相通之处，把握咏物诗的特点。</a:t>
            </a:r>
            <a:endParaRPr lang="zh-CN" altLang="zh-CN" sz="3600" b="1" dirty="0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lvl="0"/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3、把握诗歌所咏事物特点，结合诗人生平，理解是个表达的人生志向，体会诗人高洁的人格和高远的志向。</a:t>
            </a:r>
            <a:endParaRPr lang="zh-CN" altLang="zh-CN" sz="3600" b="1" dirty="0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"/>
          <p:cNvSpPr/>
          <p:nvPr>
            <p:custDataLst>
              <p:tags r:id="rId1"/>
            </p:custDataLst>
          </p:nvPr>
        </p:nvSpPr>
        <p:spPr>
          <a:xfrm>
            <a:off x="174601" y="785942"/>
            <a:ext cx="8524875" cy="483209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  郑燮（1693年－1766年），字克柔，号理庵，又号板桥，人称板桥先生，江苏兴化人。清代书画家、文学家。康熙秀才，雍正十年举人，乾隆元年进士。官山东范县、潍县县令，政绩显著，后客居扬州，以卖画为生，为“扬州八怪”重要代表人物。</a:t>
            </a:r>
            <a:endParaRPr lang="zh-CN" altLang="zh-CN" sz="2800" b="1" dirty="0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lvl="0"/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 郑板桥一生只画兰、竹、石，自称“四时不谢之兰，百节长青之竹，万古不败之石，千秋不变之人”。其诗书画，世称“三绝”，是清代比较有代表性的文人画家。代表作品有《修竹新篁图》《清光留照图》《兰竹芳馨图》《甘谷菊泉图》《丛兰荆棘图》等，著有《郑板桥集》。</a:t>
            </a:r>
            <a:endParaRPr lang="zh-CN" altLang="zh-CN" sz="2800" b="1" dirty="0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pic>
        <p:nvPicPr>
          <p:cNvPr id="16386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8707438" y="687388"/>
            <a:ext cx="3317875" cy="5029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/>
          <p:nvPr>
            <p:custDataLst>
              <p:tags r:id="rId1"/>
            </p:custDataLst>
          </p:nvPr>
        </p:nvSpPr>
        <p:spPr>
          <a:xfrm>
            <a:off x="335360" y="836712"/>
            <a:ext cx="11664950" cy="5078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zh-CN" sz="36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 郑板桥情系百姓，与民同忧。乾隆六年（1741年）春，因科举及第考中进士的郑板桥被派往山东范县任县令，开始了他长达12年的官宦生涯。他为官力求简肃，视排衙喝道之类的礼仪为桎梏。为察看民情、访问疾苦，他常不坐轿子，不许鸣锣开道，不许打“回避”“肃静”的牌子，身着便服，脚穿草鞋到乡下察访。即便夜间去查巡，也仅差一人提着写有“板桥”二字的灯笼引路。因为他常常微服“陇上闲眠看耦耕”，以致“几回大府来相问”，竟找不到他的人影子。</a:t>
            </a:r>
            <a:endParaRPr lang="zh-CN" altLang="zh-CN" sz="3600" b="1" dirty="0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>
                                        <p:cTn dur="65" fill="hold" display="1" masterRel="nextClick" afterEffect="1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"/>
          <p:cNvSpPr/>
          <p:nvPr>
            <p:custDataLst>
              <p:tags r:id="rId1"/>
            </p:custDataLst>
          </p:nvPr>
        </p:nvSpPr>
        <p:spPr>
          <a:xfrm>
            <a:off x="396528" y="764704"/>
            <a:ext cx="11537950" cy="501675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zh-CN" sz="4000" dirty="0">
                <a:latin typeface="楷体" panose="02010609060101010101" charset="-122"/>
                <a:ea typeface="楷体" panose="02010609060101010101" charset="-122"/>
              </a:rPr>
              <a:t>乾隆十一年（1746年），郑板桥调署潍县，在潍县任上七年，竟有五年发生旱蝗水灾，生民涂炭，哀鸿遍野。他一面向朝廷据实禀报灾情，请求赈济；一面以工代赈，兴修城池道路，招收远近饥民赴工就食，并责令邑中大户轮流在道边开厂煮粥，供妇孺耄耋充饥。同时，责令囤积居奇者迅速将积粟按通常价格卖给饥民。他自己也节衣缩食，为饥民捐出官俸。在最危急之时，他毅然决定打开官仓放粮。</a:t>
            </a:r>
            <a:endParaRPr lang="zh-CN" altLang="zh-CN" sz="40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7756525" y="241300"/>
            <a:ext cx="3989388" cy="65738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9458" name="文本框 5"/>
          <p:cNvSpPr/>
          <p:nvPr>
            <p:custDataLst>
              <p:tags r:id="rId3"/>
            </p:custDataLst>
          </p:nvPr>
        </p:nvSpPr>
        <p:spPr>
          <a:xfrm>
            <a:off x="119063" y="188913"/>
            <a:ext cx="7472362" cy="4154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zh-CN" sz="44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题画诗</a:t>
            </a:r>
            <a:r>
              <a:rPr lang="zh-CN" altLang="zh-CN" sz="4400" dirty="0">
                <a:latin typeface="楷体" panose="02010609060101010101" charset="-122"/>
                <a:ea typeface="楷体" panose="02010609060101010101" charset="-122"/>
              </a:rPr>
              <a:t>是绘画章法的一部分,它通过书法表现到绘画中,使诗、书、画三者之美极为巧妙地结合起来,相互映发、丰富多姿,增强了作品的形式美感,构成了中国画的艺术特色。</a:t>
            </a:r>
            <a:endParaRPr lang="zh-CN" altLang="zh-CN" sz="44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459" name="文本框 6"/>
          <p:cNvSpPr/>
          <p:nvPr>
            <p:custDataLst>
              <p:tags r:id="rId4"/>
            </p:custDataLst>
          </p:nvPr>
        </p:nvSpPr>
        <p:spPr>
          <a:xfrm>
            <a:off x="263525" y="4508500"/>
            <a:ext cx="6804025" cy="21224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zh-CN" sz="440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中国画非常讲究“意境”，往往画中题诗，诗画互补，使意境更加深远。</a:t>
            </a:r>
            <a:endParaRPr lang="zh-CN" altLang="zh-CN" sz="4400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2"/>
          <p:cNvSpPr/>
          <p:nvPr>
            <p:custDataLst>
              <p:tags r:id="rId1"/>
            </p:custDataLst>
          </p:nvPr>
        </p:nvSpPr>
        <p:spPr>
          <a:xfrm>
            <a:off x="1136650" y="612775"/>
            <a:ext cx="10387013" cy="5630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latin typeface="楷体" panose="02010609060101010101" charset="-122"/>
                <a:ea typeface="楷体" panose="02010609060101010101" charset="-122"/>
              </a:rPr>
              <a:t>竹石</a:t>
            </a:r>
            <a:endParaRPr lang="zh-CN" altLang="zh-CN" sz="6000" b="1">
              <a:latin typeface="楷体" panose="02010609060101010101" charset="-122"/>
              <a:ea typeface="楷体" panose="02010609060101010101" charset="-122"/>
            </a:endParaRPr>
          </a:p>
          <a:p>
            <a:pPr lvl="0" algn="ctr"/>
            <a:r>
              <a:rPr lang="zh-CN" altLang="zh-CN" sz="6000" b="1">
                <a:latin typeface="楷体" panose="02010609060101010101" charset="-122"/>
                <a:ea typeface="楷体" panose="02010609060101010101" charset="-122"/>
              </a:rPr>
              <a:t>郑燮</a:t>
            </a:r>
            <a:endParaRPr lang="zh-CN" altLang="zh-CN" sz="6000" b="1">
              <a:latin typeface="楷体" panose="02010609060101010101" charset="-122"/>
              <a:ea typeface="楷体" panose="02010609060101010101" charset="-122"/>
            </a:endParaRPr>
          </a:p>
          <a:p>
            <a:pPr lvl="0" algn="ctr"/>
            <a:r>
              <a:rPr lang="zh-CN" altLang="zh-CN" sz="6000" b="1">
                <a:latin typeface="楷体" panose="02010609060101010101" charset="-122"/>
                <a:ea typeface="楷体" panose="02010609060101010101" charset="-122"/>
              </a:rPr>
              <a:t>咬定</a:t>
            </a:r>
            <a:r>
              <a:rPr lang="zh-CN" altLang="zh-CN" sz="6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6000" b="1">
                <a:latin typeface="楷体" panose="02010609060101010101" charset="-122"/>
                <a:ea typeface="楷体" panose="02010609060101010101" charset="-122"/>
              </a:rPr>
              <a:t>青山</a:t>
            </a:r>
            <a:r>
              <a:rPr lang="zh-CN" altLang="zh-CN" sz="6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6000" b="1">
                <a:latin typeface="楷体" panose="02010609060101010101" charset="-122"/>
                <a:ea typeface="楷体" panose="02010609060101010101" charset="-122"/>
              </a:rPr>
              <a:t>不放松，</a:t>
            </a:r>
            <a:endParaRPr lang="zh-CN" altLang="zh-CN" sz="6000" b="1">
              <a:latin typeface="楷体" panose="02010609060101010101" charset="-122"/>
              <a:ea typeface="楷体" panose="02010609060101010101" charset="-122"/>
            </a:endParaRPr>
          </a:p>
          <a:p>
            <a:pPr lvl="0" algn="ctr"/>
            <a:r>
              <a:rPr lang="zh-CN" altLang="zh-CN" sz="6000" b="1">
                <a:latin typeface="楷体" panose="02010609060101010101" charset="-122"/>
                <a:ea typeface="楷体" panose="02010609060101010101" charset="-122"/>
              </a:rPr>
              <a:t>立根</a:t>
            </a:r>
            <a:r>
              <a:rPr lang="zh-CN" altLang="zh-CN" sz="6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6000" b="1">
                <a:latin typeface="楷体" panose="02010609060101010101" charset="-122"/>
                <a:ea typeface="楷体" panose="02010609060101010101" charset="-122"/>
              </a:rPr>
              <a:t>原在</a:t>
            </a:r>
            <a:r>
              <a:rPr lang="zh-CN" altLang="zh-CN" sz="6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6000" b="1">
                <a:latin typeface="楷体" panose="02010609060101010101" charset="-122"/>
                <a:ea typeface="楷体" panose="02010609060101010101" charset="-122"/>
              </a:rPr>
              <a:t>破岩中。 </a:t>
            </a:r>
            <a:endParaRPr lang="zh-CN" altLang="zh-CN" sz="6000" b="1">
              <a:latin typeface="楷体" panose="02010609060101010101" charset="-122"/>
              <a:ea typeface="楷体" panose="02010609060101010101" charset="-122"/>
            </a:endParaRPr>
          </a:p>
          <a:p>
            <a:pPr lvl="0" algn="ctr"/>
            <a:r>
              <a:rPr lang="zh-CN" altLang="zh-CN" sz="6000" b="1">
                <a:latin typeface="楷体" panose="02010609060101010101" charset="-122"/>
                <a:ea typeface="楷体" panose="02010609060101010101" charset="-122"/>
              </a:rPr>
              <a:t>千磨</a:t>
            </a:r>
            <a:r>
              <a:rPr lang="zh-CN" altLang="zh-CN" sz="6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6000" b="1">
                <a:latin typeface="楷体" panose="02010609060101010101" charset="-122"/>
                <a:ea typeface="楷体" panose="02010609060101010101" charset="-122"/>
              </a:rPr>
              <a:t>万击</a:t>
            </a:r>
            <a:r>
              <a:rPr lang="zh-CN" altLang="zh-CN" sz="6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6000" b="1">
                <a:latin typeface="楷体" panose="02010609060101010101" charset="-122"/>
                <a:ea typeface="楷体" panose="02010609060101010101" charset="-122"/>
              </a:rPr>
              <a:t>还坚劲，</a:t>
            </a:r>
            <a:endParaRPr lang="zh-CN" altLang="zh-CN" sz="6000" b="1">
              <a:latin typeface="楷体" panose="02010609060101010101" charset="-122"/>
              <a:ea typeface="楷体" panose="02010609060101010101" charset="-122"/>
            </a:endParaRPr>
          </a:p>
          <a:p>
            <a:pPr lvl="0" algn="ctr"/>
            <a:r>
              <a:rPr lang="zh-CN" altLang="zh-CN" sz="6000" b="1">
                <a:latin typeface="楷体" panose="02010609060101010101" charset="-122"/>
                <a:ea typeface="楷体" panose="02010609060101010101" charset="-122"/>
              </a:rPr>
              <a:t>任尔/东西</a:t>
            </a:r>
            <a:r>
              <a:rPr lang="zh-CN" altLang="zh-CN" sz="6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/</a:t>
            </a:r>
            <a:r>
              <a:rPr lang="zh-CN" altLang="zh-CN" sz="6000" b="1">
                <a:latin typeface="楷体" panose="02010609060101010101" charset="-122"/>
                <a:ea typeface="楷体" panose="02010609060101010101" charset="-122"/>
              </a:rPr>
              <a:t>南北风。</a:t>
            </a:r>
            <a:endParaRPr lang="zh-CN" altLang="zh-CN" sz="6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482" name="文本框 1"/>
          <p:cNvSpPr/>
          <p:nvPr>
            <p:custDataLst>
              <p:tags r:id="rId2"/>
            </p:custDataLst>
          </p:nvPr>
        </p:nvSpPr>
        <p:spPr>
          <a:xfrm>
            <a:off x="119063" y="260350"/>
            <a:ext cx="4657725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读一读</a:t>
            </a:r>
            <a:endParaRPr lang="zh-CN" altLang="zh-CN" sz="6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2"/>
          <p:cNvSpPr/>
          <p:nvPr>
            <p:custDataLst>
              <p:tags r:id="rId1"/>
            </p:custDataLst>
          </p:nvPr>
        </p:nvSpPr>
        <p:spPr>
          <a:xfrm>
            <a:off x="190500" y="115888"/>
            <a:ext cx="4257675" cy="1014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疏通诗意</a:t>
            </a:r>
            <a:endParaRPr lang="zh-CN" altLang="zh-CN" sz="60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06" name="文本框 1"/>
          <p:cNvSpPr/>
          <p:nvPr>
            <p:custDataLst>
              <p:tags r:id="rId2"/>
            </p:custDataLst>
          </p:nvPr>
        </p:nvSpPr>
        <p:spPr>
          <a:xfrm>
            <a:off x="526777" y="1430338"/>
            <a:ext cx="11663363" cy="9233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5400" b="1" dirty="0">
                <a:latin typeface="楷体" panose="02010609060101010101" charset="-122"/>
                <a:ea typeface="楷体" panose="02010609060101010101" charset="-122"/>
              </a:rPr>
              <a:t>咬定青山不放松，立根原在破岩中。</a:t>
            </a:r>
            <a:endParaRPr lang="zh-CN" altLang="zh-CN" sz="5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507" name="文本框 2"/>
          <p:cNvSpPr/>
          <p:nvPr>
            <p:custDataLst>
              <p:tags r:id="rId3"/>
            </p:custDataLst>
          </p:nvPr>
        </p:nvSpPr>
        <p:spPr>
          <a:xfrm>
            <a:off x="992188" y="2492375"/>
            <a:ext cx="10209212" cy="2124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zh-CN" sz="44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咬定：咬紧。</a:t>
            </a:r>
            <a:endParaRPr lang="zh-CN" altLang="zh-CN" sz="4400" b="1" dirty="0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lvl="0"/>
            <a:r>
              <a:rPr lang="zh-CN" altLang="zh-CN" sz="44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立根：扎根。</a:t>
            </a:r>
            <a:endParaRPr lang="zh-CN" altLang="zh-CN" sz="4400" b="1" dirty="0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lvl="0"/>
            <a:r>
              <a:rPr lang="zh-CN" altLang="zh-CN" sz="4400" b="1" dirty="0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破岩：裂开的山岩，即岩石的缝隙。</a:t>
            </a:r>
            <a:endParaRPr lang="zh-CN" altLang="zh-CN" sz="4400" b="1" dirty="0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1508" name="文本框 1"/>
          <p:cNvSpPr/>
          <p:nvPr>
            <p:custDataLst>
              <p:tags r:id="rId4"/>
            </p:custDataLst>
          </p:nvPr>
        </p:nvSpPr>
        <p:spPr>
          <a:xfrm>
            <a:off x="666750" y="4633913"/>
            <a:ext cx="10858500" cy="19383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6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竹子抓住青山一点也不放松，它的根牢牢地扎在岩石缝中。</a:t>
            </a:r>
            <a:endParaRPr lang="zh-CN" altLang="zh-CN" sz="60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"/>
          <p:cNvSpPr/>
          <p:nvPr>
            <p:custDataLst>
              <p:tags r:id="rId1"/>
            </p:custDataLst>
          </p:nvPr>
        </p:nvSpPr>
        <p:spPr>
          <a:xfrm>
            <a:off x="190500" y="260350"/>
            <a:ext cx="11882438" cy="9233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 algn="ctr"/>
            <a:r>
              <a:rPr lang="zh-CN" altLang="zh-CN" sz="5400" b="1" dirty="0">
                <a:latin typeface="楷体" panose="02010609060101010101" charset="-122"/>
                <a:ea typeface="楷体" panose="02010609060101010101" charset="-122"/>
              </a:rPr>
              <a:t>千磨万击还坚劲，任尔东西南北风。</a:t>
            </a:r>
            <a:endParaRPr lang="zh-CN" altLang="zh-CN" sz="5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530" name="文本框 2"/>
          <p:cNvSpPr/>
          <p:nvPr>
            <p:custDataLst>
              <p:tags r:id="rId2"/>
            </p:custDataLst>
          </p:nvPr>
        </p:nvSpPr>
        <p:spPr>
          <a:xfrm>
            <a:off x="695325" y="1484313"/>
            <a:ext cx="8189913" cy="21224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zh-CN" sz="44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坚劲(jìnɡ)：坚强有力。</a:t>
            </a:r>
            <a:endParaRPr lang="zh-CN" altLang="zh-CN" sz="4400" b="1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lvl="0"/>
            <a:r>
              <a:rPr lang="zh-CN" altLang="zh-CN" sz="44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任：任凭。</a:t>
            </a:r>
            <a:endParaRPr lang="zh-CN" altLang="zh-CN" sz="4400" b="1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lvl="0"/>
            <a:r>
              <a:rPr lang="zh-CN" altLang="zh-CN" sz="44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尔：你。</a:t>
            </a:r>
            <a:endParaRPr lang="zh-CN" altLang="zh-CN" sz="4400" b="1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2531" name="文本框 4"/>
          <p:cNvSpPr/>
          <p:nvPr>
            <p:custDataLst>
              <p:tags r:id="rId3"/>
            </p:custDataLst>
          </p:nvPr>
        </p:nvSpPr>
        <p:spPr>
          <a:xfrm>
            <a:off x="309562" y="4005064"/>
            <a:ext cx="11882438" cy="15696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zh-CN" sz="4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经历无数磨难和打击身骨仍坚劲，任凭你刮酷暑的东南风，还是严冬的西北风。</a:t>
            </a:r>
            <a:endParaRPr lang="zh-CN" altLang="zh-CN" sz="48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/>
    </p:bldLst>
  </p:timing>
</p:sld>
</file>

<file path=ppt/tags/tag1.xml><?xml version="1.0" encoding="utf-8"?>
<p:tagLst xmlns:p="http://schemas.openxmlformats.org/presentationml/2006/main">
  <p:tag name="AS_UNIQUEID" val="147"/>
</p:tagLst>
</file>

<file path=ppt/tags/tag10.xml><?xml version="1.0" encoding="utf-8"?>
<p:tagLst xmlns:p="http://schemas.openxmlformats.org/presentationml/2006/main">
  <p:tag name="AS_UNIQUEID" val="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0.xml><?xml version="1.0" encoding="utf-8"?>
<p:tagLst xmlns:p="http://schemas.openxmlformats.org/presentationml/2006/main">
  <p:tag name="AS_UNIQUEID" val="98"/>
</p:tagLst>
</file>

<file path=ppt/tags/tag101.xml><?xml version="1.0" encoding="utf-8"?>
<p:tagLst xmlns:p="http://schemas.openxmlformats.org/presentationml/2006/main">
  <p:tag name="AS_UNIQUEID" val="99"/>
</p:tagLst>
</file>

<file path=ppt/tags/tag102.xml><?xml version="1.0" encoding="utf-8"?>
<p:tagLst xmlns:p="http://schemas.openxmlformats.org/presentationml/2006/main">
  <p:tag name="AS_UNIQUEID" val="100"/>
</p:tagLst>
</file>

<file path=ppt/tags/tag103.xml><?xml version="1.0" encoding="utf-8"?>
<p:tagLst xmlns:p="http://schemas.openxmlformats.org/presentationml/2006/main">
  <p:tag name="AS_UNIQUEID" val="101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5.xml><?xml version="1.0" encoding="utf-8"?>
<p:tagLst xmlns:p="http://schemas.openxmlformats.org/presentationml/2006/main">
  <p:tag name="AS_UNIQUEID" val="102"/>
</p:tagLst>
</file>

<file path=ppt/tags/tag106.xml><?xml version="1.0" encoding="utf-8"?>
<p:tagLst xmlns:p="http://schemas.openxmlformats.org/presentationml/2006/main">
  <p:tag name="AS_UNIQUEID" val="103"/>
</p:tagLst>
</file>

<file path=ppt/tags/tag107.xml><?xml version="1.0" encoding="utf-8"?>
<p:tagLst xmlns:p="http://schemas.openxmlformats.org/presentationml/2006/main">
  <p:tag name="AS_UNIQUEID" val="104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09.xml><?xml version="1.0" encoding="utf-8"?>
<p:tagLst xmlns:p="http://schemas.openxmlformats.org/presentationml/2006/main">
  <p:tag name="AS_UNIQUEID" val="105"/>
</p:tagLst>
</file>

<file path=ppt/tags/tag11.xml><?xml version="1.0" encoding="utf-8"?>
<p:tagLst xmlns:p="http://schemas.openxmlformats.org/presentationml/2006/main">
  <p:tag name="AS_UNIQUEID" val="156"/>
</p:tagLst>
</file>

<file path=ppt/tags/tag110.xml><?xml version="1.0" encoding="utf-8"?>
<p:tagLst xmlns:p="http://schemas.openxmlformats.org/presentationml/2006/main">
  <p:tag name="AS_UNIQUEID" val="106"/>
</p:tagLst>
</file>

<file path=ppt/tags/tag111.xml><?xml version="1.0" encoding="utf-8"?>
<p:tagLst xmlns:p="http://schemas.openxmlformats.org/presentationml/2006/main">
  <p:tag name="AS_UNIQUEID" val="107"/>
</p:tagLst>
</file>

<file path=ppt/tags/tag112.xml><?xml version="1.0" encoding="utf-8"?>
<p:tagLst xmlns:p="http://schemas.openxmlformats.org/presentationml/2006/main">
  <p:tag name="AS_UNIQUEID" val="108"/>
</p:tagLst>
</file>

<file path=ppt/tags/tag113.xml><?xml version="1.0" encoding="utf-8"?>
<p:tagLst xmlns:p="http://schemas.openxmlformats.org/presentationml/2006/main">
  <p:tag name="AS_UNIQUEID" val="109"/>
</p:tagLst>
</file>

<file path=ppt/tags/tag114.xml><?xml version="1.0" encoding="utf-8"?>
<p:tagLst xmlns:p="http://schemas.openxmlformats.org/presentationml/2006/main">
  <p:tag name="AS_UNIQUEID" val="110"/>
</p:tagLst>
</file>

<file path=ppt/tags/tag115.xml><?xml version="1.0" encoding="utf-8"?>
<p:tagLst xmlns:p="http://schemas.openxmlformats.org/presentationml/2006/main">
  <p:tag name="AS_UNIQUEID" val="111"/>
</p:tagLst>
</file>

<file path=ppt/tags/tag116.xml><?xml version="1.0" encoding="utf-8"?>
<p:tagLst xmlns:p="http://schemas.openxmlformats.org/presentationml/2006/main">
  <p:tag name="AS_UNIQUEID" val="112"/>
</p:tagLst>
</file>

<file path=ppt/tags/tag117.xml><?xml version="1.0" encoding="utf-8"?>
<p:tagLst xmlns:p="http://schemas.openxmlformats.org/presentationml/2006/main">
  <p:tag name="AS_UNIQUEID" val="113"/>
</p:tagLst>
</file>

<file path=ppt/tags/tag118.xml><?xml version="1.0" encoding="utf-8"?>
<p:tagLst xmlns:p="http://schemas.openxmlformats.org/presentationml/2006/main">
  <p:tag name="AS_UNIQUEID" val="114"/>
</p:tagLst>
</file>

<file path=ppt/tags/tag119.xml><?xml version="1.0" encoding="utf-8"?>
<p:tagLst xmlns:p="http://schemas.openxmlformats.org/presentationml/2006/main">
  <p:tag name="AS_UNIQUEID" val="115"/>
</p:tagLst>
</file>

<file path=ppt/tags/tag12.xml><?xml version="1.0" encoding="utf-8"?>
<p:tagLst xmlns:p="http://schemas.openxmlformats.org/presentationml/2006/main">
  <p:tag name="AS_UNIQUEID" val="157"/>
</p:tagLst>
</file>

<file path=ppt/tags/tag1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1.xml><?xml version="1.0" encoding="utf-8"?>
<p:tagLst xmlns:p="http://schemas.openxmlformats.org/presentationml/2006/main">
  <p:tag name="AS_UNIQUEID" val="116"/>
</p:tagLst>
</file>

<file path=ppt/tags/tag12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3.xml><?xml version="1.0" encoding="utf-8"?>
<p:tagLst xmlns:p="http://schemas.openxmlformats.org/presentationml/2006/main">
  <p:tag name="AS_UNIQUEID" val="120"/>
</p:tagLst>
</file>

<file path=ppt/tags/tag124.xml><?xml version="1.0" encoding="utf-8"?>
<p:tagLst xmlns:p="http://schemas.openxmlformats.org/presentationml/2006/main">
  <p:tag name="AS_UNIQUEID" val="120"/>
</p:tagLst>
</file>

<file path=ppt/tags/tag12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6.xml><?xml version="1.0" encoding="utf-8"?>
<p:tagLst xmlns:p="http://schemas.openxmlformats.org/presentationml/2006/main">
  <p:tag name="AS_UNIQUEID" val="125"/>
</p:tagLst>
</file>

<file path=ppt/tags/tag127.xml><?xml version="1.0" encoding="utf-8"?>
<p:tagLst xmlns:p="http://schemas.openxmlformats.org/presentationml/2006/main">
  <p:tag name="AS_UNIQUEID" val="126"/>
</p:tagLst>
</file>

<file path=ppt/tags/tag128.xml><?xml version="1.0" encoding="utf-8"?>
<p:tagLst xmlns:p="http://schemas.openxmlformats.org/presentationml/2006/main">
  <p:tag name="AS_UNIQUEID" val="126"/>
</p:tagLst>
</file>

<file path=ppt/tags/tag12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AS_UNIQUEID" val="158"/>
</p:tagLst>
</file>

<file path=ppt/tags/tag130.xml><?xml version="1.0" encoding="utf-8"?>
<p:tagLst xmlns:p="http://schemas.openxmlformats.org/presentationml/2006/main">
  <p:tag name="AS_UNIQUEID" val="125"/>
</p:tagLst>
</file>

<file path=ppt/tags/tag131.xml><?xml version="1.0" encoding="utf-8"?>
<p:tagLst xmlns:p="http://schemas.openxmlformats.org/presentationml/2006/main">
  <p:tag name="AS_UNIQUEID" val="126"/>
</p:tagLst>
</file>

<file path=ppt/tags/tag132.xml><?xml version="1.0" encoding="utf-8"?>
<p:tagLst xmlns:p="http://schemas.openxmlformats.org/presentationml/2006/main">
  <p:tag name="AS_UNIQUEID" val="126"/>
</p:tagLst>
</file>

<file path=ppt/tags/tag133.xml><?xml version="1.0" encoding="utf-8"?>
<p:tagLst xmlns:p="http://schemas.openxmlformats.org/presentationml/2006/main">
  <p:tag name="AS_UNIQUEID" val="201"/>
</p:tagLst>
</file>

<file path=ppt/tags/tag13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5.xml><?xml version="1.0" encoding="utf-8"?>
<p:tagLst xmlns:p="http://schemas.openxmlformats.org/presentationml/2006/main">
  <p:tag name="AS_UNIQUEID" val="133"/>
</p:tagLst>
</file>

<file path=ppt/tags/tag136.xml><?xml version="1.0" encoding="utf-8"?>
<p:tagLst xmlns:p="http://schemas.openxmlformats.org/presentationml/2006/main">
  <p:tag name="AS_UNIQUEID" val="134"/>
</p:tagLst>
</file>

<file path=ppt/tags/tag137.xml><?xml version="1.0" encoding="utf-8"?>
<p:tagLst xmlns:p="http://schemas.openxmlformats.org/presentationml/2006/main">
  <p:tag name="AS_UNIQUEID" val="135"/>
</p:tagLst>
</file>

<file path=ppt/tags/tag138.xml><?xml version="1.0" encoding="utf-8"?>
<p:tagLst xmlns:p="http://schemas.openxmlformats.org/presentationml/2006/main">
  <p:tag name="AS_UNIQUEID" val="136"/>
</p:tagLst>
</file>

<file path=ppt/tags/tag139.xml><?xml version="1.0" encoding="utf-8"?>
<p:tagLst xmlns:p="http://schemas.openxmlformats.org/presentationml/2006/main">
  <p:tag name="AS_UNIQUEID" val="137"/>
</p:tagLst>
</file>

<file path=ppt/tags/tag14.xml><?xml version="1.0" encoding="utf-8"?>
<p:tagLst xmlns:p="http://schemas.openxmlformats.org/presentationml/2006/main">
  <p:tag name="AS_UNIQUEID" val="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0.xml><?xml version="1.0" encoding="utf-8"?>
<p:tagLst xmlns:p="http://schemas.openxmlformats.org/presentationml/2006/main">
  <p:tag name="AS_UNIQUEID" val="138"/>
</p:tagLst>
</file>

<file path=ppt/tags/tag141.xml><?xml version="1.0" encoding="utf-8"?>
<p:tagLst xmlns:p="http://schemas.openxmlformats.org/presentationml/2006/main">
  <p:tag name="AS_UNIQUEID" val="139"/>
</p:tagLst>
</file>

<file path=ppt/tags/tag142.xml><?xml version="1.0" encoding="utf-8"?>
<p:tagLst xmlns:p="http://schemas.openxmlformats.org/presentationml/2006/main">
  <p:tag name="AS_UNIQUEID" val="140"/>
</p:tagLst>
</file>

<file path=ppt/tags/tag143.xml><?xml version="1.0" encoding="utf-8"?>
<p:tagLst xmlns:p="http://schemas.openxmlformats.org/presentationml/2006/main">
  <p:tag name="AS_UNIQUEID" val="141"/>
</p:tagLst>
</file>

<file path=ppt/tags/tag144.xml><?xml version="1.0" encoding="utf-8"?>
<p:tagLst xmlns:p="http://schemas.openxmlformats.org/presentationml/2006/main">
  <p:tag name="AS_UNIQUEID" val="142"/>
</p:tagLst>
</file>

<file path=ppt/tags/tag145.xml><?xml version="1.0" encoding="utf-8"?>
<p:tagLst xmlns:p="http://schemas.openxmlformats.org/presentationml/2006/main">
  <p:tag name="AS_NET" val="4.0.30319.42000"/>
  <p:tag name="AS_OS" val="Unix 3.10 unknown"/>
  <p:tag name="AS_RELEASE_DATE" val="2020.11.30"/>
  <p:tag name="AS_TITLE" val="Aspose.Slides for Java"/>
  <p:tag name="AS_VERSION" val="20.11"/>
  <p:tag name="KSO_WPP_MARK_KEY" val="2c4fff23-31ee-49ae-9e01-80319a715b00"/>
  <p:tag name="COMMONDATA" val="eyJoZGlkIjoiNTEwZDYwYjA4ODUyYzA2MmI0M2EzZjhhMWY0NWI4YWEifQ=="/>
</p:tagLst>
</file>

<file path=ppt/tags/tag15.xml><?xml version="1.0" encoding="utf-8"?>
<p:tagLst xmlns:p="http://schemas.openxmlformats.org/presentationml/2006/main">
  <p:tag name="AS_UNIQUEID" val="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AS_UNIQUEID" val="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AS_UNIQUEID" val="160"/>
</p:tagLst>
</file>

<file path=ppt/tags/tag18.xml><?xml version="1.0" encoding="utf-8"?>
<p:tagLst xmlns:p="http://schemas.openxmlformats.org/presentationml/2006/main">
  <p:tag name="AS_UNIQUEID" val="161"/>
</p:tagLst>
</file>

<file path=ppt/tags/tag19.xml><?xml version="1.0" encoding="utf-8"?>
<p:tagLst xmlns:p="http://schemas.openxmlformats.org/presentationml/2006/main">
  <p:tag name="AS_UNIQUEID" val="162"/>
</p:tagLst>
</file>

<file path=ppt/tags/tag2.xml><?xml version="1.0" encoding="utf-8"?>
<p:tagLst xmlns:p="http://schemas.openxmlformats.org/presentationml/2006/main">
  <p:tag name="AS_UNIQUEID" val="148"/>
</p:tagLst>
</file>

<file path=ppt/tags/tag20.xml><?xml version="1.0" encoding="utf-8"?>
<p:tagLst xmlns:p="http://schemas.openxmlformats.org/presentationml/2006/main">
  <p:tag name="AS_UNIQUEID" val="163"/>
</p:tagLst>
</file>

<file path=ppt/tags/tag21.xml><?xml version="1.0" encoding="utf-8"?>
<p:tagLst xmlns:p="http://schemas.openxmlformats.org/presentationml/2006/main">
  <p:tag name="AS_UNIQUEID" val="164"/>
</p:tagLst>
</file>

<file path=ppt/tags/tag22.xml><?xml version="1.0" encoding="utf-8"?>
<p:tagLst xmlns:p="http://schemas.openxmlformats.org/presentationml/2006/main">
  <p:tag name="AS_UNIQUEID" val="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AS_UNIQUEID" val="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AS_UNIQUEID" val="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AS_UNIQUEID" val="166"/>
</p:tagLst>
</file>

<file path=ppt/tags/tag26.xml><?xml version="1.0" encoding="utf-8"?>
<p:tagLst xmlns:p="http://schemas.openxmlformats.org/presentationml/2006/main">
  <p:tag name="AS_UNIQUEID" val="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AS_UNIQUEID" val="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AS_UNIQUEID" val="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AS_UNIQUEID" val="1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AS_UNIQUEID" val="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AS_UNIQUEID" val="1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AS_UNIQUEID" val="1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AS_UNIQUEID" val="169"/>
</p:tagLst>
</file>

<file path=ppt/tags/tag33.xml><?xml version="1.0" encoding="utf-8"?>
<p:tagLst xmlns:p="http://schemas.openxmlformats.org/presentationml/2006/main">
  <p:tag name="AS_UNIQUEID" val="170"/>
</p:tagLst>
</file>

<file path=ppt/tags/tag34.xml><?xml version="1.0" encoding="utf-8"?>
<p:tagLst xmlns:p="http://schemas.openxmlformats.org/presentationml/2006/main">
  <p:tag name="AS_UNIQUEID" val="171"/>
</p:tagLst>
</file>

<file path=ppt/tags/tag35.xml><?xml version="1.0" encoding="utf-8"?>
<p:tagLst xmlns:p="http://schemas.openxmlformats.org/presentationml/2006/main">
  <p:tag name="AS_UNIQUEID" val="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AS_UNIQUEID" val="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AS_UNIQUEID" val="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AS_UNIQUEID" val="173"/>
</p:tagLst>
</file>

<file path=ppt/tags/tag39.xml><?xml version="1.0" encoding="utf-8"?>
<p:tagLst xmlns:p="http://schemas.openxmlformats.org/presentationml/2006/main">
  <p:tag name="AS_UNIQUEID" val="174"/>
</p:tagLst>
</file>

<file path=ppt/tags/tag4.xml><?xml version="1.0" encoding="utf-8"?>
<p:tagLst xmlns:p="http://schemas.openxmlformats.org/presentationml/2006/main">
  <p:tag name="AS_UNIQUEID" val="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AS_UNIQUEID" val="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.xml><?xml version="1.0" encoding="utf-8"?>
<p:tagLst xmlns:p="http://schemas.openxmlformats.org/presentationml/2006/main">
  <p:tag name="AS_UNIQUEID" val="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.xml><?xml version="1.0" encoding="utf-8"?>
<p:tagLst xmlns:p="http://schemas.openxmlformats.org/presentationml/2006/main">
  <p:tag name="AS_UNIQUEID" val="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3.xml><?xml version="1.0" encoding="utf-8"?>
<p:tagLst xmlns:p="http://schemas.openxmlformats.org/presentationml/2006/main">
  <p:tag name="AS_UNIQUEID" val="176"/>
</p:tagLst>
</file>

<file path=ppt/tags/tag44.xml><?xml version="1.0" encoding="utf-8"?>
<p:tagLst xmlns:p="http://schemas.openxmlformats.org/presentationml/2006/main">
  <p:tag name="AS_UNIQUEID" val="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5.xml><?xml version="1.0" encoding="utf-8"?>
<p:tagLst xmlns:p="http://schemas.openxmlformats.org/presentationml/2006/main">
  <p:tag name="AS_UNIQUEID" val="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6.xml><?xml version="1.0" encoding="utf-8"?>
<p:tagLst xmlns:p="http://schemas.openxmlformats.org/presentationml/2006/main">
  <p:tag name="AS_UNIQUEID" val="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7.xml><?xml version="1.0" encoding="utf-8"?>
<p:tagLst xmlns:p="http://schemas.openxmlformats.org/presentationml/2006/main">
  <p:tag name="AS_UNIQUEID" val="178"/>
</p:tagLst>
</file>

<file path=ppt/tags/tag48.xml><?xml version="1.0" encoding="utf-8"?>
<p:tagLst xmlns:p="http://schemas.openxmlformats.org/presentationml/2006/main">
  <p:tag name="AS_UNIQUEID" val="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.xml><?xml version="1.0" encoding="utf-8"?>
<p:tagLst xmlns:p="http://schemas.openxmlformats.org/presentationml/2006/main">
  <p:tag name="AS_UNIQUEID" val="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AS_UNIQUEID" val="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p="http://schemas.openxmlformats.org/presentationml/2006/main">
  <p:tag name="AS_UNIQUEID" val="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1.xml><?xml version="1.0" encoding="utf-8"?>
<p:tagLst xmlns:p="http://schemas.openxmlformats.org/presentationml/2006/main">
  <p:tag name="AS_UNIQUEID" val="2"/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2.xml><?xml version="1.0" encoding="utf-8"?>
<p:tagLst xmlns:p="http://schemas.openxmlformats.org/presentationml/2006/main">
  <p:tag name="AS_UNIQUEID" val="3"/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.xml><?xml version="1.0" encoding="utf-8"?>
<p:tagLst xmlns:p="http://schemas.openxmlformats.org/presentationml/2006/main">
  <p:tag name="AS_UNIQUEID" val="1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4.xml><?xml version="1.0" encoding="utf-8"?>
<p:tagLst xmlns:p="http://schemas.openxmlformats.org/presentationml/2006/main">
  <p:tag name="AS_UNIQUEID" val="1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.xml><?xml version="1.0" encoding="utf-8"?>
<p:tagLst xmlns:p="http://schemas.openxmlformats.org/presentationml/2006/main">
  <p:tag name="AS_UNIQUEID" val="1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.xml><?xml version="1.0" encoding="utf-8"?>
<p:tagLst xmlns:p="http://schemas.openxmlformats.org/presentationml/2006/main">
  <p:tag name="AS_UNIQUEID" val="0"/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"/>
</p:tagLst>
</file>

<file path=ppt/tags/tag57.xml><?xml version="1.0" encoding="utf-8"?>
<p:tagLst xmlns:p="http://schemas.openxmlformats.org/presentationml/2006/main">
  <p:tag name="AS_UNIQUEID" val="200"/>
</p:tagLst>
</file>

<file path=ppt/tags/tag58.xml><?xml version="1.0" encoding="utf-8"?>
<p:tagLst xmlns:p="http://schemas.openxmlformats.org/presentationml/2006/main">
  <p:tag name="AS_UNIQUEID" val="66"/>
</p:tagLst>
</file>

<file path=ppt/tags/tag59.xml><?xml version="1.0" encoding="utf-8"?>
<p:tagLst xmlns:p="http://schemas.openxmlformats.org/presentationml/2006/main">
  <p:tag name="AS_UNIQUEID" val="67"/>
</p:tagLst>
</file>

<file path=ppt/tags/tag6.xml><?xml version="1.0" encoding="utf-8"?>
<p:tagLst xmlns:p="http://schemas.openxmlformats.org/presentationml/2006/main">
  <p:tag name="AS_UNIQUEID" val="153"/>
</p:tagLst>
</file>

<file path=ppt/tags/tag60.xml><?xml version="1.0" encoding="utf-8"?>
<p:tagLst xmlns:p="http://schemas.openxmlformats.org/presentationml/2006/main">
  <p:tag name="AS_UNIQUEID" val="68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AS_UNIQUEID" val="69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p="http://schemas.openxmlformats.org/presentationml/2006/main">
  <p:tag name="AS_UNIQUEID" val="70"/>
</p:tagLst>
</file>

<file path=ppt/tags/tag65.xml><?xml version="1.0" encoding="utf-8"?>
<p:tagLst xmlns:p="http://schemas.openxmlformats.org/presentationml/2006/main">
  <p:tag name="AS_UNIQUEID" val="7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AS_UNIQUEID" val="72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AS_UNIQUEID" val="73"/>
</p:tagLst>
</file>

<file path=ppt/tags/tag7.xml><?xml version="1.0" encoding="utf-8"?>
<p:tagLst xmlns:p="http://schemas.openxmlformats.org/presentationml/2006/main">
  <p:tag name="AS_UNIQUEID" val="154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p="http://schemas.openxmlformats.org/presentationml/2006/main">
  <p:tag name="AS_UNIQUEID" val="85"/>
</p:tagLst>
</file>

<file path=ppt/tags/tag72.xml><?xml version="1.0" encoding="utf-8"?>
<p:tagLst xmlns:p="http://schemas.openxmlformats.org/presentationml/2006/main">
  <p:tag name="AS_UNIQUEID" val="86"/>
</p:tagLst>
</file>

<file path=ppt/tags/tag73.xml><?xml version="1.0" encoding="utf-8"?>
<p:tagLst xmlns:p="http://schemas.openxmlformats.org/presentationml/2006/main">
  <p:tag name="AS_UNIQUEID" val="87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p="http://schemas.openxmlformats.org/presentationml/2006/main">
  <p:tag name="AS_UNIQUEID" val="76"/>
</p:tagLst>
</file>

<file path=ppt/tags/tag76.xml><?xml version="1.0" encoding="utf-8"?>
<p:tagLst xmlns:p="http://schemas.openxmlformats.org/presentationml/2006/main">
  <p:tag name="AS_UNIQUEID" val="75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p="http://schemas.openxmlformats.org/presentationml/2006/main">
  <p:tag name="AS_UNIQUEID" val="77"/>
</p:tagLst>
</file>

<file path=ppt/tags/tag79.xml><?xml version="1.0" encoding="utf-8"?>
<p:tagLst xmlns:p="http://schemas.openxmlformats.org/presentationml/2006/main">
  <p:tag name="AS_UNIQUEID" val="78"/>
</p:tagLst>
</file>

<file path=ppt/tags/tag8.xml><?xml version="1.0" encoding="utf-8"?>
<p:tagLst xmlns:p="http://schemas.openxmlformats.org/presentationml/2006/main">
  <p:tag name="AS_UNIQUEID" val="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0.xml><?xml version="1.0" encoding="utf-8"?>
<p:tagLst xmlns:p="http://schemas.openxmlformats.org/presentationml/2006/main">
  <p:tag name="AS_UNIQUEID" val="79"/>
</p:tagLst>
</file>

<file path=ppt/tags/tag81.xml><?xml version="1.0" encoding="utf-8"?>
<p:tagLst xmlns:p="http://schemas.openxmlformats.org/presentationml/2006/main">
  <p:tag name="AS_UNIQUEID" val="80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3.xml><?xml version="1.0" encoding="utf-8"?>
<p:tagLst xmlns:p="http://schemas.openxmlformats.org/presentationml/2006/main">
  <p:tag name="AS_UNIQUEID" val="81"/>
</p:tagLst>
</file>

<file path=ppt/tags/tag84.xml><?xml version="1.0" encoding="utf-8"?>
<p:tagLst xmlns:p="http://schemas.openxmlformats.org/presentationml/2006/main">
  <p:tag name="AS_UNIQUEID" val="82"/>
</p:tagLst>
</file>

<file path=ppt/tags/tag85.xml><?xml version="1.0" encoding="utf-8"?>
<p:tagLst xmlns:p="http://schemas.openxmlformats.org/presentationml/2006/main">
  <p:tag name="AS_UNIQUEID" val="83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7.xml><?xml version="1.0" encoding="utf-8"?>
<p:tagLst xmlns:p="http://schemas.openxmlformats.org/presentationml/2006/main">
  <p:tag name="AS_UNIQUEID" val="88"/>
</p:tagLst>
</file>

<file path=ppt/tags/tag88.xml><?xml version="1.0" encoding="utf-8"?>
<p:tagLst xmlns:p="http://schemas.openxmlformats.org/presentationml/2006/main">
  <p:tag name="AS_UNIQUEID" val="89"/>
</p:tagLst>
</file>

<file path=ppt/tags/tag89.xml><?xml version="1.0" encoding="utf-8"?>
<p:tagLst xmlns:p="http://schemas.openxmlformats.org/presentationml/2006/main">
  <p:tag name="AS_UNIQUEID" val="90"/>
</p:tagLst>
</file>

<file path=ppt/tags/tag9.xml><?xml version="1.0" encoding="utf-8"?>
<p:tagLst xmlns:p="http://schemas.openxmlformats.org/presentationml/2006/main">
  <p:tag name="AS_UNIQUEID" val="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0.xml><?xml version="1.0" encoding="utf-8"?>
<p:tagLst xmlns:p="http://schemas.openxmlformats.org/presentationml/2006/main">
  <p:tag name="AS_UNIQUEID" val="75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2.xml><?xml version="1.0" encoding="utf-8"?>
<p:tagLst xmlns:p="http://schemas.openxmlformats.org/presentationml/2006/main">
  <p:tag name="AS_UNIQUEID" val="91"/>
</p:tagLst>
</file>

<file path=ppt/tags/tag93.xml><?xml version="1.0" encoding="utf-8"?>
<p:tagLst xmlns:p="http://schemas.openxmlformats.org/presentationml/2006/main">
  <p:tag name="AS_UNIQUEID" val="92"/>
</p:tagLst>
</file>

<file path=ppt/tags/tag94.xml><?xml version="1.0" encoding="utf-8"?>
<p:tagLst xmlns:p="http://schemas.openxmlformats.org/presentationml/2006/main">
  <p:tag name="AS_UNIQUEID" val="93"/>
</p:tagLst>
</file>

<file path=ppt/tags/tag95.xml><?xml version="1.0" encoding="utf-8"?>
<p:tagLst xmlns:p="http://schemas.openxmlformats.org/presentationml/2006/main">
  <p:tag name="AS_UNIQUEID" val="94"/>
</p:tagLst>
</file>

<file path=ppt/tags/tag96.xml><?xml version="1.0" encoding="utf-8"?>
<p:tagLst xmlns:p="http://schemas.openxmlformats.org/presentationml/2006/main">
  <p:tag name="AS_UNIQUEID" val="95"/>
</p:tagLst>
</file>

<file path=ppt/tags/tag97.xml><?xml version="1.0" encoding="utf-8"?>
<p:tagLst xmlns:p="http://schemas.openxmlformats.org/presentationml/2006/main">
  <p:tag name="AS_UNIQUEID" val="96"/>
</p:tagLst>
</file>

<file path=ppt/tags/tag98.xml><?xml version="1.0" encoding="utf-8"?>
<p:tagLst xmlns:p="http://schemas.openxmlformats.org/presentationml/2006/main">
  <p:tag name="AS_UNIQUEID" val="97"/>
</p:tagLst>
</file>

<file path=ppt/tags/tag9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第一PPT模板网-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2229</Words>
  <Application>WPS 演示</Application>
  <PresentationFormat>自定义</PresentationFormat>
  <Paragraphs>119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Calibri</vt:lpstr>
      <vt:lpstr>等线 Light</vt:lpstr>
      <vt:lpstr>楷体</vt:lpstr>
      <vt:lpstr>Arial</vt:lpstr>
      <vt:lpstr>Arial Unicode MS</vt:lpstr>
      <vt:lpstr>第一PPT模板网-WWW.1PPT.COM​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2022-06-06T17:44:00Z</cp:lastPrinted>
  <dcterms:created xsi:type="dcterms:W3CDTF">2022-06-06T17:44:00Z</dcterms:created>
  <dcterms:modified xsi:type="dcterms:W3CDTF">2023-01-19T01:33:17Z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35B3431C873C429B91A39CA87CED86FF</vt:lpwstr>
  </property>
  <property fmtid="{D5CDD505-2E9C-101B-9397-08002B2CF9AE}" pid="3" name="KSOProductBuildVer">
    <vt:lpwstr>2052-11.1.0.13703</vt:lpwstr>
  </property>
</Properties>
</file>