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9" r:id="rId3"/>
    <p:sldId id="703" r:id="rId5"/>
    <p:sldId id="704" r:id="rId6"/>
    <p:sldId id="688" r:id="rId7"/>
    <p:sldId id="258" r:id="rId8"/>
    <p:sldId id="549" r:id="rId9"/>
    <p:sldId id="514" r:id="rId10"/>
    <p:sldId id="642" r:id="rId11"/>
    <p:sldId id="687" r:id="rId12"/>
    <p:sldId id="565" r:id="rId13"/>
    <p:sldId id="566" r:id="rId14"/>
    <p:sldId id="658" r:id="rId15"/>
    <p:sldId id="689" r:id="rId16"/>
    <p:sldId id="690" r:id="rId17"/>
    <p:sldId id="691" r:id="rId18"/>
    <p:sldId id="705" r:id="rId19"/>
    <p:sldId id="692" r:id="rId20"/>
    <p:sldId id="693" r:id="rId21"/>
    <p:sldId id="694" r:id="rId22"/>
    <p:sldId id="695" r:id="rId23"/>
    <p:sldId id="696" r:id="rId24"/>
    <p:sldId id="697" r:id="rId25"/>
    <p:sldId id="698" r:id="rId26"/>
    <p:sldId id="699" r:id="rId27"/>
    <p:sldId id="700" r:id="rId28"/>
    <p:sldId id="706" r:id="rId29"/>
    <p:sldId id="707" r:id="rId30"/>
    <p:sldId id="496" r:id="rId31"/>
    <p:sldId id="521" r:id="rId32"/>
    <p:sldId id="708" r:id="rId33"/>
  </p:sldIdLst>
  <p:sldSz cx="9144000" cy="5143500" type="screen16x9"/>
  <p:notesSz cx="6858000" cy="9144000"/>
  <p:custDataLst>
    <p:tags r:id="rId37"/>
  </p:custDataLst>
  <p:defaultTextStyle>
    <a:defPPr>
      <a:defRPr lang="zh-CN"/>
    </a:defPPr>
    <a:lvl1pPr marL="0" lvl="0"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8" userDrawn="1">
          <p15:clr>
            <a:srgbClr val="A4A3A4"/>
          </p15:clr>
        </p15:guide>
        <p15:guide id="2" pos="575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35" autoAdjust="0"/>
    <p:restoredTop sz="85146"/>
  </p:normalViewPr>
  <p:slideViewPr>
    <p:cSldViewPr snapToGrid="0" snapToObjects="1" showGuides="1">
      <p:cViewPr>
        <p:scale>
          <a:sx n="110" d="100"/>
          <a:sy n="110" d="100"/>
        </p:scale>
        <p:origin x="-1806" y="-804"/>
      </p:cViewPr>
      <p:guideLst>
        <p:guide orient="horz" pos="8"/>
        <p:guide pos="5759"/>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ea typeface="宋体"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ea typeface="宋体" panose="02010600030101010101" pitchFamily="2" charset="-122"/>
              </a:defRPr>
            </a:lvl1pPr>
          </a:lstStyle>
          <a:p>
            <a:pPr marL="0" marR="0" lvl="0" indent="0" algn="r"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ea typeface="宋体"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Char char="•"/>
            </a:pPr>
            <a:fld id="{9A0DB2DC-4C9A-4742-B13C-FB6460FD3503}" type="slidenum">
              <a:rPr lang="zh-CN" altLang="en-US" sz="1200"/>
            </a:fld>
            <a:endParaRPr lang="zh-CN" altLang="en-US" sz="120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ln>
            <a:solidFill>
              <a:srgbClr val="000000">
                <a:alpha val="100000"/>
              </a:srgbClr>
            </a:solidFill>
            <a:miter lim="800000"/>
          </a:ln>
        </p:spPr>
      </p:sp>
      <p:sp>
        <p:nvSpPr>
          <p:cNvPr id="50179" name="备注占位符 2"/>
          <p:cNvSpPr>
            <a:spLocks noGrp="1"/>
          </p:cNvSpPr>
          <p:nvPr>
            <p:ph type="body" idx="1"/>
          </p:nvPr>
        </p:nvSpPr>
        <p:spPr>
          <a:noFill/>
          <a:ln>
            <a:noFill/>
          </a:ln>
        </p:spPr>
        <p:txBody>
          <a:bodyPr wrap="square" lIns="91440" tIns="45720" rIns="91440" bIns="45720" anchor="t"/>
          <a:lstStyle/>
          <a:p>
            <a:pPr lvl="0"/>
            <a:endParaRPr lang="zh-CN" altLang="en-US"/>
          </a:p>
        </p:txBody>
      </p:sp>
      <p:sp>
        <p:nvSpPr>
          <p:cNvPr id="50180" name="灯片编号占位符 3"/>
          <p:cNvSpPr txBox="1">
            <a:spLocks noGrp="1"/>
          </p:cNvSpPr>
          <p:nvPr>
            <p:ph type="sldNum" sz="quarter" idx="10"/>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ln>
            <a:solidFill>
              <a:srgbClr val="000000">
                <a:alpha val="100000"/>
              </a:srgbClr>
            </a:solidFill>
            <a:miter lim="800000"/>
          </a:ln>
        </p:spPr>
      </p:sp>
      <p:sp>
        <p:nvSpPr>
          <p:cNvPr id="32771"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32772"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a:solidFill>
              <a:srgbClr val="000000">
                <a:alpha val="100000"/>
              </a:srgbClr>
            </a:solidFill>
            <a:miter lim="800000"/>
          </a:ln>
        </p:spPr>
      </p:sp>
      <p:sp>
        <p:nvSpPr>
          <p:cNvPr id="33795"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33796"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ln>
            <a:solidFill>
              <a:srgbClr val="000000">
                <a:alpha val="100000"/>
              </a:srgbClr>
            </a:solidFill>
            <a:miter lim="800000"/>
          </a:ln>
        </p:spPr>
      </p:sp>
      <p:sp>
        <p:nvSpPr>
          <p:cNvPr id="34819"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34820"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ln>
            <a:solidFill>
              <a:srgbClr val="000000">
                <a:alpha val="100000"/>
              </a:srgbClr>
            </a:solidFill>
            <a:miter lim="800000"/>
          </a:ln>
        </p:spPr>
      </p:sp>
      <p:sp>
        <p:nvSpPr>
          <p:cNvPr id="35843"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35844"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ln>
            <a:solidFill>
              <a:srgbClr val="000000">
                <a:alpha val="100000"/>
              </a:srgbClr>
            </a:solidFill>
            <a:miter lim="800000"/>
          </a:ln>
        </p:spPr>
      </p:sp>
      <p:sp>
        <p:nvSpPr>
          <p:cNvPr id="36867"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36868"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ln>
            <a:solidFill>
              <a:srgbClr val="000000">
                <a:alpha val="100000"/>
              </a:srgbClr>
            </a:solidFill>
            <a:miter lim="800000"/>
          </a:ln>
        </p:spPr>
      </p:sp>
      <p:sp>
        <p:nvSpPr>
          <p:cNvPr id="36867"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36868"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ln>
            <a:solidFill>
              <a:srgbClr val="000000">
                <a:alpha val="100000"/>
              </a:srgbClr>
            </a:solidFill>
            <a:miter lim="800000"/>
          </a:ln>
        </p:spPr>
      </p:sp>
      <p:sp>
        <p:nvSpPr>
          <p:cNvPr id="36867"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36868"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25604"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26628"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27652"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27652"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a:ln>
            <a:solidFill>
              <a:srgbClr val="000000">
                <a:alpha val="100000"/>
              </a:srgbClr>
            </a:solidFill>
            <a:miter lim="800000"/>
          </a:ln>
        </p:spPr>
      </p:sp>
      <p:sp>
        <p:nvSpPr>
          <p:cNvPr id="28675"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28676"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29700"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a:ln>
            <a:solidFill>
              <a:srgbClr val="000000">
                <a:alpha val="100000"/>
              </a:srgbClr>
            </a:solidFill>
            <a:miter lim="800000"/>
          </a:ln>
        </p:spPr>
      </p:sp>
      <p:sp>
        <p:nvSpPr>
          <p:cNvPr id="30723"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30724"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ln>
            <a:solidFill>
              <a:srgbClr val="000000">
                <a:alpha val="100000"/>
              </a:srgbClr>
            </a:solidFill>
            <a:miter lim="800000"/>
          </a:ln>
        </p:spPr>
      </p:sp>
      <p:sp>
        <p:nvSpPr>
          <p:cNvPr id="31747" name="备注占位符 2"/>
          <p:cNvSpPr>
            <a:spLocks noGrp="1"/>
          </p:cNvSpPr>
          <p:nvPr>
            <p:ph type="body" idx="1"/>
          </p:nvPr>
        </p:nvSpPr>
        <p:spPr>
          <a:noFill/>
          <a:ln>
            <a:noFill/>
          </a:ln>
        </p:spPr>
        <p:txBody>
          <a:bodyPr wrap="square" lIns="91440" tIns="45720" rIns="91440" bIns="45720" anchor="t"/>
          <a:lstStyle/>
          <a:p>
            <a:pPr lvl="0"/>
            <a:endParaRPr lang="zh-CN" altLang="en-US" b="1">
              <a:solidFill>
                <a:srgbClr val="FF0000"/>
              </a:solidFill>
            </a:endParaRPr>
          </a:p>
        </p:txBody>
      </p:sp>
      <p:sp>
        <p:nvSpPr>
          <p:cNvPr id="31748"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D20B30B-E8D1-4B70-A13B-4AF96CC4CE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F5938F-585A-4DD4-A95E-FEC802588133}"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D20B30B-E8D1-4B70-A13B-4AF96CC4CE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F5938F-585A-4DD4-A95E-FEC802588133}"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D20B30B-E8D1-4B70-A13B-4AF96CC4CE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F5938F-585A-4DD4-A95E-FEC802588133}"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pic>
        <p:nvPicPr>
          <p:cNvPr id="4" name="Picture 39" descr="구름"/>
          <p:cNvPicPr>
            <a:picLocks noChangeAspect="1" noChangeArrowheads="1"/>
          </p:cNvPicPr>
          <p:nvPr userDrawn="1"/>
        </p:nvPicPr>
        <p:blipFill>
          <a:blip r:embed="rId2" cstate="email"/>
          <a:stretch>
            <a:fillRect/>
          </a:stretch>
        </p:blipFill>
        <p:spPr bwMode="auto">
          <a:xfrm>
            <a:off x="4795838" y="134938"/>
            <a:ext cx="68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0" descr="구름"/>
          <p:cNvPicPr>
            <a:picLocks noChangeAspect="1" noChangeArrowheads="1"/>
          </p:cNvPicPr>
          <p:nvPr userDrawn="1"/>
        </p:nvPicPr>
        <p:blipFill>
          <a:blip r:embed="rId3" cstate="email"/>
          <a:stretch>
            <a:fillRect/>
          </a:stretch>
        </p:blipFill>
        <p:spPr bwMode="auto">
          <a:xfrm>
            <a:off x="7235825" y="377825"/>
            <a:ext cx="104298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3"/>
          <p:cNvPicPr>
            <a:picLocks noChangeAspect="1" noChangeArrowheads="1"/>
          </p:cNvPicPr>
          <p:nvPr userDrawn="1"/>
        </p:nvPicPr>
        <p:blipFill>
          <a:blip r:embed="rId4" cstate="email"/>
          <a:stretch>
            <a:fillRect/>
          </a:stretch>
        </p:blipFill>
        <p:spPr bwMode="auto">
          <a:xfrm>
            <a:off x="-28575" y="3189288"/>
            <a:ext cx="9220200" cy="2011362"/>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D20B30B-E8D1-4B70-A13B-4AF96CC4CE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F5938F-585A-4DD4-A95E-FEC802588133}"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D20B30B-E8D1-4B70-A13B-4AF96CC4CE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F5938F-585A-4DD4-A95E-FEC802588133}"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D20B30B-E8D1-4B70-A13B-4AF96CC4CE3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F5938F-585A-4DD4-A95E-FEC802588133}"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1879600"/>
            <a:ext cx="3868737" cy="27622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600"/>
            <a:ext cx="3887788" cy="27622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D20B30B-E8D1-4B70-A13B-4AF96CC4CE3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1F5938F-585A-4DD4-A95E-FEC802588133}"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D20B30B-E8D1-4B70-A13B-4AF96CC4CE3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1F5938F-585A-4DD4-A95E-FEC80258813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20B30B-E8D1-4B70-A13B-4AF96CC4CE3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1F5938F-585A-4DD4-A95E-FEC802588133}"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D20B30B-E8D1-4B70-A13B-4AF96CC4CE3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F5938F-585A-4DD4-A95E-FEC802588133}"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D20B30B-E8D1-4B70-A13B-4AF96CC4CE3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F5938F-585A-4DD4-A95E-FEC802588133}"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5D20B30B-E8D1-4B70-A13B-4AF96CC4CE37}"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91F5938F-585A-4DD4-A95E-FEC8025881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9" Type="http://schemas.openxmlformats.org/officeDocument/2006/relationships/slide" Target="slide27.xml"/><Relationship Id="rId8" Type="http://schemas.openxmlformats.org/officeDocument/2006/relationships/slide" Target="slide22.xml"/><Relationship Id="rId7" Type="http://schemas.openxmlformats.org/officeDocument/2006/relationships/slide" Target="slide21.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 Id="rId3" Type="http://schemas.openxmlformats.org/officeDocument/2006/relationships/slide" Target="slide17.xml"/><Relationship Id="rId2" Type="http://schemas.openxmlformats.org/officeDocument/2006/relationships/slide" Target="slide14.xml"/><Relationship Id="rId16" Type="http://schemas.openxmlformats.org/officeDocument/2006/relationships/slideLayout" Target="../slideLayouts/slideLayout7.xml"/><Relationship Id="rId15" Type="http://schemas.openxmlformats.org/officeDocument/2006/relationships/slide" Target="slide26.xml"/><Relationship Id="rId14" Type="http://schemas.openxmlformats.org/officeDocument/2006/relationships/slide" Target="slide25.xml"/><Relationship Id="rId13" Type="http://schemas.openxmlformats.org/officeDocument/2006/relationships/slide" Target="slide24.xml"/><Relationship Id="rId12" Type="http://schemas.openxmlformats.org/officeDocument/2006/relationships/slide" Target="slide23.xml"/><Relationship Id="rId11" Type="http://schemas.openxmlformats.org/officeDocument/2006/relationships/slide" Target="slide16.xml"/><Relationship Id="rId10" Type="http://schemas.openxmlformats.org/officeDocument/2006/relationships/slide" Target="slide15.xml"/><Relationship Id="rId1" Type="http://schemas.openxmlformats.org/officeDocument/2006/relationships/slide" Target="slide13.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 Target="slide1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 Target="slide12.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 name="圆角矩形 66"/>
          <p:cNvSpPr/>
          <p:nvPr/>
        </p:nvSpPr>
        <p:spPr bwMode="auto">
          <a:xfrm>
            <a:off x="956932" y="1722093"/>
            <a:ext cx="7226300" cy="101600"/>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2294" name="组合 13338"/>
          <p:cNvGrpSpPr/>
          <p:nvPr/>
        </p:nvGrpSpPr>
        <p:grpSpPr>
          <a:xfrm>
            <a:off x="1333500" y="706430"/>
            <a:ext cx="6753394" cy="1015663"/>
            <a:chOff x="2379275" y="774809"/>
            <a:chExt cx="6177023" cy="1356568"/>
          </a:xfrm>
        </p:grpSpPr>
        <p:sp>
          <p:nvSpPr>
            <p:cNvPr id="62" name="Text Box 2"/>
            <p:cNvSpPr txBox="1">
              <a:spLocks noChangeArrowheads="1"/>
            </p:cNvSpPr>
            <p:nvPr/>
          </p:nvSpPr>
          <p:spPr bwMode="auto">
            <a:xfrm>
              <a:off x="3296574" y="774809"/>
              <a:ext cx="5259724" cy="1356568"/>
            </a:xfrm>
            <a:prstGeom prst="rect">
              <a:avLst/>
            </a:prstGeom>
            <a:noFill/>
            <a:ln>
              <a:noFill/>
            </a:ln>
            <a:effectLst/>
          </p:spPr>
          <p:txBody>
            <a:bodyPr wrap="square">
              <a:spAutoFit/>
            </a:bodyPr>
            <a:lstStyle/>
            <a:p>
              <a:pPr marL="0" marR="0" lvl="0" indent="0" algn="l" defTabSz="457200" rtl="0" eaLnBrk="1" fontAlgn="auto" latinLnBrk="0" hangingPunct="1">
                <a:lnSpc>
                  <a:spcPct val="100000"/>
                </a:lnSpc>
                <a:spcBef>
                  <a:spcPct val="50000"/>
                </a:spcBef>
                <a:spcAft>
                  <a:spcPct val="0"/>
                </a:spcAft>
                <a:buClrTx/>
                <a:buSzTx/>
                <a:buFontTx/>
                <a:buNone/>
                <a:defRPr/>
              </a:pPr>
              <a:r>
                <a:rPr kumimoji="0" lang="zh-CN" altLang="en-US" sz="60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rPr>
                <a:t>十六年前的回忆</a:t>
              </a:r>
              <a:endParaRPr kumimoji="0" lang="zh-CN" altLang="en-US" sz="60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endParaRPr>
            </a:p>
          </p:txBody>
        </p:sp>
        <p:grpSp>
          <p:nvGrpSpPr>
            <p:cNvPr id="12303" name="组合 13337"/>
            <p:cNvGrpSpPr/>
            <p:nvPr/>
          </p:nvGrpSpPr>
          <p:grpSpPr>
            <a:xfrm>
              <a:off x="2379275" y="929142"/>
              <a:ext cx="952574" cy="1184067"/>
              <a:chOff x="2533650" y="760517"/>
              <a:chExt cx="952574" cy="1184067"/>
            </a:xfrm>
          </p:grpSpPr>
          <p:sp>
            <p:nvSpPr>
              <p:cNvPr id="12304" name="AutoShape 11"/>
              <p:cNvSpPr>
                <a:spLocks noChangeArrowheads="1"/>
              </p:cNvSpPr>
              <p:nvPr/>
            </p:nvSpPr>
            <p:spPr bwMode="gray">
              <a:xfrm>
                <a:off x="2533650" y="760517"/>
                <a:ext cx="874756" cy="1181031"/>
              </a:xfrm>
              <a:prstGeom prst="diamond">
                <a:avLst/>
              </a:prstGeom>
              <a:solidFill>
                <a:srgbClr val="236B2A"/>
              </a:solidFill>
              <a:ln w="38100">
                <a:solidFill>
                  <a:schemeClr val="bg1"/>
                </a:solidFill>
                <a:miter lim="800000"/>
              </a:ln>
              <a:effectLst>
                <a:outerShdw sy="50000" rotWithShape="0">
                  <a:srgbClr val="808080">
                    <a:alpha val="50000"/>
                  </a:srgbClr>
                </a:outerShdw>
              </a:effectLst>
            </p:spPr>
            <p:txBody>
              <a:bodyPr wrap="none"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en-US" altLang="ko-KR" sz="2800" b="1" i="0" u="none" strike="noStrike" kern="1200" cap="none" spc="0" normalizeH="0" baseline="0" noProof="0">
                  <a:ln>
                    <a:noFill/>
                  </a:ln>
                  <a:solidFill>
                    <a:srgbClr val="FFFFFF"/>
                  </a:solidFill>
                  <a:effectLst/>
                  <a:uLnTx/>
                  <a:uFillTx/>
                  <a:latin typeface="Calibri" panose="020F0502020204030204" pitchFamily="34" charset="0"/>
                  <a:ea typeface="Gulim" panose="020B0600000101010101" pitchFamily="34" charset="-127"/>
                  <a:cs typeface="+mn-cs"/>
                </a:endParaRPr>
              </a:p>
            </p:txBody>
          </p:sp>
          <p:sp>
            <p:nvSpPr>
              <p:cNvPr id="12305" name="文本框 13"/>
              <p:cNvSpPr txBox="1"/>
              <p:nvPr/>
            </p:nvSpPr>
            <p:spPr>
              <a:xfrm>
                <a:off x="2541769" y="834664"/>
                <a:ext cx="944455" cy="1109920"/>
              </a:xfrm>
              <a:prstGeom prst="rect">
                <a:avLst/>
              </a:prstGeom>
              <a:noFill/>
              <a:ln w="9525">
                <a:noFill/>
              </a:ln>
            </p:spPr>
            <p:txBody>
              <a:bodyPr wrap="none">
                <a:spAutoFit/>
              </a:bodyPr>
              <a:lstStyle/>
              <a:p>
                <a:pPr>
                  <a:buFont typeface="Arial" panose="020B0604020202020204" pitchFamily="34" charset="0"/>
                  <a:buNone/>
                </a:pPr>
                <a:r>
                  <a:rPr lang="en-US" altLang="zh-CN" sz="4800" b="1">
                    <a:solidFill>
                      <a:schemeClr val="bg1"/>
                    </a:solidFill>
                    <a:latin typeface="方正大黑简体" pitchFamily="65" charset="-122"/>
                    <a:ea typeface="方正大黑简体" pitchFamily="65" charset="-122"/>
                  </a:rPr>
                  <a:t>11</a:t>
                </a:r>
                <a:endParaRPr lang="zh-CN" altLang="en-US" sz="4800" b="1">
                  <a:solidFill>
                    <a:schemeClr val="bg1"/>
                  </a:solidFill>
                  <a:latin typeface="方正大黑简体" pitchFamily="65" charset="-122"/>
                  <a:ea typeface="方正大黑简体" pitchFamily="65" charset="-122"/>
                </a:endParaRPr>
              </a:p>
            </p:txBody>
          </p:sp>
        </p:grpSp>
      </p:grpSp>
      <p:grpSp>
        <p:nvGrpSpPr>
          <p:cNvPr id="12295" name="组合 1"/>
          <p:cNvGrpSpPr/>
          <p:nvPr/>
        </p:nvGrpSpPr>
        <p:grpSpPr>
          <a:xfrm>
            <a:off x="1333500" y="3744417"/>
            <a:ext cx="6661150" cy="623888"/>
            <a:chOff x="1172028" y="4206258"/>
            <a:chExt cx="6520997" cy="624505"/>
          </a:xfrm>
        </p:grpSpPr>
        <p:sp>
          <p:nvSpPr>
            <p:cNvPr id="23" name="任意多边形 22"/>
            <p:cNvSpPr/>
            <p:nvPr/>
          </p:nvSpPr>
          <p:spPr bwMode="auto">
            <a:xfrm>
              <a:off x="1816100" y="4271963"/>
              <a:ext cx="1579563" cy="558800"/>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79"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137194" tIns="137194" rIns="137194" bIns="137194"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lang="zh-CN" altLang="en-US" sz="2400" b="1" dirty="0">
                  <a:ln w="18415" cmpd="sng">
                    <a:prstDash val="solid"/>
                  </a:ln>
                  <a:solidFill>
                    <a:schemeClr val="tx1"/>
                  </a:solidFill>
                  <a:effectLst>
                    <a:glow rad="139700">
                      <a:srgbClr val="FFFF00">
                        <a:alpha val="40000"/>
                      </a:srgbClr>
                    </a:glow>
                  </a:effectLst>
                  <a:latin typeface="微软雅黑" panose="020B0503020204020204" pitchFamily="34" charset="-122"/>
                  <a:ea typeface="微软雅黑" panose="020B0503020204020204" pitchFamily="34" charset="-122"/>
                </a:rPr>
                <a:t>助读资料</a:t>
              </a:r>
              <a:endParaRPr kumimoji="0" lang="zh-CN" altLang="en-US" sz="24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sp>
          <p:nvSpPr>
            <p:cNvPr id="24" name="任意多边形 23"/>
            <p:cNvSpPr/>
            <p:nvPr/>
          </p:nvSpPr>
          <p:spPr bwMode="auto">
            <a:xfrm>
              <a:off x="3919538" y="4271963"/>
              <a:ext cx="1655762" cy="558800"/>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79"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37194" tIns="137194" rIns="137194" bIns="137194"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初读感知</a:t>
              </a:r>
              <a:endParaRPr kumimoji="0" lang="en-US" altLang="zh-CN" sz="2400" b="1" i="0" u="none" strike="noStrike" kern="1200" cap="none" spc="0" normalizeH="0" baseline="0" noProof="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sp>
          <p:nvSpPr>
            <p:cNvPr id="25" name="任意多边形 24"/>
            <p:cNvSpPr/>
            <p:nvPr/>
          </p:nvSpPr>
          <p:spPr bwMode="auto">
            <a:xfrm>
              <a:off x="5980113" y="4254500"/>
              <a:ext cx="1712912" cy="576263"/>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79"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37194" tIns="137194" rIns="137194" bIns="137194"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当堂检测</a:t>
              </a:r>
              <a:endParaRPr kumimoji="0" lang="en-US" altLang="zh-CN" sz="2400" b="1" i="0" u="none" strike="noStrike" kern="1200" cap="none" spc="0" normalizeH="0" baseline="0" noProof="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pic>
          <p:nvPicPr>
            <p:cNvPr id="12299" name="图片 4" descr="小花2.png"/>
            <p:cNvPicPr>
              <a:picLocks noChangeAspect="1"/>
            </p:cNvPicPr>
            <p:nvPr/>
          </p:nvPicPr>
          <p:blipFill>
            <a:blip r:embed="rId1" cstate="email"/>
            <a:stretch>
              <a:fillRect/>
            </a:stretch>
          </p:blipFill>
          <p:spPr>
            <a:xfrm>
              <a:off x="1172028" y="4206258"/>
              <a:ext cx="775382" cy="624505"/>
            </a:xfrm>
            <a:prstGeom prst="rect">
              <a:avLst/>
            </a:prstGeom>
            <a:noFill/>
            <a:ln w="9525">
              <a:noFill/>
            </a:ln>
          </p:spPr>
        </p:pic>
        <p:pic>
          <p:nvPicPr>
            <p:cNvPr id="12300" name="图片 4" descr="小花2.png"/>
            <p:cNvPicPr>
              <a:picLocks noChangeAspect="1"/>
            </p:cNvPicPr>
            <p:nvPr/>
          </p:nvPicPr>
          <p:blipFill>
            <a:blip r:embed="rId1" cstate="email"/>
            <a:stretch>
              <a:fillRect/>
            </a:stretch>
          </p:blipFill>
          <p:spPr>
            <a:xfrm>
              <a:off x="3324225" y="4206258"/>
              <a:ext cx="775382" cy="624505"/>
            </a:xfrm>
            <a:prstGeom prst="rect">
              <a:avLst/>
            </a:prstGeom>
            <a:noFill/>
            <a:ln w="9525">
              <a:noFill/>
            </a:ln>
          </p:spPr>
        </p:pic>
        <p:pic>
          <p:nvPicPr>
            <p:cNvPr id="12301" name="图片 4" descr="小花2.png"/>
            <p:cNvPicPr>
              <a:picLocks noChangeAspect="1"/>
            </p:cNvPicPr>
            <p:nvPr/>
          </p:nvPicPr>
          <p:blipFill>
            <a:blip r:embed="rId1" cstate="email"/>
            <a:stretch>
              <a:fillRect/>
            </a:stretch>
          </p:blipFill>
          <p:spPr>
            <a:xfrm>
              <a:off x="5478122" y="4206258"/>
              <a:ext cx="775382" cy="624505"/>
            </a:xfrm>
            <a:prstGeom prst="rect">
              <a:avLst/>
            </a:prstGeom>
            <a:noFill/>
            <a:ln w="9525">
              <a:noFill/>
            </a:ln>
          </p:spPr>
        </p:pic>
      </p:grpSp>
      <p:pic>
        <p:nvPicPr>
          <p:cNvPr id="21" name="图片 46" descr="枫叶副本"/>
          <p:cNvPicPr>
            <a:picLocks noChangeAspect="1"/>
          </p:cNvPicPr>
          <p:nvPr/>
        </p:nvPicPr>
        <p:blipFill>
          <a:blip r:embed="rId2" cstate="email"/>
          <a:stretch>
            <a:fillRect/>
          </a:stretch>
        </p:blipFill>
        <p:spPr bwMode="auto">
          <a:xfrm>
            <a:off x="3854453" y="2253800"/>
            <a:ext cx="105886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bwMode="auto">
          <a:xfrm>
            <a:off x="3055938" y="2358300"/>
            <a:ext cx="3186112" cy="707886"/>
          </a:xfrm>
          <a:prstGeom prst="rect">
            <a:avLst/>
          </a:prstGeom>
          <a:noFill/>
          <a:ln>
            <a:noFill/>
          </a:ln>
        </p:spPr>
        <p:txBody>
          <a:bodyPr>
            <a:spAutoFit/>
          </a:bodyPr>
          <a:lstStyle/>
          <a:p>
            <a:pPr algn="dist">
              <a:defRPr/>
            </a:pPr>
            <a:r>
              <a:rPr lang="zh-CN" altLang="en-US" sz="4000" b="1" dirty="0">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rPr>
              <a:t>第 </a:t>
            </a:r>
            <a:r>
              <a:rPr lang="en-US" altLang="zh-CN" sz="4000" b="1" dirty="0" smtClean="0">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rPr>
              <a:t>1</a:t>
            </a:r>
            <a:r>
              <a:rPr lang="zh-CN" altLang="en-US" sz="4000" b="1" dirty="0" smtClean="0">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rPr>
              <a:t> </a:t>
            </a:r>
            <a:r>
              <a:rPr lang="zh-CN" altLang="en-US" sz="4000" b="1" dirty="0">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rPr>
              <a:t>课时</a:t>
            </a:r>
            <a:endParaRPr lang="zh-CN" altLang="en-US" sz="4000" b="1" dirty="0">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任意多边形 32"/>
          <p:cNvSpPr/>
          <p:nvPr/>
        </p:nvSpPr>
        <p:spPr>
          <a:xfrm>
            <a:off x="1004888" y="2268538"/>
            <a:ext cx="7339013" cy="863600"/>
          </a:xfrm>
          <a:custGeom>
            <a:avLst/>
            <a:gdLst>
              <a:gd name="connsiteX0" fmla="*/ 0 w 6799134"/>
              <a:gd name="connsiteY0" fmla="*/ 0 h 976260"/>
              <a:gd name="connsiteX1" fmla="*/ 6799134 w 6799134"/>
              <a:gd name="connsiteY1" fmla="*/ 0 h 976260"/>
              <a:gd name="connsiteX2" fmla="*/ 6799134 w 6799134"/>
              <a:gd name="connsiteY2" fmla="*/ 976260 h 976260"/>
              <a:gd name="connsiteX3" fmla="*/ 0 w 6799134"/>
              <a:gd name="connsiteY3" fmla="*/ 976260 h 976260"/>
              <a:gd name="connsiteX4" fmla="*/ 0 w 6799134"/>
              <a:gd name="connsiteY4" fmla="*/ 0 h 97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9134" h="976259">
                <a:moveTo>
                  <a:pt x="0" y="0"/>
                </a:moveTo>
                <a:lnTo>
                  <a:pt x="6799134" y="0"/>
                </a:lnTo>
                <a:lnTo>
                  <a:pt x="6799134" y="976260"/>
                </a:lnTo>
                <a:lnTo>
                  <a:pt x="0" y="9762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37160" tIns="137160" rIns="137160" bIns="137160" anchor="ctr"/>
          <a:lstStyle/>
          <a:p>
            <a:pPr marL="0" marR="0" lvl="0" indent="812800" algn="l" defTabSz="1600200" rtl="0" eaLnBrk="1" fontAlgn="base" latinLnBrk="0" hangingPunct="1">
              <a:lnSpc>
                <a:spcPct val="15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tx1">
                    <a:hueOff val="0"/>
                    <a:satOff val="0"/>
                    <a:lumOff val="0"/>
                    <a:alphaOff val="0"/>
                  </a:schemeClr>
                </a:solidFill>
                <a:effectLst/>
                <a:uLnTx/>
                <a:uFillTx/>
                <a:latin typeface="+mj-ea"/>
                <a:ea typeface="+mj-ea"/>
                <a:cs typeface="+mn-cs"/>
              </a:rPr>
              <a:t>指名读课文，同学互评：字音是否正确，句子是否通顺。  </a:t>
            </a:r>
            <a:endParaRPr kumimoji="0" lang="zh-CN" altLang="en-US" sz="2800" b="0" i="0" u="none" strike="noStrike" kern="1200" cap="none" spc="0" normalizeH="0" baseline="0" noProof="0" dirty="0">
              <a:ln>
                <a:noFill/>
              </a:ln>
              <a:solidFill>
                <a:schemeClr val="tx1">
                  <a:hueOff val="0"/>
                  <a:satOff val="0"/>
                  <a:lumOff val="0"/>
                  <a:alphaOff val="0"/>
                </a:schemeClr>
              </a:solidFill>
              <a:effectLst/>
              <a:uLnTx/>
              <a:uFillTx/>
              <a:latin typeface="+mj-ea"/>
              <a:ea typeface="+mj-ea"/>
              <a:cs typeface="+mn-cs"/>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p:nvPr/>
        </p:nvSpPr>
        <p:spPr>
          <a:xfrm>
            <a:off x="1473338" y="1220025"/>
            <a:ext cx="6854825" cy="584200"/>
          </a:xfrm>
          <a:prstGeom prst="rect">
            <a:avLst/>
          </a:prstGeom>
          <a:noFill/>
          <a:ln w="9525">
            <a:noFill/>
          </a:ln>
        </p:spPr>
        <p:txBody>
          <a:bodyPr>
            <a:spAutoFit/>
          </a:bodyPr>
          <a:lstStyle/>
          <a:p>
            <a:r>
              <a:rPr lang="zh-CN" altLang="en-US" sz="3200" b="1" dirty="0">
                <a:latin typeface="黑体" panose="02010609060101010101" pitchFamily="49" charset="-122"/>
                <a:ea typeface="黑体" panose="02010609060101010101" pitchFamily="49" charset="-122"/>
              </a:rPr>
              <a:t>再读课文，想一想课文写了什么？</a:t>
            </a:r>
            <a:endParaRPr lang="zh-CN" altLang="en-US" sz="3200" b="1" dirty="0">
              <a:latin typeface="黑体" panose="02010609060101010101" pitchFamily="49" charset="-122"/>
              <a:ea typeface="黑体" panose="02010609060101010101" pitchFamily="49" charset="-122"/>
            </a:endParaRPr>
          </a:p>
        </p:txBody>
      </p:sp>
      <p:sp>
        <p:nvSpPr>
          <p:cNvPr id="3" name="矩形 2"/>
          <p:cNvSpPr/>
          <p:nvPr/>
        </p:nvSpPr>
        <p:spPr>
          <a:xfrm>
            <a:off x="1154250" y="1850263"/>
            <a:ext cx="7494588" cy="1454244"/>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C00000"/>
                </a:solidFill>
                <a:effectLst/>
                <a:uLnTx/>
                <a:uFillTx/>
                <a:latin typeface="+mj-ea"/>
                <a:ea typeface="+mj-ea"/>
                <a:cs typeface="楷体" panose="02010609060101010101" pitchFamily="49" charset="-122"/>
              </a:rPr>
              <a:t>    本文主要写了对李大钊被捕前到遇害后情形的回忆</a:t>
            </a:r>
            <a:r>
              <a:rPr lang="zh-CN" altLang="en-US" sz="3200" b="1" dirty="0">
                <a:solidFill>
                  <a:srgbClr val="C00000"/>
                </a:solidFill>
                <a:latin typeface="+mj-ea"/>
                <a:ea typeface="+mj-ea"/>
                <a:cs typeface="楷体" panose="02010609060101010101" pitchFamily="49" charset="-122"/>
              </a:rPr>
              <a:t>。</a:t>
            </a:r>
            <a:endParaRPr kumimoji="0" lang="zh-CN" altLang="en-US" sz="3200" b="1" i="0" u="none" strike="noStrike" kern="1200" cap="none" spc="0" normalizeH="0" baseline="0" noProof="0" dirty="0">
              <a:ln>
                <a:noFill/>
              </a:ln>
              <a:solidFill>
                <a:srgbClr val="C00000"/>
              </a:solidFill>
              <a:effectLst/>
              <a:uLnTx/>
              <a:uFillTx/>
              <a:latin typeface="+mj-ea"/>
              <a:ea typeface="+mj-ea"/>
              <a:cs typeface="楷体" panose="02010609060101010101" pitchFamily="49" charset="-122"/>
            </a:endParaRPr>
          </a:p>
        </p:txBody>
      </p:sp>
      <p:pic>
        <p:nvPicPr>
          <p:cNvPr id="6" name="Picture 9" descr="C:\Users\Administrator\Desktop\道德与法制\e252f8caa5c45daa236bbc27802d0871.png"/>
          <p:cNvPicPr>
            <a:picLocks noChangeAspect="1" noChangeArrowheads="1"/>
          </p:cNvPicPr>
          <p:nvPr/>
        </p:nvPicPr>
        <p:blipFill>
          <a:blip r:embed="rId1" cstate="email"/>
          <a:stretch>
            <a:fillRect/>
          </a:stretch>
        </p:blipFill>
        <p:spPr bwMode="auto">
          <a:xfrm>
            <a:off x="548395" y="1001137"/>
            <a:ext cx="1108980" cy="108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47"/>
          <p:cNvGraphicFramePr>
            <a:graphicFrameLocks noGrp="1"/>
          </p:cNvGraphicFramePr>
          <p:nvPr/>
        </p:nvGraphicFramePr>
        <p:xfrm>
          <a:off x="1116600" y="1770700"/>
          <a:ext cx="900113" cy="900113"/>
        </p:xfrm>
        <a:graphic>
          <a:graphicData uri="http://schemas.openxmlformats.org/drawingml/2006/table">
            <a:tbl>
              <a:tblPr/>
              <a:tblGrid>
                <a:gridCol w="446230"/>
                <a:gridCol w="453883"/>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bl>
          </a:graphicData>
        </a:graphic>
      </p:graphicFrame>
      <p:grpSp>
        <p:nvGrpSpPr>
          <p:cNvPr id="2" name="组合 26"/>
          <p:cNvGrpSpPr/>
          <p:nvPr/>
        </p:nvGrpSpPr>
        <p:grpSpPr>
          <a:xfrm>
            <a:off x="579438" y="771525"/>
            <a:ext cx="1331912" cy="530225"/>
            <a:chOff x="579880" y="770997"/>
            <a:chExt cx="1331484" cy="531209"/>
          </a:xfrm>
        </p:grpSpPr>
        <p:sp>
          <p:nvSpPr>
            <p:cNvPr id="3" name="圆角矩形 2"/>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defTabSz="1600200">
                <a:lnSpc>
                  <a:spcPct val="90000"/>
                </a:lnSpc>
                <a:spcAft>
                  <a:spcPct val="35000"/>
                </a:spcAft>
                <a:defRPr/>
              </a:pPr>
              <a:r>
                <a:rPr lang="zh-CN" altLang="en-US" sz="2800" b="1">
                  <a:solidFill>
                    <a:prstClr val="black">
                      <a:hueOff val="0"/>
                      <a:satOff val="0"/>
                      <a:lumOff val="0"/>
                      <a:alphaOff val="0"/>
                    </a:prstClr>
                  </a:solidFill>
                  <a:effectLst>
                    <a:glow rad="101600">
                      <a:schemeClr val="bg1">
                        <a:alpha val="60000"/>
                      </a:schemeClr>
                    </a:glow>
                  </a:effectLst>
                  <a:latin typeface="微软雅黑" panose="020B0503020204020204" pitchFamily="34" charset="-122"/>
                  <a:ea typeface="微软雅黑" panose="020B0503020204020204" pitchFamily="34" charset="-122"/>
                </a:rPr>
                <a:t>我会写</a:t>
              </a:r>
              <a:endParaRPr lang="zh-CN" altLang="en-US" sz="2800" b="1">
                <a:solidFill>
                  <a:prstClr val="black">
                    <a:hueOff val="0"/>
                    <a:satOff val="0"/>
                    <a:lumOff val="0"/>
                    <a:alphaOff val="0"/>
                  </a:prstClr>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
          <p:nvSpPr>
            <p:cNvPr id="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b="1"/>
            </a:p>
          </p:txBody>
        </p:sp>
      </p:grpSp>
      <p:graphicFrame>
        <p:nvGraphicFramePr>
          <p:cNvPr id="9" name="Group 47"/>
          <p:cNvGraphicFramePr>
            <a:graphicFrameLocks noGrp="1"/>
          </p:cNvGraphicFramePr>
          <p:nvPr/>
        </p:nvGraphicFramePr>
        <p:xfrm>
          <a:off x="2120975" y="1770700"/>
          <a:ext cx="900113" cy="900113"/>
        </p:xfrm>
        <a:graphic>
          <a:graphicData uri="http://schemas.openxmlformats.org/drawingml/2006/table">
            <a:tbl>
              <a:tblPr/>
              <a:tblGrid>
                <a:gridCol w="446230"/>
                <a:gridCol w="453883"/>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graphicFrame>
        <p:nvGraphicFramePr>
          <p:cNvPr id="11" name="Group 47"/>
          <p:cNvGraphicFramePr>
            <a:graphicFrameLocks noGrp="1"/>
          </p:cNvGraphicFramePr>
          <p:nvPr/>
        </p:nvGraphicFramePr>
        <p:xfrm>
          <a:off x="5198475" y="1770700"/>
          <a:ext cx="900113" cy="900113"/>
        </p:xfrm>
        <a:graphic>
          <a:graphicData uri="http://schemas.openxmlformats.org/drawingml/2006/table">
            <a:tbl>
              <a:tblPr/>
              <a:tblGrid>
                <a:gridCol w="446230"/>
                <a:gridCol w="453883"/>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graphicFrame>
        <p:nvGraphicFramePr>
          <p:cNvPr id="12" name="Group 47"/>
          <p:cNvGraphicFramePr>
            <a:graphicFrameLocks noGrp="1"/>
          </p:cNvGraphicFramePr>
          <p:nvPr/>
        </p:nvGraphicFramePr>
        <p:xfrm>
          <a:off x="6218025" y="1758825"/>
          <a:ext cx="900113" cy="900113"/>
        </p:xfrm>
        <a:graphic>
          <a:graphicData uri="http://schemas.openxmlformats.org/drawingml/2006/table">
            <a:tbl>
              <a:tblPr/>
              <a:tblGrid>
                <a:gridCol w="446230"/>
                <a:gridCol w="453883"/>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bl>
          </a:graphicData>
        </a:graphic>
      </p:graphicFrame>
      <p:graphicFrame>
        <p:nvGraphicFramePr>
          <p:cNvPr id="13" name="Group 47"/>
          <p:cNvGraphicFramePr>
            <a:graphicFrameLocks noGrp="1"/>
          </p:cNvGraphicFramePr>
          <p:nvPr/>
        </p:nvGraphicFramePr>
        <p:xfrm>
          <a:off x="7269263" y="1758825"/>
          <a:ext cx="900112" cy="900113"/>
        </p:xfrm>
        <a:graphic>
          <a:graphicData uri="http://schemas.openxmlformats.org/drawingml/2006/table">
            <a:tbl>
              <a:tblPr/>
              <a:tblGrid>
                <a:gridCol w="446230"/>
                <a:gridCol w="453882"/>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graphicFrame>
        <p:nvGraphicFramePr>
          <p:cNvPr id="15" name="Group 47"/>
          <p:cNvGraphicFramePr>
            <a:graphicFrameLocks noGrp="1"/>
          </p:cNvGraphicFramePr>
          <p:nvPr/>
        </p:nvGraphicFramePr>
        <p:xfrm>
          <a:off x="642388" y="2904550"/>
          <a:ext cx="898525" cy="900113"/>
        </p:xfrm>
        <a:graphic>
          <a:graphicData uri="http://schemas.openxmlformats.org/drawingml/2006/table">
            <a:tbl>
              <a:tblPr/>
              <a:tblGrid>
                <a:gridCol w="445443"/>
                <a:gridCol w="453082"/>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299" marR="91299"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299" marR="91299"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299" marR="91299"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299" marR="91299"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graphicFrame>
        <p:nvGraphicFramePr>
          <p:cNvPr id="16" name="Group 47"/>
          <p:cNvGraphicFramePr>
            <a:graphicFrameLocks noGrp="1"/>
          </p:cNvGraphicFramePr>
          <p:nvPr/>
        </p:nvGraphicFramePr>
        <p:xfrm>
          <a:off x="1630638" y="2904550"/>
          <a:ext cx="900112" cy="900113"/>
        </p:xfrm>
        <a:graphic>
          <a:graphicData uri="http://schemas.openxmlformats.org/drawingml/2006/table">
            <a:tbl>
              <a:tblPr/>
              <a:tblGrid>
                <a:gridCol w="446230"/>
                <a:gridCol w="453882"/>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bl>
          </a:graphicData>
        </a:graphic>
      </p:graphicFrame>
      <p:graphicFrame>
        <p:nvGraphicFramePr>
          <p:cNvPr id="17" name="Group 47"/>
          <p:cNvGraphicFramePr>
            <a:graphicFrameLocks noGrp="1"/>
          </p:cNvGraphicFramePr>
          <p:nvPr/>
        </p:nvGraphicFramePr>
        <p:xfrm>
          <a:off x="2628350" y="2904550"/>
          <a:ext cx="900113" cy="900113"/>
        </p:xfrm>
        <a:graphic>
          <a:graphicData uri="http://schemas.openxmlformats.org/drawingml/2006/table">
            <a:tbl>
              <a:tblPr/>
              <a:tblGrid>
                <a:gridCol w="446230"/>
                <a:gridCol w="453883"/>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graphicFrame>
        <p:nvGraphicFramePr>
          <p:cNvPr id="19" name="Group 47"/>
          <p:cNvGraphicFramePr>
            <a:graphicFrameLocks noGrp="1"/>
          </p:cNvGraphicFramePr>
          <p:nvPr/>
        </p:nvGraphicFramePr>
        <p:xfrm>
          <a:off x="7774733" y="2904408"/>
          <a:ext cx="900112" cy="900113"/>
        </p:xfrm>
        <a:graphic>
          <a:graphicData uri="http://schemas.openxmlformats.org/drawingml/2006/table">
            <a:tbl>
              <a:tblPr/>
              <a:tblGrid>
                <a:gridCol w="446230"/>
                <a:gridCol w="453882"/>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sp>
        <p:nvSpPr>
          <p:cNvPr id="26" name="矩形 25">
            <a:hlinkClick r:id="rId1" action="ppaction://hlinksldjump"/>
          </p:cNvPr>
          <p:cNvSpPr/>
          <p:nvPr/>
        </p:nvSpPr>
        <p:spPr>
          <a:xfrm>
            <a:off x="1126112" y="1789589"/>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阀</a:t>
            </a:r>
            <a:endParaRPr lang="zh-CN" altLang="en-US" sz="2000">
              <a:solidFill>
                <a:srgbClr val="FF0000"/>
              </a:solidFill>
            </a:endParaRPr>
          </a:p>
        </p:txBody>
      </p:sp>
      <p:sp>
        <p:nvSpPr>
          <p:cNvPr id="27" name="矩形 26">
            <a:hlinkClick r:id="rId2" action="ppaction://hlinksldjump"/>
          </p:cNvPr>
          <p:cNvSpPr/>
          <p:nvPr/>
        </p:nvSpPr>
        <p:spPr>
          <a:xfrm>
            <a:off x="2121740" y="1728264"/>
            <a:ext cx="880369" cy="923330"/>
          </a:xfrm>
          <a:prstGeom prst="rect">
            <a:avLst/>
          </a:prstGeom>
        </p:spPr>
        <p:txBody>
          <a:bodyPr wrap="none">
            <a:spAutoFit/>
          </a:bodyPr>
          <a:lstStyle/>
          <a:p>
            <a:pPr>
              <a:defRPr/>
            </a:pPr>
            <a:r>
              <a:rPr lang="zh-CN" altLang="en-US" sz="5400" b="1" dirty="0">
                <a:solidFill>
                  <a:srgbClr val="FF0000"/>
                </a:solidFill>
                <a:latin typeface="楷体" panose="02010609060101010101" pitchFamily="49" charset="-122"/>
                <a:ea typeface="楷体" panose="02010609060101010101" pitchFamily="49" charset="-122"/>
              </a:rPr>
              <a:t>避</a:t>
            </a:r>
            <a:endParaRPr lang="zh-CN" altLang="en-US" sz="5400" b="1" dirty="0">
              <a:solidFill>
                <a:srgbClr val="FF0000"/>
              </a:solidFill>
              <a:latin typeface="楷体" panose="02010609060101010101" pitchFamily="49" charset="-122"/>
              <a:ea typeface="楷体" panose="02010609060101010101" pitchFamily="49" charset="-122"/>
            </a:endParaRPr>
          </a:p>
        </p:txBody>
      </p:sp>
      <p:sp>
        <p:nvSpPr>
          <p:cNvPr id="29" name="矩形 28">
            <a:hlinkClick r:id="rId3" action="ppaction://hlinksldjump"/>
          </p:cNvPr>
          <p:cNvSpPr/>
          <p:nvPr/>
        </p:nvSpPr>
        <p:spPr>
          <a:xfrm>
            <a:off x="5210958" y="1775764"/>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僻</a:t>
            </a:r>
            <a:endParaRPr lang="zh-CN" altLang="en-US" sz="5400" b="1">
              <a:solidFill>
                <a:srgbClr val="FF0000"/>
              </a:solidFill>
              <a:latin typeface="楷体" panose="02010609060101010101" pitchFamily="49" charset="-122"/>
              <a:ea typeface="楷体" panose="02010609060101010101" pitchFamily="49" charset="-122"/>
            </a:endParaRPr>
          </a:p>
        </p:txBody>
      </p:sp>
      <p:sp>
        <p:nvSpPr>
          <p:cNvPr id="30" name="矩形 29">
            <a:hlinkClick r:id="rId4" action="ppaction://hlinksldjump"/>
          </p:cNvPr>
          <p:cNvSpPr/>
          <p:nvPr/>
        </p:nvSpPr>
        <p:spPr>
          <a:xfrm>
            <a:off x="6229126" y="1763889"/>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瞅</a:t>
            </a:r>
            <a:endParaRPr lang="zh-CN" altLang="en-US" sz="5400" b="1">
              <a:solidFill>
                <a:srgbClr val="FF0000"/>
              </a:solidFill>
              <a:latin typeface="楷体" panose="02010609060101010101" pitchFamily="49" charset="-122"/>
              <a:ea typeface="楷体" panose="02010609060101010101" pitchFamily="49" charset="-122"/>
            </a:endParaRPr>
          </a:p>
        </p:txBody>
      </p:sp>
      <p:sp>
        <p:nvSpPr>
          <p:cNvPr id="31" name="矩形 30">
            <a:hlinkClick r:id="rId5" action="ppaction://hlinksldjump"/>
          </p:cNvPr>
          <p:cNvSpPr/>
          <p:nvPr/>
        </p:nvSpPr>
        <p:spPr>
          <a:xfrm>
            <a:off x="7279482" y="1766337"/>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靴</a:t>
            </a:r>
            <a:endParaRPr lang="zh-CN" altLang="en-US" sz="5400" b="1">
              <a:solidFill>
                <a:srgbClr val="FF0000"/>
              </a:solidFill>
              <a:latin typeface="楷体" panose="02010609060101010101" pitchFamily="49" charset="-122"/>
              <a:ea typeface="楷体" panose="02010609060101010101" pitchFamily="49" charset="-122"/>
            </a:endParaRPr>
          </a:p>
        </p:txBody>
      </p:sp>
      <p:sp>
        <p:nvSpPr>
          <p:cNvPr id="34" name="矩形 33">
            <a:hlinkClick r:id="rId6" action="ppaction://hlinksldjump"/>
          </p:cNvPr>
          <p:cNvSpPr/>
          <p:nvPr/>
        </p:nvSpPr>
        <p:spPr>
          <a:xfrm>
            <a:off x="647835" y="2914380"/>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魔</a:t>
            </a:r>
            <a:endParaRPr lang="zh-CN" altLang="en-US" sz="5400" b="1">
              <a:solidFill>
                <a:srgbClr val="FF0000"/>
              </a:solidFill>
              <a:latin typeface="楷体" panose="02010609060101010101" pitchFamily="49" charset="-122"/>
              <a:ea typeface="楷体" panose="02010609060101010101" pitchFamily="49" charset="-122"/>
            </a:endParaRPr>
          </a:p>
        </p:txBody>
      </p:sp>
      <p:sp>
        <p:nvSpPr>
          <p:cNvPr id="35" name="矩形 34">
            <a:hlinkClick r:id="rId7" action="ppaction://hlinksldjump"/>
          </p:cNvPr>
          <p:cNvSpPr/>
          <p:nvPr/>
        </p:nvSpPr>
        <p:spPr>
          <a:xfrm>
            <a:off x="1631684" y="2913977"/>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刑</a:t>
            </a:r>
            <a:endParaRPr lang="zh-CN" altLang="en-US" sz="5400" b="1">
              <a:solidFill>
                <a:srgbClr val="FF0000"/>
              </a:solidFill>
              <a:latin typeface="楷体" panose="02010609060101010101" pitchFamily="49" charset="-122"/>
              <a:ea typeface="楷体" panose="02010609060101010101" pitchFamily="49" charset="-122"/>
            </a:endParaRPr>
          </a:p>
        </p:txBody>
      </p:sp>
      <p:sp>
        <p:nvSpPr>
          <p:cNvPr id="36" name="矩形 35">
            <a:hlinkClick r:id="rId8" action="ppaction://hlinksldjump"/>
          </p:cNvPr>
          <p:cNvSpPr/>
          <p:nvPr/>
        </p:nvSpPr>
        <p:spPr>
          <a:xfrm>
            <a:off x="2638510" y="2913977"/>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哼</a:t>
            </a:r>
            <a:endParaRPr lang="zh-CN" altLang="en-US" sz="5400" b="1">
              <a:solidFill>
                <a:srgbClr val="FF0000"/>
              </a:solidFill>
              <a:latin typeface="楷体" panose="02010609060101010101" pitchFamily="49" charset="-122"/>
              <a:ea typeface="楷体" panose="02010609060101010101" pitchFamily="49" charset="-122"/>
            </a:endParaRPr>
          </a:p>
        </p:txBody>
      </p:sp>
      <p:sp>
        <p:nvSpPr>
          <p:cNvPr id="5" name="矩形 4">
            <a:hlinkClick r:id="rId9" action="ppaction://hlinksldjump"/>
          </p:cNvPr>
          <p:cNvSpPr/>
          <p:nvPr/>
        </p:nvSpPr>
        <p:spPr>
          <a:xfrm>
            <a:off x="7787020" y="2909472"/>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执</a:t>
            </a:r>
            <a:endParaRPr lang="zh-CN" altLang="en-US" sz="5400" b="1">
              <a:solidFill>
                <a:srgbClr val="FF0000"/>
              </a:solidFill>
              <a:latin typeface="楷体" panose="02010609060101010101" pitchFamily="49" charset="-122"/>
              <a:ea typeface="楷体" panose="02010609060101010101" pitchFamily="49" charset="-122"/>
            </a:endParaRPr>
          </a:p>
        </p:txBody>
      </p:sp>
      <p:sp>
        <p:nvSpPr>
          <p:cNvPr id="33" name="任意多边形 32"/>
          <p:cNvSpPr/>
          <p:nvPr/>
        </p:nvSpPr>
        <p:spPr>
          <a:xfrm>
            <a:off x="5220072" y="784378"/>
            <a:ext cx="3400501" cy="369332"/>
          </a:xfrm>
          <a:custGeom>
            <a:avLst/>
            <a:gdLst>
              <a:gd name="connsiteX0" fmla="*/ 0 w 3400501"/>
              <a:gd name="connsiteY0" fmla="*/ 0 h 369332"/>
              <a:gd name="connsiteX1" fmla="*/ 3400501 w 3400501"/>
              <a:gd name="connsiteY1" fmla="*/ 0 h 369332"/>
              <a:gd name="connsiteX2" fmla="*/ 3400501 w 3400501"/>
              <a:gd name="connsiteY2" fmla="*/ 369332 h 369332"/>
              <a:gd name="connsiteX3" fmla="*/ 0 w 3400501"/>
              <a:gd name="connsiteY3" fmla="*/ 369332 h 369332"/>
              <a:gd name="connsiteX4" fmla="*/ 0 w 3400501"/>
              <a:gd name="connsiteY4" fmla="*/ 0 h 369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0501" h="369332">
                <a:moveTo>
                  <a:pt x="0" y="0"/>
                </a:moveTo>
                <a:lnTo>
                  <a:pt x="3400501" y="0"/>
                </a:lnTo>
                <a:lnTo>
                  <a:pt x="3400501" y="369332"/>
                </a:lnTo>
                <a:lnTo>
                  <a:pt x="0" y="36933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ctr" anchorCtr="0">
            <a:noAutofit/>
          </a:bodyPr>
          <a:lstStyle>
            <a:defPPr>
              <a:defRPr lang="zh-CN"/>
            </a:defPPr>
            <a:lvl1pPr algn="l" defTabSz="457200" rtl="0" fontAlgn="base">
              <a:spcBef>
                <a:spcPct val="0"/>
              </a:spcBef>
              <a:spcAft>
                <a:spcPct val="0"/>
              </a:spcAft>
              <a:defRPr kern="1200">
                <a:solidFill>
                  <a:schemeClr val="tx1">
                    <a:hueOff val="0"/>
                    <a:satOff val="0"/>
                    <a:lumOff val="0"/>
                    <a:alphaOff val="0"/>
                  </a:schemeClr>
                </a:solidFill>
                <a:latin typeface="+mn-lt"/>
                <a:ea typeface="+mn-ea"/>
                <a:cs typeface="+mn-cs"/>
              </a:defRPr>
            </a:lvl1pPr>
            <a:lvl2pPr marL="457200" algn="l" defTabSz="457200" rtl="0" fontAlgn="base">
              <a:spcBef>
                <a:spcPct val="0"/>
              </a:spcBef>
              <a:spcAft>
                <a:spcPct val="0"/>
              </a:spcAft>
              <a:defRPr kern="1200">
                <a:solidFill>
                  <a:schemeClr val="tx1">
                    <a:hueOff val="0"/>
                    <a:satOff val="0"/>
                    <a:lumOff val="0"/>
                    <a:alphaOff val="0"/>
                  </a:schemeClr>
                </a:solidFill>
                <a:latin typeface="+mn-lt"/>
                <a:ea typeface="+mn-ea"/>
                <a:cs typeface="+mn-cs"/>
              </a:defRPr>
            </a:lvl2pPr>
            <a:lvl3pPr marL="914400" algn="l" defTabSz="457200" rtl="0" fontAlgn="base">
              <a:spcBef>
                <a:spcPct val="0"/>
              </a:spcBef>
              <a:spcAft>
                <a:spcPct val="0"/>
              </a:spcAft>
              <a:defRPr kern="1200">
                <a:solidFill>
                  <a:schemeClr val="tx1">
                    <a:hueOff val="0"/>
                    <a:satOff val="0"/>
                    <a:lumOff val="0"/>
                    <a:alphaOff val="0"/>
                  </a:schemeClr>
                </a:solidFill>
                <a:latin typeface="+mn-lt"/>
                <a:ea typeface="+mn-ea"/>
                <a:cs typeface="+mn-cs"/>
              </a:defRPr>
            </a:lvl3pPr>
            <a:lvl4pPr marL="1371600" algn="l" defTabSz="457200" rtl="0" fontAlgn="base">
              <a:spcBef>
                <a:spcPct val="0"/>
              </a:spcBef>
              <a:spcAft>
                <a:spcPct val="0"/>
              </a:spcAft>
              <a:defRPr kern="1200">
                <a:solidFill>
                  <a:schemeClr val="tx1">
                    <a:hueOff val="0"/>
                    <a:satOff val="0"/>
                    <a:lumOff val="0"/>
                    <a:alphaOff val="0"/>
                  </a:schemeClr>
                </a:solidFill>
                <a:latin typeface="+mn-lt"/>
                <a:ea typeface="+mn-ea"/>
                <a:cs typeface="+mn-cs"/>
              </a:defRPr>
            </a:lvl4pPr>
            <a:lvl5pPr marL="1828800" algn="l" defTabSz="457200" rtl="0" fontAlgn="base">
              <a:spcBef>
                <a:spcPct val="0"/>
              </a:spcBef>
              <a:spcAft>
                <a:spcPct val="0"/>
              </a:spcAft>
              <a:defRPr kern="1200">
                <a:solidFill>
                  <a:schemeClr val="tx1">
                    <a:hueOff val="0"/>
                    <a:satOff val="0"/>
                    <a:lumOff val="0"/>
                    <a:alphaOff val="0"/>
                  </a:schemeClr>
                </a:solidFill>
                <a:latin typeface="+mn-lt"/>
                <a:ea typeface="+mn-ea"/>
                <a:cs typeface="+mn-cs"/>
              </a:defRPr>
            </a:lvl5pPr>
            <a:lvl6pPr marL="2286000" algn="l" defTabSz="914400" rtl="0" eaLnBrk="1" latinLnBrk="0" hangingPunct="1">
              <a:defRPr kern="1200">
                <a:solidFill>
                  <a:schemeClr val="tx1">
                    <a:hueOff val="0"/>
                    <a:satOff val="0"/>
                    <a:lumOff val="0"/>
                    <a:alphaOff val="0"/>
                  </a:schemeClr>
                </a:solidFill>
                <a:latin typeface="+mn-lt"/>
                <a:ea typeface="+mn-ea"/>
                <a:cs typeface="+mn-cs"/>
              </a:defRPr>
            </a:lvl6pPr>
            <a:lvl7pPr marL="2743200" algn="l" defTabSz="914400" rtl="0" eaLnBrk="1" latinLnBrk="0" hangingPunct="1">
              <a:defRPr kern="1200">
                <a:solidFill>
                  <a:schemeClr val="tx1">
                    <a:hueOff val="0"/>
                    <a:satOff val="0"/>
                    <a:lumOff val="0"/>
                    <a:alphaOff val="0"/>
                  </a:schemeClr>
                </a:solidFill>
                <a:latin typeface="+mn-lt"/>
                <a:ea typeface="+mn-ea"/>
                <a:cs typeface="+mn-cs"/>
              </a:defRPr>
            </a:lvl7pPr>
            <a:lvl8pPr marL="3200400" algn="l" defTabSz="914400" rtl="0" eaLnBrk="1" latinLnBrk="0" hangingPunct="1">
              <a:defRPr kern="1200">
                <a:solidFill>
                  <a:schemeClr val="tx1">
                    <a:hueOff val="0"/>
                    <a:satOff val="0"/>
                    <a:lumOff val="0"/>
                    <a:alphaOff val="0"/>
                  </a:schemeClr>
                </a:solidFill>
                <a:latin typeface="+mn-lt"/>
                <a:ea typeface="+mn-ea"/>
                <a:cs typeface="+mn-cs"/>
              </a:defRPr>
            </a:lvl8pPr>
            <a:lvl9pPr marL="3657600" algn="l" defTabSz="914400" rtl="0" eaLnBrk="1" latinLnBrk="0" hangingPunct="1">
              <a:defRPr kern="1200">
                <a:solidFill>
                  <a:schemeClr val="tx1">
                    <a:hueOff val="0"/>
                    <a:satOff val="0"/>
                    <a:lumOff val="0"/>
                    <a:alphaOff val="0"/>
                  </a:schemeClr>
                </a:solidFill>
                <a:latin typeface="+mn-lt"/>
                <a:ea typeface="+mn-ea"/>
                <a:cs typeface="+mn-cs"/>
              </a:defRPr>
            </a:lvl9pPr>
          </a:lstStyle>
          <a:p>
            <a:pPr lvl="0" algn="l" defTabSz="711200" rtl="0">
              <a:spcBef>
                <a:spcPct val="0"/>
              </a:spcBef>
              <a:spcAft>
                <a:spcPct val="35000"/>
              </a:spcAft>
            </a:pPr>
            <a:r>
              <a:rPr lang="zh-CN" b="1" kern="1200">
                <a:solidFill>
                  <a:srgbClr val="008000"/>
                </a:solidFill>
                <a:latin typeface="黑体" panose="02010609060101010101" pitchFamily="49" charset="-122"/>
                <a:ea typeface="黑体" panose="02010609060101010101" pitchFamily="49" charset="-122"/>
              </a:rPr>
              <a:t>提示</a:t>
            </a:r>
            <a:r>
              <a:rPr lang="zh-CN" b="1" kern="1200">
                <a:solidFill>
                  <a:srgbClr val="008000"/>
                </a:solidFill>
              </a:rPr>
              <a:t>：</a:t>
            </a:r>
            <a:r>
              <a:rPr lang="zh-CN" b="1" kern="1200">
                <a:solidFill>
                  <a:srgbClr val="008000"/>
                </a:solidFill>
                <a:latin typeface="仿宋" panose="02010609060101010101" charset="-122"/>
                <a:ea typeface="仿宋" panose="02010609060101010101" charset="-122"/>
              </a:rPr>
              <a:t>点击生字进入详细讲解。</a:t>
            </a:r>
            <a:endParaRPr lang="zh-CN" kern="1200">
              <a:solidFill>
                <a:srgbClr val="008000"/>
              </a:solidFill>
              <a:latin typeface="仿宋" panose="02010609060101010101" charset="-122"/>
              <a:ea typeface="仿宋" panose="02010609060101010101" charset="-122"/>
            </a:endParaRPr>
          </a:p>
        </p:txBody>
      </p:sp>
      <p:graphicFrame>
        <p:nvGraphicFramePr>
          <p:cNvPr id="39" name="Group 47"/>
          <p:cNvGraphicFramePr>
            <a:graphicFrameLocks noGrp="1"/>
          </p:cNvGraphicFramePr>
          <p:nvPr/>
        </p:nvGraphicFramePr>
        <p:xfrm>
          <a:off x="3142213" y="1763622"/>
          <a:ext cx="900113" cy="900113"/>
        </p:xfrm>
        <a:graphic>
          <a:graphicData uri="http://schemas.openxmlformats.org/drawingml/2006/table">
            <a:tbl>
              <a:tblPr/>
              <a:tblGrid>
                <a:gridCol w="446230"/>
                <a:gridCol w="453883"/>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bl>
          </a:graphicData>
        </a:graphic>
      </p:graphicFrame>
      <p:sp>
        <p:nvSpPr>
          <p:cNvPr id="41" name="矩形 40">
            <a:hlinkClick r:id="rId10" action="ppaction://hlinksldjump"/>
          </p:cNvPr>
          <p:cNvSpPr/>
          <p:nvPr/>
        </p:nvSpPr>
        <p:spPr>
          <a:xfrm>
            <a:off x="3152373" y="1768686"/>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啪</a:t>
            </a:r>
            <a:endParaRPr lang="zh-CN" altLang="en-US" sz="5400" b="1">
              <a:solidFill>
                <a:srgbClr val="FF0000"/>
              </a:solidFill>
              <a:latin typeface="楷体" panose="02010609060101010101" pitchFamily="49" charset="-122"/>
              <a:ea typeface="楷体" panose="02010609060101010101" pitchFamily="49" charset="-122"/>
            </a:endParaRPr>
          </a:p>
        </p:txBody>
      </p:sp>
      <p:graphicFrame>
        <p:nvGraphicFramePr>
          <p:cNvPr id="42" name="Group 47"/>
          <p:cNvGraphicFramePr>
            <a:graphicFrameLocks noGrp="1"/>
          </p:cNvGraphicFramePr>
          <p:nvPr/>
        </p:nvGraphicFramePr>
        <p:xfrm>
          <a:off x="4177273" y="1763622"/>
          <a:ext cx="900113" cy="900113"/>
        </p:xfrm>
        <a:graphic>
          <a:graphicData uri="http://schemas.openxmlformats.org/drawingml/2006/table">
            <a:tbl>
              <a:tblPr/>
              <a:tblGrid>
                <a:gridCol w="691793"/>
                <a:gridCol w="208320"/>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sp>
        <p:nvSpPr>
          <p:cNvPr id="43" name="矩形 42">
            <a:hlinkClick r:id="rId11" action="ppaction://hlinksldjump"/>
          </p:cNvPr>
          <p:cNvSpPr/>
          <p:nvPr/>
        </p:nvSpPr>
        <p:spPr>
          <a:xfrm>
            <a:off x="4189756" y="1768686"/>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瞪</a:t>
            </a:r>
            <a:endParaRPr lang="zh-CN" altLang="en-US" sz="5400" b="1">
              <a:solidFill>
                <a:srgbClr val="FF0000"/>
              </a:solidFill>
              <a:latin typeface="楷体" panose="02010609060101010101" pitchFamily="49" charset="-122"/>
              <a:ea typeface="楷体" panose="02010609060101010101" pitchFamily="49" charset="-122"/>
            </a:endParaRPr>
          </a:p>
        </p:txBody>
      </p:sp>
      <p:graphicFrame>
        <p:nvGraphicFramePr>
          <p:cNvPr id="44" name="Group 47"/>
          <p:cNvGraphicFramePr>
            <a:graphicFrameLocks noGrp="1"/>
          </p:cNvGraphicFramePr>
          <p:nvPr/>
        </p:nvGraphicFramePr>
        <p:xfrm>
          <a:off x="3632586" y="2903979"/>
          <a:ext cx="900112" cy="900113"/>
        </p:xfrm>
        <a:graphic>
          <a:graphicData uri="http://schemas.openxmlformats.org/drawingml/2006/table">
            <a:tbl>
              <a:tblPr/>
              <a:tblGrid>
                <a:gridCol w="446230"/>
                <a:gridCol w="453882"/>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bl>
          </a:graphicData>
        </a:graphic>
      </p:graphicFrame>
      <p:sp>
        <p:nvSpPr>
          <p:cNvPr id="45" name="矩形 44">
            <a:hlinkClick r:id="rId12" action="ppaction://hlinksldjump"/>
          </p:cNvPr>
          <p:cNvSpPr/>
          <p:nvPr/>
        </p:nvSpPr>
        <p:spPr>
          <a:xfrm>
            <a:off x="3642738" y="2909309"/>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峻</a:t>
            </a:r>
            <a:endParaRPr lang="zh-CN" altLang="en-US" sz="5400" b="1">
              <a:solidFill>
                <a:srgbClr val="FF0000"/>
              </a:solidFill>
              <a:latin typeface="楷体" panose="02010609060101010101" pitchFamily="49" charset="-122"/>
              <a:ea typeface="楷体" panose="02010609060101010101" pitchFamily="49" charset="-122"/>
            </a:endParaRPr>
          </a:p>
        </p:txBody>
      </p:sp>
      <p:graphicFrame>
        <p:nvGraphicFramePr>
          <p:cNvPr id="46" name="Group 47"/>
          <p:cNvGraphicFramePr>
            <a:graphicFrameLocks noGrp="1"/>
          </p:cNvGraphicFramePr>
          <p:nvPr/>
        </p:nvGraphicFramePr>
        <p:xfrm>
          <a:off x="4651589" y="2919591"/>
          <a:ext cx="900112" cy="900113"/>
        </p:xfrm>
        <a:graphic>
          <a:graphicData uri="http://schemas.openxmlformats.org/drawingml/2006/table">
            <a:tbl>
              <a:tblPr/>
              <a:tblGrid>
                <a:gridCol w="446230"/>
                <a:gridCol w="453882"/>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sp>
        <p:nvSpPr>
          <p:cNvPr id="47" name="矩形 46">
            <a:hlinkClick r:id="rId13" action="ppaction://hlinksldjump"/>
          </p:cNvPr>
          <p:cNvSpPr/>
          <p:nvPr/>
        </p:nvSpPr>
        <p:spPr>
          <a:xfrm>
            <a:off x="4663876" y="2924655"/>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绑</a:t>
            </a:r>
            <a:endParaRPr lang="zh-CN" altLang="en-US" sz="5400" b="1">
              <a:solidFill>
                <a:srgbClr val="FF0000"/>
              </a:solidFill>
              <a:latin typeface="楷体" panose="02010609060101010101" pitchFamily="49" charset="-122"/>
              <a:ea typeface="楷体" panose="02010609060101010101" pitchFamily="49" charset="-122"/>
            </a:endParaRPr>
          </a:p>
        </p:txBody>
      </p:sp>
      <p:graphicFrame>
        <p:nvGraphicFramePr>
          <p:cNvPr id="48" name="Group 47"/>
          <p:cNvGraphicFramePr>
            <a:graphicFrameLocks noGrp="1"/>
          </p:cNvGraphicFramePr>
          <p:nvPr/>
        </p:nvGraphicFramePr>
        <p:xfrm>
          <a:off x="5698620" y="2911460"/>
          <a:ext cx="900112" cy="900113"/>
        </p:xfrm>
        <a:graphic>
          <a:graphicData uri="http://schemas.openxmlformats.org/drawingml/2006/table">
            <a:tbl>
              <a:tblPr/>
              <a:tblGrid>
                <a:gridCol w="446230"/>
                <a:gridCol w="453882"/>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6">
                        <a:lumMod val="40000"/>
                        <a:lumOff val="6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bl>
          </a:graphicData>
        </a:graphic>
      </p:graphicFrame>
      <p:sp>
        <p:nvSpPr>
          <p:cNvPr id="49" name="矩形 48">
            <a:hlinkClick r:id="rId14" action="ppaction://hlinksldjump"/>
          </p:cNvPr>
          <p:cNvSpPr/>
          <p:nvPr/>
        </p:nvSpPr>
        <p:spPr>
          <a:xfrm>
            <a:off x="5708772" y="2916790"/>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啃</a:t>
            </a:r>
            <a:endParaRPr lang="zh-CN" altLang="en-US" sz="5400" b="1">
              <a:solidFill>
                <a:srgbClr val="FF0000"/>
              </a:solidFill>
              <a:latin typeface="楷体" panose="02010609060101010101" pitchFamily="49" charset="-122"/>
              <a:ea typeface="楷体" panose="02010609060101010101" pitchFamily="49" charset="-122"/>
            </a:endParaRPr>
          </a:p>
        </p:txBody>
      </p:sp>
      <p:graphicFrame>
        <p:nvGraphicFramePr>
          <p:cNvPr id="50" name="Group 47"/>
          <p:cNvGraphicFramePr>
            <a:graphicFrameLocks noGrp="1"/>
          </p:cNvGraphicFramePr>
          <p:nvPr/>
        </p:nvGraphicFramePr>
        <p:xfrm>
          <a:off x="6749114" y="2911013"/>
          <a:ext cx="900112" cy="900113"/>
        </p:xfrm>
        <a:graphic>
          <a:graphicData uri="http://schemas.openxmlformats.org/drawingml/2006/table">
            <a:tbl>
              <a:tblPr/>
              <a:tblGrid>
                <a:gridCol w="446230"/>
                <a:gridCol w="453882"/>
              </a:tblGrid>
              <a:tr h="447941">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3">
                        <a:lumMod val="20000"/>
                        <a:lumOff val="80000"/>
                      </a:schemeClr>
                    </a:solidFill>
                  </a:tcPr>
                </a:tc>
              </a:tr>
              <a:tr h="45217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6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60" marR="91460" marT="34303" marB="3430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r>
            </a:tbl>
          </a:graphicData>
        </a:graphic>
      </p:graphicFrame>
      <p:sp>
        <p:nvSpPr>
          <p:cNvPr id="51" name="矩形 50">
            <a:hlinkClick r:id="rId15" action="ppaction://hlinksldjump"/>
          </p:cNvPr>
          <p:cNvSpPr/>
          <p:nvPr/>
        </p:nvSpPr>
        <p:spPr>
          <a:xfrm>
            <a:off x="6761401" y="2916077"/>
            <a:ext cx="880369" cy="923330"/>
          </a:xfrm>
          <a:prstGeom prst="rect">
            <a:avLst/>
          </a:prstGeom>
        </p:spPr>
        <p:txBody>
          <a:bodyPr wrap="none">
            <a:spAutoFit/>
          </a:bodyPr>
          <a:lstStyle/>
          <a:p>
            <a:pPr>
              <a:defRPr/>
            </a:pPr>
            <a:r>
              <a:rPr lang="zh-CN" altLang="en-US" sz="5400" b="1">
                <a:solidFill>
                  <a:srgbClr val="FF0000"/>
                </a:solidFill>
                <a:latin typeface="楷体" panose="02010609060101010101" pitchFamily="49" charset="-122"/>
                <a:ea typeface="楷体" panose="02010609060101010101" pitchFamily="49" charset="-122"/>
              </a:rPr>
              <a:t>炮</a:t>
            </a:r>
            <a:endParaRPr lang="zh-CN" altLang="en-US" sz="54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6"/>
                                        </p:tgtEl>
                                        <p:attrNameLst>
                                          <p:attrName>style.color</p:attrName>
                                        </p:attrNameLst>
                                      </p:cBhvr>
                                      <p:to>
                                        <p:clrVal>
                                          <a:schemeClr val="tx1"/>
                                        </p:clrVal>
                                      </p:to>
                                    </p:set>
                                    <p:set>
                                      <p:cBhvr>
                                        <p:cTn id="7" dur="500" fill="hold"/>
                                        <p:tgtEl>
                                          <p:spTgt spid="26"/>
                                        </p:tgtEl>
                                        <p:attrNameLst>
                                          <p:attrName>fillcolor</p:attrName>
                                        </p:attrNameLst>
                                      </p:cBhvr>
                                      <p:to>
                                        <p:clrVal>
                                          <a:schemeClr val="tx1"/>
                                        </p:clrVal>
                                      </p:to>
                                    </p:set>
                                    <p:set>
                                      <p:cBhvr>
                                        <p:cTn id="8" dur="500" fill="hold"/>
                                        <p:tgtEl>
                                          <p:spTgt spid="26"/>
                                        </p:tgtEl>
                                        <p:attrNameLst>
                                          <p:attrName>fill.type</p:attrName>
                                        </p:attrNameLst>
                                      </p:cBhvr>
                                      <p:to>
                                        <p:strVal val="solid"/>
                                      </p:to>
                                    </p:set>
                                  </p:childTnLst>
                                </p:cTn>
                              </p:par>
                            </p:childTnLst>
                          </p:cTn>
                        </p:par>
                      </p:childTnLst>
                    </p:cTn>
                  </p:par>
                </p:childTnLst>
              </p:cTn>
              <p:nextCondLst>
                <p:cond evt="onClick" delay="0">
                  <p:tgtEl>
                    <p:spTgt spid="26"/>
                  </p:tgtEl>
                </p:cond>
              </p:nextCondLst>
            </p:seq>
            <p:seq concurrent="1" nextAc="seek">
              <p:cTn id="9" restart="whenNotActive" fill="hold" evtFilter="cancelBubble" nodeType="interactiveSeq">
                <p:stCondLst>
                  <p:cond evt="onClick" delay="0">
                    <p:tgtEl>
                      <p:spTgt spid="27"/>
                    </p:tgtEl>
                  </p:cond>
                </p:stCondLst>
                <p:endSync evt="end" delay="0">
                  <p:rtn val="all"/>
                </p:endSync>
                <p:childTnLst>
                  <p:par>
                    <p:cTn id="10" fill="hold">
                      <p:stCondLst>
                        <p:cond delay="0"/>
                      </p:stCondLst>
                      <p:childTnLst>
                        <p:par>
                          <p:cTn id="11" fill="hold">
                            <p:stCondLst>
                              <p:cond delay="0"/>
                            </p:stCondLst>
                            <p:childTnLst>
                              <p:par>
                                <p:cTn id="12" presetID="16" presetClass="emph" presetSubtype="0" fill="hold" grpId="0" nodeType="clickEffect">
                                  <p:stCondLst>
                                    <p:cond delay="0"/>
                                  </p:stCondLst>
                                  <p:iterate type="lt">
                                    <p:tmPct val="4000"/>
                                  </p:iterate>
                                  <p:childTnLst>
                                    <p:set>
                                      <p:cBhvr override="childStyle">
                                        <p:cTn id="13" dur="500" fill="hold"/>
                                        <p:tgtEl>
                                          <p:spTgt spid="27"/>
                                        </p:tgtEl>
                                        <p:attrNameLst>
                                          <p:attrName>style.color</p:attrName>
                                        </p:attrNameLst>
                                      </p:cBhvr>
                                      <p:to>
                                        <p:clrVal>
                                          <a:schemeClr val="tx1"/>
                                        </p:clrVal>
                                      </p:to>
                                    </p:set>
                                    <p:set>
                                      <p:cBhvr>
                                        <p:cTn id="14" dur="500" fill="hold"/>
                                        <p:tgtEl>
                                          <p:spTgt spid="27"/>
                                        </p:tgtEl>
                                        <p:attrNameLst>
                                          <p:attrName>fillcolor</p:attrName>
                                        </p:attrNameLst>
                                      </p:cBhvr>
                                      <p:to>
                                        <p:clrVal>
                                          <a:schemeClr val="tx1"/>
                                        </p:clrVal>
                                      </p:to>
                                    </p:set>
                                    <p:set>
                                      <p:cBhvr>
                                        <p:cTn id="15" dur="500" fill="hold"/>
                                        <p:tgtEl>
                                          <p:spTgt spid="27"/>
                                        </p:tgtEl>
                                        <p:attrNameLst>
                                          <p:attrName>fill.type</p:attrName>
                                        </p:attrNameLst>
                                      </p:cBhvr>
                                      <p:to>
                                        <p:strVal val="solid"/>
                                      </p:to>
                                    </p:set>
                                  </p:childTnLst>
                                </p:cTn>
                              </p:par>
                            </p:childTnLst>
                          </p:cTn>
                        </p:par>
                      </p:childTnLst>
                    </p:cTn>
                  </p:par>
                </p:childTnLst>
              </p:cTn>
              <p:nextCondLst>
                <p:cond evt="onClick" delay="0">
                  <p:tgtEl>
                    <p:spTgt spid="27"/>
                  </p:tgtEl>
                </p:cond>
              </p:nextCondLst>
            </p:seq>
            <p:seq concurrent="1" nextAc="seek">
              <p:cTn id="16" restart="whenNotActive" fill="hold" evtFilter="cancelBubble" nodeType="interactiveSeq">
                <p:stCondLst>
                  <p:cond evt="onClick" delay="0">
                    <p:tgtEl>
                      <p:spTgt spid="29"/>
                    </p:tgtEl>
                  </p:cond>
                </p:stCondLst>
                <p:endSync evt="end" delay="0">
                  <p:rtn val="all"/>
                </p:endSync>
                <p:childTnLst>
                  <p:par>
                    <p:cTn id="17" fill="hold">
                      <p:stCondLst>
                        <p:cond delay="0"/>
                      </p:stCondLst>
                      <p:childTnLst>
                        <p:par>
                          <p:cTn id="18" fill="hold">
                            <p:stCondLst>
                              <p:cond delay="0"/>
                            </p:stCondLst>
                            <p:childTnLst>
                              <p:par>
                                <p:cTn id="19" presetID="16" presetClass="emph" presetSubtype="0" fill="hold" grpId="0" nodeType="clickEffect">
                                  <p:stCondLst>
                                    <p:cond delay="0"/>
                                  </p:stCondLst>
                                  <p:iterate type="lt">
                                    <p:tmPct val="4000"/>
                                  </p:iterate>
                                  <p:childTnLst>
                                    <p:set>
                                      <p:cBhvr override="childStyle">
                                        <p:cTn id="20" dur="500" fill="hold"/>
                                        <p:tgtEl>
                                          <p:spTgt spid="29"/>
                                        </p:tgtEl>
                                        <p:attrNameLst>
                                          <p:attrName>style.color</p:attrName>
                                        </p:attrNameLst>
                                      </p:cBhvr>
                                      <p:to>
                                        <p:clrVal>
                                          <a:schemeClr val="tx1"/>
                                        </p:clrVal>
                                      </p:to>
                                    </p:set>
                                    <p:set>
                                      <p:cBhvr>
                                        <p:cTn id="21" dur="500" fill="hold"/>
                                        <p:tgtEl>
                                          <p:spTgt spid="29"/>
                                        </p:tgtEl>
                                        <p:attrNameLst>
                                          <p:attrName>fillcolor</p:attrName>
                                        </p:attrNameLst>
                                      </p:cBhvr>
                                      <p:to>
                                        <p:clrVal>
                                          <a:schemeClr val="tx1"/>
                                        </p:clrVal>
                                      </p:to>
                                    </p:set>
                                    <p:set>
                                      <p:cBhvr>
                                        <p:cTn id="22" dur="500" fill="hold"/>
                                        <p:tgtEl>
                                          <p:spTgt spid="29"/>
                                        </p:tgtEl>
                                        <p:attrNameLst>
                                          <p:attrName>fill.type</p:attrName>
                                        </p:attrNameLst>
                                      </p:cBhvr>
                                      <p:to>
                                        <p:strVal val="solid"/>
                                      </p:to>
                                    </p:set>
                                  </p:childTnLst>
                                </p:cTn>
                              </p:par>
                            </p:childTnLst>
                          </p:cTn>
                        </p:par>
                      </p:childTnLst>
                    </p:cTn>
                  </p:par>
                </p:childTnLst>
              </p:cTn>
              <p:nextCondLst>
                <p:cond evt="onClick" delay="0">
                  <p:tgtEl>
                    <p:spTgt spid="29"/>
                  </p:tgtEl>
                </p:cond>
              </p:nextCondLst>
            </p:seq>
            <p:seq concurrent="1" nextAc="seek">
              <p:cTn id="23" restart="whenNotActive" fill="hold" evtFilter="cancelBubble" nodeType="interactiveSeq">
                <p:stCondLst>
                  <p:cond evt="onClick" delay="0">
                    <p:tgtEl>
                      <p:spTgt spid="30"/>
                    </p:tgtEl>
                  </p:cond>
                </p:stCondLst>
                <p:endSync evt="end" delay="0">
                  <p:rtn val="all"/>
                </p:endSync>
                <p:childTnLst>
                  <p:par>
                    <p:cTn id="24" fill="hold">
                      <p:stCondLst>
                        <p:cond delay="0"/>
                      </p:stCondLst>
                      <p:childTnLst>
                        <p:par>
                          <p:cTn id="25" fill="hold">
                            <p:stCondLst>
                              <p:cond delay="0"/>
                            </p:stCondLst>
                            <p:childTnLst>
                              <p:par>
                                <p:cTn id="26" presetID="16" presetClass="emph" presetSubtype="0" fill="hold" grpId="0" nodeType="clickEffect">
                                  <p:stCondLst>
                                    <p:cond delay="0"/>
                                  </p:stCondLst>
                                  <p:iterate type="lt">
                                    <p:tmPct val="4000"/>
                                  </p:iterate>
                                  <p:childTnLst>
                                    <p:set>
                                      <p:cBhvr override="childStyle">
                                        <p:cTn id="27" dur="500" fill="hold"/>
                                        <p:tgtEl>
                                          <p:spTgt spid="30"/>
                                        </p:tgtEl>
                                        <p:attrNameLst>
                                          <p:attrName>style.color</p:attrName>
                                        </p:attrNameLst>
                                      </p:cBhvr>
                                      <p:to>
                                        <p:clrVal>
                                          <a:schemeClr val="tx1"/>
                                        </p:clrVal>
                                      </p:to>
                                    </p:set>
                                    <p:set>
                                      <p:cBhvr>
                                        <p:cTn id="28" dur="500" fill="hold"/>
                                        <p:tgtEl>
                                          <p:spTgt spid="30"/>
                                        </p:tgtEl>
                                        <p:attrNameLst>
                                          <p:attrName>fillcolor</p:attrName>
                                        </p:attrNameLst>
                                      </p:cBhvr>
                                      <p:to>
                                        <p:clrVal>
                                          <a:schemeClr val="tx1"/>
                                        </p:clrVal>
                                      </p:to>
                                    </p:set>
                                    <p:set>
                                      <p:cBhvr>
                                        <p:cTn id="29" dur="500" fill="hold"/>
                                        <p:tgtEl>
                                          <p:spTgt spid="30"/>
                                        </p:tgtEl>
                                        <p:attrNameLst>
                                          <p:attrName>fill.type</p:attrName>
                                        </p:attrNameLst>
                                      </p:cBhvr>
                                      <p:to>
                                        <p:strVal val="solid"/>
                                      </p:to>
                                    </p:set>
                                  </p:childTnLst>
                                </p:cTn>
                              </p:par>
                            </p:childTnLst>
                          </p:cTn>
                        </p:par>
                      </p:childTnLst>
                    </p:cTn>
                  </p:par>
                </p:childTnLst>
              </p:cTn>
              <p:nextCondLst>
                <p:cond evt="onClick" delay="0">
                  <p:tgtEl>
                    <p:spTgt spid="30"/>
                  </p:tgtEl>
                </p:cond>
              </p:nextCondLst>
            </p:seq>
            <p:seq concurrent="1" nextAc="seek">
              <p:cTn id="30" restart="whenNotActive" fill="hold" evtFilter="cancelBubble" nodeType="interactiveSeq">
                <p:stCondLst>
                  <p:cond evt="onClick" delay="0">
                    <p:tgtEl>
                      <p:spTgt spid="31"/>
                    </p:tgtEl>
                  </p:cond>
                </p:stCondLst>
                <p:endSync evt="end" delay="0">
                  <p:rtn val="all"/>
                </p:endSync>
                <p:childTnLst>
                  <p:par>
                    <p:cTn id="31" fill="hold">
                      <p:stCondLst>
                        <p:cond delay="0"/>
                      </p:stCondLst>
                      <p:childTnLst>
                        <p:par>
                          <p:cTn id="32" fill="hold">
                            <p:stCondLst>
                              <p:cond delay="0"/>
                            </p:stCondLst>
                            <p:childTnLst>
                              <p:par>
                                <p:cTn id="33" presetID="16" presetClass="emph" presetSubtype="0" fill="hold" grpId="0" nodeType="clickEffect">
                                  <p:stCondLst>
                                    <p:cond delay="0"/>
                                  </p:stCondLst>
                                  <p:iterate type="lt">
                                    <p:tmPct val="4000"/>
                                  </p:iterate>
                                  <p:childTnLst>
                                    <p:set>
                                      <p:cBhvr override="childStyle">
                                        <p:cTn id="34" dur="500" fill="hold"/>
                                        <p:tgtEl>
                                          <p:spTgt spid="31"/>
                                        </p:tgtEl>
                                        <p:attrNameLst>
                                          <p:attrName>style.color</p:attrName>
                                        </p:attrNameLst>
                                      </p:cBhvr>
                                      <p:to>
                                        <p:clrVal>
                                          <a:schemeClr val="tx1"/>
                                        </p:clrVal>
                                      </p:to>
                                    </p:set>
                                    <p:set>
                                      <p:cBhvr>
                                        <p:cTn id="35" dur="500" fill="hold"/>
                                        <p:tgtEl>
                                          <p:spTgt spid="31"/>
                                        </p:tgtEl>
                                        <p:attrNameLst>
                                          <p:attrName>fillcolor</p:attrName>
                                        </p:attrNameLst>
                                      </p:cBhvr>
                                      <p:to>
                                        <p:clrVal>
                                          <a:schemeClr val="tx1"/>
                                        </p:clrVal>
                                      </p:to>
                                    </p:set>
                                    <p:set>
                                      <p:cBhvr>
                                        <p:cTn id="36" dur="500" fill="hold"/>
                                        <p:tgtEl>
                                          <p:spTgt spid="31"/>
                                        </p:tgtEl>
                                        <p:attrNameLst>
                                          <p:attrName>fill.type</p:attrName>
                                        </p:attrNameLst>
                                      </p:cBhvr>
                                      <p:to>
                                        <p:strVal val="solid"/>
                                      </p:to>
                                    </p:set>
                                  </p:childTnLst>
                                </p:cTn>
                              </p:par>
                            </p:childTnLst>
                          </p:cTn>
                        </p:par>
                      </p:childTnLst>
                    </p:cTn>
                  </p:par>
                </p:childTnLst>
              </p:cTn>
              <p:nextCondLst>
                <p:cond evt="onClick" delay="0">
                  <p:tgtEl>
                    <p:spTgt spid="31"/>
                  </p:tgtEl>
                </p:cond>
              </p:nextCondLst>
            </p:seq>
            <p:seq concurrent="1" nextAc="seek">
              <p:cTn id="37" restart="whenNotActive" fill="hold" evtFilter="cancelBubble" nodeType="interactiveSeq">
                <p:stCondLst>
                  <p:cond evt="onClick" delay="0">
                    <p:tgtEl>
                      <p:spTgt spid="34"/>
                    </p:tgtEl>
                  </p:cond>
                </p:stCondLst>
                <p:endSync evt="end" delay="0">
                  <p:rtn val="all"/>
                </p:endSync>
                <p:childTnLst>
                  <p:par>
                    <p:cTn id="38" fill="hold">
                      <p:stCondLst>
                        <p:cond delay="0"/>
                      </p:stCondLst>
                      <p:childTnLst>
                        <p:par>
                          <p:cTn id="39" fill="hold">
                            <p:stCondLst>
                              <p:cond delay="0"/>
                            </p:stCondLst>
                            <p:childTnLst>
                              <p:par>
                                <p:cTn id="40" presetID="16" presetClass="emph" presetSubtype="0" fill="hold" grpId="0" nodeType="clickEffect">
                                  <p:stCondLst>
                                    <p:cond delay="0"/>
                                  </p:stCondLst>
                                  <p:iterate type="lt">
                                    <p:tmPct val="4000"/>
                                  </p:iterate>
                                  <p:childTnLst>
                                    <p:set>
                                      <p:cBhvr override="childStyle">
                                        <p:cTn id="41" dur="500" fill="hold"/>
                                        <p:tgtEl>
                                          <p:spTgt spid="34"/>
                                        </p:tgtEl>
                                        <p:attrNameLst>
                                          <p:attrName>style.color</p:attrName>
                                        </p:attrNameLst>
                                      </p:cBhvr>
                                      <p:to>
                                        <p:clrVal>
                                          <a:schemeClr val="tx1"/>
                                        </p:clrVal>
                                      </p:to>
                                    </p:set>
                                    <p:set>
                                      <p:cBhvr>
                                        <p:cTn id="42" dur="500" fill="hold"/>
                                        <p:tgtEl>
                                          <p:spTgt spid="34"/>
                                        </p:tgtEl>
                                        <p:attrNameLst>
                                          <p:attrName>fillcolor</p:attrName>
                                        </p:attrNameLst>
                                      </p:cBhvr>
                                      <p:to>
                                        <p:clrVal>
                                          <a:schemeClr val="tx1"/>
                                        </p:clrVal>
                                      </p:to>
                                    </p:set>
                                    <p:set>
                                      <p:cBhvr>
                                        <p:cTn id="43" dur="500" fill="hold"/>
                                        <p:tgtEl>
                                          <p:spTgt spid="34"/>
                                        </p:tgtEl>
                                        <p:attrNameLst>
                                          <p:attrName>fill.type</p:attrName>
                                        </p:attrNameLst>
                                      </p:cBhvr>
                                      <p:to>
                                        <p:strVal val="solid"/>
                                      </p:to>
                                    </p:set>
                                  </p:childTnLst>
                                </p:cTn>
                              </p:par>
                            </p:childTnLst>
                          </p:cTn>
                        </p:par>
                      </p:childTnLst>
                    </p:cTn>
                  </p:par>
                </p:childTnLst>
              </p:cTn>
              <p:nextCondLst>
                <p:cond evt="onClick" delay="0">
                  <p:tgtEl>
                    <p:spTgt spid="34"/>
                  </p:tgtEl>
                </p:cond>
              </p:nextCondLst>
            </p:seq>
            <p:seq concurrent="1" nextAc="seek">
              <p:cTn id="44" restart="whenNotActive" fill="hold" evtFilter="cancelBubble" nodeType="interactiveSeq">
                <p:stCondLst>
                  <p:cond evt="onClick" delay="0">
                    <p:tgtEl>
                      <p:spTgt spid="35"/>
                    </p:tgtEl>
                  </p:cond>
                </p:stCondLst>
                <p:endSync evt="end" delay="0">
                  <p:rtn val="all"/>
                </p:endSync>
                <p:childTnLst>
                  <p:par>
                    <p:cTn id="45" fill="hold">
                      <p:stCondLst>
                        <p:cond delay="0"/>
                      </p:stCondLst>
                      <p:childTnLst>
                        <p:par>
                          <p:cTn id="46" fill="hold">
                            <p:stCondLst>
                              <p:cond delay="0"/>
                            </p:stCondLst>
                            <p:childTnLst>
                              <p:par>
                                <p:cTn id="47" presetID="16" presetClass="emph" presetSubtype="0" fill="hold" grpId="0" nodeType="clickEffect">
                                  <p:stCondLst>
                                    <p:cond delay="0"/>
                                  </p:stCondLst>
                                  <p:iterate type="lt">
                                    <p:tmPct val="4000"/>
                                  </p:iterate>
                                  <p:childTnLst>
                                    <p:set>
                                      <p:cBhvr override="childStyle">
                                        <p:cTn id="48" dur="500" fill="hold"/>
                                        <p:tgtEl>
                                          <p:spTgt spid="35"/>
                                        </p:tgtEl>
                                        <p:attrNameLst>
                                          <p:attrName>style.color</p:attrName>
                                        </p:attrNameLst>
                                      </p:cBhvr>
                                      <p:to>
                                        <p:clrVal>
                                          <a:schemeClr val="tx1"/>
                                        </p:clrVal>
                                      </p:to>
                                    </p:set>
                                    <p:set>
                                      <p:cBhvr>
                                        <p:cTn id="49" dur="500" fill="hold"/>
                                        <p:tgtEl>
                                          <p:spTgt spid="35"/>
                                        </p:tgtEl>
                                        <p:attrNameLst>
                                          <p:attrName>fillcolor</p:attrName>
                                        </p:attrNameLst>
                                      </p:cBhvr>
                                      <p:to>
                                        <p:clrVal>
                                          <a:schemeClr val="tx1"/>
                                        </p:clrVal>
                                      </p:to>
                                    </p:set>
                                    <p:set>
                                      <p:cBhvr>
                                        <p:cTn id="50" dur="500" fill="hold"/>
                                        <p:tgtEl>
                                          <p:spTgt spid="35"/>
                                        </p:tgtEl>
                                        <p:attrNameLst>
                                          <p:attrName>fill.type</p:attrName>
                                        </p:attrNameLst>
                                      </p:cBhvr>
                                      <p:to>
                                        <p:strVal val="solid"/>
                                      </p:to>
                                    </p:set>
                                  </p:childTnLst>
                                </p:cTn>
                              </p:par>
                            </p:childTnLst>
                          </p:cTn>
                        </p:par>
                      </p:childTnLst>
                    </p:cTn>
                  </p:par>
                </p:childTnLst>
              </p:cTn>
              <p:nextCondLst>
                <p:cond evt="onClick" delay="0">
                  <p:tgtEl>
                    <p:spTgt spid="35"/>
                  </p:tgtEl>
                </p:cond>
              </p:nextCondLst>
            </p:seq>
            <p:seq concurrent="1" nextAc="seek">
              <p:cTn id="51" restart="whenNotActive" fill="hold" evtFilter="cancelBubble" nodeType="interactiveSeq">
                <p:stCondLst>
                  <p:cond evt="onClick" delay="0">
                    <p:tgtEl>
                      <p:spTgt spid="36"/>
                    </p:tgtEl>
                  </p:cond>
                </p:stCondLst>
                <p:endSync evt="end" delay="0">
                  <p:rtn val="all"/>
                </p:endSync>
                <p:childTnLst>
                  <p:par>
                    <p:cTn id="52" fill="hold">
                      <p:stCondLst>
                        <p:cond delay="0"/>
                      </p:stCondLst>
                      <p:childTnLst>
                        <p:par>
                          <p:cTn id="53" fill="hold">
                            <p:stCondLst>
                              <p:cond delay="0"/>
                            </p:stCondLst>
                            <p:childTnLst>
                              <p:par>
                                <p:cTn id="54" presetID="16" presetClass="emph" presetSubtype="0" fill="hold" grpId="0" nodeType="clickEffect">
                                  <p:stCondLst>
                                    <p:cond delay="0"/>
                                  </p:stCondLst>
                                  <p:iterate type="lt">
                                    <p:tmPct val="4000"/>
                                  </p:iterate>
                                  <p:childTnLst>
                                    <p:set>
                                      <p:cBhvr override="childStyle">
                                        <p:cTn id="55" dur="500" fill="hold"/>
                                        <p:tgtEl>
                                          <p:spTgt spid="36"/>
                                        </p:tgtEl>
                                        <p:attrNameLst>
                                          <p:attrName>style.color</p:attrName>
                                        </p:attrNameLst>
                                      </p:cBhvr>
                                      <p:to>
                                        <p:clrVal>
                                          <a:schemeClr val="tx1"/>
                                        </p:clrVal>
                                      </p:to>
                                    </p:set>
                                    <p:set>
                                      <p:cBhvr>
                                        <p:cTn id="56" dur="500" fill="hold"/>
                                        <p:tgtEl>
                                          <p:spTgt spid="36"/>
                                        </p:tgtEl>
                                        <p:attrNameLst>
                                          <p:attrName>fillcolor</p:attrName>
                                        </p:attrNameLst>
                                      </p:cBhvr>
                                      <p:to>
                                        <p:clrVal>
                                          <a:schemeClr val="tx1"/>
                                        </p:clrVal>
                                      </p:to>
                                    </p:set>
                                    <p:set>
                                      <p:cBhvr>
                                        <p:cTn id="57" dur="500" fill="hold"/>
                                        <p:tgtEl>
                                          <p:spTgt spid="36"/>
                                        </p:tgtEl>
                                        <p:attrNameLst>
                                          <p:attrName>fill.type</p:attrName>
                                        </p:attrNameLst>
                                      </p:cBhvr>
                                      <p:to>
                                        <p:strVal val="solid"/>
                                      </p:to>
                                    </p:set>
                                  </p:childTnLst>
                                </p:cTn>
                              </p:par>
                            </p:childTnLst>
                          </p:cTn>
                        </p:par>
                      </p:childTnLst>
                    </p:cTn>
                  </p:par>
                </p:childTnLst>
              </p:cTn>
              <p:nextCondLst>
                <p:cond evt="onClick" delay="0">
                  <p:tgtEl>
                    <p:spTgt spid="36"/>
                  </p:tgtEl>
                </p:cond>
              </p:nextCondLst>
            </p:seq>
            <p:seq concurrent="1" nextAc="seek">
              <p:cTn id="58" restart="whenNotActive" fill="hold" evtFilter="cancelBubble" nodeType="interactiveSeq">
                <p:stCondLst>
                  <p:cond evt="onClick" delay="0">
                    <p:tgtEl>
                      <p:spTgt spid="5"/>
                    </p:tgtEl>
                  </p:cond>
                </p:stCondLst>
                <p:endSync evt="end" delay="0">
                  <p:rtn val="all"/>
                </p:endSync>
                <p:childTnLst>
                  <p:par>
                    <p:cTn id="59" fill="hold">
                      <p:stCondLst>
                        <p:cond delay="0"/>
                      </p:stCondLst>
                      <p:childTnLst>
                        <p:par>
                          <p:cTn id="60" fill="hold">
                            <p:stCondLst>
                              <p:cond delay="0"/>
                            </p:stCondLst>
                            <p:childTnLst>
                              <p:par>
                                <p:cTn id="61" presetID="16" presetClass="emph" presetSubtype="0" fill="hold" grpId="0" nodeType="clickEffect">
                                  <p:stCondLst>
                                    <p:cond delay="0"/>
                                  </p:stCondLst>
                                  <p:iterate type="lt">
                                    <p:tmPct val="4000"/>
                                  </p:iterate>
                                  <p:childTnLst>
                                    <p:set>
                                      <p:cBhvr override="childStyle">
                                        <p:cTn id="62" dur="500" fill="hold"/>
                                        <p:tgtEl>
                                          <p:spTgt spid="5"/>
                                        </p:tgtEl>
                                        <p:attrNameLst>
                                          <p:attrName>style.color</p:attrName>
                                        </p:attrNameLst>
                                      </p:cBhvr>
                                      <p:to>
                                        <p:clrVal>
                                          <a:schemeClr val="tx1"/>
                                        </p:clrVal>
                                      </p:to>
                                    </p:set>
                                    <p:set>
                                      <p:cBhvr>
                                        <p:cTn id="63" dur="500" fill="hold"/>
                                        <p:tgtEl>
                                          <p:spTgt spid="5"/>
                                        </p:tgtEl>
                                        <p:attrNameLst>
                                          <p:attrName>fillcolor</p:attrName>
                                        </p:attrNameLst>
                                      </p:cBhvr>
                                      <p:to>
                                        <p:clrVal>
                                          <a:schemeClr val="tx1"/>
                                        </p:clrVal>
                                      </p:to>
                                    </p:set>
                                    <p:set>
                                      <p:cBhvr>
                                        <p:cTn id="64" dur="500" fill="hold"/>
                                        <p:tgtEl>
                                          <p:spTgt spid="5"/>
                                        </p:tgtEl>
                                        <p:attrNameLst>
                                          <p:attrName>fill.type</p:attrName>
                                        </p:attrNameLst>
                                      </p:cBhvr>
                                      <p:to>
                                        <p:strVal val="solid"/>
                                      </p:to>
                                    </p:set>
                                  </p:childTnLst>
                                </p:cTn>
                              </p:par>
                            </p:childTnLst>
                          </p:cTn>
                        </p:par>
                      </p:childTnLst>
                    </p:cTn>
                  </p:par>
                </p:childTnLst>
              </p:cTn>
              <p:nextCondLst>
                <p:cond evt="onClick" delay="0">
                  <p:tgtEl>
                    <p:spTgt spid="5"/>
                  </p:tgtEl>
                </p:cond>
              </p:nextCondLst>
            </p:seq>
            <p:seq concurrent="1" nextAc="seek">
              <p:cTn id="65" restart="whenNotActive" fill="hold" evtFilter="cancelBubble" nodeType="interactiveSeq">
                <p:stCondLst>
                  <p:cond evt="onClick" delay="0">
                    <p:tgtEl>
                      <p:spTgt spid="41"/>
                    </p:tgtEl>
                  </p:cond>
                </p:stCondLst>
                <p:endSync evt="end" delay="0">
                  <p:rtn val="all"/>
                </p:endSync>
                <p:childTnLst>
                  <p:par>
                    <p:cTn id="66" fill="hold">
                      <p:stCondLst>
                        <p:cond delay="0"/>
                      </p:stCondLst>
                      <p:childTnLst>
                        <p:par>
                          <p:cTn id="67" fill="hold">
                            <p:stCondLst>
                              <p:cond delay="0"/>
                            </p:stCondLst>
                            <p:childTnLst>
                              <p:par>
                                <p:cTn id="68" presetID="16" presetClass="emph" presetSubtype="0" fill="hold" grpId="0" nodeType="clickEffect">
                                  <p:stCondLst>
                                    <p:cond delay="0"/>
                                  </p:stCondLst>
                                  <p:iterate type="lt">
                                    <p:tmPct val="4000"/>
                                  </p:iterate>
                                  <p:childTnLst>
                                    <p:set>
                                      <p:cBhvr override="childStyle">
                                        <p:cTn id="69" dur="500" fill="hold"/>
                                        <p:tgtEl>
                                          <p:spTgt spid="41"/>
                                        </p:tgtEl>
                                        <p:attrNameLst>
                                          <p:attrName>style.color</p:attrName>
                                        </p:attrNameLst>
                                      </p:cBhvr>
                                      <p:to>
                                        <p:clrVal>
                                          <a:schemeClr val="tx1"/>
                                        </p:clrVal>
                                      </p:to>
                                    </p:set>
                                    <p:set>
                                      <p:cBhvr>
                                        <p:cTn id="70" dur="500" fill="hold"/>
                                        <p:tgtEl>
                                          <p:spTgt spid="41"/>
                                        </p:tgtEl>
                                        <p:attrNameLst>
                                          <p:attrName>fillcolor</p:attrName>
                                        </p:attrNameLst>
                                      </p:cBhvr>
                                      <p:to>
                                        <p:clrVal>
                                          <a:schemeClr val="tx1"/>
                                        </p:clrVal>
                                      </p:to>
                                    </p:set>
                                    <p:set>
                                      <p:cBhvr>
                                        <p:cTn id="71" dur="500" fill="hold"/>
                                        <p:tgtEl>
                                          <p:spTgt spid="41"/>
                                        </p:tgtEl>
                                        <p:attrNameLst>
                                          <p:attrName>fill.type</p:attrName>
                                        </p:attrNameLst>
                                      </p:cBhvr>
                                      <p:to>
                                        <p:strVal val="solid"/>
                                      </p:to>
                                    </p:set>
                                  </p:childTnLst>
                                </p:cTn>
                              </p:par>
                            </p:childTnLst>
                          </p:cTn>
                        </p:par>
                      </p:childTnLst>
                    </p:cTn>
                  </p:par>
                </p:childTnLst>
              </p:cTn>
              <p:nextCondLst>
                <p:cond evt="onClick" delay="0">
                  <p:tgtEl>
                    <p:spTgt spid="41"/>
                  </p:tgtEl>
                </p:cond>
              </p:nextCondLst>
            </p:seq>
            <p:seq concurrent="1" nextAc="seek">
              <p:cTn id="72" restart="whenNotActive" fill="hold" evtFilter="cancelBubble" nodeType="interactiveSeq">
                <p:stCondLst>
                  <p:cond evt="onClick" delay="0">
                    <p:tgtEl>
                      <p:spTgt spid="43"/>
                    </p:tgtEl>
                  </p:cond>
                </p:stCondLst>
                <p:endSync evt="end" delay="0">
                  <p:rtn val="all"/>
                </p:endSync>
                <p:childTnLst>
                  <p:par>
                    <p:cTn id="73" fill="hold">
                      <p:stCondLst>
                        <p:cond delay="0"/>
                      </p:stCondLst>
                      <p:childTnLst>
                        <p:par>
                          <p:cTn id="74" fill="hold">
                            <p:stCondLst>
                              <p:cond delay="0"/>
                            </p:stCondLst>
                            <p:childTnLst>
                              <p:par>
                                <p:cTn id="75" presetID="16" presetClass="emph" presetSubtype="0" fill="hold" grpId="0" nodeType="clickEffect">
                                  <p:stCondLst>
                                    <p:cond delay="0"/>
                                  </p:stCondLst>
                                  <p:iterate type="lt">
                                    <p:tmPct val="4000"/>
                                  </p:iterate>
                                  <p:childTnLst>
                                    <p:set>
                                      <p:cBhvr override="childStyle">
                                        <p:cTn id="76" dur="500" fill="hold"/>
                                        <p:tgtEl>
                                          <p:spTgt spid="43"/>
                                        </p:tgtEl>
                                        <p:attrNameLst>
                                          <p:attrName>style.color</p:attrName>
                                        </p:attrNameLst>
                                      </p:cBhvr>
                                      <p:to>
                                        <p:clrVal>
                                          <a:schemeClr val="tx1"/>
                                        </p:clrVal>
                                      </p:to>
                                    </p:set>
                                    <p:set>
                                      <p:cBhvr>
                                        <p:cTn id="77" dur="500" fill="hold"/>
                                        <p:tgtEl>
                                          <p:spTgt spid="43"/>
                                        </p:tgtEl>
                                        <p:attrNameLst>
                                          <p:attrName>fillcolor</p:attrName>
                                        </p:attrNameLst>
                                      </p:cBhvr>
                                      <p:to>
                                        <p:clrVal>
                                          <a:schemeClr val="tx1"/>
                                        </p:clrVal>
                                      </p:to>
                                    </p:set>
                                    <p:set>
                                      <p:cBhvr>
                                        <p:cTn id="78" dur="500" fill="hold"/>
                                        <p:tgtEl>
                                          <p:spTgt spid="43"/>
                                        </p:tgtEl>
                                        <p:attrNameLst>
                                          <p:attrName>fill.type</p:attrName>
                                        </p:attrNameLst>
                                      </p:cBhvr>
                                      <p:to>
                                        <p:strVal val="solid"/>
                                      </p:to>
                                    </p:set>
                                  </p:childTnLst>
                                </p:cTn>
                              </p:par>
                            </p:childTnLst>
                          </p:cTn>
                        </p:par>
                      </p:childTnLst>
                    </p:cTn>
                  </p:par>
                </p:childTnLst>
              </p:cTn>
              <p:nextCondLst>
                <p:cond evt="onClick" delay="0">
                  <p:tgtEl>
                    <p:spTgt spid="43"/>
                  </p:tgtEl>
                </p:cond>
              </p:nextCondLst>
            </p:seq>
            <p:seq concurrent="1" nextAc="seek">
              <p:cTn id="79" restart="whenNotActive" fill="hold" evtFilter="cancelBubble" nodeType="interactiveSeq">
                <p:stCondLst>
                  <p:cond evt="onClick" delay="0">
                    <p:tgtEl>
                      <p:spTgt spid="45"/>
                    </p:tgtEl>
                  </p:cond>
                </p:stCondLst>
                <p:endSync evt="end" delay="0">
                  <p:rtn val="all"/>
                </p:endSync>
                <p:childTnLst>
                  <p:par>
                    <p:cTn id="80" fill="hold">
                      <p:stCondLst>
                        <p:cond delay="0"/>
                      </p:stCondLst>
                      <p:childTnLst>
                        <p:par>
                          <p:cTn id="81" fill="hold">
                            <p:stCondLst>
                              <p:cond delay="0"/>
                            </p:stCondLst>
                            <p:childTnLst>
                              <p:par>
                                <p:cTn id="82" presetID="16" presetClass="emph" presetSubtype="0" fill="hold" grpId="0" nodeType="clickEffect">
                                  <p:stCondLst>
                                    <p:cond delay="0"/>
                                  </p:stCondLst>
                                  <p:iterate type="lt">
                                    <p:tmPct val="4000"/>
                                  </p:iterate>
                                  <p:childTnLst>
                                    <p:set>
                                      <p:cBhvr override="childStyle">
                                        <p:cTn id="83" dur="500" fill="hold"/>
                                        <p:tgtEl>
                                          <p:spTgt spid="45"/>
                                        </p:tgtEl>
                                        <p:attrNameLst>
                                          <p:attrName>style.color</p:attrName>
                                        </p:attrNameLst>
                                      </p:cBhvr>
                                      <p:to>
                                        <p:clrVal>
                                          <a:schemeClr val="tx1"/>
                                        </p:clrVal>
                                      </p:to>
                                    </p:set>
                                    <p:set>
                                      <p:cBhvr>
                                        <p:cTn id="84" dur="500" fill="hold"/>
                                        <p:tgtEl>
                                          <p:spTgt spid="45"/>
                                        </p:tgtEl>
                                        <p:attrNameLst>
                                          <p:attrName>fillcolor</p:attrName>
                                        </p:attrNameLst>
                                      </p:cBhvr>
                                      <p:to>
                                        <p:clrVal>
                                          <a:schemeClr val="tx1"/>
                                        </p:clrVal>
                                      </p:to>
                                    </p:set>
                                    <p:set>
                                      <p:cBhvr>
                                        <p:cTn id="85" dur="500" fill="hold"/>
                                        <p:tgtEl>
                                          <p:spTgt spid="45"/>
                                        </p:tgtEl>
                                        <p:attrNameLst>
                                          <p:attrName>fill.type</p:attrName>
                                        </p:attrNameLst>
                                      </p:cBhvr>
                                      <p:to>
                                        <p:strVal val="solid"/>
                                      </p:to>
                                    </p:set>
                                  </p:childTnLst>
                                </p:cTn>
                              </p:par>
                            </p:childTnLst>
                          </p:cTn>
                        </p:par>
                      </p:childTnLst>
                    </p:cTn>
                  </p:par>
                </p:childTnLst>
              </p:cTn>
              <p:nextCondLst>
                <p:cond evt="onClick" delay="0">
                  <p:tgtEl>
                    <p:spTgt spid="45"/>
                  </p:tgtEl>
                </p:cond>
              </p:nextCondLst>
            </p:seq>
            <p:seq concurrent="1" nextAc="seek">
              <p:cTn id="86" restart="whenNotActive" fill="hold" evtFilter="cancelBubble" nodeType="interactiveSeq">
                <p:stCondLst>
                  <p:cond evt="onClick" delay="0">
                    <p:tgtEl>
                      <p:spTgt spid="47"/>
                    </p:tgtEl>
                  </p:cond>
                </p:stCondLst>
                <p:endSync evt="end" delay="0">
                  <p:rtn val="all"/>
                </p:endSync>
                <p:childTnLst>
                  <p:par>
                    <p:cTn id="87" fill="hold">
                      <p:stCondLst>
                        <p:cond delay="0"/>
                      </p:stCondLst>
                      <p:childTnLst>
                        <p:par>
                          <p:cTn id="88" fill="hold">
                            <p:stCondLst>
                              <p:cond delay="0"/>
                            </p:stCondLst>
                            <p:childTnLst>
                              <p:par>
                                <p:cTn id="89" presetID="16" presetClass="emph" presetSubtype="0" fill="hold" grpId="0" nodeType="clickEffect">
                                  <p:stCondLst>
                                    <p:cond delay="0"/>
                                  </p:stCondLst>
                                  <p:iterate type="lt">
                                    <p:tmPct val="4000"/>
                                  </p:iterate>
                                  <p:childTnLst>
                                    <p:set>
                                      <p:cBhvr override="childStyle">
                                        <p:cTn id="90" dur="500" fill="hold"/>
                                        <p:tgtEl>
                                          <p:spTgt spid="47"/>
                                        </p:tgtEl>
                                        <p:attrNameLst>
                                          <p:attrName>style.color</p:attrName>
                                        </p:attrNameLst>
                                      </p:cBhvr>
                                      <p:to>
                                        <p:clrVal>
                                          <a:schemeClr val="tx1"/>
                                        </p:clrVal>
                                      </p:to>
                                    </p:set>
                                    <p:set>
                                      <p:cBhvr>
                                        <p:cTn id="91" dur="500" fill="hold"/>
                                        <p:tgtEl>
                                          <p:spTgt spid="47"/>
                                        </p:tgtEl>
                                        <p:attrNameLst>
                                          <p:attrName>fillcolor</p:attrName>
                                        </p:attrNameLst>
                                      </p:cBhvr>
                                      <p:to>
                                        <p:clrVal>
                                          <a:schemeClr val="tx1"/>
                                        </p:clrVal>
                                      </p:to>
                                    </p:set>
                                    <p:set>
                                      <p:cBhvr>
                                        <p:cTn id="92" dur="500" fill="hold"/>
                                        <p:tgtEl>
                                          <p:spTgt spid="47"/>
                                        </p:tgtEl>
                                        <p:attrNameLst>
                                          <p:attrName>fill.type</p:attrName>
                                        </p:attrNameLst>
                                      </p:cBhvr>
                                      <p:to>
                                        <p:strVal val="solid"/>
                                      </p:to>
                                    </p:set>
                                  </p:childTnLst>
                                </p:cTn>
                              </p:par>
                            </p:childTnLst>
                          </p:cTn>
                        </p:par>
                      </p:childTnLst>
                    </p:cTn>
                  </p:par>
                </p:childTnLst>
              </p:cTn>
              <p:nextCondLst>
                <p:cond evt="onClick" delay="0">
                  <p:tgtEl>
                    <p:spTgt spid="47"/>
                  </p:tgtEl>
                </p:cond>
              </p:nextCondLst>
            </p:seq>
            <p:seq concurrent="1" nextAc="seek">
              <p:cTn id="93" restart="whenNotActive" fill="hold" evtFilter="cancelBubble" nodeType="interactiveSeq">
                <p:stCondLst>
                  <p:cond evt="onClick" delay="0">
                    <p:tgtEl>
                      <p:spTgt spid="49"/>
                    </p:tgtEl>
                  </p:cond>
                </p:stCondLst>
                <p:endSync evt="end" delay="0">
                  <p:rtn val="all"/>
                </p:endSync>
                <p:childTnLst>
                  <p:par>
                    <p:cTn id="94" fill="hold">
                      <p:stCondLst>
                        <p:cond delay="0"/>
                      </p:stCondLst>
                      <p:childTnLst>
                        <p:par>
                          <p:cTn id="95" fill="hold">
                            <p:stCondLst>
                              <p:cond delay="0"/>
                            </p:stCondLst>
                            <p:childTnLst>
                              <p:par>
                                <p:cTn id="96" presetID="16" presetClass="emph" presetSubtype="0" fill="hold" grpId="0" nodeType="clickEffect">
                                  <p:stCondLst>
                                    <p:cond delay="0"/>
                                  </p:stCondLst>
                                  <p:iterate type="lt">
                                    <p:tmPct val="4000"/>
                                  </p:iterate>
                                  <p:childTnLst>
                                    <p:set>
                                      <p:cBhvr override="childStyle">
                                        <p:cTn id="97" dur="500" fill="hold"/>
                                        <p:tgtEl>
                                          <p:spTgt spid="49"/>
                                        </p:tgtEl>
                                        <p:attrNameLst>
                                          <p:attrName>style.color</p:attrName>
                                        </p:attrNameLst>
                                      </p:cBhvr>
                                      <p:to>
                                        <p:clrVal>
                                          <a:schemeClr val="tx1"/>
                                        </p:clrVal>
                                      </p:to>
                                    </p:set>
                                    <p:set>
                                      <p:cBhvr>
                                        <p:cTn id="98" dur="500" fill="hold"/>
                                        <p:tgtEl>
                                          <p:spTgt spid="49"/>
                                        </p:tgtEl>
                                        <p:attrNameLst>
                                          <p:attrName>fillcolor</p:attrName>
                                        </p:attrNameLst>
                                      </p:cBhvr>
                                      <p:to>
                                        <p:clrVal>
                                          <a:schemeClr val="tx1"/>
                                        </p:clrVal>
                                      </p:to>
                                    </p:set>
                                    <p:set>
                                      <p:cBhvr>
                                        <p:cTn id="99" dur="500" fill="hold"/>
                                        <p:tgtEl>
                                          <p:spTgt spid="49"/>
                                        </p:tgtEl>
                                        <p:attrNameLst>
                                          <p:attrName>fill.type</p:attrName>
                                        </p:attrNameLst>
                                      </p:cBhvr>
                                      <p:to>
                                        <p:strVal val="solid"/>
                                      </p:to>
                                    </p:set>
                                  </p:childTnLst>
                                </p:cTn>
                              </p:par>
                            </p:childTnLst>
                          </p:cTn>
                        </p:par>
                      </p:childTnLst>
                    </p:cTn>
                  </p:par>
                </p:childTnLst>
              </p:cTn>
              <p:nextCondLst>
                <p:cond evt="onClick" delay="0">
                  <p:tgtEl>
                    <p:spTgt spid="49"/>
                  </p:tgtEl>
                </p:cond>
              </p:nextCondLst>
            </p:seq>
            <p:seq concurrent="1" nextAc="seek">
              <p:cTn id="100" restart="whenNotActive" fill="hold" evtFilter="cancelBubble" nodeType="interactiveSeq">
                <p:stCondLst>
                  <p:cond evt="onClick" delay="0">
                    <p:tgtEl>
                      <p:spTgt spid="51"/>
                    </p:tgtEl>
                  </p:cond>
                </p:stCondLst>
                <p:endSync evt="end" delay="0">
                  <p:rtn val="all"/>
                </p:endSync>
                <p:childTnLst>
                  <p:par>
                    <p:cTn id="101" fill="hold">
                      <p:stCondLst>
                        <p:cond delay="0"/>
                      </p:stCondLst>
                      <p:childTnLst>
                        <p:par>
                          <p:cTn id="102" fill="hold">
                            <p:stCondLst>
                              <p:cond delay="0"/>
                            </p:stCondLst>
                            <p:childTnLst>
                              <p:par>
                                <p:cTn id="103" presetID="16" presetClass="emph" presetSubtype="0" fill="hold" grpId="0" nodeType="clickEffect">
                                  <p:stCondLst>
                                    <p:cond delay="0"/>
                                  </p:stCondLst>
                                  <p:iterate type="lt">
                                    <p:tmPct val="4000"/>
                                  </p:iterate>
                                  <p:childTnLst>
                                    <p:set>
                                      <p:cBhvr override="childStyle">
                                        <p:cTn id="104" dur="500" fill="hold"/>
                                        <p:tgtEl>
                                          <p:spTgt spid="51"/>
                                        </p:tgtEl>
                                        <p:attrNameLst>
                                          <p:attrName>style.color</p:attrName>
                                        </p:attrNameLst>
                                      </p:cBhvr>
                                      <p:to>
                                        <p:clrVal>
                                          <a:schemeClr val="tx1"/>
                                        </p:clrVal>
                                      </p:to>
                                    </p:set>
                                    <p:set>
                                      <p:cBhvr>
                                        <p:cTn id="105" dur="500" fill="hold"/>
                                        <p:tgtEl>
                                          <p:spTgt spid="51"/>
                                        </p:tgtEl>
                                        <p:attrNameLst>
                                          <p:attrName>fillcolor</p:attrName>
                                        </p:attrNameLst>
                                      </p:cBhvr>
                                      <p:to>
                                        <p:clrVal>
                                          <a:schemeClr val="tx1"/>
                                        </p:clrVal>
                                      </p:to>
                                    </p:set>
                                    <p:set>
                                      <p:cBhvr>
                                        <p:cTn id="106" dur="500" fill="hold"/>
                                        <p:tgtEl>
                                          <p:spTgt spid="51"/>
                                        </p:tgtEl>
                                        <p:attrNameLst>
                                          <p:attrName>fill.type</p:attrName>
                                        </p:attrNameLst>
                                      </p:cBhvr>
                                      <p:to>
                                        <p:strVal val="solid"/>
                                      </p:to>
                                    </p:set>
                                  </p:childTnLst>
                                </p:cTn>
                              </p:par>
                            </p:childTnLst>
                          </p:cTn>
                        </p:par>
                      </p:childTnLst>
                    </p:cTn>
                  </p:par>
                </p:childTnLst>
              </p:cTn>
              <p:nextCondLst>
                <p:cond evt="onClick" delay="0">
                  <p:tgtEl>
                    <p:spTgt spid="51"/>
                  </p:tgtEl>
                </p:cond>
              </p:nextCondLst>
            </p:seq>
          </p:childTnLst>
        </p:cTn>
      </p:par>
    </p:tnLst>
    <p:bldLst>
      <p:bldP spid="26" grpId="0"/>
      <p:bldP spid="27" grpId="0"/>
      <p:bldP spid="29" grpId="0"/>
      <p:bldP spid="30" grpId="0"/>
      <p:bldP spid="31" grpId="0"/>
      <p:bldP spid="34" grpId="0"/>
      <p:bldP spid="35" grpId="0"/>
      <p:bldP spid="36" grpId="0"/>
      <p:bldP spid="5" grpId="0"/>
      <p:bldP spid="41" grpId="0"/>
      <p:bldP spid="43" grpId="0"/>
      <p:bldP spid="45" grpId="0"/>
      <p:bldP spid="47" grpId="0"/>
      <p:bldP spid="49"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2" name="Rectangle 31"/>
          <p:cNvSpPr/>
          <p:nvPr/>
        </p:nvSpPr>
        <p:spPr>
          <a:xfrm>
            <a:off x="6086475" y="1662113"/>
            <a:ext cx="31750" cy="152400"/>
          </a:xfrm>
          <a:prstGeom prst="rect">
            <a:avLst/>
          </a:prstGeom>
          <a:noFill/>
          <a:ln w="9525">
            <a:noFill/>
          </a:ln>
        </p:spPr>
        <p:txBody>
          <a:bodyPr wrap="none" lIns="0" tIns="0" rIns="0" bIns="0">
            <a:spAutoFit/>
          </a:bodyPr>
          <a:lstStyle/>
          <a:p>
            <a:pPr algn="just"/>
            <a:r>
              <a:rPr lang="zh-CN" altLang="en-US" sz="1000">
                <a:solidFill>
                  <a:srgbClr val="000000"/>
                </a:solidFill>
                <a:latin typeface="Times New Roman" panose="02020603050405020304" pitchFamily="18" charset="0"/>
              </a:rPr>
              <a:t> </a:t>
            </a:r>
            <a:endParaRPr lang="zh-CN" altLang="en-US">
              <a:latin typeface="Calibri" panose="020F0502020204030204" pitchFamily="34" charset="0"/>
            </a:endParaRPr>
          </a:p>
        </p:txBody>
      </p:sp>
      <p:sp>
        <p:nvSpPr>
          <p:cNvPr id="12323" name="Freeform 35"/>
          <p:cNvSpPr/>
          <p:nvPr/>
        </p:nvSpPr>
        <p:spPr>
          <a:xfrm>
            <a:off x="6280150" y="2012950"/>
            <a:ext cx="352425" cy="569913"/>
          </a:xfrm>
          <a:custGeom>
            <a:avLst/>
            <a:gdLst>
              <a:gd name="txL" fmla="*/ 0 w 555"/>
              <a:gd name="txT" fmla="*/ 0 h 898"/>
              <a:gd name="txR" fmla="*/ 555 w 555"/>
              <a:gd name="txB" fmla="*/ 898 h 898"/>
            </a:gdLst>
            <a:ahLst/>
            <a:cxnLst>
              <a:cxn ang="0">
                <a:pos x="220980" y="130103"/>
              </a:cxn>
              <a:cxn ang="0">
                <a:pos x="227965" y="89485"/>
              </a:cxn>
              <a:cxn ang="0">
                <a:pos x="234950" y="61561"/>
              </a:cxn>
              <a:cxn ang="0">
                <a:pos x="227965" y="41252"/>
              </a:cxn>
              <a:cxn ang="0">
                <a:pos x="220980" y="27290"/>
              </a:cxn>
              <a:cxn ang="0">
                <a:pos x="220980" y="6981"/>
              </a:cxn>
              <a:cxn ang="0">
                <a:pos x="234950" y="0"/>
              </a:cxn>
              <a:cxn ang="0">
                <a:pos x="248920" y="0"/>
              </a:cxn>
              <a:cxn ang="0">
                <a:pos x="290195" y="13962"/>
              </a:cxn>
              <a:cxn ang="0">
                <a:pos x="318135" y="20309"/>
              </a:cxn>
              <a:cxn ang="0">
                <a:pos x="331470" y="34271"/>
              </a:cxn>
              <a:cxn ang="0">
                <a:pos x="352425" y="68542"/>
              </a:cxn>
              <a:cxn ang="0">
                <a:pos x="345440" y="95832"/>
              </a:cxn>
              <a:cxn ang="0">
                <a:pos x="331470" y="137084"/>
              </a:cxn>
              <a:cxn ang="0">
                <a:pos x="290195" y="205626"/>
              </a:cxn>
              <a:cxn ang="0">
                <a:pos x="269240" y="253859"/>
              </a:cxn>
              <a:cxn ang="0">
                <a:pos x="241935" y="302092"/>
              </a:cxn>
              <a:cxn ang="0">
                <a:pos x="186690" y="391577"/>
              </a:cxn>
              <a:cxn ang="0">
                <a:pos x="138430" y="460119"/>
              </a:cxn>
              <a:cxn ang="0">
                <a:pos x="96520" y="507718"/>
              </a:cxn>
              <a:cxn ang="0">
                <a:pos x="62230" y="541989"/>
              </a:cxn>
              <a:cxn ang="0">
                <a:pos x="27305" y="562932"/>
              </a:cxn>
              <a:cxn ang="0">
                <a:pos x="13970" y="569913"/>
              </a:cxn>
              <a:cxn ang="0">
                <a:pos x="0" y="569913"/>
              </a:cxn>
              <a:cxn ang="0">
                <a:pos x="0" y="562932"/>
              </a:cxn>
              <a:cxn ang="0">
                <a:pos x="6985" y="541989"/>
              </a:cxn>
              <a:cxn ang="0">
                <a:pos x="34290" y="501371"/>
              </a:cxn>
              <a:cxn ang="0">
                <a:pos x="69215" y="439176"/>
              </a:cxn>
              <a:cxn ang="0">
                <a:pos x="117475" y="363653"/>
              </a:cxn>
              <a:cxn ang="0">
                <a:pos x="151765" y="295111"/>
              </a:cxn>
              <a:cxn ang="0">
                <a:pos x="186690" y="233550"/>
              </a:cxn>
              <a:cxn ang="0">
                <a:pos x="207010" y="178336"/>
              </a:cxn>
              <a:cxn ang="0">
                <a:pos x="213995" y="158027"/>
              </a:cxn>
            </a:cxnLst>
            <a:rect l="txL" t="txT" r="txR" b="txB"/>
            <a:pathLst>
              <a:path w="555" h="898">
                <a:moveTo>
                  <a:pt x="337" y="249"/>
                </a:moveTo>
                <a:lnTo>
                  <a:pt x="348" y="205"/>
                </a:lnTo>
                <a:lnTo>
                  <a:pt x="359" y="173"/>
                </a:lnTo>
                <a:lnTo>
                  <a:pt x="359" y="141"/>
                </a:lnTo>
                <a:lnTo>
                  <a:pt x="370" y="119"/>
                </a:lnTo>
                <a:lnTo>
                  <a:pt x="370" y="97"/>
                </a:lnTo>
                <a:lnTo>
                  <a:pt x="370" y="76"/>
                </a:lnTo>
                <a:lnTo>
                  <a:pt x="359" y="65"/>
                </a:lnTo>
                <a:lnTo>
                  <a:pt x="359" y="54"/>
                </a:lnTo>
                <a:lnTo>
                  <a:pt x="348" y="43"/>
                </a:lnTo>
                <a:lnTo>
                  <a:pt x="348" y="32"/>
                </a:lnTo>
                <a:lnTo>
                  <a:pt x="348" y="11"/>
                </a:lnTo>
                <a:lnTo>
                  <a:pt x="359" y="0"/>
                </a:lnTo>
                <a:lnTo>
                  <a:pt x="370" y="0"/>
                </a:lnTo>
                <a:lnTo>
                  <a:pt x="392" y="0"/>
                </a:lnTo>
                <a:lnTo>
                  <a:pt x="424" y="11"/>
                </a:lnTo>
                <a:lnTo>
                  <a:pt x="457" y="22"/>
                </a:lnTo>
                <a:lnTo>
                  <a:pt x="479" y="22"/>
                </a:lnTo>
                <a:lnTo>
                  <a:pt x="501" y="32"/>
                </a:lnTo>
                <a:lnTo>
                  <a:pt x="511" y="43"/>
                </a:lnTo>
                <a:lnTo>
                  <a:pt x="522" y="54"/>
                </a:lnTo>
                <a:lnTo>
                  <a:pt x="544" y="76"/>
                </a:lnTo>
                <a:lnTo>
                  <a:pt x="555" y="108"/>
                </a:lnTo>
                <a:lnTo>
                  <a:pt x="555" y="119"/>
                </a:lnTo>
                <a:lnTo>
                  <a:pt x="544" y="151"/>
                </a:lnTo>
                <a:lnTo>
                  <a:pt x="533" y="184"/>
                </a:lnTo>
                <a:lnTo>
                  <a:pt x="522" y="216"/>
                </a:lnTo>
                <a:lnTo>
                  <a:pt x="490" y="270"/>
                </a:lnTo>
                <a:lnTo>
                  <a:pt x="457" y="324"/>
                </a:lnTo>
                <a:lnTo>
                  <a:pt x="446" y="357"/>
                </a:lnTo>
                <a:lnTo>
                  <a:pt x="424" y="400"/>
                </a:lnTo>
                <a:lnTo>
                  <a:pt x="403" y="433"/>
                </a:lnTo>
                <a:lnTo>
                  <a:pt x="381" y="476"/>
                </a:lnTo>
                <a:lnTo>
                  <a:pt x="337" y="552"/>
                </a:lnTo>
                <a:lnTo>
                  <a:pt x="294" y="617"/>
                </a:lnTo>
                <a:lnTo>
                  <a:pt x="250" y="671"/>
                </a:lnTo>
                <a:lnTo>
                  <a:pt x="218" y="725"/>
                </a:lnTo>
                <a:lnTo>
                  <a:pt x="185" y="768"/>
                </a:lnTo>
                <a:lnTo>
                  <a:pt x="152" y="800"/>
                </a:lnTo>
                <a:lnTo>
                  <a:pt x="120" y="833"/>
                </a:lnTo>
                <a:lnTo>
                  <a:pt x="98" y="854"/>
                </a:lnTo>
                <a:lnTo>
                  <a:pt x="65" y="876"/>
                </a:lnTo>
                <a:lnTo>
                  <a:pt x="43" y="887"/>
                </a:lnTo>
                <a:lnTo>
                  <a:pt x="33" y="898"/>
                </a:lnTo>
                <a:lnTo>
                  <a:pt x="22" y="898"/>
                </a:lnTo>
                <a:lnTo>
                  <a:pt x="11" y="898"/>
                </a:lnTo>
                <a:lnTo>
                  <a:pt x="0" y="898"/>
                </a:lnTo>
                <a:lnTo>
                  <a:pt x="0" y="887"/>
                </a:lnTo>
                <a:lnTo>
                  <a:pt x="0" y="876"/>
                </a:lnTo>
                <a:lnTo>
                  <a:pt x="11" y="854"/>
                </a:lnTo>
                <a:lnTo>
                  <a:pt x="33" y="822"/>
                </a:lnTo>
                <a:lnTo>
                  <a:pt x="54" y="790"/>
                </a:lnTo>
                <a:lnTo>
                  <a:pt x="76" y="746"/>
                </a:lnTo>
                <a:lnTo>
                  <a:pt x="109" y="692"/>
                </a:lnTo>
                <a:lnTo>
                  <a:pt x="141" y="638"/>
                </a:lnTo>
                <a:lnTo>
                  <a:pt x="185" y="573"/>
                </a:lnTo>
                <a:lnTo>
                  <a:pt x="218" y="519"/>
                </a:lnTo>
                <a:lnTo>
                  <a:pt x="239" y="465"/>
                </a:lnTo>
                <a:lnTo>
                  <a:pt x="272" y="411"/>
                </a:lnTo>
                <a:lnTo>
                  <a:pt x="294" y="368"/>
                </a:lnTo>
                <a:lnTo>
                  <a:pt x="316" y="314"/>
                </a:lnTo>
                <a:lnTo>
                  <a:pt x="326" y="281"/>
                </a:lnTo>
                <a:lnTo>
                  <a:pt x="337" y="249"/>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2325" name="Freeform 37"/>
          <p:cNvSpPr/>
          <p:nvPr/>
        </p:nvSpPr>
        <p:spPr>
          <a:xfrm>
            <a:off x="6100763" y="1847850"/>
            <a:ext cx="165100" cy="1366838"/>
          </a:xfrm>
          <a:custGeom>
            <a:avLst/>
            <a:gdLst>
              <a:gd name="txL" fmla="*/ 0 w 261"/>
              <a:gd name="txT" fmla="*/ 0 h 2153"/>
              <a:gd name="txR" fmla="*/ 261 w 261"/>
              <a:gd name="txB" fmla="*/ 2153 h 2153"/>
            </a:gdLst>
            <a:ahLst/>
            <a:cxnLst>
              <a:cxn ang="0">
                <a:pos x="34159" y="62216"/>
              </a:cxn>
              <a:cxn ang="0">
                <a:pos x="20875" y="27934"/>
              </a:cxn>
              <a:cxn ang="0">
                <a:pos x="20875" y="6983"/>
              </a:cxn>
              <a:cxn ang="0">
                <a:pos x="34159" y="0"/>
              </a:cxn>
              <a:cxn ang="0">
                <a:pos x="61992" y="0"/>
              </a:cxn>
              <a:cxn ang="0">
                <a:pos x="96150" y="13967"/>
              </a:cxn>
              <a:cxn ang="0">
                <a:pos x="110067" y="34282"/>
              </a:cxn>
              <a:cxn ang="0">
                <a:pos x="144225" y="69199"/>
              </a:cxn>
              <a:cxn ang="0">
                <a:pos x="165100" y="103481"/>
              </a:cxn>
              <a:cxn ang="0">
                <a:pos x="165100" y="130780"/>
              </a:cxn>
              <a:cxn ang="0">
                <a:pos x="165100" y="172045"/>
              </a:cxn>
              <a:cxn ang="0">
                <a:pos x="165100" y="226642"/>
              </a:cxn>
              <a:cxn ang="0">
                <a:pos x="165100" y="288858"/>
              </a:cxn>
              <a:cxn ang="0">
                <a:pos x="158142" y="364405"/>
              </a:cxn>
              <a:cxn ang="0">
                <a:pos x="151183" y="446301"/>
              </a:cxn>
              <a:cxn ang="0">
                <a:pos x="144225" y="556766"/>
              </a:cxn>
              <a:cxn ang="0">
                <a:pos x="137900" y="672944"/>
              </a:cxn>
              <a:cxn ang="0">
                <a:pos x="137900" y="789757"/>
              </a:cxn>
              <a:cxn ang="0">
                <a:pos x="130941" y="893238"/>
              </a:cxn>
              <a:cxn ang="0">
                <a:pos x="130941" y="982117"/>
              </a:cxn>
              <a:cxn ang="0">
                <a:pos x="123983" y="1057665"/>
              </a:cxn>
              <a:cxn ang="0">
                <a:pos x="110067" y="1181461"/>
              </a:cxn>
              <a:cxn ang="0">
                <a:pos x="103108" y="1263992"/>
              </a:cxn>
              <a:cxn ang="0">
                <a:pos x="89192" y="1311606"/>
              </a:cxn>
              <a:cxn ang="0">
                <a:pos x="82866" y="1345888"/>
              </a:cxn>
              <a:cxn ang="0">
                <a:pos x="68950" y="1359855"/>
              </a:cxn>
              <a:cxn ang="0">
                <a:pos x="61992" y="1366838"/>
              </a:cxn>
              <a:cxn ang="0">
                <a:pos x="48075" y="1359855"/>
              </a:cxn>
              <a:cxn ang="0">
                <a:pos x="34159" y="1339539"/>
              </a:cxn>
              <a:cxn ang="0">
                <a:pos x="20875" y="1318589"/>
              </a:cxn>
              <a:cxn ang="0">
                <a:pos x="13916" y="1284307"/>
              </a:cxn>
              <a:cxn ang="0">
                <a:pos x="6958" y="1250025"/>
              </a:cxn>
              <a:cxn ang="0">
                <a:pos x="6958" y="1215743"/>
              </a:cxn>
              <a:cxn ang="0">
                <a:pos x="0" y="1195428"/>
              </a:cxn>
              <a:cxn ang="0">
                <a:pos x="0" y="1181461"/>
              </a:cxn>
              <a:cxn ang="0">
                <a:pos x="0" y="1174477"/>
              </a:cxn>
              <a:cxn ang="0">
                <a:pos x="0" y="1154162"/>
              </a:cxn>
              <a:cxn ang="0">
                <a:pos x="6958" y="1126229"/>
              </a:cxn>
              <a:cxn ang="0">
                <a:pos x="13916" y="1084963"/>
              </a:cxn>
              <a:cxn ang="0">
                <a:pos x="20875" y="1037349"/>
              </a:cxn>
              <a:cxn ang="0">
                <a:pos x="27200" y="982117"/>
              </a:cxn>
              <a:cxn ang="0">
                <a:pos x="41117" y="906570"/>
              </a:cxn>
              <a:cxn ang="0">
                <a:pos x="48075" y="824039"/>
              </a:cxn>
              <a:cxn ang="0">
                <a:pos x="55033" y="728176"/>
              </a:cxn>
              <a:cxn ang="0">
                <a:pos x="61992" y="632313"/>
              </a:cxn>
              <a:cxn ang="0">
                <a:pos x="68950" y="528832"/>
              </a:cxn>
              <a:cxn ang="0">
                <a:pos x="75908" y="357422"/>
              </a:cxn>
              <a:cxn ang="0">
                <a:pos x="75908" y="302190"/>
              </a:cxn>
              <a:cxn ang="0">
                <a:pos x="75908" y="254576"/>
              </a:cxn>
              <a:cxn ang="0">
                <a:pos x="75908" y="213311"/>
              </a:cxn>
              <a:cxn ang="0">
                <a:pos x="68950" y="144112"/>
              </a:cxn>
              <a:cxn ang="0">
                <a:pos x="55033" y="103481"/>
              </a:cxn>
              <a:cxn ang="0">
                <a:pos x="48075" y="89514"/>
              </a:cxn>
            </a:cxnLst>
            <a:rect l="txL" t="txT" r="txR" b="txB"/>
            <a:pathLst>
              <a:path w="261" h="2153">
                <a:moveTo>
                  <a:pt x="76" y="141"/>
                </a:moveTo>
                <a:lnTo>
                  <a:pt x="54" y="98"/>
                </a:lnTo>
                <a:lnTo>
                  <a:pt x="43" y="76"/>
                </a:lnTo>
                <a:lnTo>
                  <a:pt x="33" y="44"/>
                </a:lnTo>
                <a:lnTo>
                  <a:pt x="33" y="22"/>
                </a:lnTo>
                <a:lnTo>
                  <a:pt x="33" y="11"/>
                </a:lnTo>
                <a:lnTo>
                  <a:pt x="43" y="11"/>
                </a:lnTo>
                <a:lnTo>
                  <a:pt x="54" y="0"/>
                </a:lnTo>
                <a:lnTo>
                  <a:pt x="76" y="0"/>
                </a:lnTo>
                <a:lnTo>
                  <a:pt x="98" y="0"/>
                </a:lnTo>
                <a:lnTo>
                  <a:pt x="131" y="11"/>
                </a:lnTo>
                <a:lnTo>
                  <a:pt x="152" y="22"/>
                </a:lnTo>
                <a:lnTo>
                  <a:pt x="163" y="33"/>
                </a:lnTo>
                <a:lnTo>
                  <a:pt x="174" y="54"/>
                </a:lnTo>
                <a:lnTo>
                  <a:pt x="207" y="76"/>
                </a:lnTo>
                <a:lnTo>
                  <a:pt x="228" y="109"/>
                </a:lnTo>
                <a:lnTo>
                  <a:pt x="239" y="130"/>
                </a:lnTo>
                <a:lnTo>
                  <a:pt x="261" y="163"/>
                </a:lnTo>
                <a:lnTo>
                  <a:pt x="261" y="184"/>
                </a:lnTo>
                <a:lnTo>
                  <a:pt x="261" y="206"/>
                </a:lnTo>
                <a:lnTo>
                  <a:pt x="261" y="238"/>
                </a:lnTo>
                <a:lnTo>
                  <a:pt x="261" y="271"/>
                </a:lnTo>
                <a:lnTo>
                  <a:pt x="261" y="314"/>
                </a:lnTo>
                <a:lnTo>
                  <a:pt x="261" y="357"/>
                </a:lnTo>
                <a:lnTo>
                  <a:pt x="261" y="401"/>
                </a:lnTo>
                <a:lnTo>
                  <a:pt x="261" y="455"/>
                </a:lnTo>
                <a:lnTo>
                  <a:pt x="250" y="509"/>
                </a:lnTo>
                <a:lnTo>
                  <a:pt x="250" y="574"/>
                </a:lnTo>
                <a:lnTo>
                  <a:pt x="239" y="639"/>
                </a:lnTo>
                <a:lnTo>
                  <a:pt x="239" y="703"/>
                </a:lnTo>
                <a:lnTo>
                  <a:pt x="239" y="790"/>
                </a:lnTo>
                <a:lnTo>
                  <a:pt x="228" y="877"/>
                </a:lnTo>
                <a:lnTo>
                  <a:pt x="228" y="963"/>
                </a:lnTo>
                <a:lnTo>
                  <a:pt x="218" y="1060"/>
                </a:lnTo>
                <a:lnTo>
                  <a:pt x="218" y="1158"/>
                </a:lnTo>
                <a:lnTo>
                  <a:pt x="218" y="1244"/>
                </a:lnTo>
                <a:lnTo>
                  <a:pt x="218" y="1331"/>
                </a:lnTo>
                <a:lnTo>
                  <a:pt x="207" y="1407"/>
                </a:lnTo>
                <a:lnTo>
                  <a:pt x="207" y="1482"/>
                </a:lnTo>
                <a:lnTo>
                  <a:pt x="207" y="1547"/>
                </a:lnTo>
                <a:lnTo>
                  <a:pt x="207" y="1612"/>
                </a:lnTo>
                <a:lnTo>
                  <a:pt x="196" y="1666"/>
                </a:lnTo>
                <a:lnTo>
                  <a:pt x="185" y="1764"/>
                </a:lnTo>
                <a:lnTo>
                  <a:pt x="174" y="1861"/>
                </a:lnTo>
                <a:lnTo>
                  <a:pt x="163" y="1947"/>
                </a:lnTo>
                <a:lnTo>
                  <a:pt x="163" y="1991"/>
                </a:lnTo>
                <a:lnTo>
                  <a:pt x="152" y="2034"/>
                </a:lnTo>
                <a:lnTo>
                  <a:pt x="141" y="2066"/>
                </a:lnTo>
                <a:lnTo>
                  <a:pt x="141" y="2099"/>
                </a:lnTo>
                <a:lnTo>
                  <a:pt x="131" y="2120"/>
                </a:lnTo>
                <a:lnTo>
                  <a:pt x="120" y="2131"/>
                </a:lnTo>
                <a:lnTo>
                  <a:pt x="109" y="2142"/>
                </a:lnTo>
                <a:lnTo>
                  <a:pt x="98" y="2153"/>
                </a:lnTo>
                <a:lnTo>
                  <a:pt x="87" y="2142"/>
                </a:lnTo>
                <a:lnTo>
                  <a:pt x="76" y="2142"/>
                </a:lnTo>
                <a:lnTo>
                  <a:pt x="65" y="2131"/>
                </a:lnTo>
                <a:lnTo>
                  <a:pt x="54" y="2110"/>
                </a:lnTo>
                <a:lnTo>
                  <a:pt x="43" y="2099"/>
                </a:lnTo>
                <a:lnTo>
                  <a:pt x="33" y="2077"/>
                </a:lnTo>
                <a:lnTo>
                  <a:pt x="33" y="2056"/>
                </a:lnTo>
                <a:lnTo>
                  <a:pt x="22" y="2023"/>
                </a:lnTo>
                <a:lnTo>
                  <a:pt x="22" y="1991"/>
                </a:lnTo>
                <a:lnTo>
                  <a:pt x="11" y="1969"/>
                </a:lnTo>
                <a:lnTo>
                  <a:pt x="11" y="1937"/>
                </a:lnTo>
                <a:lnTo>
                  <a:pt x="11" y="1915"/>
                </a:lnTo>
                <a:lnTo>
                  <a:pt x="0" y="1904"/>
                </a:lnTo>
                <a:lnTo>
                  <a:pt x="0" y="1883"/>
                </a:lnTo>
                <a:lnTo>
                  <a:pt x="0" y="1872"/>
                </a:lnTo>
                <a:lnTo>
                  <a:pt x="0" y="1861"/>
                </a:lnTo>
                <a:lnTo>
                  <a:pt x="0" y="1850"/>
                </a:lnTo>
                <a:lnTo>
                  <a:pt x="0" y="1839"/>
                </a:lnTo>
                <a:lnTo>
                  <a:pt x="0" y="1818"/>
                </a:lnTo>
                <a:lnTo>
                  <a:pt x="0" y="1796"/>
                </a:lnTo>
                <a:lnTo>
                  <a:pt x="11" y="1774"/>
                </a:lnTo>
                <a:lnTo>
                  <a:pt x="11" y="1742"/>
                </a:lnTo>
                <a:lnTo>
                  <a:pt x="22" y="1709"/>
                </a:lnTo>
                <a:lnTo>
                  <a:pt x="33" y="1677"/>
                </a:lnTo>
                <a:lnTo>
                  <a:pt x="33" y="1634"/>
                </a:lnTo>
                <a:lnTo>
                  <a:pt x="43" y="1590"/>
                </a:lnTo>
                <a:lnTo>
                  <a:pt x="43" y="1547"/>
                </a:lnTo>
                <a:lnTo>
                  <a:pt x="54" y="1493"/>
                </a:lnTo>
                <a:lnTo>
                  <a:pt x="65" y="1428"/>
                </a:lnTo>
                <a:lnTo>
                  <a:pt x="65" y="1363"/>
                </a:lnTo>
                <a:lnTo>
                  <a:pt x="76" y="1298"/>
                </a:lnTo>
                <a:lnTo>
                  <a:pt x="87" y="1223"/>
                </a:lnTo>
                <a:lnTo>
                  <a:pt x="87" y="1147"/>
                </a:lnTo>
                <a:lnTo>
                  <a:pt x="98" y="1071"/>
                </a:lnTo>
                <a:lnTo>
                  <a:pt x="98" y="996"/>
                </a:lnTo>
                <a:lnTo>
                  <a:pt x="98" y="909"/>
                </a:lnTo>
                <a:lnTo>
                  <a:pt x="109" y="833"/>
                </a:lnTo>
                <a:lnTo>
                  <a:pt x="109" y="747"/>
                </a:lnTo>
                <a:lnTo>
                  <a:pt x="120" y="563"/>
                </a:lnTo>
                <a:lnTo>
                  <a:pt x="120" y="520"/>
                </a:lnTo>
                <a:lnTo>
                  <a:pt x="120" y="476"/>
                </a:lnTo>
                <a:lnTo>
                  <a:pt x="120" y="444"/>
                </a:lnTo>
                <a:lnTo>
                  <a:pt x="120" y="401"/>
                </a:lnTo>
                <a:lnTo>
                  <a:pt x="120" y="368"/>
                </a:lnTo>
                <a:lnTo>
                  <a:pt x="120" y="336"/>
                </a:lnTo>
                <a:lnTo>
                  <a:pt x="109" y="282"/>
                </a:lnTo>
                <a:lnTo>
                  <a:pt x="109" y="227"/>
                </a:lnTo>
                <a:lnTo>
                  <a:pt x="98" y="195"/>
                </a:lnTo>
                <a:lnTo>
                  <a:pt x="87" y="163"/>
                </a:lnTo>
                <a:lnTo>
                  <a:pt x="76" y="14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2326" name="Freeform 38"/>
          <p:cNvSpPr/>
          <p:nvPr/>
        </p:nvSpPr>
        <p:spPr>
          <a:xfrm>
            <a:off x="6294438" y="1655763"/>
            <a:ext cx="220662" cy="198437"/>
          </a:xfrm>
          <a:custGeom>
            <a:avLst/>
            <a:gdLst>
              <a:gd name="txL" fmla="*/ 0 w 348"/>
              <a:gd name="txT" fmla="*/ 0 h 314"/>
              <a:gd name="txR" fmla="*/ 348 w 348"/>
              <a:gd name="txB" fmla="*/ 314 h 314"/>
            </a:gdLst>
            <a:ahLst/>
            <a:cxnLst>
              <a:cxn ang="0">
                <a:pos x="137597" y="20855"/>
              </a:cxn>
              <a:cxn ang="0">
                <a:pos x="144572" y="27806"/>
              </a:cxn>
              <a:cxn ang="0">
                <a:pos x="158522" y="34758"/>
              </a:cxn>
              <a:cxn ang="0">
                <a:pos x="179446" y="48029"/>
              </a:cxn>
              <a:cxn ang="0">
                <a:pos x="199737" y="61933"/>
              </a:cxn>
              <a:cxn ang="0">
                <a:pos x="213687" y="82155"/>
              </a:cxn>
              <a:cxn ang="0">
                <a:pos x="220662" y="103010"/>
              </a:cxn>
              <a:cxn ang="0">
                <a:pos x="220662" y="123233"/>
              </a:cxn>
              <a:cxn ang="0">
                <a:pos x="220662" y="150408"/>
              </a:cxn>
              <a:cxn ang="0">
                <a:pos x="213687" y="164311"/>
              </a:cxn>
              <a:cxn ang="0">
                <a:pos x="206712" y="178214"/>
              </a:cxn>
              <a:cxn ang="0">
                <a:pos x="199737" y="185166"/>
              </a:cxn>
              <a:cxn ang="0">
                <a:pos x="192762" y="191485"/>
              </a:cxn>
              <a:cxn ang="0">
                <a:pos x="186421" y="198437"/>
              </a:cxn>
              <a:cxn ang="0">
                <a:pos x="179446" y="198437"/>
              </a:cxn>
              <a:cxn ang="0">
                <a:pos x="172471" y="198437"/>
              </a:cxn>
              <a:cxn ang="0">
                <a:pos x="165497" y="198437"/>
              </a:cxn>
              <a:cxn ang="0">
                <a:pos x="158522" y="191485"/>
              </a:cxn>
              <a:cxn ang="0">
                <a:pos x="144572" y="185166"/>
              </a:cxn>
              <a:cxn ang="0">
                <a:pos x="130622" y="178214"/>
              </a:cxn>
              <a:cxn ang="0">
                <a:pos x="124281" y="164311"/>
              </a:cxn>
              <a:cxn ang="0">
                <a:pos x="110331" y="157359"/>
              </a:cxn>
              <a:cxn ang="0">
                <a:pos x="96381" y="144088"/>
              </a:cxn>
              <a:cxn ang="0">
                <a:pos x="82431" y="130185"/>
              </a:cxn>
              <a:cxn ang="0">
                <a:pos x="69115" y="109962"/>
              </a:cxn>
              <a:cxn ang="0">
                <a:pos x="55166" y="96059"/>
              </a:cxn>
              <a:cxn ang="0">
                <a:pos x="41216" y="82155"/>
              </a:cxn>
              <a:cxn ang="0">
                <a:pos x="27266" y="68884"/>
              </a:cxn>
              <a:cxn ang="0">
                <a:pos x="13316" y="54981"/>
              </a:cxn>
              <a:cxn ang="0">
                <a:pos x="6975" y="41078"/>
              </a:cxn>
              <a:cxn ang="0">
                <a:pos x="0" y="27806"/>
              </a:cxn>
              <a:cxn ang="0">
                <a:pos x="0" y="20855"/>
              </a:cxn>
              <a:cxn ang="0">
                <a:pos x="0" y="6952"/>
              </a:cxn>
              <a:cxn ang="0">
                <a:pos x="0" y="0"/>
              </a:cxn>
              <a:cxn ang="0">
                <a:pos x="41216" y="0"/>
              </a:cxn>
              <a:cxn ang="0">
                <a:pos x="75456" y="6952"/>
              </a:cxn>
              <a:cxn ang="0">
                <a:pos x="103356" y="13903"/>
              </a:cxn>
              <a:cxn ang="0">
                <a:pos x="137597" y="20855"/>
              </a:cxn>
              <a:cxn ang="0">
                <a:pos x="137597" y="20855"/>
              </a:cxn>
            </a:cxnLst>
            <a:rect l="txL" t="txT" r="txR" b="txB"/>
            <a:pathLst>
              <a:path w="348" h="314">
                <a:moveTo>
                  <a:pt x="217" y="33"/>
                </a:moveTo>
                <a:lnTo>
                  <a:pt x="228" y="44"/>
                </a:lnTo>
                <a:lnTo>
                  <a:pt x="250" y="55"/>
                </a:lnTo>
                <a:lnTo>
                  <a:pt x="283" y="76"/>
                </a:lnTo>
                <a:lnTo>
                  <a:pt x="315" y="98"/>
                </a:lnTo>
                <a:lnTo>
                  <a:pt x="337" y="130"/>
                </a:lnTo>
                <a:lnTo>
                  <a:pt x="348" y="163"/>
                </a:lnTo>
                <a:lnTo>
                  <a:pt x="348" y="195"/>
                </a:lnTo>
                <a:lnTo>
                  <a:pt x="348" y="238"/>
                </a:lnTo>
                <a:lnTo>
                  <a:pt x="337" y="260"/>
                </a:lnTo>
                <a:lnTo>
                  <a:pt x="326" y="282"/>
                </a:lnTo>
                <a:lnTo>
                  <a:pt x="315" y="293"/>
                </a:lnTo>
                <a:lnTo>
                  <a:pt x="304" y="303"/>
                </a:lnTo>
                <a:lnTo>
                  <a:pt x="294" y="314"/>
                </a:lnTo>
                <a:lnTo>
                  <a:pt x="283" y="314"/>
                </a:lnTo>
                <a:lnTo>
                  <a:pt x="272" y="314"/>
                </a:lnTo>
                <a:lnTo>
                  <a:pt x="261" y="314"/>
                </a:lnTo>
                <a:lnTo>
                  <a:pt x="250" y="303"/>
                </a:lnTo>
                <a:lnTo>
                  <a:pt x="228" y="293"/>
                </a:lnTo>
                <a:lnTo>
                  <a:pt x="206" y="282"/>
                </a:lnTo>
                <a:lnTo>
                  <a:pt x="196" y="260"/>
                </a:lnTo>
                <a:lnTo>
                  <a:pt x="174" y="249"/>
                </a:lnTo>
                <a:lnTo>
                  <a:pt x="152" y="228"/>
                </a:lnTo>
                <a:lnTo>
                  <a:pt x="130" y="206"/>
                </a:lnTo>
                <a:lnTo>
                  <a:pt x="109" y="174"/>
                </a:lnTo>
                <a:lnTo>
                  <a:pt x="87" y="152"/>
                </a:lnTo>
                <a:lnTo>
                  <a:pt x="65" y="130"/>
                </a:lnTo>
                <a:lnTo>
                  <a:pt x="43" y="109"/>
                </a:lnTo>
                <a:lnTo>
                  <a:pt x="21" y="87"/>
                </a:lnTo>
                <a:lnTo>
                  <a:pt x="11" y="65"/>
                </a:lnTo>
                <a:lnTo>
                  <a:pt x="0" y="44"/>
                </a:lnTo>
                <a:lnTo>
                  <a:pt x="0" y="33"/>
                </a:lnTo>
                <a:lnTo>
                  <a:pt x="0" y="11"/>
                </a:lnTo>
                <a:lnTo>
                  <a:pt x="0" y="0"/>
                </a:lnTo>
                <a:lnTo>
                  <a:pt x="65" y="0"/>
                </a:lnTo>
                <a:lnTo>
                  <a:pt x="119" y="11"/>
                </a:lnTo>
                <a:lnTo>
                  <a:pt x="163" y="22"/>
                </a:lnTo>
                <a:lnTo>
                  <a:pt x="217" y="33"/>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2327" name="Freeform 39"/>
          <p:cNvSpPr/>
          <p:nvPr/>
        </p:nvSpPr>
        <p:spPr>
          <a:xfrm>
            <a:off x="6653213" y="1655763"/>
            <a:ext cx="787400" cy="1730375"/>
          </a:xfrm>
          <a:custGeom>
            <a:avLst/>
            <a:gdLst>
              <a:gd name="txL" fmla="*/ 0 w 1241"/>
              <a:gd name="txT" fmla="*/ 0 h 2726"/>
              <a:gd name="txR" fmla="*/ 1241 w 1241"/>
              <a:gd name="txB" fmla="*/ 2726 h 2726"/>
            </a:gdLst>
            <a:ahLst/>
            <a:cxnLst>
              <a:cxn ang="0">
                <a:pos x="738544" y="570021"/>
              </a:cxn>
              <a:cxn ang="0">
                <a:pos x="745524" y="851857"/>
              </a:cxn>
              <a:cxn ang="0">
                <a:pos x="752503" y="1044192"/>
              </a:cxn>
              <a:cxn ang="0">
                <a:pos x="752503" y="1174319"/>
              </a:cxn>
              <a:cxn ang="0">
                <a:pos x="752503" y="1277151"/>
              </a:cxn>
              <a:cxn ang="0">
                <a:pos x="752503" y="1352689"/>
              </a:cxn>
              <a:cxn ang="0">
                <a:pos x="745524" y="1517728"/>
              </a:cxn>
              <a:cxn ang="0">
                <a:pos x="731565" y="1593265"/>
              </a:cxn>
              <a:cxn ang="0">
                <a:pos x="690323" y="1696098"/>
              </a:cxn>
              <a:cxn ang="0">
                <a:pos x="663040" y="1724027"/>
              </a:cxn>
              <a:cxn ang="0">
                <a:pos x="642102" y="1730375"/>
              </a:cxn>
              <a:cxn ang="0">
                <a:pos x="621164" y="1703080"/>
              </a:cxn>
              <a:cxn ang="0">
                <a:pos x="600860" y="1641508"/>
              </a:cxn>
              <a:cxn ang="0">
                <a:pos x="552005" y="1572953"/>
              </a:cxn>
              <a:cxn ang="0">
                <a:pos x="483480" y="1517728"/>
              </a:cxn>
              <a:cxn ang="0">
                <a:pos x="434624" y="1476468"/>
              </a:cxn>
              <a:cxn ang="0">
                <a:pos x="428280" y="1456156"/>
              </a:cxn>
              <a:cxn ang="0">
                <a:pos x="462542" y="1456156"/>
              </a:cxn>
              <a:cxn ang="0">
                <a:pos x="538681" y="1469486"/>
              </a:cxn>
              <a:cxn ang="0">
                <a:pos x="600860" y="1469486"/>
              </a:cxn>
              <a:cxn ang="0">
                <a:pos x="628143" y="1462503"/>
              </a:cxn>
              <a:cxn ang="0">
                <a:pos x="635123" y="1421878"/>
              </a:cxn>
              <a:cxn ang="0">
                <a:pos x="642102" y="1332376"/>
              </a:cxn>
              <a:cxn ang="0">
                <a:pos x="649081" y="1195266"/>
              </a:cxn>
              <a:cxn ang="0">
                <a:pos x="656061" y="968654"/>
              </a:cxn>
              <a:cxn ang="0">
                <a:pos x="649081" y="632228"/>
              </a:cxn>
              <a:cxn ang="0">
                <a:pos x="649081" y="384669"/>
              </a:cxn>
              <a:cxn ang="0">
                <a:pos x="635123" y="274854"/>
              </a:cxn>
              <a:cxn ang="0">
                <a:pos x="628143" y="192334"/>
              </a:cxn>
              <a:cxn ang="0">
                <a:pos x="614185" y="151075"/>
              </a:cxn>
              <a:cxn ang="0">
                <a:pos x="593881" y="130762"/>
              </a:cxn>
              <a:cxn ang="0">
                <a:pos x="538681" y="130762"/>
              </a:cxn>
              <a:cxn ang="0">
                <a:pos x="421300" y="144727"/>
              </a:cxn>
              <a:cxn ang="0">
                <a:pos x="220802" y="172022"/>
              </a:cxn>
              <a:cxn ang="0">
                <a:pos x="137684" y="185987"/>
              </a:cxn>
              <a:cxn ang="0">
                <a:pos x="89463" y="192334"/>
              </a:cxn>
              <a:cxn ang="0">
                <a:pos x="34262" y="158057"/>
              </a:cxn>
              <a:cxn ang="0">
                <a:pos x="6979" y="137744"/>
              </a:cxn>
              <a:cxn ang="0">
                <a:pos x="0" y="116797"/>
              </a:cxn>
              <a:cxn ang="0">
                <a:pos x="13324" y="110449"/>
              </a:cxn>
              <a:cxn ang="0">
                <a:pos x="55200" y="103467"/>
              </a:cxn>
              <a:cxn ang="0">
                <a:pos x="124360" y="103467"/>
              </a:cxn>
              <a:cxn ang="0">
                <a:pos x="220802" y="96485"/>
              </a:cxn>
              <a:cxn ang="0">
                <a:pos x="448583" y="62207"/>
              </a:cxn>
              <a:cxn ang="0">
                <a:pos x="538681" y="48242"/>
              </a:cxn>
              <a:cxn ang="0">
                <a:pos x="586902" y="20947"/>
              </a:cxn>
              <a:cxn ang="0">
                <a:pos x="628143" y="0"/>
              </a:cxn>
              <a:cxn ang="0">
                <a:pos x="656061" y="13965"/>
              </a:cxn>
              <a:cxn ang="0">
                <a:pos x="711261" y="48242"/>
              </a:cxn>
              <a:cxn ang="0">
                <a:pos x="766462" y="96485"/>
              </a:cxn>
              <a:cxn ang="0">
                <a:pos x="787400" y="130762"/>
              </a:cxn>
              <a:cxn ang="0">
                <a:pos x="759483" y="165039"/>
              </a:cxn>
              <a:cxn ang="0">
                <a:pos x="745524" y="192334"/>
              </a:cxn>
              <a:cxn ang="0">
                <a:pos x="731565" y="309132"/>
              </a:cxn>
            </a:cxnLst>
            <a:rect l="txL" t="txT" r="txR" b="txB"/>
            <a:pathLst>
              <a:path w="1241" h="2726">
                <a:moveTo>
                  <a:pt x="1153" y="628"/>
                </a:moveTo>
                <a:lnTo>
                  <a:pt x="1164" y="714"/>
                </a:lnTo>
                <a:lnTo>
                  <a:pt x="1164" y="801"/>
                </a:lnTo>
                <a:lnTo>
                  <a:pt x="1164" y="898"/>
                </a:lnTo>
                <a:lnTo>
                  <a:pt x="1164" y="996"/>
                </a:lnTo>
                <a:lnTo>
                  <a:pt x="1164" y="1104"/>
                </a:lnTo>
                <a:lnTo>
                  <a:pt x="1175" y="1223"/>
                </a:lnTo>
                <a:lnTo>
                  <a:pt x="1175" y="1342"/>
                </a:lnTo>
                <a:lnTo>
                  <a:pt x="1175" y="1461"/>
                </a:lnTo>
                <a:lnTo>
                  <a:pt x="1175" y="1526"/>
                </a:lnTo>
                <a:lnTo>
                  <a:pt x="1186" y="1591"/>
                </a:lnTo>
                <a:lnTo>
                  <a:pt x="1186" y="1645"/>
                </a:lnTo>
                <a:lnTo>
                  <a:pt x="1186" y="1699"/>
                </a:lnTo>
                <a:lnTo>
                  <a:pt x="1186" y="1753"/>
                </a:lnTo>
                <a:lnTo>
                  <a:pt x="1186" y="1807"/>
                </a:lnTo>
                <a:lnTo>
                  <a:pt x="1186" y="1850"/>
                </a:lnTo>
                <a:lnTo>
                  <a:pt x="1186" y="1893"/>
                </a:lnTo>
                <a:lnTo>
                  <a:pt x="1186" y="1937"/>
                </a:lnTo>
                <a:lnTo>
                  <a:pt x="1186" y="1980"/>
                </a:lnTo>
                <a:lnTo>
                  <a:pt x="1186" y="2012"/>
                </a:lnTo>
                <a:lnTo>
                  <a:pt x="1186" y="2045"/>
                </a:lnTo>
                <a:lnTo>
                  <a:pt x="1186" y="2077"/>
                </a:lnTo>
                <a:lnTo>
                  <a:pt x="1186" y="2110"/>
                </a:lnTo>
                <a:lnTo>
                  <a:pt x="1186" y="2131"/>
                </a:lnTo>
                <a:lnTo>
                  <a:pt x="1186" y="2153"/>
                </a:lnTo>
                <a:lnTo>
                  <a:pt x="1186" y="2240"/>
                </a:lnTo>
                <a:lnTo>
                  <a:pt x="1175" y="2315"/>
                </a:lnTo>
                <a:lnTo>
                  <a:pt x="1175" y="2391"/>
                </a:lnTo>
                <a:lnTo>
                  <a:pt x="1175" y="2423"/>
                </a:lnTo>
                <a:lnTo>
                  <a:pt x="1164" y="2445"/>
                </a:lnTo>
                <a:lnTo>
                  <a:pt x="1164" y="2478"/>
                </a:lnTo>
                <a:lnTo>
                  <a:pt x="1153" y="2510"/>
                </a:lnTo>
                <a:lnTo>
                  <a:pt x="1143" y="2564"/>
                </a:lnTo>
                <a:lnTo>
                  <a:pt x="1121" y="2607"/>
                </a:lnTo>
                <a:lnTo>
                  <a:pt x="1099" y="2651"/>
                </a:lnTo>
                <a:lnTo>
                  <a:pt x="1088" y="2672"/>
                </a:lnTo>
                <a:lnTo>
                  <a:pt x="1077" y="2683"/>
                </a:lnTo>
                <a:lnTo>
                  <a:pt x="1066" y="2694"/>
                </a:lnTo>
                <a:lnTo>
                  <a:pt x="1055" y="2705"/>
                </a:lnTo>
                <a:lnTo>
                  <a:pt x="1045" y="2716"/>
                </a:lnTo>
                <a:lnTo>
                  <a:pt x="1034" y="2716"/>
                </a:lnTo>
                <a:lnTo>
                  <a:pt x="1023" y="2726"/>
                </a:lnTo>
                <a:lnTo>
                  <a:pt x="1012" y="2726"/>
                </a:lnTo>
                <a:lnTo>
                  <a:pt x="1001" y="2716"/>
                </a:lnTo>
                <a:lnTo>
                  <a:pt x="990" y="2705"/>
                </a:lnTo>
                <a:lnTo>
                  <a:pt x="990" y="2694"/>
                </a:lnTo>
                <a:lnTo>
                  <a:pt x="979" y="2683"/>
                </a:lnTo>
                <a:lnTo>
                  <a:pt x="968" y="2661"/>
                </a:lnTo>
                <a:lnTo>
                  <a:pt x="958" y="2640"/>
                </a:lnTo>
                <a:lnTo>
                  <a:pt x="947" y="2607"/>
                </a:lnTo>
                <a:lnTo>
                  <a:pt x="947" y="2586"/>
                </a:lnTo>
                <a:lnTo>
                  <a:pt x="925" y="2553"/>
                </a:lnTo>
                <a:lnTo>
                  <a:pt x="914" y="2532"/>
                </a:lnTo>
                <a:lnTo>
                  <a:pt x="892" y="2510"/>
                </a:lnTo>
                <a:lnTo>
                  <a:pt x="870" y="2478"/>
                </a:lnTo>
                <a:lnTo>
                  <a:pt x="849" y="2456"/>
                </a:lnTo>
                <a:lnTo>
                  <a:pt x="816" y="2434"/>
                </a:lnTo>
                <a:lnTo>
                  <a:pt x="794" y="2413"/>
                </a:lnTo>
                <a:lnTo>
                  <a:pt x="762" y="2391"/>
                </a:lnTo>
                <a:lnTo>
                  <a:pt x="740" y="2369"/>
                </a:lnTo>
                <a:lnTo>
                  <a:pt x="718" y="2348"/>
                </a:lnTo>
                <a:lnTo>
                  <a:pt x="696" y="2337"/>
                </a:lnTo>
                <a:lnTo>
                  <a:pt x="685" y="2326"/>
                </a:lnTo>
                <a:lnTo>
                  <a:pt x="675" y="2315"/>
                </a:lnTo>
                <a:lnTo>
                  <a:pt x="675" y="2304"/>
                </a:lnTo>
                <a:lnTo>
                  <a:pt x="664" y="2294"/>
                </a:lnTo>
                <a:lnTo>
                  <a:pt x="675" y="2294"/>
                </a:lnTo>
                <a:lnTo>
                  <a:pt x="685" y="2294"/>
                </a:lnTo>
                <a:lnTo>
                  <a:pt x="707" y="2294"/>
                </a:lnTo>
                <a:lnTo>
                  <a:pt x="729" y="2294"/>
                </a:lnTo>
                <a:lnTo>
                  <a:pt x="751" y="2304"/>
                </a:lnTo>
                <a:lnTo>
                  <a:pt x="783" y="2304"/>
                </a:lnTo>
                <a:lnTo>
                  <a:pt x="816" y="2304"/>
                </a:lnTo>
                <a:lnTo>
                  <a:pt x="849" y="2315"/>
                </a:lnTo>
                <a:lnTo>
                  <a:pt x="881" y="2315"/>
                </a:lnTo>
                <a:lnTo>
                  <a:pt x="903" y="2315"/>
                </a:lnTo>
                <a:lnTo>
                  <a:pt x="925" y="2315"/>
                </a:lnTo>
                <a:lnTo>
                  <a:pt x="947" y="2315"/>
                </a:lnTo>
                <a:lnTo>
                  <a:pt x="958" y="2315"/>
                </a:lnTo>
                <a:lnTo>
                  <a:pt x="979" y="2315"/>
                </a:lnTo>
                <a:lnTo>
                  <a:pt x="990" y="2304"/>
                </a:lnTo>
                <a:lnTo>
                  <a:pt x="990" y="2294"/>
                </a:lnTo>
                <a:lnTo>
                  <a:pt x="1001" y="2283"/>
                </a:lnTo>
                <a:lnTo>
                  <a:pt x="1001" y="2261"/>
                </a:lnTo>
                <a:lnTo>
                  <a:pt x="1001" y="2240"/>
                </a:lnTo>
                <a:lnTo>
                  <a:pt x="1012" y="2207"/>
                </a:lnTo>
                <a:lnTo>
                  <a:pt x="1012" y="2175"/>
                </a:lnTo>
                <a:lnTo>
                  <a:pt x="1012" y="2142"/>
                </a:lnTo>
                <a:lnTo>
                  <a:pt x="1012" y="2099"/>
                </a:lnTo>
                <a:lnTo>
                  <a:pt x="1023" y="2056"/>
                </a:lnTo>
                <a:lnTo>
                  <a:pt x="1023" y="2002"/>
                </a:lnTo>
                <a:lnTo>
                  <a:pt x="1023" y="1948"/>
                </a:lnTo>
                <a:lnTo>
                  <a:pt x="1023" y="1883"/>
                </a:lnTo>
                <a:lnTo>
                  <a:pt x="1023" y="1818"/>
                </a:lnTo>
                <a:lnTo>
                  <a:pt x="1034" y="1753"/>
                </a:lnTo>
                <a:lnTo>
                  <a:pt x="1034" y="1677"/>
                </a:lnTo>
                <a:lnTo>
                  <a:pt x="1034" y="1526"/>
                </a:lnTo>
                <a:lnTo>
                  <a:pt x="1034" y="1385"/>
                </a:lnTo>
                <a:lnTo>
                  <a:pt x="1034" y="1255"/>
                </a:lnTo>
                <a:lnTo>
                  <a:pt x="1034" y="1115"/>
                </a:lnTo>
                <a:lnTo>
                  <a:pt x="1023" y="996"/>
                </a:lnTo>
                <a:lnTo>
                  <a:pt x="1023" y="877"/>
                </a:lnTo>
                <a:lnTo>
                  <a:pt x="1023" y="758"/>
                </a:lnTo>
                <a:lnTo>
                  <a:pt x="1023" y="660"/>
                </a:lnTo>
                <a:lnTo>
                  <a:pt x="1023" y="606"/>
                </a:lnTo>
                <a:lnTo>
                  <a:pt x="1012" y="552"/>
                </a:lnTo>
                <a:lnTo>
                  <a:pt x="1012" y="509"/>
                </a:lnTo>
                <a:lnTo>
                  <a:pt x="1012" y="466"/>
                </a:lnTo>
                <a:lnTo>
                  <a:pt x="1001" y="433"/>
                </a:lnTo>
                <a:lnTo>
                  <a:pt x="1001" y="401"/>
                </a:lnTo>
                <a:lnTo>
                  <a:pt x="1001" y="368"/>
                </a:lnTo>
                <a:lnTo>
                  <a:pt x="990" y="336"/>
                </a:lnTo>
                <a:lnTo>
                  <a:pt x="990" y="303"/>
                </a:lnTo>
                <a:lnTo>
                  <a:pt x="990" y="282"/>
                </a:lnTo>
                <a:lnTo>
                  <a:pt x="979" y="271"/>
                </a:lnTo>
                <a:lnTo>
                  <a:pt x="979" y="249"/>
                </a:lnTo>
                <a:lnTo>
                  <a:pt x="968" y="238"/>
                </a:lnTo>
                <a:lnTo>
                  <a:pt x="968" y="228"/>
                </a:lnTo>
                <a:lnTo>
                  <a:pt x="958" y="217"/>
                </a:lnTo>
                <a:lnTo>
                  <a:pt x="947" y="217"/>
                </a:lnTo>
                <a:lnTo>
                  <a:pt x="936" y="206"/>
                </a:lnTo>
                <a:lnTo>
                  <a:pt x="925" y="206"/>
                </a:lnTo>
                <a:lnTo>
                  <a:pt x="903" y="206"/>
                </a:lnTo>
                <a:lnTo>
                  <a:pt x="870" y="206"/>
                </a:lnTo>
                <a:lnTo>
                  <a:pt x="849" y="206"/>
                </a:lnTo>
                <a:lnTo>
                  <a:pt x="816" y="206"/>
                </a:lnTo>
                <a:lnTo>
                  <a:pt x="783" y="206"/>
                </a:lnTo>
                <a:lnTo>
                  <a:pt x="751" y="217"/>
                </a:lnTo>
                <a:lnTo>
                  <a:pt x="664" y="228"/>
                </a:lnTo>
                <a:lnTo>
                  <a:pt x="577" y="238"/>
                </a:lnTo>
                <a:lnTo>
                  <a:pt x="489" y="249"/>
                </a:lnTo>
                <a:lnTo>
                  <a:pt x="392" y="260"/>
                </a:lnTo>
                <a:lnTo>
                  <a:pt x="348" y="271"/>
                </a:lnTo>
                <a:lnTo>
                  <a:pt x="315" y="282"/>
                </a:lnTo>
                <a:lnTo>
                  <a:pt x="272" y="282"/>
                </a:lnTo>
                <a:lnTo>
                  <a:pt x="239" y="293"/>
                </a:lnTo>
                <a:lnTo>
                  <a:pt x="217" y="293"/>
                </a:lnTo>
                <a:lnTo>
                  <a:pt x="196" y="303"/>
                </a:lnTo>
                <a:lnTo>
                  <a:pt x="185" y="303"/>
                </a:lnTo>
                <a:lnTo>
                  <a:pt x="174" y="303"/>
                </a:lnTo>
                <a:lnTo>
                  <a:pt x="141" y="303"/>
                </a:lnTo>
                <a:lnTo>
                  <a:pt x="119" y="293"/>
                </a:lnTo>
                <a:lnTo>
                  <a:pt x="87" y="271"/>
                </a:lnTo>
                <a:lnTo>
                  <a:pt x="76" y="260"/>
                </a:lnTo>
                <a:lnTo>
                  <a:pt x="54" y="249"/>
                </a:lnTo>
                <a:lnTo>
                  <a:pt x="43" y="238"/>
                </a:lnTo>
                <a:lnTo>
                  <a:pt x="21" y="228"/>
                </a:lnTo>
                <a:lnTo>
                  <a:pt x="11" y="228"/>
                </a:lnTo>
                <a:lnTo>
                  <a:pt x="11" y="217"/>
                </a:lnTo>
                <a:lnTo>
                  <a:pt x="0" y="206"/>
                </a:lnTo>
                <a:lnTo>
                  <a:pt x="0" y="195"/>
                </a:lnTo>
                <a:lnTo>
                  <a:pt x="0" y="184"/>
                </a:lnTo>
                <a:lnTo>
                  <a:pt x="0" y="174"/>
                </a:lnTo>
                <a:lnTo>
                  <a:pt x="11" y="174"/>
                </a:lnTo>
                <a:lnTo>
                  <a:pt x="21" y="174"/>
                </a:lnTo>
                <a:lnTo>
                  <a:pt x="32" y="163"/>
                </a:lnTo>
                <a:lnTo>
                  <a:pt x="54" y="163"/>
                </a:lnTo>
                <a:lnTo>
                  <a:pt x="65" y="163"/>
                </a:lnTo>
                <a:lnTo>
                  <a:pt x="87" y="163"/>
                </a:lnTo>
                <a:lnTo>
                  <a:pt x="109" y="163"/>
                </a:lnTo>
                <a:lnTo>
                  <a:pt x="141" y="163"/>
                </a:lnTo>
                <a:lnTo>
                  <a:pt x="163" y="163"/>
                </a:lnTo>
                <a:lnTo>
                  <a:pt x="196" y="163"/>
                </a:lnTo>
                <a:lnTo>
                  <a:pt x="228" y="163"/>
                </a:lnTo>
                <a:lnTo>
                  <a:pt x="272" y="163"/>
                </a:lnTo>
                <a:lnTo>
                  <a:pt x="304" y="152"/>
                </a:lnTo>
                <a:lnTo>
                  <a:pt x="348" y="152"/>
                </a:lnTo>
                <a:lnTo>
                  <a:pt x="435" y="141"/>
                </a:lnTo>
                <a:lnTo>
                  <a:pt x="522" y="130"/>
                </a:lnTo>
                <a:lnTo>
                  <a:pt x="609" y="119"/>
                </a:lnTo>
                <a:lnTo>
                  <a:pt x="707" y="98"/>
                </a:lnTo>
                <a:lnTo>
                  <a:pt x="751" y="98"/>
                </a:lnTo>
                <a:lnTo>
                  <a:pt x="783" y="87"/>
                </a:lnTo>
                <a:lnTo>
                  <a:pt x="827" y="76"/>
                </a:lnTo>
                <a:lnTo>
                  <a:pt x="849" y="76"/>
                </a:lnTo>
                <a:lnTo>
                  <a:pt x="881" y="65"/>
                </a:lnTo>
                <a:lnTo>
                  <a:pt x="903" y="55"/>
                </a:lnTo>
                <a:lnTo>
                  <a:pt x="914" y="44"/>
                </a:lnTo>
                <a:lnTo>
                  <a:pt x="925" y="33"/>
                </a:lnTo>
                <a:lnTo>
                  <a:pt x="936" y="22"/>
                </a:lnTo>
                <a:lnTo>
                  <a:pt x="958" y="11"/>
                </a:lnTo>
                <a:lnTo>
                  <a:pt x="968" y="0"/>
                </a:lnTo>
                <a:lnTo>
                  <a:pt x="990" y="0"/>
                </a:lnTo>
                <a:lnTo>
                  <a:pt x="1001" y="0"/>
                </a:lnTo>
                <a:lnTo>
                  <a:pt x="1012" y="11"/>
                </a:lnTo>
                <a:lnTo>
                  <a:pt x="1034" y="22"/>
                </a:lnTo>
                <a:lnTo>
                  <a:pt x="1045" y="33"/>
                </a:lnTo>
                <a:lnTo>
                  <a:pt x="1066" y="44"/>
                </a:lnTo>
                <a:lnTo>
                  <a:pt x="1099" y="55"/>
                </a:lnTo>
                <a:lnTo>
                  <a:pt x="1121" y="76"/>
                </a:lnTo>
                <a:lnTo>
                  <a:pt x="1153" y="98"/>
                </a:lnTo>
                <a:lnTo>
                  <a:pt x="1175" y="119"/>
                </a:lnTo>
                <a:lnTo>
                  <a:pt x="1197" y="130"/>
                </a:lnTo>
                <a:lnTo>
                  <a:pt x="1208" y="152"/>
                </a:lnTo>
                <a:lnTo>
                  <a:pt x="1219" y="163"/>
                </a:lnTo>
                <a:lnTo>
                  <a:pt x="1230" y="184"/>
                </a:lnTo>
                <a:lnTo>
                  <a:pt x="1230" y="195"/>
                </a:lnTo>
                <a:lnTo>
                  <a:pt x="1241" y="206"/>
                </a:lnTo>
                <a:lnTo>
                  <a:pt x="1230" y="217"/>
                </a:lnTo>
                <a:lnTo>
                  <a:pt x="1230" y="238"/>
                </a:lnTo>
                <a:lnTo>
                  <a:pt x="1219" y="249"/>
                </a:lnTo>
                <a:lnTo>
                  <a:pt x="1197" y="260"/>
                </a:lnTo>
                <a:lnTo>
                  <a:pt x="1197" y="271"/>
                </a:lnTo>
                <a:lnTo>
                  <a:pt x="1186" y="282"/>
                </a:lnTo>
                <a:lnTo>
                  <a:pt x="1186" y="293"/>
                </a:lnTo>
                <a:lnTo>
                  <a:pt x="1175" y="303"/>
                </a:lnTo>
                <a:lnTo>
                  <a:pt x="1175" y="336"/>
                </a:lnTo>
                <a:lnTo>
                  <a:pt x="1164" y="379"/>
                </a:lnTo>
                <a:lnTo>
                  <a:pt x="1164" y="422"/>
                </a:lnTo>
                <a:lnTo>
                  <a:pt x="1153" y="487"/>
                </a:lnTo>
                <a:lnTo>
                  <a:pt x="1153" y="552"/>
                </a:lnTo>
                <a:lnTo>
                  <a:pt x="1153" y="628"/>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2329" name="Freeform 41"/>
          <p:cNvSpPr/>
          <p:nvPr/>
        </p:nvSpPr>
        <p:spPr>
          <a:xfrm>
            <a:off x="6604000" y="2232025"/>
            <a:ext cx="484188" cy="206375"/>
          </a:xfrm>
          <a:custGeom>
            <a:avLst/>
            <a:gdLst>
              <a:gd name="txL" fmla="*/ 0 w 762"/>
              <a:gd name="txT" fmla="*/ 0 h 325"/>
              <a:gd name="txR" fmla="*/ 762 w 762"/>
              <a:gd name="txB" fmla="*/ 325 h 325"/>
            </a:gdLst>
            <a:ahLst/>
            <a:cxnLst>
              <a:cxn ang="0">
                <a:pos x="380615" y="102870"/>
              </a:cxn>
              <a:cxn ang="0">
                <a:pos x="332323" y="123825"/>
              </a:cxn>
              <a:cxn ang="0">
                <a:pos x="277042" y="137160"/>
              </a:cxn>
              <a:cxn ang="0">
                <a:pos x="228750" y="158115"/>
              </a:cxn>
              <a:cxn ang="0">
                <a:pos x="179823" y="178435"/>
              </a:cxn>
              <a:cxn ang="0">
                <a:pos x="152500" y="185420"/>
              </a:cxn>
              <a:cxn ang="0">
                <a:pos x="131531" y="192405"/>
              </a:cxn>
              <a:cxn ang="0">
                <a:pos x="111198" y="199390"/>
              </a:cxn>
              <a:cxn ang="0">
                <a:pos x="97219" y="199390"/>
              </a:cxn>
              <a:cxn ang="0">
                <a:pos x="83240" y="206375"/>
              </a:cxn>
              <a:cxn ang="0">
                <a:pos x="76250" y="206375"/>
              </a:cxn>
              <a:cxn ang="0">
                <a:pos x="69260" y="206375"/>
              </a:cxn>
              <a:cxn ang="0">
                <a:pos x="62271" y="206375"/>
              </a:cxn>
              <a:cxn ang="0">
                <a:pos x="55917" y="206375"/>
              </a:cxn>
              <a:cxn ang="0">
                <a:pos x="48927" y="199390"/>
              </a:cxn>
              <a:cxn ang="0">
                <a:pos x="34948" y="192405"/>
              </a:cxn>
              <a:cxn ang="0">
                <a:pos x="20969" y="185420"/>
              </a:cxn>
              <a:cxn ang="0">
                <a:pos x="13979" y="178435"/>
              </a:cxn>
              <a:cxn ang="0">
                <a:pos x="6990" y="178435"/>
              </a:cxn>
              <a:cxn ang="0">
                <a:pos x="0" y="172085"/>
              </a:cxn>
              <a:cxn ang="0">
                <a:pos x="0" y="172085"/>
              </a:cxn>
              <a:cxn ang="0">
                <a:pos x="0" y="172085"/>
              </a:cxn>
              <a:cxn ang="0">
                <a:pos x="6990" y="165100"/>
              </a:cxn>
              <a:cxn ang="0">
                <a:pos x="13979" y="165100"/>
              </a:cxn>
              <a:cxn ang="0">
                <a:pos x="20969" y="158115"/>
              </a:cxn>
              <a:cxn ang="0">
                <a:pos x="27958" y="158115"/>
              </a:cxn>
              <a:cxn ang="0">
                <a:pos x="41938" y="151130"/>
              </a:cxn>
              <a:cxn ang="0">
                <a:pos x="62271" y="144145"/>
              </a:cxn>
              <a:cxn ang="0">
                <a:pos x="90229" y="130810"/>
              </a:cxn>
              <a:cxn ang="0">
                <a:pos x="118188" y="123825"/>
              </a:cxn>
              <a:cxn ang="0">
                <a:pos x="152500" y="109855"/>
              </a:cxn>
              <a:cxn ang="0">
                <a:pos x="193802" y="89535"/>
              </a:cxn>
              <a:cxn ang="0">
                <a:pos x="235740" y="68580"/>
              </a:cxn>
              <a:cxn ang="0">
                <a:pos x="256073" y="61595"/>
              </a:cxn>
              <a:cxn ang="0">
                <a:pos x="277042" y="55245"/>
              </a:cxn>
              <a:cxn ang="0">
                <a:pos x="298011" y="48260"/>
              </a:cxn>
              <a:cxn ang="0">
                <a:pos x="318344" y="41275"/>
              </a:cxn>
              <a:cxn ang="0">
                <a:pos x="346302" y="27305"/>
              </a:cxn>
              <a:cxn ang="0">
                <a:pos x="373625" y="13970"/>
              </a:cxn>
              <a:cxn ang="0">
                <a:pos x="394594" y="6985"/>
              </a:cxn>
              <a:cxn ang="0">
                <a:pos x="408573" y="6985"/>
              </a:cxn>
              <a:cxn ang="0">
                <a:pos x="415563" y="0"/>
              </a:cxn>
              <a:cxn ang="0">
                <a:pos x="421917" y="0"/>
              </a:cxn>
              <a:cxn ang="0">
                <a:pos x="428907" y="6985"/>
              </a:cxn>
              <a:cxn ang="0">
                <a:pos x="435896" y="6985"/>
              </a:cxn>
              <a:cxn ang="0">
                <a:pos x="442886" y="6985"/>
              </a:cxn>
              <a:cxn ang="0">
                <a:pos x="456865" y="13970"/>
              </a:cxn>
              <a:cxn ang="0">
                <a:pos x="470844" y="20955"/>
              </a:cxn>
              <a:cxn ang="0">
                <a:pos x="484188" y="27305"/>
              </a:cxn>
              <a:cxn ang="0">
                <a:pos x="484188" y="34290"/>
              </a:cxn>
              <a:cxn ang="0">
                <a:pos x="484188" y="41275"/>
              </a:cxn>
              <a:cxn ang="0">
                <a:pos x="484188" y="41275"/>
              </a:cxn>
              <a:cxn ang="0">
                <a:pos x="477834" y="48260"/>
              </a:cxn>
              <a:cxn ang="0">
                <a:pos x="470844" y="55245"/>
              </a:cxn>
              <a:cxn ang="0">
                <a:pos x="463855" y="61595"/>
              </a:cxn>
              <a:cxn ang="0">
                <a:pos x="442886" y="68580"/>
              </a:cxn>
              <a:cxn ang="0">
                <a:pos x="428907" y="82550"/>
              </a:cxn>
              <a:cxn ang="0">
                <a:pos x="401584" y="89535"/>
              </a:cxn>
              <a:cxn ang="0">
                <a:pos x="380615" y="102870"/>
              </a:cxn>
              <a:cxn ang="0">
                <a:pos x="380615" y="102870"/>
              </a:cxn>
            </a:cxnLst>
            <a:rect l="txL" t="txT" r="txR" b="txB"/>
            <a:pathLst>
              <a:path w="762" h="325">
                <a:moveTo>
                  <a:pt x="599" y="162"/>
                </a:moveTo>
                <a:lnTo>
                  <a:pt x="523" y="195"/>
                </a:lnTo>
                <a:lnTo>
                  <a:pt x="436" y="216"/>
                </a:lnTo>
                <a:lnTo>
                  <a:pt x="360" y="249"/>
                </a:lnTo>
                <a:lnTo>
                  <a:pt x="283" y="281"/>
                </a:lnTo>
                <a:lnTo>
                  <a:pt x="240" y="292"/>
                </a:lnTo>
                <a:lnTo>
                  <a:pt x="207" y="303"/>
                </a:lnTo>
                <a:lnTo>
                  <a:pt x="175" y="314"/>
                </a:lnTo>
                <a:lnTo>
                  <a:pt x="153" y="314"/>
                </a:lnTo>
                <a:lnTo>
                  <a:pt x="131" y="325"/>
                </a:lnTo>
                <a:lnTo>
                  <a:pt x="120" y="325"/>
                </a:lnTo>
                <a:lnTo>
                  <a:pt x="109" y="325"/>
                </a:lnTo>
                <a:lnTo>
                  <a:pt x="98" y="325"/>
                </a:lnTo>
                <a:lnTo>
                  <a:pt x="88" y="325"/>
                </a:lnTo>
                <a:lnTo>
                  <a:pt x="77" y="314"/>
                </a:lnTo>
                <a:lnTo>
                  <a:pt x="55" y="303"/>
                </a:lnTo>
                <a:lnTo>
                  <a:pt x="33" y="292"/>
                </a:lnTo>
                <a:lnTo>
                  <a:pt x="22" y="281"/>
                </a:lnTo>
                <a:lnTo>
                  <a:pt x="11" y="281"/>
                </a:lnTo>
                <a:lnTo>
                  <a:pt x="0" y="271"/>
                </a:lnTo>
                <a:lnTo>
                  <a:pt x="11" y="260"/>
                </a:lnTo>
                <a:lnTo>
                  <a:pt x="22" y="260"/>
                </a:lnTo>
                <a:lnTo>
                  <a:pt x="33" y="249"/>
                </a:lnTo>
                <a:lnTo>
                  <a:pt x="44" y="249"/>
                </a:lnTo>
                <a:lnTo>
                  <a:pt x="66" y="238"/>
                </a:lnTo>
                <a:lnTo>
                  <a:pt x="98" y="227"/>
                </a:lnTo>
                <a:lnTo>
                  <a:pt x="142" y="206"/>
                </a:lnTo>
                <a:lnTo>
                  <a:pt x="186" y="195"/>
                </a:lnTo>
                <a:lnTo>
                  <a:pt x="240" y="173"/>
                </a:lnTo>
                <a:lnTo>
                  <a:pt x="305" y="141"/>
                </a:lnTo>
                <a:lnTo>
                  <a:pt x="371" y="108"/>
                </a:lnTo>
                <a:lnTo>
                  <a:pt x="403" y="97"/>
                </a:lnTo>
                <a:lnTo>
                  <a:pt x="436" y="87"/>
                </a:lnTo>
                <a:lnTo>
                  <a:pt x="469" y="76"/>
                </a:lnTo>
                <a:lnTo>
                  <a:pt x="501" y="65"/>
                </a:lnTo>
                <a:lnTo>
                  <a:pt x="545" y="43"/>
                </a:lnTo>
                <a:lnTo>
                  <a:pt x="588" y="22"/>
                </a:lnTo>
                <a:lnTo>
                  <a:pt x="621" y="11"/>
                </a:lnTo>
                <a:lnTo>
                  <a:pt x="643" y="11"/>
                </a:lnTo>
                <a:lnTo>
                  <a:pt x="654" y="0"/>
                </a:lnTo>
                <a:lnTo>
                  <a:pt x="664" y="0"/>
                </a:lnTo>
                <a:lnTo>
                  <a:pt x="675" y="11"/>
                </a:lnTo>
                <a:lnTo>
                  <a:pt x="686" y="11"/>
                </a:lnTo>
                <a:lnTo>
                  <a:pt x="697" y="11"/>
                </a:lnTo>
                <a:lnTo>
                  <a:pt x="719" y="22"/>
                </a:lnTo>
                <a:lnTo>
                  <a:pt x="741" y="33"/>
                </a:lnTo>
                <a:lnTo>
                  <a:pt x="762" y="43"/>
                </a:lnTo>
                <a:lnTo>
                  <a:pt x="762" y="54"/>
                </a:lnTo>
                <a:lnTo>
                  <a:pt x="762" y="65"/>
                </a:lnTo>
                <a:lnTo>
                  <a:pt x="752" y="76"/>
                </a:lnTo>
                <a:lnTo>
                  <a:pt x="741" y="87"/>
                </a:lnTo>
                <a:lnTo>
                  <a:pt x="730" y="97"/>
                </a:lnTo>
                <a:lnTo>
                  <a:pt x="697" y="108"/>
                </a:lnTo>
                <a:lnTo>
                  <a:pt x="675" y="130"/>
                </a:lnTo>
                <a:lnTo>
                  <a:pt x="632" y="141"/>
                </a:lnTo>
                <a:lnTo>
                  <a:pt x="599" y="16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2331" name="Freeform 43"/>
          <p:cNvSpPr/>
          <p:nvPr/>
        </p:nvSpPr>
        <p:spPr>
          <a:xfrm>
            <a:off x="6902450" y="1998663"/>
            <a:ext cx="158750" cy="150812"/>
          </a:xfrm>
          <a:custGeom>
            <a:avLst/>
            <a:gdLst>
              <a:gd name="txL" fmla="*/ 0 w 250"/>
              <a:gd name="txT" fmla="*/ 0 h 238"/>
              <a:gd name="txR" fmla="*/ 250 w 250"/>
              <a:gd name="txB" fmla="*/ 238 h 238"/>
            </a:gdLst>
            <a:ahLst/>
            <a:cxnLst>
              <a:cxn ang="0">
                <a:pos x="61595" y="6970"/>
              </a:cxn>
              <a:cxn ang="0">
                <a:pos x="75565" y="6970"/>
              </a:cxn>
              <a:cxn ang="0">
                <a:pos x="89535" y="13941"/>
              </a:cxn>
              <a:cxn ang="0">
                <a:pos x="110490" y="20911"/>
              </a:cxn>
              <a:cxn ang="0">
                <a:pos x="123825" y="27881"/>
              </a:cxn>
              <a:cxn ang="0">
                <a:pos x="137795" y="34218"/>
              </a:cxn>
              <a:cxn ang="0">
                <a:pos x="144780" y="41188"/>
              </a:cxn>
              <a:cxn ang="0">
                <a:pos x="158750" y="55129"/>
              </a:cxn>
              <a:cxn ang="0">
                <a:pos x="158750" y="75406"/>
              </a:cxn>
              <a:cxn ang="0">
                <a:pos x="158750" y="89347"/>
              </a:cxn>
              <a:cxn ang="0">
                <a:pos x="158750" y="109624"/>
              </a:cxn>
              <a:cxn ang="0">
                <a:pos x="158750" y="123564"/>
              </a:cxn>
              <a:cxn ang="0">
                <a:pos x="151765" y="137505"/>
              </a:cxn>
              <a:cxn ang="0">
                <a:pos x="151765" y="143842"/>
              </a:cxn>
              <a:cxn ang="0">
                <a:pos x="144780" y="150812"/>
              </a:cxn>
              <a:cxn ang="0">
                <a:pos x="137795" y="150812"/>
              </a:cxn>
              <a:cxn ang="0">
                <a:pos x="123825" y="150812"/>
              </a:cxn>
              <a:cxn ang="0">
                <a:pos x="117475" y="143842"/>
              </a:cxn>
              <a:cxn ang="0">
                <a:pos x="103505" y="137505"/>
              </a:cxn>
              <a:cxn ang="0">
                <a:pos x="89535" y="123564"/>
              </a:cxn>
              <a:cxn ang="0">
                <a:pos x="75565" y="109624"/>
              </a:cxn>
              <a:cxn ang="0">
                <a:pos x="55245" y="96317"/>
              </a:cxn>
              <a:cxn ang="0">
                <a:pos x="41275" y="82376"/>
              </a:cxn>
              <a:cxn ang="0">
                <a:pos x="27305" y="75406"/>
              </a:cxn>
              <a:cxn ang="0">
                <a:pos x="20320" y="62099"/>
              </a:cxn>
              <a:cxn ang="0">
                <a:pos x="13335" y="55129"/>
              </a:cxn>
              <a:cxn ang="0">
                <a:pos x="6350" y="41188"/>
              </a:cxn>
              <a:cxn ang="0">
                <a:pos x="6350" y="34218"/>
              </a:cxn>
              <a:cxn ang="0">
                <a:pos x="0" y="27881"/>
              </a:cxn>
              <a:cxn ang="0">
                <a:pos x="6350" y="13941"/>
              </a:cxn>
              <a:cxn ang="0">
                <a:pos x="6350" y="6970"/>
              </a:cxn>
              <a:cxn ang="0">
                <a:pos x="13335" y="0"/>
              </a:cxn>
              <a:cxn ang="0">
                <a:pos x="13335" y="0"/>
              </a:cxn>
              <a:cxn ang="0">
                <a:pos x="20320" y="0"/>
              </a:cxn>
              <a:cxn ang="0">
                <a:pos x="34290" y="0"/>
              </a:cxn>
              <a:cxn ang="0">
                <a:pos x="48260" y="0"/>
              </a:cxn>
              <a:cxn ang="0">
                <a:pos x="61595" y="6970"/>
              </a:cxn>
              <a:cxn ang="0">
                <a:pos x="61595" y="6970"/>
              </a:cxn>
            </a:cxnLst>
            <a:rect l="txL" t="txT" r="txR" b="txB"/>
            <a:pathLst>
              <a:path w="250" h="238">
                <a:moveTo>
                  <a:pt x="97" y="11"/>
                </a:moveTo>
                <a:lnTo>
                  <a:pt x="119" y="11"/>
                </a:lnTo>
                <a:lnTo>
                  <a:pt x="141" y="22"/>
                </a:lnTo>
                <a:lnTo>
                  <a:pt x="174" y="33"/>
                </a:lnTo>
                <a:lnTo>
                  <a:pt x="195" y="44"/>
                </a:lnTo>
                <a:lnTo>
                  <a:pt x="217" y="54"/>
                </a:lnTo>
                <a:lnTo>
                  <a:pt x="228" y="65"/>
                </a:lnTo>
                <a:lnTo>
                  <a:pt x="250" y="87"/>
                </a:lnTo>
                <a:lnTo>
                  <a:pt x="250" y="119"/>
                </a:lnTo>
                <a:lnTo>
                  <a:pt x="250" y="141"/>
                </a:lnTo>
                <a:lnTo>
                  <a:pt x="250" y="173"/>
                </a:lnTo>
                <a:lnTo>
                  <a:pt x="250" y="195"/>
                </a:lnTo>
                <a:lnTo>
                  <a:pt x="239" y="217"/>
                </a:lnTo>
                <a:lnTo>
                  <a:pt x="239" y="227"/>
                </a:lnTo>
                <a:lnTo>
                  <a:pt x="228" y="238"/>
                </a:lnTo>
                <a:lnTo>
                  <a:pt x="217" y="238"/>
                </a:lnTo>
                <a:lnTo>
                  <a:pt x="195" y="238"/>
                </a:lnTo>
                <a:lnTo>
                  <a:pt x="185" y="227"/>
                </a:lnTo>
                <a:lnTo>
                  <a:pt x="163" y="217"/>
                </a:lnTo>
                <a:lnTo>
                  <a:pt x="141" y="195"/>
                </a:lnTo>
                <a:lnTo>
                  <a:pt x="119" y="173"/>
                </a:lnTo>
                <a:lnTo>
                  <a:pt x="87" y="152"/>
                </a:lnTo>
                <a:lnTo>
                  <a:pt x="65" y="130"/>
                </a:lnTo>
                <a:lnTo>
                  <a:pt x="43" y="119"/>
                </a:lnTo>
                <a:lnTo>
                  <a:pt x="32" y="98"/>
                </a:lnTo>
                <a:lnTo>
                  <a:pt x="21" y="87"/>
                </a:lnTo>
                <a:lnTo>
                  <a:pt x="10" y="65"/>
                </a:lnTo>
                <a:lnTo>
                  <a:pt x="10" y="54"/>
                </a:lnTo>
                <a:lnTo>
                  <a:pt x="0" y="44"/>
                </a:lnTo>
                <a:lnTo>
                  <a:pt x="10" y="22"/>
                </a:lnTo>
                <a:lnTo>
                  <a:pt x="10" y="11"/>
                </a:lnTo>
                <a:lnTo>
                  <a:pt x="21" y="0"/>
                </a:lnTo>
                <a:lnTo>
                  <a:pt x="32" y="0"/>
                </a:lnTo>
                <a:lnTo>
                  <a:pt x="54" y="0"/>
                </a:lnTo>
                <a:lnTo>
                  <a:pt x="76" y="0"/>
                </a:lnTo>
                <a:lnTo>
                  <a:pt x="97" y="1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2324" name="Freeform 36"/>
          <p:cNvSpPr/>
          <p:nvPr/>
        </p:nvSpPr>
        <p:spPr>
          <a:xfrm>
            <a:off x="6453188" y="2322513"/>
            <a:ext cx="90487" cy="679450"/>
          </a:xfrm>
          <a:custGeom>
            <a:avLst/>
            <a:gdLst>
              <a:gd name="txL" fmla="*/ 0 w 142"/>
              <a:gd name="txT" fmla="*/ 0 h 1071"/>
              <a:gd name="txR" fmla="*/ 142 w 142"/>
              <a:gd name="txB" fmla="*/ 1071 h 1071"/>
            </a:gdLst>
            <a:ahLst/>
            <a:cxnLst>
              <a:cxn ang="0">
                <a:pos x="7010" y="569697"/>
              </a:cxn>
              <a:cxn ang="0">
                <a:pos x="0" y="514504"/>
              </a:cxn>
              <a:cxn ang="0">
                <a:pos x="7010" y="473268"/>
              </a:cxn>
              <a:cxn ang="0">
                <a:pos x="14019" y="439010"/>
              </a:cxn>
              <a:cxn ang="0">
                <a:pos x="21029" y="390795"/>
              </a:cxn>
              <a:cxn ang="0">
                <a:pos x="21029" y="336236"/>
              </a:cxn>
              <a:cxn ang="0">
                <a:pos x="28038" y="267720"/>
              </a:cxn>
              <a:cxn ang="0">
                <a:pos x="28038" y="212526"/>
              </a:cxn>
              <a:cxn ang="0">
                <a:pos x="28038" y="157967"/>
              </a:cxn>
              <a:cxn ang="0">
                <a:pos x="21029" y="109752"/>
              </a:cxn>
              <a:cxn ang="0">
                <a:pos x="21029" y="75494"/>
              </a:cxn>
              <a:cxn ang="0">
                <a:pos x="14019" y="47581"/>
              </a:cxn>
              <a:cxn ang="0">
                <a:pos x="21029" y="20301"/>
              </a:cxn>
              <a:cxn ang="0">
                <a:pos x="21029" y="6978"/>
              </a:cxn>
              <a:cxn ang="0">
                <a:pos x="41420" y="6978"/>
              </a:cxn>
              <a:cxn ang="0">
                <a:pos x="55439" y="41236"/>
              </a:cxn>
              <a:cxn ang="0">
                <a:pos x="69458" y="82473"/>
              </a:cxn>
              <a:cxn ang="0">
                <a:pos x="83477" y="137032"/>
              </a:cxn>
              <a:cxn ang="0">
                <a:pos x="90487" y="198569"/>
              </a:cxn>
              <a:cxn ang="0">
                <a:pos x="90487" y="260741"/>
              </a:cxn>
              <a:cxn ang="0">
                <a:pos x="90487" y="315300"/>
              </a:cxn>
              <a:cxn ang="0">
                <a:pos x="90487" y="363515"/>
              </a:cxn>
              <a:cxn ang="0">
                <a:pos x="90487" y="425053"/>
              </a:cxn>
              <a:cxn ang="0">
                <a:pos x="83477" y="521483"/>
              </a:cxn>
              <a:cxn ang="0">
                <a:pos x="76468" y="596977"/>
              </a:cxn>
              <a:cxn ang="0">
                <a:pos x="69458" y="638213"/>
              </a:cxn>
              <a:cxn ang="0">
                <a:pos x="55439" y="665493"/>
              </a:cxn>
              <a:cxn ang="0">
                <a:pos x="48430" y="679450"/>
              </a:cxn>
              <a:cxn ang="0">
                <a:pos x="48430" y="679450"/>
              </a:cxn>
              <a:cxn ang="0">
                <a:pos x="34411" y="665493"/>
              </a:cxn>
              <a:cxn ang="0">
                <a:pos x="28038" y="651536"/>
              </a:cxn>
              <a:cxn ang="0">
                <a:pos x="21029" y="624256"/>
              </a:cxn>
              <a:cxn ang="0">
                <a:pos x="14019" y="603955"/>
              </a:cxn>
            </a:cxnLst>
            <a:rect l="txL" t="txT" r="txR" b="txB"/>
            <a:pathLst>
              <a:path w="142" h="1071">
                <a:moveTo>
                  <a:pt x="22" y="952"/>
                </a:moveTo>
                <a:lnTo>
                  <a:pt x="11" y="898"/>
                </a:lnTo>
                <a:lnTo>
                  <a:pt x="0" y="854"/>
                </a:lnTo>
                <a:lnTo>
                  <a:pt x="0" y="811"/>
                </a:lnTo>
                <a:lnTo>
                  <a:pt x="11" y="768"/>
                </a:lnTo>
                <a:lnTo>
                  <a:pt x="11" y="746"/>
                </a:lnTo>
                <a:lnTo>
                  <a:pt x="11" y="724"/>
                </a:lnTo>
                <a:lnTo>
                  <a:pt x="22" y="692"/>
                </a:lnTo>
                <a:lnTo>
                  <a:pt x="22" y="660"/>
                </a:lnTo>
                <a:lnTo>
                  <a:pt x="33" y="616"/>
                </a:lnTo>
                <a:lnTo>
                  <a:pt x="33" y="573"/>
                </a:lnTo>
                <a:lnTo>
                  <a:pt x="33" y="530"/>
                </a:lnTo>
                <a:lnTo>
                  <a:pt x="44" y="476"/>
                </a:lnTo>
                <a:lnTo>
                  <a:pt x="44" y="422"/>
                </a:lnTo>
                <a:lnTo>
                  <a:pt x="44" y="378"/>
                </a:lnTo>
                <a:lnTo>
                  <a:pt x="44" y="335"/>
                </a:lnTo>
                <a:lnTo>
                  <a:pt x="44" y="292"/>
                </a:lnTo>
                <a:lnTo>
                  <a:pt x="44" y="249"/>
                </a:lnTo>
                <a:lnTo>
                  <a:pt x="33" y="216"/>
                </a:lnTo>
                <a:lnTo>
                  <a:pt x="33" y="173"/>
                </a:lnTo>
                <a:lnTo>
                  <a:pt x="33" y="151"/>
                </a:lnTo>
                <a:lnTo>
                  <a:pt x="33" y="119"/>
                </a:lnTo>
                <a:lnTo>
                  <a:pt x="22" y="97"/>
                </a:lnTo>
                <a:lnTo>
                  <a:pt x="22" y="75"/>
                </a:lnTo>
                <a:lnTo>
                  <a:pt x="33" y="54"/>
                </a:lnTo>
                <a:lnTo>
                  <a:pt x="33" y="32"/>
                </a:lnTo>
                <a:lnTo>
                  <a:pt x="33" y="21"/>
                </a:lnTo>
                <a:lnTo>
                  <a:pt x="33" y="11"/>
                </a:lnTo>
                <a:lnTo>
                  <a:pt x="44" y="0"/>
                </a:lnTo>
                <a:lnTo>
                  <a:pt x="65" y="11"/>
                </a:lnTo>
                <a:lnTo>
                  <a:pt x="76" y="32"/>
                </a:lnTo>
                <a:lnTo>
                  <a:pt x="87" y="65"/>
                </a:lnTo>
                <a:lnTo>
                  <a:pt x="109" y="86"/>
                </a:lnTo>
                <a:lnTo>
                  <a:pt x="109" y="130"/>
                </a:lnTo>
                <a:lnTo>
                  <a:pt x="120" y="162"/>
                </a:lnTo>
                <a:lnTo>
                  <a:pt x="131" y="216"/>
                </a:lnTo>
                <a:lnTo>
                  <a:pt x="131" y="259"/>
                </a:lnTo>
                <a:lnTo>
                  <a:pt x="142" y="313"/>
                </a:lnTo>
                <a:lnTo>
                  <a:pt x="142" y="357"/>
                </a:lnTo>
                <a:lnTo>
                  <a:pt x="142" y="411"/>
                </a:lnTo>
                <a:lnTo>
                  <a:pt x="142" y="454"/>
                </a:lnTo>
                <a:lnTo>
                  <a:pt x="142" y="497"/>
                </a:lnTo>
                <a:lnTo>
                  <a:pt x="142" y="530"/>
                </a:lnTo>
                <a:lnTo>
                  <a:pt x="142" y="573"/>
                </a:lnTo>
                <a:lnTo>
                  <a:pt x="142" y="605"/>
                </a:lnTo>
                <a:lnTo>
                  <a:pt x="142" y="670"/>
                </a:lnTo>
                <a:lnTo>
                  <a:pt x="142" y="746"/>
                </a:lnTo>
                <a:lnTo>
                  <a:pt x="131" y="822"/>
                </a:lnTo>
                <a:lnTo>
                  <a:pt x="120" y="908"/>
                </a:lnTo>
                <a:lnTo>
                  <a:pt x="120" y="941"/>
                </a:lnTo>
                <a:lnTo>
                  <a:pt x="109" y="984"/>
                </a:lnTo>
                <a:lnTo>
                  <a:pt x="109" y="1006"/>
                </a:lnTo>
                <a:lnTo>
                  <a:pt x="98" y="1027"/>
                </a:lnTo>
                <a:lnTo>
                  <a:pt x="87" y="1049"/>
                </a:lnTo>
                <a:lnTo>
                  <a:pt x="87" y="1060"/>
                </a:lnTo>
                <a:lnTo>
                  <a:pt x="76" y="1071"/>
                </a:lnTo>
                <a:lnTo>
                  <a:pt x="65" y="1060"/>
                </a:lnTo>
                <a:lnTo>
                  <a:pt x="54" y="1049"/>
                </a:lnTo>
                <a:lnTo>
                  <a:pt x="54" y="1038"/>
                </a:lnTo>
                <a:lnTo>
                  <a:pt x="44" y="1027"/>
                </a:lnTo>
                <a:lnTo>
                  <a:pt x="33" y="1006"/>
                </a:lnTo>
                <a:lnTo>
                  <a:pt x="33" y="984"/>
                </a:lnTo>
                <a:lnTo>
                  <a:pt x="22" y="95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2328" name="Freeform 40"/>
          <p:cNvSpPr/>
          <p:nvPr/>
        </p:nvSpPr>
        <p:spPr>
          <a:xfrm>
            <a:off x="6702425" y="1978025"/>
            <a:ext cx="503238" cy="990600"/>
          </a:xfrm>
          <a:custGeom>
            <a:avLst/>
            <a:gdLst>
              <a:gd name="txL" fmla="*/ 0 w 794"/>
              <a:gd name="txT" fmla="*/ 0 h 1558"/>
              <a:gd name="txR" fmla="*/ 794 w 794"/>
              <a:gd name="txB" fmla="*/ 1558 h 1558"/>
            </a:gdLst>
            <a:ahLst/>
            <a:cxnLst>
              <a:cxn ang="0">
                <a:pos x="124225" y="123984"/>
              </a:cxn>
              <a:cxn ang="0">
                <a:pos x="124225" y="171670"/>
              </a:cxn>
              <a:cxn ang="0">
                <a:pos x="124225" y="226986"/>
              </a:cxn>
              <a:cxn ang="0">
                <a:pos x="138169" y="295654"/>
              </a:cxn>
              <a:cxn ang="0">
                <a:pos x="151478" y="391662"/>
              </a:cxn>
              <a:cxn ang="0">
                <a:pos x="172394" y="495300"/>
              </a:cxn>
              <a:cxn ang="0">
                <a:pos x="213591" y="598302"/>
              </a:cxn>
              <a:cxn ang="0">
                <a:pos x="261760" y="708298"/>
              </a:cxn>
              <a:cxn ang="0">
                <a:pos x="303591" y="783960"/>
              </a:cxn>
              <a:cxn ang="0">
                <a:pos x="337816" y="825288"/>
              </a:cxn>
              <a:cxn ang="0">
                <a:pos x="379647" y="852628"/>
              </a:cxn>
              <a:cxn ang="0">
                <a:pos x="392957" y="859622"/>
              </a:cxn>
              <a:cxn ang="0">
                <a:pos x="399928" y="852628"/>
              </a:cxn>
              <a:cxn ang="0">
                <a:pos x="413872" y="818294"/>
              </a:cxn>
              <a:cxn ang="0">
                <a:pos x="434788" y="769972"/>
              </a:cxn>
              <a:cxn ang="0">
                <a:pos x="441126" y="715292"/>
              </a:cxn>
              <a:cxn ang="0">
                <a:pos x="455069" y="694310"/>
              </a:cxn>
              <a:cxn ang="0">
                <a:pos x="469013" y="694310"/>
              </a:cxn>
              <a:cxn ang="0">
                <a:pos x="482956" y="715292"/>
              </a:cxn>
              <a:cxn ang="0">
                <a:pos x="489928" y="763614"/>
              </a:cxn>
              <a:cxn ang="0">
                <a:pos x="496900" y="866616"/>
              </a:cxn>
              <a:cxn ang="0">
                <a:pos x="503238" y="935284"/>
              </a:cxn>
              <a:cxn ang="0">
                <a:pos x="503238" y="976612"/>
              </a:cxn>
              <a:cxn ang="0">
                <a:pos x="482956" y="990600"/>
              </a:cxn>
              <a:cxn ang="0">
                <a:pos x="448097" y="990600"/>
              </a:cxn>
              <a:cxn ang="0">
                <a:pos x="399928" y="976612"/>
              </a:cxn>
              <a:cxn ang="0">
                <a:pos x="344788" y="935284"/>
              </a:cxn>
              <a:cxn ang="0">
                <a:pos x="282675" y="879968"/>
              </a:cxn>
              <a:cxn ang="0">
                <a:pos x="227535" y="804306"/>
              </a:cxn>
              <a:cxn ang="0">
                <a:pos x="172394" y="701304"/>
              </a:cxn>
              <a:cxn ang="0">
                <a:pos x="124225" y="584314"/>
              </a:cxn>
              <a:cxn ang="0">
                <a:pos x="96338" y="474318"/>
              </a:cxn>
              <a:cxn ang="0">
                <a:pos x="76056" y="364322"/>
              </a:cxn>
              <a:cxn ang="0">
                <a:pos x="55141" y="268314"/>
              </a:cxn>
              <a:cxn ang="0">
                <a:pos x="48169" y="185658"/>
              </a:cxn>
              <a:cxn ang="0">
                <a:pos x="34225" y="130342"/>
              </a:cxn>
              <a:cxn ang="0">
                <a:pos x="27253" y="89014"/>
              </a:cxn>
              <a:cxn ang="0">
                <a:pos x="13944" y="61674"/>
              </a:cxn>
              <a:cxn ang="0">
                <a:pos x="0" y="27340"/>
              </a:cxn>
              <a:cxn ang="0">
                <a:pos x="20915" y="0"/>
              </a:cxn>
              <a:cxn ang="0">
                <a:pos x="69084" y="0"/>
              </a:cxn>
              <a:cxn ang="0">
                <a:pos x="117253" y="20346"/>
              </a:cxn>
              <a:cxn ang="0">
                <a:pos x="124225" y="68668"/>
              </a:cxn>
            </a:cxnLst>
            <a:rect l="txL" t="txT" r="txR" b="txB"/>
            <a:pathLst>
              <a:path w="794" h="1558">
                <a:moveTo>
                  <a:pt x="196" y="130"/>
                </a:moveTo>
                <a:lnTo>
                  <a:pt x="196" y="162"/>
                </a:lnTo>
                <a:lnTo>
                  <a:pt x="196" y="195"/>
                </a:lnTo>
                <a:lnTo>
                  <a:pt x="196" y="227"/>
                </a:lnTo>
                <a:lnTo>
                  <a:pt x="196" y="249"/>
                </a:lnTo>
                <a:lnTo>
                  <a:pt x="196" y="270"/>
                </a:lnTo>
                <a:lnTo>
                  <a:pt x="196" y="292"/>
                </a:lnTo>
                <a:lnTo>
                  <a:pt x="196" y="324"/>
                </a:lnTo>
                <a:lnTo>
                  <a:pt x="196" y="357"/>
                </a:lnTo>
                <a:lnTo>
                  <a:pt x="207" y="389"/>
                </a:lnTo>
                <a:lnTo>
                  <a:pt x="207" y="422"/>
                </a:lnTo>
                <a:lnTo>
                  <a:pt x="218" y="465"/>
                </a:lnTo>
                <a:lnTo>
                  <a:pt x="218" y="508"/>
                </a:lnTo>
                <a:lnTo>
                  <a:pt x="228" y="562"/>
                </a:lnTo>
                <a:lnTo>
                  <a:pt x="239" y="616"/>
                </a:lnTo>
                <a:lnTo>
                  <a:pt x="239" y="671"/>
                </a:lnTo>
                <a:lnTo>
                  <a:pt x="261" y="725"/>
                </a:lnTo>
                <a:lnTo>
                  <a:pt x="272" y="779"/>
                </a:lnTo>
                <a:lnTo>
                  <a:pt x="294" y="833"/>
                </a:lnTo>
                <a:lnTo>
                  <a:pt x="316" y="887"/>
                </a:lnTo>
                <a:lnTo>
                  <a:pt x="337" y="941"/>
                </a:lnTo>
                <a:lnTo>
                  <a:pt x="370" y="1006"/>
                </a:lnTo>
                <a:lnTo>
                  <a:pt x="392" y="1060"/>
                </a:lnTo>
                <a:lnTo>
                  <a:pt x="413" y="1114"/>
                </a:lnTo>
                <a:lnTo>
                  <a:pt x="435" y="1157"/>
                </a:lnTo>
                <a:lnTo>
                  <a:pt x="457" y="1201"/>
                </a:lnTo>
                <a:lnTo>
                  <a:pt x="479" y="1233"/>
                </a:lnTo>
                <a:lnTo>
                  <a:pt x="501" y="1255"/>
                </a:lnTo>
                <a:lnTo>
                  <a:pt x="522" y="1276"/>
                </a:lnTo>
                <a:lnTo>
                  <a:pt x="533" y="1298"/>
                </a:lnTo>
                <a:lnTo>
                  <a:pt x="566" y="1320"/>
                </a:lnTo>
                <a:lnTo>
                  <a:pt x="577" y="1330"/>
                </a:lnTo>
                <a:lnTo>
                  <a:pt x="599" y="1341"/>
                </a:lnTo>
                <a:lnTo>
                  <a:pt x="609" y="1341"/>
                </a:lnTo>
                <a:lnTo>
                  <a:pt x="609" y="1352"/>
                </a:lnTo>
                <a:lnTo>
                  <a:pt x="620" y="1352"/>
                </a:lnTo>
                <a:lnTo>
                  <a:pt x="631" y="1341"/>
                </a:lnTo>
                <a:lnTo>
                  <a:pt x="642" y="1320"/>
                </a:lnTo>
                <a:lnTo>
                  <a:pt x="653" y="1309"/>
                </a:lnTo>
                <a:lnTo>
                  <a:pt x="653" y="1287"/>
                </a:lnTo>
                <a:lnTo>
                  <a:pt x="664" y="1265"/>
                </a:lnTo>
                <a:lnTo>
                  <a:pt x="675" y="1233"/>
                </a:lnTo>
                <a:lnTo>
                  <a:pt x="686" y="1211"/>
                </a:lnTo>
                <a:lnTo>
                  <a:pt x="686" y="1179"/>
                </a:lnTo>
                <a:lnTo>
                  <a:pt x="696" y="1146"/>
                </a:lnTo>
                <a:lnTo>
                  <a:pt x="696" y="1125"/>
                </a:lnTo>
                <a:lnTo>
                  <a:pt x="707" y="1114"/>
                </a:lnTo>
                <a:lnTo>
                  <a:pt x="718" y="1092"/>
                </a:lnTo>
                <a:lnTo>
                  <a:pt x="729" y="1082"/>
                </a:lnTo>
                <a:lnTo>
                  <a:pt x="740" y="1082"/>
                </a:lnTo>
                <a:lnTo>
                  <a:pt x="740" y="1092"/>
                </a:lnTo>
                <a:lnTo>
                  <a:pt x="751" y="1092"/>
                </a:lnTo>
                <a:lnTo>
                  <a:pt x="751" y="1114"/>
                </a:lnTo>
                <a:lnTo>
                  <a:pt x="762" y="1125"/>
                </a:lnTo>
                <a:lnTo>
                  <a:pt x="762" y="1146"/>
                </a:lnTo>
                <a:lnTo>
                  <a:pt x="762" y="1168"/>
                </a:lnTo>
                <a:lnTo>
                  <a:pt x="773" y="1201"/>
                </a:lnTo>
                <a:lnTo>
                  <a:pt x="773" y="1233"/>
                </a:lnTo>
                <a:lnTo>
                  <a:pt x="773" y="1298"/>
                </a:lnTo>
                <a:lnTo>
                  <a:pt x="784" y="1363"/>
                </a:lnTo>
                <a:lnTo>
                  <a:pt x="784" y="1417"/>
                </a:lnTo>
                <a:lnTo>
                  <a:pt x="794" y="1449"/>
                </a:lnTo>
                <a:lnTo>
                  <a:pt x="794" y="1471"/>
                </a:lnTo>
                <a:lnTo>
                  <a:pt x="794" y="1493"/>
                </a:lnTo>
                <a:lnTo>
                  <a:pt x="794" y="1514"/>
                </a:lnTo>
                <a:lnTo>
                  <a:pt x="794" y="1536"/>
                </a:lnTo>
                <a:lnTo>
                  <a:pt x="784" y="1547"/>
                </a:lnTo>
                <a:lnTo>
                  <a:pt x="773" y="1558"/>
                </a:lnTo>
                <a:lnTo>
                  <a:pt x="762" y="1558"/>
                </a:lnTo>
                <a:lnTo>
                  <a:pt x="751" y="1558"/>
                </a:lnTo>
                <a:lnTo>
                  <a:pt x="729" y="1558"/>
                </a:lnTo>
                <a:lnTo>
                  <a:pt x="707" y="1558"/>
                </a:lnTo>
                <a:lnTo>
                  <a:pt x="686" y="1558"/>
                </a:lnTo>
                <a:lnTo>
                  <a:pt x="653" y="1547"/>
                </a:lnTo>
                <a:lnTo>
                  <a:pt x="631" y="1536"/>
                </a:lnTo>
                <a:lnTo>
                  <a:pt x="599" y="1514"/>
                </a:lnTo>
                <a:lnTo>
                  <a:pt x="577" y="1493"/>
                </a:lnTo>
                <a:lnTo>
                  <a:pt x="544" y="1471"/>
                </a:lnTo>
                <a:lnTo>
                  <a:pt x="511" y="1449"/>
                </a:lnTo>
                <a:lnTo>
                  <a:pt x="479" y="1417"/>
                </a:lnTo>
                <a:lnTo>
                  <a:pt x="446" y="1384"/>
                </a:lnTo>
                <a:lnTo>
                  <a:pt x="413" y="1352"/>
                </a:lnTo>
                <a:lnTo>
                  <a:pt x="381" y="1309"/>
                </a:lnTo>
                <a:lnTo>
                  <a:pt x="359" y="1265"/>
                </a:lnTo>
                <a:lnTo>
                  <a:pt x="326" y="1222"/>
                </a:lnTo>
                <a:lnTo>
                  <a:pt x="305" y="1168"/>
                </a:lnTo>
                <a:lnTo>
                  <a:pt x="272" y="1103"/>
                </a:lnTo>
                <a:lnTo>
                  <a:pt x="250" y="1049"/>
                </a:lnTo>
                <a:lnTo>
                  <a:pt x="218" y="984"/>
                </a:lnTo>
                <a:lnTo>
                  <a:pt x="196" y="919"/>
                </a:lnTo>
                <a:lnTo>
                  <a:pt x="174" y="865"/>
                </a:lnTo>
                <a:lnTo>
                  <a:pt x="163" y="811"/>
                </a:lnTo>
                <a:lnTo>
                  <a:pt x="152" y="746"/>
                </a:lnTo>
                <a:lnTo>
                  <a:pt x="141" y="692"/>
                </a:lnTo>
                <a:lnTo>
                  <a:pt x="130" y="627"/>
                </a:lnTo>
                <a:lnTo>
                  <a:pt x="120" y="573"/>
                </a:lnTo>
                <a:lnTo>
                  <a:pt x="109" y="519"/>
                </a:lnTo>
                <a:lnTo>
                  <a:pt x="98" y="465"/>
                </a:lnTo>
                <a:lnTo>
                  <a:pt x="87" y="422"/>
                </a:lnTo>
                <a:lnTo>
                  <a:pt x="87" y="378"/>
                </a:lnTo>
                <a:lnTo>
                  <a:pt x="76" y="335"/>
                </a:lnTo>
                <a:lnTo>
                  <a:pt x="76" y="292"/>
                </a:lnTo>
                <a:lnTo>
                  <a:pt x="65" y="259"/>
                </a:lnTo>
                <a:lnTo>
                  <a:pt x="65" y="227"/>
                </a:lnTo>
                <a:lnTo>
                  <a:pt x="54" y="205"/>
                </a:lnTo>
                <a:lnTo>
                  <a:pt x="54" y="173"/>
                </a:lnTo>
                <a:lnTo>
                  <a:pt x="43" y="151"/>
                </a:lnTo>
                <a:lnTo>
                  <a:pt x="43" y="140"/>
                </a:lnTo>
                <a:lnTo>
                  <a:pt x="33" y="119"/>
                </a:lnTo>
                <a:lnTo>
                  <a:pt x="33" y="108"/>
                </a:lnTo>
                <a:lnTo>
                  <a:pt x="22" y="97"/>
                </a:lnTo>
                <a:lnTo>
                  <a:pt x="11" y="76"/>
                </a:lnTo>
                <a:lnTo>
                  <a:pt x="0" y="54"/>
                </a:lnTo>
                <a:lnTo>
                  <a:pt x="0" y="43"/>
                </a:lnTo>
                <a:lnTo>
                  <a:pt x="0" y="21"/>
                </a:lnTo>
                <a:lnTo>
                  <a:pt x="11" y="11"/>
                </a:lnTo>
                <a:lnTo>
                  <a:pt x="33" y="0"/>
                </a:lnTo>
                <a:lnTo>
                  <a:pt x="54" y="0"/>
                </a:lnTo>
                <a:lnTo>
                  <a:pt x="76" y="0"/>
                </a:lnTo>
                <a:lnTo>
                  <a:pt x="109" y="0"/>
                </a:lnTo>
                <a:lnTo>
                  <a:pt x="141" y="11"/>
                </a:lnTo>
                <a:lnTo>
                  <a:pt x="163" y="21"/>
                </a:lnTo>
                <a:lnTo>
                  <a:pt x="185" y="32"/>
                </a:lnTo>
                <a:lnTo>
                  <a:pt x="196" y="54"/>
                </a:lnTo>
                <a:lnTo>
                  <a:pt x="196" y="76"/>
                </a:lnTo>
                <a:lnTo>
                  <a:pt x="196" y="108"/>
                </a:lnTo>
                <a:lnTo>
                  <a:pt x="196" y="13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2330" name="Freeform 42"/>
          <p:cNvSpPr/>
          <p:nvPr/>
        </p:nvSpPr>
        <p:spPr>
          <a:xfrm>
            <a:off x="6632575" y="2390775"/>
            <a:ext cx="469900" cy="446088"/>
          </a:xfrm>
          <a:custGeom>
            <a:avLst/>
            <a:gdLst>
              <a:gd name="txL" fmla="*/ 0 w 740"/>
              <a:gd name="txT" fmla="*/ 0 h 703"/>
              <a:gd name="txR" fmla="*/ 740 w 740"/>
              <a:gd name="txB" fmla="*/ 703 h 703"/>
            </a:gdLst>
            <a:ahLst/>
            <a:cxnLst>
              <a:cxn ang="0">
                <a:pos x="151765" y="377557"/>
              </a:cxn>
              <a:cxn ang="0">
                <a:pos x="117475" y="397862"/>
              </a:cxn>
              <a:cxn ang="0">
                <a:pos x="90170" y="411822"/>
              </a:cxn>
              <a:cxn ang="0">
                <a:pos x="62230" y="425782"/>
              </a:cxn>
              <a:cxn ang="0">
                <a:pos x="41275" y="432128"/>
              </a:cxn>
              <a:cxn ang="0">
                <a:pos x="27940" y="439108"/>
              </a:cxn>
              <a:cxn ang="0">
                <a:pos x="13970" y="446088"/>
              </a:cxn>
              <a:cxn ang="0">
                <a:pos x="0" y="446088"/>
              </a:cxn>
              <a:cxn ang="0">
                <a:pos x="0" y="439108"/>
              </a:cxn>
              <a:cxn ang="0">
                <a:pos x="0" y="439108"/>
              </a:cxn>
              <a:cxn ang="0">
                <a:pos x="0" y="432128"/>
              </a:cxn>
              <a:cxn ang="0">
                <a:pos x="6985" y="425782"/>
              </a:cxn>
              <a:cxn ang="0">
                <a:pos x="13970" y="418802"/>
              </a:cxn>
              <a:cxn ang="0">
                <a:pos x="27940" y="404842"/>
              </a:cxn>
              <a:cxn ang="0">
                <a:pos x="41275" y="390882"/>
              </a:cxn>
              <a:cxn ang="0">
                <a:pos x="62230" y="370577"/>
              </a:cxn>
              <a:cxn ang="0">
                <a:pos x="83185" y="356617"/>
              </a:cxn>
              <a:cxn ang="0">
                <a:pos x="131445" y="315371"/>
              </a:cxn>
              <a:cxn ang="0">
                <a:pos x="179705" y="274760"/>
              </a:cxn>
              <a:cxn ang="0">
                <a:pos x="227965" y="226534"/>
              </a:cxn>
              <a:cxn ang="0">
                <a:pos x="255905" y="205594"/>
              </a:cxn>
              <a:cxn ang="0">
                <a:pos x="276225" y="178308"/>
              </a:cxn>
              <a:cxn ang="0">
                <a:pos x="297180" y="151023"/>
              </a:cxn>
              <a:cxn ang="0">
                <a:pos x="318135" y="130083"/>
              </a:cxn>
              <a:cxn ang="0">
                <a:pos x="331470" y="109777"/>
              </a:cxn>
              <a:cxn ang="0">
                <a:pos x="345440" y="89471"/>
              </a:cxn>
              <a:cxn ang="0">
                <a:pos x="352425" y="75511"/>
              </a:cxn>
              <a:cxn ang="0">
                <a:pos x="359410" y="61551"/>
              </a:cxn>
              <a:cxn ang="0">
                <a:pos x="366395" y="48226"/>
              </a:cxn>
              <a:cxn ang="0">
                <a:pos x="366395" y="41246"/>
              </a:cxn>
              <a:cxn ang="0">
                <a:pos x="366395" y="34266"/>
              </a:cxn>
              <a:cxn ang="0">
                <a:pos x="366395" y="27286"/>
              </a:cxn>
              <a:cxn ang="0">
                <a:pos x="373380" y="13960"/>
              </a:cxn>
              <a:cxn ang="0">
                <a:pos x="373380" y="6980"/>
              </a:cxn>
              <a:cxn ang="0">
                <a:pos x="380365" y="0"/>
              </a:cxn>
              <a:cxn ang="0">
                <a:pos x="387350" y="0"/>
              </a:cxn>
              <a:cxn ang="0">
                <a:pos x="393700" y="6980"/>
              </a:cxn>
              <a:cxn ang="0">
                <a:pos x="414655" y="20306"/>
              </a:cxn>
              <a:cxn ang="0">
                <a:pos x="421640" y="27286"/>
              </a:cxn>
              <a:cxn ang="0">
                <a:pos x="428625" y="34266"/>
              </a:cxn>
              <a:cxn ang="0">
                <a:pos x="442595" y="48226"/>
              </a:cxn>
              <a:cxn ang="0">
                <a:pos x="455930" y="61551"/>
              </a:cxn>
              <a:cxn ang="0">
                <a:pos x="462915" y="75511"/>
              </a:cxn>
              <a:cxn ang="0">
                <a:pos x="469900" y="82491"/>
              </a:cxn>
              <a:cxn ang="0">
                <a:pos x="462915" y="89471"/>
              </a:cxn>
              <a:cxn ang="0">
                <a:pos x="462915" y="95817"/>
              </a:cxn>
              <a:cxn ang="0">
                <a:pos x="455930" y="102797"/>
              </a:cxn>
              <a:cxn ang="0">
                <a:pos x="442595" y="116757"/>
              </a:cxn>
              <a:cxn ang="0">
                <a:pos x="435610" y="130083"/>
              </a:cxn>
              <a:cxn ang="0">
                <a:pos x="421640" y="151023"/>
              </a:cxn>
              <a:cxn ang="0">
                <a:pos x="407670" y="171328"/>
              </a:cxn>
              <a:cxn ang="0">
                <a:pos x="387350" y="192268"/>
              </a:cxn>
              <a:cxn ang="0">
                <a:pos x="366395" y="219554"/>
              </a:cxn>
              <a:cxn ang="0">
                <a:pos x="338455" y="246840"/>
              </a:cxn>
              <a:cxn ang="0">
                <a:pos x="311150" y="267780"/>
              </a:cxn>
              <a:cxn ang="0">
                <a:pos x="283210" y="295065"/>
              </a:cxn>
              <a:cxn ang="0">
                <a:pos x="255905" y="315371"/>
              </a:cxn>
              <a:cxn ang="0">
                <a:pos x="220980" y="336311"/>
              </a:cxn>
              <a:cxn ang="0">
                <a:pos x="186690" y="356617"/>
              </a:cxn>
              <a:cxn ang="0">
                <a:pos x="151765" y="377557"/>
              </a:cxn>
              <a:cxn ang="0">
                <a:pos x="151765" y="377557"/>
              </a:cxn>
            </a:cxnLst>
            <a:rect l="txL" t="txT" r="txR" b="txB"/>
            <a:pathLst>
              <a:path w="740" h="703">
                <a:moveTo>
                  <a:pt x="239" y="595"/>
                </a:moveTo>
                <a:lnTo>
                  <a:pt x="185" y="627"/>
                </a:lnTo>
                <a:lnTo>
                  <a:pt x="142" y="649"/>
                </a:lnTo>
                <a:lnTo>
                  <a:pt x="98" y="671"/>
                </a:lnTo>
                <a:lnTo>
                  <a:pt x="65" y="681"/>
                </a:lnTo>
                <a:lnTo>
                  <a:pt x="44" y="692"/>
                </a:lnTo>
                <a:lnTo>
                  <a:pt x="22" y="703"/>
                </a:lnTo>
                <a:lnTo>
                  <a:pt x="0" y="703"/>
                </a:lnTo>
                <a:lnTo>
                  <a:pt x="0" y="692"/>
                </a:lnTo>
                <a:lnTo>
                  <a:pt x="0" y="681"/>
                </a:lnTo>
                <a:lnTo>
                  <a:pt x="11" y="671"/>
                </a:lnTo>
                <a:lnTo>
                  <a:pt x="22" y="660"/>
                </a:lnTo>
                <a:lnTo>
                  <a:pt x="44" y="638"/>
                </a:lnTo>
                <a:lnTo>
                  <a:pt x="65" y="616"/>
                </a:lnTo>
                <a:lnTo>
                  <a:pt x="98" y="584"/>
                </a:lnTo>
                <a:lnTo>
                  <a:pt x="131" y="562"/>
                </a:lnTo>
                <a:lnTo>
                  <a:pt x="207" y="497"/>
                </a:lnTo>
                <a:lnTo>
                  <a:pt x="283" y="433"/>
                </a:lnTo>
                <a:lnTo>
                  <a:pt x="359" y="357"/>
                </a:lnTo>
                <a:lnTo>
                  <a:pt x="403" y="324"/>
                </a:lnTo>
                <a:lnTo>
                  <a:pt x="435" y="281"/>
                </a:lnTo>
                <a:lnTo>
                  <a:pt x="468" y="238"/>
                </a:lnTo>
                <a:lnTo>
                  <a:pt x="501" y="205"/>
                </a:lnTo>
                <a:lnTo>
                  <a:pt x="522" y="173"/>
                </a:lnTo>
                <a:lnTo>
                  <a:pt x="544" y="141"/>
                </a:lnTo>
                <a:lnTo>
                  <a:pt x="555" y="119"/>
                </a:lnTo>
                <a:lnTo>
                  <a:pt x="566" y="97"/>
                </a:lnTo>
                <a:lnTo>
                  <a:pt x="577" y="76"/>
                </a:lnTo>
                <a:lnTo>
                  <a:pt x="577" y="65"/>
                </a:lnTo>
                <a:lnTo>
                  <a:pt x="577" y="54"/>
                </a:lnTo>
                <a:lnTo>
                  <a:pt x="577" y="43"/>
                </a:lnTo>
                <a:lnTo>
                  <a:pt x="588" y="22"/>
                </a:lnTo>
                <a:lnTo>
                  <a:pt x="588" y="11"/>
                </a:lnTo>
                <a:lnTo>
                  <a:pt x="599" y="0"/>
                </a:lnTo>
                <a:lnTo>
                  <a:pt x="610" y="0"/>
                </a:lnTo>
                <a:lnTo>
                  <a:pt x="620" y="11"/>
                </a:lnTo>
                <a:lnTo>
                  <a:pt x="653" y="32"/>
                </a:lnTo>
                <a:lnTo>
                  <a:pt x="664" y="43"/>
                </a:lnTo>
                <a:lnTo>
                  <a:pt x="675" y="54"/>
                </a:lnTo>
                <a:lnTo>
                  <a:pt x="697" y="76"/>
                </a:lnTo>
                <a:lnTo>
                  <a:pt x="718" y="97"/>
                </a:lnTo>
                <a:lnTo>
                  <a:pt x="729" y="119"/>
                </a:lnTo>
                <a:lnTo>
                  <a:pt x="740" y="130"/>
                </a:lnTo>
                <a:lnTo>
                  <a:pt x="729" y="141"/>
                </a:lnTo>
                <a:lnTo>
                  <a:pt x="729" y="151"/>
                </a:lnTo>
                <a:lnTo>
                  <a:pt x="718" y="162"/>
                </a:lnTo>
                <a:lnTo>
                  <a:pt x="697" y="184"/>
                </a:lnTo>
                <a:lnTo>
                  <a:pt x="686" y="205"/>
                </a:lnTo>
                <a:lnTo>
                  <a:pt x="664" y="238"/>
                </a:lnTo>
                <a:lnTo>
                  <a:pt x="642" y="270"/>
                </a:lnTo>
                <a:lnTo>
                  <a:pt x="610" y="303"/>
                </a:lnTo>
                <a:lnTo>
                  <a:pt x="577" y="346"/>
                </a:lnTo>
                <a:lnTo>
                  <a:pt x="533" y="389"/>
                </a:lnTo>
                <a:lnTo>
                  <a:pt x="490" y="422"/>
                </a:lnTo>
                <a:lnTo>
                  <a:pt x="446" y="465"/>
                </a:lnTo>
                <a:lnTo>
                  <a:pt x="403" y="497"/>
                </a:lnTo>
                <a:lnTo>
                  <a:pt x="348" y="530"/>
                </a:lnTo>
                <a:lnTo>
                  <a:pt x="294" y="562"/>
                </a:lnTo>
                <a:lnTo>
                  <a:pt x="239" y="59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2312" name="TextBox 2"/>
          <p:cNvSpPr txBox="1"/>
          <p:nvPr/>
        </p:nvSpPr>
        <p:spPr>
          <a:xfrm>
            <a:off x="604838" y="1752600"/>
            <a:ext cx="2043112" cy="1016000"/>
          </a:xfrm>
          <a:prstGeom prst="rect">
            <a:avLst/>
          </a:prstGeom>
          <a:noFill/>
          <a:ln w="9525">
            <a:noFill/>
          </a:ln>
        </p:spPr>
        <p:txBody>
          <a:bodyPr>
            <a:spAutoFit/>
          </a:bodyPr>
          <a:lstStyle/>
          <a:p>
            <a:r>
              <a:rPr lang="zh-CN" altLang="en-US" sz="6000">
                <a:latin typeface="楷体" panose="02010609060101010101" pitchFamily="49" charset="-122"/>
                <a:ea typeface="楷体" panose="02010609060101010101" pitchFamily="49" charset="-122"/>
              </a:rPr>
              <a:t>军</a:t>
            </a:r>
            <a:r>
              <a:rPr lang="zh-CN" altLang="en-US" sz="6000">
                <a:solidFill>
                  <a:srgbClr val="FF0000"/>
                </a:solidFill>
                <a:latin typeface="楷体" panose="02010609060101010101" pitchFamily="49" charset="-122"/>
                <a:ea typeface="楷体" panose="02010609060101010101" pitchFamily="49" charset="-122"/>
              </a:rPr>
              <a:t>阀</a:t>
            </a:r>
            <a:endParaRPr lang="zh-CN" altLang="en-US" sz="6000">
              <a:solidFill>
                <a:srgbClr val="FF0000"/>
              </a:solidFill>
              <a:latin typeface="楷体" panose="02010609060101010101" pitchFamily="49" charset="-122"/>
              <a:ea typeface="楷体" panose="02010609060101010101" pitchFamily="49" charset="-122"/>
            </a:endParaRPr>
          </a:p>
        </p:txBody>
      </p:sp>
      <p:sp>
        <p:nvSpPr>
          <p:cNvPr id="23" name="矩形 2"/>
          <p:cNvSpPr>
            <a:spLocks noChangeArrowheads="1"/>
          </p:cNvSpPr>
          <p:nvPr/>
        </p:nvSpPr>
        <p:spPr bwMode="auto">
          <a:xfrm>
            <a:off x="5324738" y="3666300"/>
            <a:ext cx="3692450" cy="1107996"/>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a:ln>
                  <a:noFill/>
                </a:ln>
                <a:solidFill>
                  <a:srgbClr val="0000FF"/>
                </a:solidFill>
                <a:effectLst/>
                <a:uLnTx/>
                <a:uFillTx/>
                <a:latin typeface="宋体" panose="02010600030101010101" pitchFamily="2" charset="-122"/>
                <a:ea typeface="+mn-ea"/>
                <a:cs typeface="+mn-cs"/>
              </a:rPr>
              <a:t>书写指导：</a:t>
            </a:r>
            <a:r>
              <a:rPr kumimoji="0" lang="zh-CN" altLang="en-US" sz="2200" b="1" i="0" u="none" strike="noStrike" kern="1200" cap="none" spc="0" normalizeH="0" baseline="0" noProof="0">
                <a:ln>
                  <a:noFill/>
                </a:ln>
                <a:solidFill>
                  <a:schemeClr val="tx1"/>
                </a:solidFill>
                <a:effectLst/>
                <a:uLnTx/>
                <a:uFillTx/>
                <a:latin typeface="宋体" panose="02010600030101010101" pitchFamily="2" charset="-122"/>
                <a:ea typeface="+mn-ea"/>
                <a:cs typeface="+mn-cs"/>
              </a:rPr>
              <a:t>门字要宽大、不要写成下框，伐字要小、右边横短、斜钩要长上有一撇。</a:t>
            </a:r>
            <a:endParaRPr kumimoji="0" lang="zh-CN" altLang="en-US" sz="2200" b="1"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24" name="矩形 4"/>
          <p:cNvSpPr/>
          <p:nvPr/>
        </p:nvSpPr>
        <p:spPr>
          <a:xfrm>
            <a:off x="2635250" y="1914525"/>
            <a:ext cx="1216025" cy="1323975"/>
          </a:xfrm>
          <a:prstGeom prst="rect">
            <a:avLst/>
          </a:prstGeom>
          <a:noFill/>
          <a:ln w="9525">
            <a:noFill/>
          </a:ln>
        </p:spPr>
        <p:txBody>
          <a:bodyPr wrap="none">
            <a:spAutoFit/>
          </a:bodyPr>
          <a:lstStyle/>
          <a:p>
            <a:r>
              <a:rPr lang="zh-CN" altLang="en-US" sz="8000" b="1">
                <a:solidFill>
                  <a:srgbClr val="000000"/>
                </a:solidFill>
                <a:latin typeface="楷体" panose="02010609060101010101" pitchFamily="49" charset="-122"/>
                <a:ea typeface="楷体" panose="02010609060101010101" pitchFamily="49" charset="-122"/>
              </a:rPr>
              <a:t>阀</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25" name="矩形 24"/>
          <p:cNvSpPr/>
          <p:nvPr/>
        </p:nvSpPr>
        <p:spPr>
          <a:xfrm>
            <a:off x="2758195" y="1189038"/>
            <a:ext cx="2232025" cy="830262"/>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fá</a:t>
            </a:r>
            <a:endParaRPr lang="en-US" altLang="zh-CN" sz="4800" b="1">
              <a:solidFill>
                <a:srgbClr val="FF0000"/>
              </a:solidFill>
              <a:latin typeface="方正姚体" pitchFamily="2" charset="-122"/>
              <a:ea typeface="方正姚体" pitchFamily="2" charset="-122"/>
            </a:endParaRPr>
          </a:p>
        </p:txBody>
      </p:sp>
      <p:sp>
        <p:nvSpPr>
          <p:cNvPr id="26" name="TextBox 25"/>
          <p:cNvSpPr txBox="1"/>
          <p:nvPr/>
        </p:nvSpPr>
        <p:spPr>
          <a:xfrm>
            <a:off x="383463" y="2955225"/>
            <a:ext cx="2339975" cy="461665"/>
          </a:xfrm>
          <a:prstGeom prst="rect">
            <a:avLst/>
          </a:prstGeom>
          <a:noFill/>
          <a:ln w="9525">
            <a:noFill/>
          </a:ln>
        </p:spPr>
        <p:txBody>
          <a:bodyPr>
            <a:spAutoFit/>
          </a:bodyPr>
          <a:lstStyle/>
          <a:p>
            <a:r>
              <a:rPr lang="zh-CN" altLang="en-US" sz="2400" b="1">
                <a:solidFill>
                  <a:srgbClr val="0000FF"/>
                </a:solidFill>
                <a:latin typeface="宋体" panose="02010600030101010101" pitchFamily="2" charset="-122"/>
              </a:rPr>
              <a:t>结构：</a:t>
            </a:r>
            <a:r>
              <a:rPr lang="zh-CN" altLang="en-US" sz="2400" b="1">
                <a:latin typeface="宋体" panose="02010600030101010101" pitchFamily="2" charset="-122"/>
              </a:rPr>
              <a:t>半包围</a:t>
            </a:r>
            <a:endParaRPr lang="zh-CN" altLang="en-US" sz="2400" b="1">
              <a:latin typeface="宋体" panose="02010600030101010101" pitchFamily="2" charset="-122"/>
            </a:endParaRPr>
          </a:p>
        </p:txBody>
      </p:sp>
      <p:sp>
        <p:nvSpPr>
          <p:cNvPr id="27" name="TextBox 26"/>
          <p:cNvSpPr txBox="1"/>
          <p:nvPr/>
        </p:nvSpPr>
        <p:spPr>
          <a:xfrm>
            <a:off x="383463" y="3699763"/>
            <a:ext cx="3497262" cy="461665"/>
          </a:xfrm>
          <a:prstGeom prst="rect">
            <a:avLst/>
          </a:prstGeom>
          <a:noFill/>
          <a:ln w="9525">
            <a:noFill/>
          </a:ln>
        </p:spPr>
        <p:txBody>
          <a:bodyPr>
            <a:spAutoFit/>
          </a:bodyPr>
          <a:lstStyle/>
          <a:p>
            <a:r>
              <a:rPr lang="zh-CN" altLang="en-US" sz="2400" b="1">
                <a:solidFill>
                  <a:srgbClr val="0000FF"/>
                </a:solidFill>
                <a:latin typeface="宋体" panose="02010600030101010101" pitchFamily="2" charset="-122"/>
              </a:rPr>
              <a:t>组词：</a:t>
            </a:r>
            <a:r>
              <a:rPr lang="zh-CN" altLang="en-US" sz="2400" b="1">
                <a:solidFill>
                  <a:srgbClr val="000000"/>
                </a:solidFill>
                <a:latin typeface="宋体" panose="02010600030101010101" pitchFamily="2" charset="-122"/>
              </a:rPr>
              <a:t>财阀   北洋军阀</a:t>
            </a:r>
            <a:endParaRPr lang="zh-CN" altLang="en-US" sz="2400" b="1">
              <a:solidFill>
                <a:srgbClr val="000000"/>
              </a:solidFill>
              <a:latin typeface="宋体" panose="02010600030101010101" pitchFamily="2" charset="-122"/>
            </a:endParaRPr>
          </a:p>
        </p:txBody>
      </p:sp>
      <p:sp>
        <p:nvSpPr>
          <p:cNvPr id="30" name="TextBox 29"/>
          <p:cNvSpPr txBox="1"/>
          <p:nvPr/>
        </p:nvSpPr>
        <p:spPr>
          <a:xfrm>
            <a:off x="383463" y="4096638"/>
            <a:ext cx="4675431" cy="830997"/>
          </a:xfrm>
          <a:prstGeom prst="rect">
            <a:avLst/>
          </a:prstGeom>
          <a:noFill/>
          <a:ln w="9525">
            <a:noFill/>
          </a:ln>
        </p:spPr>
        <p:txBody>
          <a:bodyPr wrap="square">
            <a:spAutoFit/>
          </a:bodyPr>
          <a:lstStyle/>
          <a:p>
            <a:r>
              <a:rPr lang="zh-CN" altLang="en-US" sz="2400" b="1">
                <a:solidFill>
                  <a:srgbClr val="0000FF"/>
                </a:solidFill>
                <a:latin typeface="宋体" panose="02010600030101010101" pitchFamily="2" charset="-122"/>
              </a:rPr>
              <a:t>造句：</a:t>
            </a:r>
            <a:r>
              <a:rPr lang="zh-CN" altLang="en-US" sz="2400" b="1">
                <a:latin typeface="宋体" panose="02010600030101010101" pitchFamily="2" charset="-122"/>
              </a:rPr>
              <a:t>在军阀混战时期，老爷爷</a:t>
            </a:r>
            <a:endParaRPr lang="en-US" altLang="zh-CN" sz="2400" b="1">
              <a:latin typeface="宋体" panose="02010600030101010101" pitchFamily="2" charset="-122"/>
            </a:endParaRPr>
          </a:p>
          <a:p>
            <a:r>
              <a:rPr lang="en-US" altLang="zh-CN" sz="2400" b="1">
                <a:latin typeface="宋体" panose="02010600030101010101" pitchFamily="2" charset="-122"/>
              </a:rPr>
              <a:t>      </a:t>
            </a:r>
            <a:r>
              <a:rPr lang="zh-CN" altLang="en-US" sz="2400" b="1">
                <a:latin typeface="宋体" panose="02010600030101010101" pitchFamily="2" charset="-122"/>
              </a:rPr>
              <a:t>就在私塾上学了。 </a:t>
            </a:r>
            <a:endParaRPr lang="zh-CN" altLang="en-US" sz="2400" b="1">
              <a:latin typeface="宋体" panose="02010600030101010101" pitchFamily="2" charset="-122"/>
            </a:endParaRPr>
          </a:p>
        </p:txBody>
      </p:sp>
      <p:sp>
        <p:nvSpPr>
          <p:cNvPr id="31" name="TextBox 30"/>
          <p:cNvSpPr txBox="1"/>
          <p:nvPr/>
        </p:nvSpPr>
        <p:spPr>
          <a:xfrm>
            <a:off x="383463" y="3312413"/>
            <a:ext cx="2905125" cy="461665"/>
          </a:xfrm>
          <a:prstGeom prst="rect">
            <a:avLst/>
          </a:prstGeom>
          <a:noFill/>
          <a:ln w="9525">
            <a:noFill/>
          </a:ln>
        </p:spPr>
        <p:txBody>
          <a:bodyPr>
            <a:spAutoFit/>
          </a:bodyPr>
          <a:lstStyle/>
          <a:p>
            <a:r>
              <a:rPr lang="zh-CN" altLang="en-US" sz="2400" b="1">
                <a:solidFill>
                  <a:srgbClr val="0000FF"/>
                </a:solidFill>
                <a:latin typeface="宋体" panose="02010600030101010101" pitchFamily="2" charset="-122"/>
              </a:rPr>
              <a:t>音序：</a:t>
            </a:r>
            <a:r>
              <a:rPr lang="en-US" altLang="zh-CN" sz="2400" b="1">
                <a:latin typeface="宋体" panose="02010600030101010101" pitchFamily="2" charset="-122"/>
              </a:rPr>
              <a:t>F  </a:t>
            </a:r>
            <a:r>
              <a:rPr lang="zh-CN" altLang="en-US" sz="2400" b="1">
                <a:solidFill>
                  <a:srgbClr val="0000FF"/>
                </a:solidFill>
                <a:latin typeface="宋体" panose="02010600030101010101" pitchFamily="2" charset="-122"/>
              </a:rPr>
              <a:t>部首：</a:t>
            </a:r>
            <a:r>
              <a:rPr lang="zh-CN" altLang="en-US" sz="2400" b="1">
                <a:latin typeface="宋体" panose="02010600030101010101" pitchFamily="2" charset="-122"/>
              </a:rPr>
              <a:t>门</a:t>
            </a:r>
            <a:endParaRPr lang="zh-CN" altLang="en-US" sz="24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3" name="圆角矩形 32"/>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9"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2326"/>
                                        </p:tgtEl>
                                        <p:attrNameLst>
                                          <p:attrName>style.visibility</p:attrName>
                                        </p:attrNameLst>
                                      </p:cBhvr>
                                      <p:to>
                                        <p:strVal val="visible"/>
                                      </p:to>
                                    </p:set>
                                    <p:animEffect transition="in" filter="wipe(up)">
                                      <p:cBhvr>
                                        <p:cTn id="25" dur="500"/>
                                        <p:tgtEl>
                                          <p:spTgt spid="1232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2325"/>
                                        </p:tgtEl>
                                        <p:attrNameLst>
                                          <p:attrName>style.visibility</p:attrName>
                                        </p:attrNameLst>
                                      </p:cBhvr>
                                      <p:to>
                                        <p:strVal val="visible"/>
                                      </p:to>
                                    </p:set>
                                    <p:animEffect transition="in" filter="wipe(up)">
                                      <p:cBhvr>
                                        <p:cTn id="30" dur="500"/>
                                        <p:tgtEl>
                                          <p:spTgt spid="1232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2327"/>
                                        </p:tgtEl>
                                        <p:attrNameLst>
                                          <p:attrName>style.visibility</p:attrName>
                                        </p:attrNameLst>
                                      </p:cBhvr>
                                      <p:to>
                                        <p:strVal val="visible"/>
                                      </p:to>
                                    </p:set>
                                    <p:animEffect transition="in" filter="wipe(up)">
                                      <p:cBhvr>
                                        <p:cTn id="35" dur="500"/>
                                        <p:tgtEl>
                                          <p:spTgt spid="1232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2323"/>
                                        </p:tgtEl>
                                        <p:attrNameLst>
                                          <p:attrName>style.visibility</p:attrName>
                                        </p:attrNameLst>
                                      </p:cBhvr>
                                      <p:to>
                                        <p:strVal val="visible"/>
                                      </p:to>
                                    </p:set>
                                    <p:animEffect transition="in" filter="wipe(up)">
                                      <p:cBhvr>
                                        <p:cTn id="40" dur="500"/>
                                        <p:tgtEl>
                                          <p:spTgt spid="1232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2324"/>
                                        </p:tgtEl>
                                        <p:attrNameLst>
                                          <p:attrName>style.visibility</p:attrName>
                                        </p:attrNameLst>
                                      </p:cBhvr>
                                      <p:to>
                                        <p:strVal val="visible"/>
                                      </p:to>
                                    </p:set>
                                    <p:animEffect transition="in" filter="wipe(up)">
                                      <p:cBhvr>
                                        <p:cTn id="45" dur="500"/>
                                        <p:tgtEl>
                                          <p:spTgt spid="1232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2329"/>
                                        </p:tgtEl>
                                        <p:attrNameLst>
                                          <p:attrName>style.visibility</p:attrName>
                                        </p:attrNameLst>
                                      </p:cBhvr>
                                      <p:to>
                                        <p:strVal val="visible"/>
                                      </p:to>
                                    </p:set>
                                    <p:animEffect transition="in" filter="wipe(left)">
                                      <p:cBhvr>
                                        <p:cTn id="50" dur="500"/>
                                        <p:tgtEl>
                                          <p:spTgt spid="1232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2328"/>
                                        </p:tgtEl>
                                        <p:attrNameLst>
                                          <p:attrName>style.visibility</p:attrName>
                                        </p:attrNameLst>
                                      </p:cBhvr>
                                      <p:to>
                                        <p:strVal val="visible"/>
                                      </p:to>
                                    </p:set>
                                    <p:animEffect transition="in" filter="wipe(up)">
                                      <p:cBhvr>
                                        <p:cTn id="55" dur="500"/>
                                        <p:tgtEl>
                                          <p:spTgt spid="1232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2330"/>
                                        </p:tgtEl>
                                        <p:attrNameLst>
                                          <p:attrName>style.visibility</p:attrName>
                                        </p:attrNameLst>
                                      </p:cBhvr>
                                      <p:to>
                                        <p:strVal val="visible"/>
                                      </p:to>
                                    </p:set>
                                    <p:animEffect transition="in" filter="wipe(up)">
                                      <p:cBhvr>
                                        <p:cTn id="60" dur="500"/>
                                        <p:tgtEl>
                                          <p:spTgt spid="1233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12331"/>
                                        </p:tgtEl>
                                        <p:attrNameLst>
                                          <p:attrName>style.visibility</p:attrName>
                                        </p:attrNameLst>
                                      </p:cBhvr>
                                      <p:to>
                                        <p:strVal val="visible"/>
                                      </p:to>
                                    </p:set>
                                    <p:animEffect transition="in" filter="wipe(up)">
                                      <p:cBhvr>
                                        <p:cTn id="65" dur="500"/>
                                        <p:tgtEl>
                                          <p:spTgt spid="12331"/>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barn(inVertical)">
                                      <p:cBhvr>
                                        <p:cTn id="70" dur="500"/>
                                        <p:tgtEl>
                                          <p:spTgt spid="26"/>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barn(inVertical)">
                                      <p:cBhvr>
                                        <p:cTn id="75" dur="500"/>
                                        <p:tgtEl>
                                          <p:spTgt spid="31"/>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barn(inVertical)">
                                      <p:cBhvr>
                                        <p:cTn id="80" dur="500"/>
                                        <p:tgtEl>
                                          <p:spTgt spid="27"/>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barn(inVertical)">
                                      <p:cBhvr>
                                        <p:cTn id="8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23" grpId="0" animBg="1"/>
      <p:bldP spid="12325" grpId="0" animBg="1"/>
      <p:bldP spid="12326" grpId="0" animBg="1"/>
      <p:bldP spid="12327" grpId="0" animBg="1"/>
      <p:bldP spid="12329" grpId="0" animBg="1"/>
      <p:bldP spid="12331" grpId="0" animBg="1"/>
      <p:bldP spid="12324" grpId="0" animBg="1"/>
      <p:bldP spid="12328" grpId="0" animBg="1"/>
      <p:bldP spid="12330" grpId="0" animBg="1"/>
      <p:bldP spid="23" grpId="0"/>
      <p:bldP spid="24" grpId="0"/>
      <p:bldP spid="25" grpId="0"/>
      <p:bldP spid="26" grpId="0"/>
      <p:bldP spid="27"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863" name="Freeform 71"/>
          <p:cNvSpPr/>
          <p:nvPr/>
        </p:nvSpPr>
        <p:spPr>
          <a:xfrm>
            <a:off x="6083300" y="1782763"/>
            <a:ext cx="228600" cy="227012"/>
          </a:xfrm>
          <a:custGeom>
            <a:avLst/>
            <a:gdLst>
              <a:gd name="txL" fmla="*/ 0 w 359"/>
              <a:gd name="txT" fmla="*/ 0 h 357"/>
              <a:gd name="txR" fmla="*/ 359 w 359"/>
              <a:gd name="txB" fmla="*/ 357 h 357"/>
            </a:gdLst>
            <a:ahLst/>
            <a:cxnLst>
              <a:cxn ang="0">
                <a:pos x="228600" y="151341"/>
              </a:cxn>
              <a:cxn ang="0">
                <a:pos x="228600" y="165331"/>
              </a:cxn>
              <a:cxn ang="0">
                <a:pos x="228600" y="178685"/>
              </a:cxn>
              <a:cxn ang="0">
                <a:pos x="228600" y="185679"/>
              </a:cxn>
              <a:cxn ang="0">
                <a:pos x="228600" y="199669"/>
              </a:cxn>
              <a:cxn ang="0">
                <a:pos x="228600" y="206028"/>
              </a:cxn>
              <a:cxn ang="0">
                <a:pos x="221596" y="213022"/>
              </a:cxn>
              <a:cxn ang="0">
                <a:pos x="221596" y="220017"/>
              </a:cxn>
              <a:cxn ang="0">
                <a:pos x="221596" y="220017"/>
              </a:cxn>
              <a:cxn ang="0">
                <a:pos x="215228" y="227012"/>
              </a:cxn>
              <a:cxn ang="0">
                <a:pos x="208223" y="227012"/>
              </a:cxn>
              <a:cxn ang="0">
                <a:pos x="194214" y="227012"/>
              </a:cxn>
              <a:cxn ang="0">
                <a:pos x="180206" y="227012"/>
              </a:cxn>
              <a:cxn ang="0">
                <a:pos x="166197" y="227012"/>
              </a:cxn>
              <a:cxn ang="0">
                <a:pos x="159192" y="220017"/>
              </a:cxn>
              <a:cxn ang="0">
                <a:pos x="152824" y="213022"/>
              </a:cxn>
              <a:cxn ang="0">
                <a:pos x="138816" y="206028"/>
              </a:cxn>
              <a:cxn ang="0">
                <a:pos x="124807" y="192674"/>
              </a:cxn>
              <a:cxn ang="0">
                <a:pos x="110798" y="178685"/>
              </a:cxn>
              <a:cxn ang="0">
                <a:pos x="96789" y="158336"/>
              </a:cxn>
              <a:cxn ang="0">
                <a:pos x="76412" y="130993"/>
              </a:cxn>
              <a:cxn ang="0">
                <a:pos x="55399" y="110009"/>
              </a:cxn>
              <a:cxn ang="0">
                <a:pos x="41390" y="89660"/>
              </a:cxn>
              <a:cxn ang="0">
                <a:pos x="28018" y="68676"/>
              </a:cxn>
              <a:cxn ang="0">
                <a:pos x="21013" y="55322"/>
              </a:cxn>
              <a:cxn ang="0">
                <a:pos x="7004" y="41333"/>
              </a:cxn>
              <a:cxn ang="0">
                <a:pos x="0" y="27343"/>
              </a:cxn>
              <a:cxn ang="0">
                <a:pos x="0" y="20348"/>
              </a:cxn>
              <a:cxn ang="0">
                <a:pos x="0" y="13990"/>
              </a:cxn>
              <a:cxn ang="0">
                <a:pos x="0" y="6995"/>
              </a:cxn>
              <a:cxn ang="0">
                <a:pos x="7004" y="0"/>
              </a:cxn>
              <a:cxn ang="0">
                <a:pos x="21013" y="0"/>
              </a:cxn>
              <a:cxn ang="0">
                <a:pos x="41390" y="0"/>
              </a:cxn>
              <a:cxn ang="0">
                <a:pos x="48394" y="0"/>
              </a:cxn>
              <a:cxn ang="0">
                <a:pos x="62403" y="0"/>
              </a:cxn>
              <a:cxn ang="0">
                <a:pos x="76412" y="0"/>
              </a:cxn>
              <a:cxn ang="0">
                <a:pos x="90421" y="6995"/>
              </a:cxn>
              <a:cxn ang="0">
                <a:pos x="117802" y="20348"/>
              </a:cxn>
              <a:cxn ang="0">
                <a:pos x="152824" y="34338"/>
              </a:cxn>
              <a:cxn ang="0">
                <a:pos x="173201" y="48327"/>
              </a:cxn>
              <a:cxn ang="0">
                <a:pos x="187210" y="55322"/>
              </a:cxn>
              <a:cxn ang="0">
                <a:pos x="201219" y="68676"/>
              </a:cxn>
              <a:cxn ang="0">
                <a:pos x="208223" y="82665"/>
              </a:cxn>
              <a:cxn ang="0">
                <a:pos x="221596" y="96019"/>
              </a:cxn>
              <a:cxn ang="0">
                <a:pos x="221596" y="117003"/>
              </a:cxn>
              <a:cxn ang="0">
                <a:pos x="228600" y="130993"/>
              </a:cxn>
              <a:cxn ang="0">
                <a:pos x="228600" y="151341"/>
              </a:cxn>
              <a:cxn ang="0">
                <a:pos x="228600" y="151341"/>
              </a:cxn>
            </a:cxnLst>
            <a:rect l="txL" t="txT" r="txR" b="txB"/>
            <a:pathLst>
              <a:path w="359" h="357">
                <a:moveTo>
                  <a:pt x="359" y="238"/>
                </a:moveTo>
                <a:lnTo>
                  <a:pt x="359" y="260"/>
                </a:lnTo>
                <a:lnTo>
                  <a:pt x="359" y="281"/>
                </a:lnTo>
                <a:lnTo>
                  <a:pt x="359" y="292"/>
                </a:lnTo>
                <a:lnTo>
                  <a:pt x="359" y="314"/>
                </a:lnTo>
                <a:lnTo>
                  <a:pt x="359" y="324"/>
                </a:lnTo>
                <a:lnTo>
                  <a:pt x="348" y="335"/>
                </a:lnTo>
                <a:lnTo>
                  <a:pt x="348" y="346"/>
                </a:lnTo>
                <a:lnTo>
                  <a:pt x="338" y="357"/>
                </a:lnTo>
                <a:lnTo>
                  <a:pt x="327" y="357"/>
                </a:lnTo>
                <a:lnTo>
                  <a:pt x="305" y="357"/>
                </a:lnTo>
                <a:lnTo>
                  <a:pt x="283" y="357"/>
                </a:lnTo>
                <a:lnTo>
                  <a:pt x="261" y="357"/>
                </a:lnTo>
                <a:lnTo>
                  <a:pt x="250" y="346"/>
                </a:lnTo>
                <a:lnTo>
                  <a:pt x="240" y="335"/>
                </a:lnTo>
                <a:lnTo>
                  <a:pt x="218" y="324"/>
                </a:lnTo>
                <a:lnTo>
                  <a:pt x="196" y="303"/>
                </a:lnTo>
                <a:lnTo>
                  <a:pt x="174" y="281"/>
                </a:lnTo>
                <a:lnTo>
                  <a:pt x="152" y="249"/>
                </a:lnTo>
                <a:lnTo>
                  <a:pt x="120" y="206"/>
                </a:lnTo>
                <a:lnTo>
                  <a:pt x="87" y="173"/>
                </a:lnTo>
                <a:lnTo>
                  <a:pt x="65" y="141"/>
                </a:lnTo>
                <a:lnTo>
                  <a:pt x="44" y="108"/>
                </a:lnTo>
                <a:lnTo>
                  <a:pt x="33" y="87"/>
                </a:lnTo>
                <a:lnTo>
                  <a:pt x="11" y="65"/>
                </a:lnTo>
                <a:lnTo>
                  <a:pt x="0" y="43"/>
                </a:lnTo>
                <a:lnTo>
                  <a:pt x="0" y="32"/>
                </a:lnTo>
                <a:lnTo>
                  <a:pt x="0" y="22"/>
                </a:lnTo>
                <a:lnTo>
                  <a:pt x="0" y="11"/>
                </a:lnTo>
                <a:lnTo>
                  <a:pt x="11" y="0"/>
                </a:lnTo>
                <a:lnTo>
                  <a:pt x="33" y="0"/>
                </a:lnTo>
                <a:lnTo>
                  <a:pt x="65" y="0"/>
                </a:lnTo>
                <a:lnTo>
                  <a:pt x="76" y="0"/>
                </a:lnTo>
                <a:lnTo>
                  <a:pt x="98" y="0"/>
                </a:lnTo>
                <a:lnTo>
                  <a:pt x="120" y="0"/>
                </a:lnTo>
                <a:lnTo>
                  <a:pt x="142" y="11"/>
                </a:lnTo>
                <a:lnTo>
                  <a:pt x="185" y="32"/>
                </a:lnTo>
                <a:lnTo>
                  <a:pt x="240" y="54"/>
                </a:lnTo>
                <a:lnTo>
                  <a:pt x="272" y="76"/>
                </a:lnTo>
                <a:lnTo>
                  <a:pt x="294" y="87"/>
                </a:lnTo>
                <a:lnTo>
                  <a:pt x="316" y="108"/>
                </a:lnTo>
                <a:lnTo>
                  <a:pt x="327" y="130"/>
                </a:lnTo>
                <a:lnTo>
                  <a:pt x="348" y="151"/>
                </a:lnTo>
                <a:lnTo>
                  <a:pt x="348" y="184"/>
                </a:lnTo>
                <a:lnTo>
                  <a:pt x="359" y="206"/>
                </a:lnTo>
                <a:lnTo>
                  <a:pt x="359" y="238"/>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64" name="Freeform 72"/>
          <p:cNvSpPr/>
          <p:nvPr/>
        </p:nvSpPr>
        <p:spPr>
          <a:xfrm>
            <a:off x="6996113" y="1652588"/>
            <a:ext cx="234950" cy="179387"/>
          </a:xfrm>
          <a:custGeom>
            <a:avLst/>
            <a:gdLst>
              <a:gd name="txL" fmla="*/ 0 w 370"/>
              <a:gd name="txT" fmla="*/ 0 h 282"/>
              <a:gd name="txR" fmla="*/ 370 w 370"/>
              <a:gd name="txB" fmla="*/ 282 h 282"/>
            </a:gdLst>
            <a:ahLst/>
            <a:cxnLst>
              <a:cxn ang="0">
                <a:pos x="6985" y="0"/>
              </a:cxn>
              <a:cxn ang="0">
                <a:pos x="34290" y="0"/>
              </a:cxn>
              <a:cxn ang="0">
                <a:pos x="62230" y="0"/>
              </a:cxn>
              <a:cxn ang="0">
                <a:pos x="89535" y="0"/>
              </a:cxn>
              <a:cxn ang="0">
                <a:pos x="110490" y="6997"/>
              </a:cxn>
              <a:cxn ang="0">
                <a:pos x="131445" y="6997"/>
              </a:cxn>
              <a:cxn ang="0">
                <a:pos x="151765" y="13995"/>
              </a:cxn>
              <a:cxn ang="0">
                <a:pos x="165735" y="20992"/>
              </a:cxn>
              <a:cxn ang="0">
                <a:pos x="179705" y="34987"/>
              </a:cxn>
              <a:cxn ang="0">
                <a:pos x="193675" y="41348"/>
              </a:cxn>
              <a:cxn ang="0">
                <a:pos x="207010" y="48345"/>
              </a:cxn>
              <a:cxn ang="0">
                <a:pos x="213995" y="62340"/>
              </a:cxn>
              <a:cxn ang="0">
                <a:pos x="220980" y="69338"/>
              </a:cxn>
              <a:cxn ang="0">
                <a:pos x="227965" y="75699"/>
              </a:cxn>
              <a:cxn ang="0">
                <a:pos x="234950" y="89694"/>
              </a:cxn>
              <a:cxn ang="0">
                <a:pos x="234950" y="96691"/>
              </a:cxn>
              <a:cxn ang="0">
                <a:pos x="234950" y="110686"/>
              </a:cxn>
              <a:cxn ang="0">
                <a:pos x="234950" y="124044"/>
              </a:cxn>
              <a:cxn ang="0">
                <a:pos x="234950" y="138039"/>
              </a:cxn>
              <a:cxn ang="0">
                <a:pos x="234950" y="145036"/>
              </a:cxn>
              <a:cxn ang="0">
                <a:pos x="234950" y="158395"/>
              </a:cxn>
              <a:cxn ang="0">
                <a:pos x="234950" y="165392"/>
              </a:cxn>
              <a:cxn ang="0">
                <a:pos x="234950" y="165392"/>
              </a:cxn>
              <a:cxn ang="0">
                <a:pos x="227965" y="179387"/>
              </a:cxn>
              <a:cxn ang="0">
                <a:pos x="227965" y="179387"/>
              </a:cxn>
              <a:cxn ang="0">
                <a:pos x="220980" y="179387"/>
              </a:cxn>
              <a:cxn ang="0">
                <a:pos x="207010" y="172390"/>
              </a:cxn>
              <a:cxn ang="0">
                <a:pos x="193675" y="172390"/>
              </a:cxn>
              <a:cxn ang="0">
                <a:pos x="179705" y="165392"/>
              </a:cxn>
              <a:cxn ang="0">
                <a:pos x="158750" y="151398"/>
              </a:cxn>
              <a:cxn ang="0">
                <a:pos x="138430" y="145036"/>
              </a:cxn>
              <a:cxn ang="0">
                <a:pos x="117475" y="131042"/>
              </a:cxn>
              <a:cxn ang="0">
                <a:pos x="89535" y="110686"/>
              </a:cxn>
              <a:cxn ang="0">
                <a:pos x="69215" y="103688"/>
              </a:cxn>
              <a:cxn ang="0">
                <a:pos x="55245" y="89694"/>
              </a:cxn>
              <a:cxn ang="0">
                <a:pos x="41275" y="75699"/>
              </a:cxn>
              <a:cxn ang="0">
                <a:pos x="27305" y="69338"/>
              </a:cxn>
              <a:cxn ang="0">
                <a:pos x="20955" y="62340"/>
              </a:cxn>
              <a:cxn ang="0">
                <a:pos x="13970" y="55343"/>
              </a:cxn>
              <a:cxn ang="0">
                <a:pos x="6985" y="48345"/>
              </a:cxn>
              <a:cxn ang="0">
                <a:pos x="0" y="34987"/>
              </a:cxn>
              <a:cxn ang="0">
                <a:pos x="0" y="20992"/>
              </a:cxn>
              <a:cxn ang="0">
                <a:pos x="0" y="13995"/>
              </a:cxn>
              <a:cxn ang="0">
                <a:pos x="6985" y="0"/>
              </a:cxn>
              <a:cxn ang="0">
                <a:pos x="6985" y="0"/>
              </a:cxn>
            </a:cxnLst>
            <a:rect l="txL" t="txT" r="txR" b="txB"/>
            <a:pathLst>
              <a:path w="370" h="282">
                <a:moveTo>
                  <a:pt x="11" y="0"/>
                </a:moveTo>
                <a:lnTo>
                  <a:pt x="54" y="0"/>
                </a:lnTo>
                <a:lnTo>
                  <a:pt x="98" y="0"/>
                </a:lnTo>
                <a:lnTo>
                  <a:pt x="141" y="0"/>
                </a:lnTo>
                <a:lnTo>
                  <a:pt x="174" y="11"/>
                </a:lnTo>
                <a:lnTo>
                  <a:pt x="207" y="11"/>
                </a:lnTo>
                <a:lnTo>
                  <a:pt x="239" y="22"/>
                </a:lnTo>
                <a:lnTo>
                  <a:pt x="261" y="33"/>
                </a:lnTo>
                <a:lnTo>
                  <a:pt x="283" y="55"/>
                </a:lnTo>
                <a:lnTo>
                  <a:pt x="305" y="65"/>
                </a:lnTo>
                <a:lnTo>
                  <a:pt x="326" y="76"/>
                </a:lnTo>
                <a:lnTo>
                  <a:pt x="337" y="98"/>
                </a:lnTo>
                <a:lnTo>
                  <a:pt x="348" y="109"/>
                </a:lnTo>
                <a:lnTo>
                  <a:pt x="359" y="119"/>
                </a:lnTo>
                <a:lnTo>
                  <a:pt x="370" y="141"/>
                </a:lnTo>
                <a:lnTo>
                  <a:pt x="370" y="152"/>
                </a:lnTo>
                <a:lnTo>
                  <a:pt x="370" y="174"/>
                </a:lnTo>
                <a:lnTo>
                  <a:pt x="370" y="195"/>
                </a:lnTo>
                <a:lnTo>
                  <a:pt x="370" y="217"/>
                </a:lnTo>
                <a:lnTo>
                  <a:pt x="370" y="228"/>
                </a:lnTo>
                <a:lnTo>
                  <a:pt x="370" y="249"/>
                </a:lnTo>
                <a:lnTo>
                  <a:pt x="370" y="260"/>
                </a:lnTo>
                <a:lnTo>
                  <a:pt x="359" y="282"/>
                </a:lnTo>
                <a:lnTo>
                  <a:pt x="348" y="282"/>
                </a:lnTo>
                <a:lnTo>
                  <a:pt x="326" y="271"/>
                </a:lnTo>
                <a:lnTo>
                  <a:pt x="305" y="271"/>
                </a:lnTo>
                <a:lnTo>
                  <a:pt x="283" y="260"/>
                </a:lnTo>
                <a:lnTo>
                  <a:pt x="250" y="238"/>
                </a:lnTo>
                <a:lnTo>
                  <a:pt x="218" y="228"/>
                </a:lnTo>
                <a:lnTo>
                  <a:pt x="185" y="206"/>
                </a:lnTo>
                <a:lnTo>
                  <a:pt x="141" y="174"/>
                </a:lnTo>
                <a:lnTo>
                  <a:pt x="109" y="163"/>
                </a:lnTo>
                <a:lnTo>
                  <a:pt x="87" y="141"/>
                </a:lnTo>
                <a:lnTo>
                  <a:pt x="65" y="119"/>
                </a:lnTo>
                <a:lnTo>
                  <a:pt x="43" y="109"/>
                </a:lnTo>
                <a:lnTo>
                  <a:pt x="33" y="98"/>
                </a:lnTo>
                <a:lnTo>
                  <a:pt x="22" y="87"/>
                </a:lnTo>
                <a:lnTo>
                  <a:pt x="11" y="76"/>
                </a:lnTo>
                <a:lnTo>
                  <a:pt x="0" y="55"/>
                </a:lnTo>
                <a:lnTo>
                  <a:pt x="0" y="33"/>
                </a:lnTo>
                <a:lnTo>
                  <a:pt x="0" y="22"/>
                </a:lnTo>
                <a:lnTo>
                  <a:pt x="11" y="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65" name="Freeform 73"/>
          <p:cNvSpPr/>
          <p:nvPr/>
        </p:nvSpPr>
        <p:spPr>
          <a:xfrm>
            <a:off x="6934200" y="2168525"/>
            <a:ext cx="123825" cy="171450"/>
          </a:xfrm>
          <a:custGeom>
            <a:avLst/>
            <a:gdLst>
              <a:gd name="txL" fmla="*/ 0 w 196"/>
              <a:gd name="txT" fmla="*/ 0 h 270"/>
              <a:gd name="txR" fmla="*/ 196 w 196"/>
              <a:gd name="txB" fmla="*/ 270 h 270"/>
            </a:gdLst>
            <a:ahLst/>
            <a:cxnLst>
              <a:cxn ang="0">
                <a:pos x="6949" y="13335"/>
              </a:cxn>
              <a:cxn ang="0">
                <a:pos x="6949" y="6985"/>
              </a:cxn>
              <a:cxn ang="0">
                <a:pos x="13899" y="0"/>
              </a:cxn>
              <a:cxn ang="0">
                <a:pos x="20848" y="0"/>
              </a:cxn>
              <a:cxn ang="0">
                <a:pos x="34115" y="0"/>
              </a:cxn>
              <a:cxn ang="0">
                <a:pos x="41064" y="0"/>
              </a:cxn>
              <a:cxn ang="0">
                <a:pos x="54963" y="6985"/>
              </a:cxn>
              <a:cxn ang="0">
                <a:pos x="68862" y="13335"/>
              </a:cxn>
              <a:cxn ang="0">
                <a:pos x="82761" y="20320"/>
              </a:cxn>
              <a:cxn ang="0">
                <a:pos x="89078" y="27305"/>
              </a:cxn>
              <a:cxn ang="0">
                <a:pos x="102977" y="47625"/>
              </a:cxn>
              <a:cxn ang="0">
                <a:pos x="116876" y="68580"/>
              </a:cxn>
              <a:cxn ang="0">
                <a:pos x="123825" y="88900"/>
              </a:cxn>
              <a:cxn ang="0">
                <a:pos x="123825" y="109855"/>
              </a:cxn>
              <a:cxn ang="0">
                <a:pos x="123825" y="123190"/>
              </a:cxn>
              <a:cxn ang="0">
                <a:pos x="123825" y="137160"/>
              </a:cxn>
              <a:cxn ang="0">
                <a:pos x="123825" y="144145"/>
              </a:cxn>
              <a:cxn ang="0">
                <a:pos x="123825" y="151130"/>
              </a:cxn>
              <a:cxn ang="0">
                <a:pos x="116876" y="158115"/>
              </a:cxn>
              <a:cxn ang="0">
                <a:pos x="116876" y="164465"/>
              </a:cxn>
              <a:cxn ang="0">
                <a:pos x="109926" y="171450"/>
              </a:cxn>
              <a:cxn ang="0">
                <a:pos x="102977" y="171450"/>
              </a:cxn>
              <a:cxn ang="0">
                <a:pos x="102977" y="171450"/>
              </a:cxn>
              <a:cxn ang="0">
                <a:pos x="96028" y="171450"/>
              </a:cxn>
              <a:cxn ang="0">
                <a:pos x="82761" y="164465"/>
              </a:cxn>
              <a:cxn ang="0">
                <a:pos x="75811" y="158115"/>
              </a:cxn>
              <a:cxn ang="0">
                <a:pos x="68862" y="151130"/>
              </a:cxn>
              <a:cxn ang="0">
                <a:pos x="61913" y="137160"/>
              </a:cxn>
              <a:cxn ang="0">
                <a:pos x="54963" y="123190"/>
              </a:cxn>
              <a:cxn ang="0">
                <a:pos x="34115" y="95885"/>
              </a:cxn>
              <a:cxn ang="0">
                <a:pos x="27166" y="82550"/>
              </a:cxn>
              <a:cxn ang="0">
                <a:pos x="20848" y="75565"/>
              </a:cxn>
              <a:cxn ang="0">
                <a:pos x="13899" y="61595"/>
              </a:cxn>
              <a:cxn ang="0">
                <a:pos x="13899" y="54610"/>
              </a:cxn>
              <a:cxn ang="0">
                <a:pos x="6949" y="47625"/>
              </a:cxn>
              <a:cxn ang="0">
                <a:pos x="6949" y="47625"/>
              </a:cxn>
              <a:cxn ang="0">
                <a:pos x="0" y="34290"/>
              </a:cxn>
              <a:cxn ang="0">
                <a:pos x="0" y="27305"/>
              </a:cxn>
              <a:cxn ang="0">
                <a:pos x="0" y="20320"/>
              </a:cxn>
              <a:cxn ang="0">
                <a:pos x="6949" y="13335"/>
              </a:cxn>
              <a:cxn ang="0">
                <a:pos x="6949" y="13335"/>
              </a:cxn>
            </a:cxnLst>
            <a:rect l="txL" t="txT" r="txR" b="txB"/>
            <a:pathLst>
              <a:path w="196" h="270">
                <a:moveTo>
                  <a:pt x="11" y="21"/>
                </a:moveTo>
                <a:lnTo>
                  <a:pt x="11" y="11"/>
                </a:lnTo>
                <a:lnTo>
                  <a:pt x="22" y="0"/>
                </a:lnTo>
                <a:lnTo>
                  <a:pt x="33" y="0"/>
                </a:lnTo>
                <a:lnTo>
                  <a:pt x="54" y="0"/>
                </a:lnTo>
                <a:lnTo>
                  <a:pt x="65" y="0"/>
                </a:lnTo>
                <a:lnTo>
                  <a:pt x="87" y="11"/>
                </a:lnTo>
                <a:lnTo>
                  <a:pt x="109" y="21"/>
                </a:lnTo>
                <a:lnTo>
                  <a:pt x="131" y="32"/>
                </a:lnTo>
                <a:lnTo>
                  <a:pt x="141" y="43"/>
                </a:lnTo>
                <a:lnTo>
                  <a:pt x="163" y="75"/>
                </a:lnTo>
                <a:lnTo>
                  <a:pt x="185" y="108"/>
                </a:lnTo>
                <a:lnTo>
                  <a:pt x="196" y="140"/>
                </a:lnTo>
                <a:lnTo>
                  <a:pt x="196" y="173"/>
                </a:lnTo>
                <a:lnTo>
                  <a:pt x="196" y="194"/>
                </a:lnTo>
                <a:lnTo>
                  <a:pt x="196" y="216"/>
                </a:lnTo>
                <a:lnTo>
                  <a:pt x="196" y="227"/>
                </a:lnTo>
                <a:lnTo>
                  <a:pt x="196" y="238"/>
                </a:lnTo>
                <a:lnTo>
                  <a:pt x="185" y="249"/>
                </a:lnTo>
                <a:lnTo>
                  <a:pt x="185" y="259"/>
                </a:lnTo>
                <a:lnTo>
                  <a:pt x="174" y="270"/>
                </a:lnTo>
                <a:lnTo>
                  <a:pt x="163" y="270"/>
                </a:lnTo>
                <a:lnTo>
                  <a:pt x="152" y="270"/>
                </a:lnTo>
                <a:lnTo>
                  <a:pt x="131" y="259"/>
                </a:lnTo>
                <a:lnTo>
                  <a:pt x="120" y="249"/>
                </a:lnTo>
                <a:lnTo>
                  <a:pt x="109" y="238"/>
                </a:lnTo>
                <a:lnTo>
                  <a:pt x="98" y="216"/>
                </a:lnTo>
                <a:lnTo>
                  <a:pt x="87" y="194"/>
                </a:lnTo>
                <a:lnTo>
                  <a:pt x="54" y="151"/>
                </a:lnTo>
                <a:lnTo>
                  <a:pt x="43" y="130"/>
                </a:lnTo>
                <a:lnTo>
                  <a:pt x="33" y="119"/>
                </a:lnTo>
                <a:lnTo>
                  <a:pt x="22" y="97"/>
                </a:lnTo>
                <a:lnTo>
                  <a:pt x="22" y="86"/>
                </a:lnTo>
                <a:lnTo>
                  <a:pt x="11" y="75"/>
                </a:lnTo>
                <a:lnTo>
                  <a:pt x="0" y="54"/>
                </a:lnTo>
                <a:lnTo>
                  <a:pt x="0" y="43"/>
                </a:lnTo>
                <a:lnTo>
                  <a:pt x="0" y="32"/>
                </a:lnTo>
                <a:lnTo>
                  <a:pt x="11" y="2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66" name="Freeform 74"/>
          <p:cNvSpPr/>
          <p:nvPr/>
        </p:nvSpPr>
        <p:spPr>
          <a:xfrm>
            <a:off x="5910263" y="2270125"/>
            <a:ext cx="381000" cy="701675"/>
          </a:xfrm>
          <a:custGeom>
            <a:avLst/>
            <a:gdLst>
              <a:gd name="txL" fmla="*/ 0 w 599"/>
              <a:gd name="txT" fmla="*/ 0 h 1103"/>
              <a:gd name="txR" fmla="*/ 599 w 599"/>
              <a:gd name="txB" fmla="*/ 1103 h 1103"/>
            </a:gdLst>
            <a:ahLst/>
            <a:cxnLst>
              <a:cxn ang="0">
                <a:pos x="214352" y="20357"/>
              </a:cxn>
              <a:cxn ang="0">
                <a:pos x="228346" y="6998"/>
              </a:cxn>
              <a:cxn ang="0">
                <a:pos x="249336" y="0"/>
              </a:cxn>
              <a:cxn ang="0">
                <a:pos x="263329" y="0"/>
              </a:cxn>
              <a:cxn ang="0">
                <a:pos x="304673" y="20357"/>
              </a:cxn>
              <a:cxn ang="0">
                <a:pos x="339020" y="48348"/>
              </a:cxn>
              <a:cxn ang="0">
                <a:pos x="360010" y="68704"/>
              </a:cxn>
              <a:cxn ang="0">
                <a:pos x="374003" y="89697"/>
              </a:cxn>
              <a:cxn ang="0">
                <a:pos x="381000" y="103057"/>
              </a:cxn>
              <a:cxn ang="0">
                <a:pos x="381000" y="124050"/>
              </a:cxn>
              <a:cxn ang="0">
                <a:pos x="367007" y="144406"/>
              </a:cxn>
              <a:cxn ang="0">
                <a:pos x="339020" y="165399"/>
              </a:cxn>
              <a:cxn ang="0">
                <a:pos x="318666" y="213111"/>
              </a:cxn>
              <a:cxn ang="0">
                <a:pos x="297676" y="254461"/>
              </a:cxn>
              <a:cxn ang="0">
                <a:pos x="290679" y="288813"/>
              </a:cxn>
              <a:cxn ang="0">
                <a:pos x="276686" y="309806"/>
              </a:cxn>
              <a:cxn ang="0">
                <a:pos x="276686" y="323165"/>
              </a:cxn>
              <a:cxn ang="0">
                <a:pos x="269689" y="330163"/>
              </a:cxn>
              <a:cxn ang="0">
                <a:pos x="269689" y="351156"/>
              </a:cxn>
              <a:cxn ang="0">
                <a:pos x="283683" y="385508"/>
              </a:cxn>
              <a:cxn ang="0">
                <a:pos x="297676" y="426858"/>
              </a:cxn>
              <a:cxn ang="0">
                <a:pos x="318666" y="515919"/>
              </a:cxn>
              <a:cxn ang="0">
                <a:pos x="339020" y="639968"/>
              </a:cxn>
              <a:cxn ang="0">
                <a:pos x="304673" y="701675"/>
              </a:cxn>
              <a:cxn ang="0">
                <a:pos x="283683" y="625973"/>
              </a:cxn>
              <a:cxn ang="0">
                <a:pos x="263329" y="557269"/>
              </a:cxn>
              <a:cxn ang="0">
                <a:pos x="249336" y="495562"/>
              </a:cxn>
              <a:cxn ang="0">
                <a:pos x="235342" y="447214"/>
              </a:cxn>
              <a:cxn ang="0">
                <a:pos x="221349" y="405865"/>
              </a:cxn>
              <a:cxn ang="0">
                <a:pos x="214352" y="371512"/>
              </a:cxn>
              <a:cxn ang="0">
                <a:pos x="207992" y="351156"/>
              </a:cxn>
              <a:cxn ang="0">
                <a:pos x="207992" y="344158"/>
              </a:cxn>
              <a:cxn ang="0">
                <a:pos x="207992" y="330163"/>
              </a:cxn>
              <a:cxn ang="0">
                <a:pos x="214352" y="302808"/>
              </a:cxn>
              <a:cxn ang="0">
                <a:pos x="221349" y="268456"/>
              </a:cxn>
              <a:cxn ang="0">
                <a:pos x="228346" y="234104"/>
              </a:cxn>
              <a:cxn ang="0">
                <a:pos x="228346" y="192754"/>
              </a:cxn>
              <a:cxn ang="0">
                <a:pos x="235342" y="165399"/>
              </a:cxn>
              <a:cxn ang="0">
                <a:pos x="228346" y="144406"/>
              </a:cxn>
              <a:cxn ang="0">
                <a:pos x="228346" y="137409"/>
              </a:cxn>
              <a:cxn ang="0">
                <a:pos x="221349" y="131047"/>
              </a:cxn>
              <a:cxn ang="0">
                <a:pos x="187002" y="137409"/>
              </a:cxn>
              <a:cxn ang="0">
                <a:pos x="138661" y="158402"/>
              </a:cxn>
              <a:cxn ang="0">
                <a:pos x="96681" y="171761"/>
              </a:cxn>
              <a:cxn ang="0">
                <a:pos x="83324" y="165399"/>
              </a:cxn>
              <a:cxn ang="0">
                <a:pos x="55337" y="158402"/>
              </a:cxn>
              <a:cxn ang="0">
                <a:pos x="27987" y="151404"/>
              </a:cxn>
              <a:cxn ang="0">
                <a:pos x="0" y="137409"/>
              </a:cxn>
              <a:cxn ang="0">
                <a:pos x="0" y="124050"/>
              </a:cxn>
              <a:cxn ang="0">
                <a:pos x="6997" y="117052"/>
              </a:cxn>
              <a:cxn ang="0">
                <a:pos x="41344" y="103057"/>
              </a:cxn>
              <a:cxn ang="0">
                <a:pos x="89684" y="96059"/>
              </a:cxn>
              <a:cxn ang="0">
                <a:pos x="138661" y="75702"/>
              </a:cxn>
              <a:cxn ang="0">
                <a:pos x="187002" y="55345"/>
              </a:cxn>
              <a:cxn ang="0">
                <a:pos x="207992" y="27355"/>
              </a:cxn>
            </a:cxnLst>
            <a:rect l="txL" t="txT" r="txR" b="txB"/>
            <a:pathLst>
              <a:path w="599" h="1103">
                <a:moveTo>
                  <a:pt x="327" y="43"/>
                </a:moveTo>
                <a:lnTo>
                  <a:pt x="337" y="32"/>
                </a:lnTo>
                <a:lnTo>
                  <a:pt x="337" y="22"/>
                </a:lnTo>
                <a:lnTo>
                  <a:pt x="359" y="11"/>
                </a:lnTo>
                <a:lnTo>
                  <a:pt x="370" y="0"/>
                </a:lnTo>
                <a:lnTo>
                  <a:pt x="392" y="0"/>
                </a:lnTo>
                <a:lnTo>
                  <a:pt x="403" y="0"/>
                </a:lnTo>
                <a:lnTo>
                  <a:pt x="414" y="0"/>
                </a:lnTo>
                <a:lnTo>
                  <a:pt x="446" y="11"/>
                </a:lnTo>
                <a:lnTo>
                  <a:pt x="479" y="32"/>
                </a:lnTo>
                <a:lnTo>
                  <a:pt x="512" y="65"/>
                </a:lnTo>
                <a:lnTo>
                  <a:pt x="533" y="76"/>
                </a:lnTo>
                <a:lnTo>
                  <a:pt x="555" y="97"/>
                </a:lnTo>
                <a:lnTo>
                  <a:pt x="566" y="108"/>
                </a:lnTo>
                <a:lnTo>
                  <a:pt x="577" y="130"/>
                </a:lnTo>
                <a:lnTo>
                  <a:pt x="588" y="141"/>
                </a:lnTo>
                <a:lnTo>
                  <a:pt x="588" y="151"/>
                </a:lnTo>
                <a:lnTo>
                  <a:pt x="599" y="162"/>
                </a:lnTo>
                <a:lnTo>
                  <a:pt x="599" y="173"/>
                </a:lnTo>
                <a:lnTo>
                  <a:pt x="599" y="195"/>
                </a:lnTo>
                <a:lnTo>
                  <a:pt x="588" y="206"/>
                </a:lnTo>
                <a:lnTo>
                  <a:pt x="577" y="227"/>
                </a:lnTo>
                <a:lnTo>
                  <a:pt x="566" y="238"/>
                </a:lnTo>
                <a:lnTo>
                  <a:pt x="533" y="260"/>
                </a:lnTo>
                <a:lnTo>
                  <a:pt x="522" y="292"/>
                </a:lnTo>
                <a:lnTo>
                  <a:pt x="501" y="335"/>
                </a:lnTo>
                <a:lnTo>
                  <a:pt x="479" y="379"/>
                </a:lnTo>
                <a:lnTo>
                  <a:pt x="468" y="400"/>
                </a:lnTo>
                <a:lnTo>
                  <a:pt x="457" y="433"/>
                </a:lnTo>
                <a:lnTo>
                  <a:pt x="457" y="454"/>
                </a:lnTo>
                <a:lnTo>
                  <a:pt x="446" y="465"/>
                </a:lnTo>
                <a:lnTo>
                  <a:pt x="435" y="487"/>
                </a:lnTo>
                <a:lnTo>
                  <a:pt x="435" y="498"/>
                </a:lnTo>
                <a:lnTo>
                  <a:pt x="435" y="508"/>
                </a:lnTo>
                <a:lnTo>
                  <a:pt x="424" y="519"/>
                </a:lnTo>
                <a:lnTo>
                  <a:pt x="424" y="541"/>
                </a:lnTo>
                <a:lnTo>
                  <a:pt x="424" y="552"/>
                </a:lnTo>
                <a:lnTo>
                  <a:pt x="435" y="573"/>
                </a:lnTo>
                <a:lnTo>
                  <a:pt x="446" y="606"/>
                </a:lnTo>
                <a:lnTo>
                  <a:pt x="457" y="638"/>
                </a:lnTo>
                <a:lnTo>
                  <a:pt x="468" y="671"/>
                </a:lnTo>
                <a:lnTo>
                  <a:pt x="479" y="714"/>
                </a:lnTo>
                <a:lnTo>
                  <a:pt x="501" y="811"/>
                </a:lnTo>
                <a:lnTo>
                  <a:pt x="522" y="909"/>
                </a:lnTo>
                <a:lnTo>
                  <a:pt x="533" y="1006"/>
                </a:lnTo>
                <a:lnTo>
                  <a:pt x="544" y="1103"/>
                </a:lnTo>
                <a:lnTo>
                  <a:pt x="479" y="1103"/>
                </a:lnTo>
                <a:lnTo>
                  <a:pt x="468" y="1038"/>
                </a:lnTo>
                <a:lnTo>
                  <a:pt x="446" y="984"/>
                </a:lnTo>
                <a:lnTo>
                  <a:pt x="435" y="930"/>
                </a:lnTo>
                <a:lnTo>
                  <a:pt x="414" y="876"/>
                </a:lnTo>
                <a:lnTo>
                  <a:pt x="403" y="822"/>
                </a:lnTo>
                <a:lnTo>
                  <a:pt x="392" y="779"/>
                </a:lnTo>
                <a:lnTo>
                  <a:pt x="381" y="736"/>
                </a:lnTo>
                <a:lnTo>
                  <a:pt x="370" y="703"/>
                </a:lnTo>
                <a:lnTo>
                  <a:pt x="359" y="671"/>
                </a:lnTo>
                <a:lnTo>
                  <a:pt x="348" y="638"/>
                </a:lnTo>
                <a:lnTo>
                  <a:pt x="337" y="617"/>
                </a:lnTo>
                <a:lnTo>
                  <a:pt x="337" y="584"/>
                </a:lnTo>
                <a:lnTo>
                  <a:pt x="327" y="573"/>
                </a:lnTo>
                <a:lnTo>
                  <a:pt x="327" y="552"/>
                </a:lnTo>
                <a:lnTo>
                  <a:pt x="327" y="541"/>
                </a:lnTo>
                <a:lnTo>
                  <a:pt x="327" y="530"/>
                </a:lnTo>
                <a:lnTo>
                  <a:pt x="327" y="519"/>
                </a:lnTo>
                <a:lnTo>
                  <a:pt x="327" y="498"/>
                </a:lnTo>
                <a:lnTo>
                  <a:pt x="337" y="476"/>
                </a:lnTo>
                <a:lnTo>
                  <a:pt x="337" y="454"/>
                </a:lnTo>
                <a:lnTo>
                  <a:pt x="348" y="422"/>
                </a:lnTo>
                <a:lnTo>
                  <a:pt x="348" y="400"/>
                </a:lnTo>
                <a:lnTo>
                  <a:pt x="359" y="368"/>
                </a:lnTo>
                <a:lnTo>
                  <a:pt x="359" y="335"/>
                </a:lnTo>
                <a:lnTo>
                  <a:pt x="359" y="303"/>
                </a:lnTo>
                <a:lnTo>
                  <a:pt x="370" y="281"/>
                </a:lnTo>
                <a:lnTo>
                  <a:pt x="370" y="260"/>
                </a:lnTo>
                <a:lnTo>
                  <a:pt x="370" y="238"/>
                </a:lnTo>
                <a:lnTo>
                  <a:pt x="359" y="227"/>
                </a:lnTo>
                <a:lnTo>
                  <a:pt x="359" y="216"/>
                </a:lnTo>
                <a:lnTo>
                  <a:pt x="348" y="206"/>
                </a:lnTo>
                <a:lnTo>
                  <a:pt x="327" y="206"/>
                </a:lnTo>
                <a:lnTo>
                  <a:pt x="294" y="216"/>
                </a:lnTo>
                <a:lnTo>
                  <a:pt x="250" y="238"/>
                </a:lnTo>
                <a:lnTo>
                  <a:pt x="218" y="249"/>
                </a:lnTo>
                <a:lnTo>
                  <a:pt x="185" y="260"/>
                </a:lnTo>
                <a:lnTo>
                  <a:pt x="152" y="270"/>
                </a:lnTo>
                <a:lnTo>
                  <a:pt x="141" y="270"/>
                </a:lnTo>
                <a:lnTo>
                  <a:pt x="131" y="260"/>
                </a:lnTo>
                <a:lnTo>
                  <a:pt x="109" y="260"/>
                </a:lnTo>
                <a:lnTo>
                  <a:pt x="87" y="249"/>
                </a:lnTo>
                <a:lnTo>
                  <a:pt x="65" y="249"/>
                </a:lnTo>
                <a:lnTo>
                  <a:pt x="44" y="238"/>
                </a:lnTo>
                <a:lnTo>
                  <a:pt x="22" y="227"/>
                </a:lnTo>
                <a:lnTo>
                  <a:pt x="0" y="216"/>
                </a:lnTo>
                <a:lnTo>
                  <a:pt x="0" y="206"/>
                </a:lnTo>
                <a:lnTo>
                  <a:pt x="0" y="195"/>
                </a:lnTo>
                <a:lnTo>
                  <a:pt x="11" y="184"/>
                </a:lnTo>
                <a:lnTo>
                  <a:pt x="33" y="173"/>
                </a:lnTo>
                <a:lnTo>
                  <a:pt x="65" y="162"/>
                </a:lnTo>
                <a:lnTo>
                  <a:pt x="98" y="162"/>
                </a:lnTo>
                <a:lnTo>
                  <a:pt x="141" y="151"/>
                </a:lnTo>
                <a:lnTo>
                  <a:pt x="174" y="141"/>
                </a:lnTo>
                <a:lnTo>
                  <a:pt x="218" y="119"/>
                </a:lnTo>
                <a:lnTo>
                  <a:pt x="261" y="108"/>
                </a:lnTo>
                <a:lnTo>
                  <a:pt x="294" y="87"/>
                </a:lnTo>
                <a:lnTo>
                  <a:pt x="316" y="65"/>
                </a:lnTo>
                <a:lnTo>
                  <a:pt x="327" y="43"/>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67" name="Freeform 75"/>
          <p:cNvSpPr/>
          <p:nvPr/>
        </p:nvSpPr>
        <p:spPr>
          <a:xfrm>
            <a:off x="5883275" y="2936875"/>
            <a:ext cx="1790700" cy="384175"/>
          </a:xfrm>
          <a:custGeom>
            <a:avLst/>
            <a:gdLst>
              <a:gd name="txL" fmla="*/ 0 w 2820"/>
              <a:gd name="txT" fmla="*/ 0 h 606"/>
              <a:gd name="txR" fmla="*/ 2820 w 2820"/>
              <a:gd name="txB" fmla="*/ 606 h 606"/>
            </a:gdLst>
            <a:ahLst/>
            <a:cxnLst>
              <a:cxn ang="0">
                <a:pos x="1679575" y="206034"/>
              </a:cxn>
              <a:cxn ang="0">
                <a:pos x="1734820" y="199061"/>
              </a:cxn>
              <a:cxn ang="0">
                <a:pos x="1769745" y="199061"/>
              </a:cxn>
              <a:cxn ang="0">
                <a:pos x="1790700" y="206034"/>
              </a:cxn>
              <a:cxn ang="0">
                <a:pos x="1790700" y="213008"/>
              </a:cxn>
              <a:cxn ang="0">
                <a:pos x="1776730" y="226321"/>
              </a:cxn>
              <a:cxn ang="0">
                <a:pos x="1748790" y="247241"/>
              </a:cxn>
              <a:cxn ang="0">
                <a:pos x="1700530" y="267528"/>
              </a:cxn>
              <a:cxn ang="0">
                <a:pos x="1645285" y="294788"/>
              </a:cxn>
              <a:cxn ang="0">
                <a:pos x="1569085" y="329021"/>
              </a:cxn>
              <a:cxn ang="0">
                <a:pos x="1479550" y="356915"/>
              </a:cxn>
              <a:cxn ang="0">
                <a:pos x="1410335" y="377202"/>
              </a:cxn>
              <a:cxn ang="0">
                <a:pos x="1348105" y="384175"/>
              </a:cxn>
              <a:cxn ang="0">
                <a:pos x="1320165" y="377202"/>
              </a:cxn>
              <a:cxn ang="0">
                <a:pos x="1278890" y="370228"/>
              </a:cxn>
              <a:cxn ang="0">
                <a:pos x="1223645" y="356915"/>
              </a:cxn>
              <a:cxn ang="0">
                <a:pos x="1161415" y="335995"/>
              </a:cxn>
              <a:cxn ang="0">
                <a:pos x="1085215" y="301761"/>
              </a:cxn>
              <a:cxn ang="0">
                <a:pos x="981710" y="267528"/>
              </a:cxn>
              <a:cxn ang="0">
                <a:pos x="885190" y="233294"/>
              </a:cxn>
              <a:cxn ang="0">
                <a:pos x="815975" y="213008"/>
              </a:cxn>
              <a:cxn ang="0">
                <a:pos x="739775" y="185114"/>
              </a:cxn>
              <a:cxn ang="0">
                <a:pos x="663575" y="157854"/>
              </a:cxn>
              <a:cxn ang="0">
                <a:pos x="588010" y="137568"/>
              </a:cxn>
              <a:cxn ang="0">
                <a:pos x="518795" y="116647"/>
              </a:cxn>
              <a:cxn ang="0">
                <a:pos x="463550" y="96361"/>
              </a:cxn>
              <a:cxn ang="0">
                <a:pos x="415290" y="82414"/>
              </a:cxn>
              <a:cxn ang="0">
                <a:pos x="373380" y="75440"/>
              </a:cxn>
              <a:cxn ang="0">
                <a:pos x="346075" y="68467"/>
              </a:cxn>
              <a:cxn ang="0">
                <a:pos x="318135" y="62127"/>
              </a:cxn>
              <a:cxn ang="0">
                <a:pos x="283845" y="68467"/>
              </a:cxn>
              <a:cxn ang="0">
                <a:pos x="214630" y="96361"/>
              </a:cxn>
              <a:cxn ang="0">
                <a:pos x="173355" y="116647"/>
              </a:cxn>
              <a:cxn ang="0">
                <a:pos x="145415" y="137568"/>
              </a:cxn>
              <a:cxn ang="0">
                <a:pos x="117475" y="150881"/>
              </a:cxn>
              <a:cxn ang="0">
                <a:pos x="97155" y="164828"/>
              </a:cxn>
              <a:cxn ang="0">
                <a:pos x="90170" y="164828"/>
              </a:cxn>
              <a:cxn ang="0">
                <a:pos x="76200" y="157854"/>
              </a:cxn>
              <a:cxn ang="0">
                <a:pos x="55880" y="143907"/>
              </a:cxn>
              <a:cxn ang="0">
                <a:pos x="34925" y="123621"/>
              </a:cxn>
              <a:cxn ang="0">
                <a:pos x="13970" y="109674"/>
              </a:cxn>
              <a:cxn ang="0">
                <a:pos x="0" y="96361"/>
              </a:cxn>
              <a:cxn ang="0">
                <a:pos x="6985" y="82414"/>
              </a:cxn>
              <a:cxn ang="0">
                <a:pos x="27940" y="75440"/>
              </a:cxn>
              <a:cxn ang="0">
                <a:pos x="69215" y="62127"/>
              </a:cxn>
              <a:cxn ang="0">
                <a:pos x="117475" y="34233"/>
              </a:cxn>
              <a:cxn ang="0">
                <a:pos x="228600" y="6973"/>
              </a:cxn>
              <a:cxn ang="0">
                <a:pos x="311150" y="0"/>
              </a:cxn>
              <a:cxn ang="0">
                <a:pos x="380365" y="0"/>
              </a:cxn>
              <a:cxn ang="0">
                <a:pos x="476885" y="13947"/>
              </a:cxn>
              <a:cxn ang="0">
                <a:pos x="518795" y="27894"/>
              </a:cxn>
              <a:cxn ang="0">
                <a:pos x="581025" y="48180"/>
              </a:cxn>
              <a:cxn ang="0">
                <a:pos x="663575" y="68467"/>
              </a:cxn>
              <a:cxn ang="0">
                <a:pos x="767715" y="96361"/>
              </a:cxn>
              <a:cxn ang="0">
                <a:pos x="892175" y="123621"/>
              </a:cxn>
              <a:cxn ang="0">
                <a:pos x="1016000" y="150881"/>
              </a:cxn>
              <a:cxn ang="0">
                <a:pos x="1134110" y="171801"/>
              </a:cxn>
              <a:cxn ang="0">
                <a:pos x="1237615" y="185114"/>
              </a:cxn>
              <a:cxn ang="0">
                <a:pos x="1327150" y="199061"/>
              </a:cxn>
              <a:cxn ang="0">
                <a:pos x="1493520" y="206034"/>
              </a:cxn>
              <a:cxn ang="0">
                <a:pos x="1610995" y="206034"/>
              </a:cxn>
              <a:cxn ang="0">
                <a:pos x="1645285" y="206034"/>
              </a:cxn>
            </a:cxnLst>
            <a:rect l="txL" t="txT" r="txR" b="txB"/>
            <a:pathLst>
              <a:path w="2820" h="606">
                <a:moveTo>
                  <a:pt x="2591" y="325"/>
                </a:moveTo>
                <a:lnTo>
                  <a:pt x="2645" y="325"/>
                </a:lnTo>
                <a:lnTo>
                  <a:pt x="2689" y="314"/>
                </a:lnTo>
                <a:lnTo>
                  <a:pt x="2732" y="314"/>
                </a:lnTo>
                <a:lnTo>
                  <a:pt x="2765" y="314"/>
                </a:lnTo>
                <a:lnTo>
                  <a:pt x="2787" y="314"/>
                </a:lnTo>
                <a:lnTo>
                  <a:pt x="2809" y="314"/>
                </a:lnTo>
                <a:lnTo>
                  <a:pt x="2820" y="325"/>
                </a:lnTo>
                <a:lnTo>
                  <a:pt x="2820" y="336"/>
                </a:lnTo>
                <a:lnTo>
                  <a:pt x="2809" y="346"/>
                </a:lnTo>
                <a:lnTo>
                  <a:pt x="2798" y="357"/>
                </a:lnTo>
                <a:lnTo>
                  <a:pt x="2776" y="368"/>
                </a:lnTo>
                <a:lnTo>
                  <a:pt x="2754" y="390"/>
                </a:lnTo>
                <a:lnTo>
                  <a:pt x="2722" y="400"/>
                </a:lnTo>
                <a:lnTo>
                  <a:pt x="2678" y="422"/>
                </a:lnTo>
                <a:lnTo>
                  <a:pt x="2635" y="433"/>
                </a:lnTo>
                <a:lnTo>
                  <a:pt x="2591" y="465"/>
                </a:lnTo>
                <a:lnTo>
                  <a:pt x="2547" y="476"/>
                </a:lnTo>
                <a:lnTo>
                  <a:pt x="2471" y="519"/>
                </a:lnTo>
                <a:lnTo>
                  <a:pt x="2395" y="541"/>
                </a:lnTo>
                <a:lnTo>
                  <a:pt x="2330" y="563"/>
                </a:lnTo>
                <a:lnTo>
                  <a:pt x="2275" y="584"/>
                </a:lnTo>
                <a:lnTo>
                  <a:pt x="2221" y="595"/>
                </a:lnTo>
                <a:lnTo>
                  <a:pt x="2166" y="595"/>
                </a:lnTo>
                <a:lnTo>
                  <a:pt x="2123" y="606"/>
                </a:lnTo>
                <a:lnTo>
                  <a:pt x="2101" y="606"/>
                </a:lnTo>
                <a:lnTo>
                  <a:pt x="2079" y="595"/>
                </a:lnTo>
                <a:lnTo>
                  <a:pt x="2047" y="595"/>
                </a:lnTo>
                <a:lnTo>
                  <a:pt x="2014" y="584"/>
                </a:lnTo>
                <a:lnTo>
                  <a:pt x="1971" y="574"/>
                </a:lnTo>
                <a:lnTo>
                  <a:pt x="1927" y="563"/>
                </a:lnTo>
                <a:lnTo>
                  <a:pt x="1883" y="541"/>
                </a:lnTo>
                <a:lnTo>
                  <a:pt x="1829" y="530"/>
                </a:lnTo>
                <a:lnTo>
                  <a:pt x="1775" y="509"/>
                </a:lnTo>
                <a:lnTo>
                  <a:pt x="1709" y="476"/>
                </a:lnTo>
                <a:lnTo>
                  <a:pt x="1622" y="455"/>
                </a:lnTo>
                <a:lnTo>
                  <a:pt x="1546" y="422"/>
                </a:lnTo>
                <a:lnTo>
                  <a:pt x="1448" y="390"/>
                </a:lnTo>
                <a:lnTo>
                  <a:pt x="1394" y="368"/>
                </a:lnTo>
                <a:lnTo>
                  <a:pt x="1339" y="357"/>
                </a:lnTo>
                <a:lnTo>
                  <a:pt x="1285" y="336"/>
                </a:lnTo>
                <a:lnTo>
                  <a:pt x="1230" y="314"/>
                </a:lnTo>
                <a:lnTo>
                  <a:pt x="1165" y="292"/>
                </a:lnTo>
                <a:lnTo>
                  <a:pt x="1111" y="271"/>
                </a:lnTo>
                <a:lnTo>
                  <a:pt x="1045" y="249"/>
                </a:lnTo>
                <a:lnTo>
                  <a:pt x="980" y="227"/>
                </a:lnTo>
                <a:lnTo>
                  <a:pt x="926" y="217"/>
                </a:lnTo>
                <a:lnTo>
                  <a:pt x="871" y="195"/>
                </a:lnTo>
                <a:lnTo>
                  <a:pt x="817" y="184"/>
                </a:lnTo>
                <a:lnTo>
                  <a:pt x="773" y="163"/>
                </a:lnTo>
                <a:lnTo>
                  <a:pt x="730" y="152"/>
                </a:lnTo>
                <a:lnTo>
                  <a:pt x="686" y="141"/>
                </a:lnTo>
                <a:lnTo>
                  <a:pt x="654" y="130"/>
                </a:lnTo>
                <a:lnTo>
                  <a:pt x="621" y="119"/>
                </a:lnTo>
                <a:lnTo>
                  <a:pt x="588" y="119"/>
                </a:lnTo>
                <a:lnTo>
                  <a:pt x="566" y="108"/>
                </a:lnTo>
                <a:lnTo>
                  <a:pt x="545" y="108"/>
                </a:lnTo>
                <a:lnTo>
                  <a:pt x="523" y="98"/>
                </a:lnTo>
                <a:lnTo>
                  <a:pt x="501" y="98"/>
                </a:lnTo>
                <a:lnTo>
                  <a:pt x="490" y="98"/>
                </a:lnTo>
                <a:lnTo>
                  <a:pt x="447" y="108"/>
                </a:lnTo>
                <a:lnTo>
                  <a:pt x="392" y="130"/>
                </a:lnTo>
                <a:lnTo>
                  <a:pt x="338" y="152"/>
                </a:lnTo>
                <a:lnTo>
                  <a:pt x="305" y="163"/>
                </a:lnTo>
                <a:lnTo>
                  <a:pt x="273" y="184"/>
                </a:lnTo>
                <a:lnTo>
                  <a:pt x="251" y="206"/>
                </a:lnTo>
                <a:lnTo>
                  <a:pt x="229" y="217"/>
                </a:lnTo>
                <a:lnTo>
                  <a:pt x="207" y="227"/>
                </a:lnTo>
                <a:lnTo>
                  <a:pt x="185" y="238"/>
                </a:lnTo>
                <a:lnTo>
                  <a:pt x="164" y="249"/>
                </a:lnTo>
                <a:lnTo>
                  <a:pt x="153" y="260"/>
                </a:lnTo>
                <a:lnTo>
                  <a:pt x="142" y="260"/>
                </a:lnTo>
                <a:lnTo>
                  <a:pt x="131" y="260"/>
                </a:lnTo>
                <a:lnTo>
                  <a:pt x="120" y="249"/>
                </a:lnTo>
                <a:lnTo>
                  <a:pt x="98" y="238"/>
                </a:lnTo>
                <a:lnTo>
                  <a:pt x="88" y="227"/>
                </a:lnTo>
                <a:lnTo>
                  <a:pt x="77" y="206"/>
                </a:lnTo>
                <a:lnTo>
                  <a:pt x="55" y="195"/>
                </a:lnTo>
                <a:lnTo>
                  <a:pt x="44" y="184"/>
                </a:lnTo>
                <a:lnTo>
                  <a:pt x="22" y="173"/>
                </a:lnTo>
                <a:lnTo>
                  <a:pt x="11" y="163"/>
                </a:lnTo>
                <a:lnTo>
                  <a:pt x="0" y="152"/>
                </a:lnTo>
                <a:lnTo>
                  <a:pt x="11" y="141"/>
                </a:lnTo>
                <a:lnTo>
                  <a:pt x="11" y="130"/>
                </a:lnTo>
                <a:lnTo>
                  <a:pt x="33" y="130"/>
                </a:lnTo>
                <a:lnTo>
                  <a:pt x="44" y="119"/>
                </a:lnTo>
                <a:lnTo>
                  <a:pt x="77" y="108"/>
                </a:lnTo>
                <a:lnTo>
                  <a:pt x="109" y="98"/>
                </a:lnTo>
                <a:lnTo>
                  <a:pt x="142" y="76"/>
                </a:lnTo>
                <a:lnTo>
                  <a:pt x="185" y="54"/>
                </a:lnTo>
                <a:lnTo>
                  <a:pt x="273" y="33"/>
                </a:lnTo>
                <a:lnTo>
                  <a:pt x="360" y="11"/>
                </a:lnTo>
                <a:lnTo>
                  <a:pt x="447" y="0"/>
                </a:lnTo>
                <a:lnTo>
                  <a:pt x="490" y="0"/>
                </a:lnTo>
                <a:lnTo>
                  <a:pt x="523" y="0"/>
                </a:lnTo>
                <a:lnTo>
                  <a:pt x="599" y="0"/>
                </a:lnTo>
                <a:lnTo>
                  <a:pt x="675" y="11"/>
                </a:lnTo>
                <a:lnTo>
                  <a:pt x="751" y="22"/>
                </a:lnTo>
                <a:lnTo>
                  <a:pt x="784" y="33"/>
                </a:lnTo>
                <a:lnTo>
                  <a:pt x="817" y="44"/>
                </a:lnTo>
                <a:lnTo>
                  <a:pt x="860" y="65"/>
                </a:lnTo>
                <a:lnTo>
                  <a:pt x="915" y="76"/>
                </a:lnTo>
                <a:lnTo>
                  <a:pt x="980" y="98"/>
                </a:lnTo>
                <a:lnTo>
                  <a:pt x="1045" y="108"/>
                </a:lnTo>
                <a:lnTo>
                  <a:pt x="1122" y="130"/>
                </a:lnTo>
                <a:lnTo>
                  <a:pt x="1209" y="152"/>
                </a:lnTo>
                <a:lnTo>
                  <a:pt x="1296" y="173"/>
                </a:lnTo>
                <a:lnTo>
                  <a:pt x="1405" y="195"/>
                </a:lnTo>
                <a:lnTo>
                  <a:pt x="1503" y="217"/>
                </a:lnTo>
                <a:lnTo>
                  <a:pt x="1600" y="238"/>
                </a:lnTo>
                <a:lnTo>
                  <a:pt x="1698" y="260"/>
                </a:lnTo>
                <a:lnTo>
                  <a:pt x="1786" y="271"/>
                </a:lnTo>
                <a:lnTo>
                  <a:pt x="1873" y="281"/>
                </a:lnTo>
                <a:lnTo>
                  <a:pt x="1949" y="292"/>
                </a:lnTo>
                <a:lnTo>
                  <a:pt x="2025" y="303"/>
                </a:lnTo>
                <a:lnTo>
                  <a:pt x="2090" y="314"/>
                </a:lnTo>
                <a:lnTo>
                  <a:pt x="2232" y="325"/>
                </a:lnTo>
                <a:lnTo>
                  <a:pt x="2352" y="325"/>
                </a:lnTo>
                <a:lnTo>
                  <a:pt x="2482" y="325"/>
                </a:lnTo>
                <a:lnTo>
                  <a:pt x="2537" y="325"/>
                </a:lnTo>
                <a:lnTo>
                  <a:pt x="2591" y="32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68" name="Freeform 76"/>
          <p:cNvSpPr/>
          <p:nvPr/>
        </p:nvSpPr>
        <p:spPr>
          <a:xfrm>
            <a:off x="6926263" y="1892300"/>
            <a:ext cx="490537" cy="200025"/>
          </a:xfrm>
          <a:custGeom>
            <a:avLst/>
            <a:gdLst>
              <a:gd name="txL" fmla="*/ 0 w 773"/>
              <a:gd name="txT" fmla="*/ 0 h 314"/>
              <a:gd name="txR" fmla="*/ 773 w 773"/>
              <a:gd name="txB" fmla="*/ 314 h 314"/>
            </a:gdLst>
            <a:ahLst/>
            <a:cxnLst>
              <a:cxn ang="0">
                <a:pos x="255739" y="48414"/>
              </a:cxn>
              <a:cxn ang="0">
                <a:pos x="345216" y="21022"/>
              </a:cxn>
              <a:cxn ang="0">
                <a:pos x="407406" y="0"/>
              </a:cxn>
              <a:cxn ang="0">
                <a:pos x="428347" y="0"/>
              </a:cxn>
              <a:cxn ang="0">
                <a:pos x="449289" y="0"/>
              </a:cxn>
              <a:cxn ang="0">
                <a:pos x="455635" y="0"/>
              </a:cxn>
              <a:cxn ang="0">
                <a:pos x="483557" y="14014"/>
              </a:cxn>
              <a:cxn ang="0">
                <a:pos x="490537" y="41406"/>
              </a:cxn>
              <a:cxn ang="0">
                <a:pos x="490537" y="48414"/>
              </a:cxn>
              <a:cxn ang="0">
                <a:pos x="483557" y="55421"/>
              </a:cxn>
              <a:cxn ang="0">
                <a:pos x="462615" y="61791"/>
              </a:cxn>
              <a:cxn ang="0">
                <a:pos x="442308" y="75806"/>
              </a:cxn>
              <a:cxn ang="0">
                <a:pos x="414386" y="82813"/>
              </a:cxn>
              <a:cxn ang="0">
                <a:pos x="380119" y="96190"/>
              </a:cxn>
              <a:cxn ang="0">
                <a:pos x="338236" y="110205"/>
              </a:cxn>
              <a:cxn ang="0">
                <a:pos x="290007" y="131227"/>
              </a:cxn>
              <a:cxn ang="0">
                <a:pos x="241778" y="144604"/>
              </a:cxn>
              <a:cxn ang="0">
                <a:pos x="200530" y="158619"/>
              </a:cxn>
              <a:cxn ang="0">
                <a:pos x="165628" y="171996"/>
              </a:cxn>
              <a:cxn ang="0">
                <a:pos x="138340" y="179003"/>
              </a:cxn>
              <a:cxn ang="0">
                <a:pos x="110418" y="193018"/>
              </a:cxn>
              <a:cxn ang="0">
                <a:pos x="96457" y="193018"/>
              </a:cxn>
              <a:cxn ang="0">
                <a:pos x="83131" y="200025"/>
              </a:cxn>
              <a:cxn ang="0">
                <a:pos x="76151" y="200025"/>
              </a:cxn>
              <a:cxn ang="0">
                <a:pos x="55209" y="193018"/>
              </a:cxn>
              <a:cxn ang="0">
                <a:pos x="27922" y="179003"/>
              </a:cxn>
              <a:cxn ang="0">
                <a:pos x="0" y="165626"/>
              </a:cxn>
              <a:cxn ang="0">
                <a:pos x="0" y="151611"/>
              </a:cxn>
              <a:cxn ang="0">
                <a:pos x="0" y="144604"/>
              </a:cxn>
              <a:cxn ang="0">
                <a:pos x="6980" y="144604"/>
              </a:cxn>
              <a:cxn ang="0">
                <a:pos x="27922" y="137597"/>
              </a:cxn>
              <a:cxn ang="0">
                <a:pos x="48229" y="124219"/>
              </a:cxn>
              <a:cxn ang="0">
                <a:pos x="76151" y="117212"/>
              </a:cxn>
              <a:cxn ang="0">
                <a:pos x="117399" y="103198"/>
              </a:cxn>
              <a:cxn ang="0">
                <a:pos x="158647" y="89820"/>
              </a:cxn>
              <a:cxn ang="0">
                <a:pos x="207510" y="68798"/>
              </a:cxn>
            </a:cxnLst>
            <a:rect l="txL" t="txT" r="txR" b="txB"/>
            <a:pathLst>
              <a:path w="773" h="314">
                <a:moveTo>
                  <a:pt x="327" y="108"/>
                </a:moveTo>
                <a:lnTo>
                  <a:pt x="403" y="76"/>
                </a:lnTo>
                <a:lnTo>
                  <a:pt x="479" y="54"/>
                </a:lnTo>
                <a:lnTo>
                  <a:pt x="544" y="33"/>
                </a:lnTo>
                <a:lnTo>
                  <a:pt x="599" y="22"/>
                </a:lnTo>
                <a:lnTo>
                  <a:pt x="642" y="0"/>
                </a:lnTo>
                <a:lnTo>
                  <a:pt x="664" y="0"/>
                </a:lnTo>
                <a:lnTo>
                  <a:pt x="675" y="0"/>
                </a:lnTo>
                <a:lnTo>
                  <a:pt x="686" y="0"/>
                </a:lnTo>
                <a:lnTo>
                  <a:pt x="708" y="0"/>
                </a:lnTo>
                <a:lnTo>
                  <a:pt x="718" y="0"/>
                </a:lnTo>
                <a:lnTo>
                  <a:pt x="740" y="11"/>
                </a:lnTo>
                <a:lnTo>
                  <a:pt x="762" y="22"/>
                </a:lnTo>
                <a:lnTo>
                  <a:pt x="773" y="43"/>
                </a:lnTo>
                <a:lnTo>
                  <a:pt x="773" y="65"/>
                </a:lnTo>
                <a:lnTo>
                  <a:pt x="773" y="76"/>
                </a:lnTo>
                <a:lnTo>
                  <a:pt x="762" y="76"/>
                </a:lnTo>
                <a:lnTo>
                  <a:pt x="762" y="87"/>
                </a:lnTo>
                <a:lnTo>
                  <a:pt x="751" y="97"/>
                </a:lnTo>
                <a:lnTo>
                  <a:pt x="729" y="97"/>
                </a:lnTo>
                <a:lnTo>
                  <a:pt x="718" y="108"/>
                </a:lnTo>
                <a:lnTo>
                  <a:pt x="697" y="119"/>
                </a:lnTo>
                <a:lnTo>
                  <a:pt x="675" y="130"/>
                </a:lnTo>
                <a:lnTo>
                  <a:pt x="653" y="130"/>
                </a:lnTo>
                <a:lnTo>
                  <a:pt x="631" y="141"/>
                </a:lnTo>
                <a:lnTo>
                  <a:pt x="599" y="151"/>
                </a:lnTo>
                <a:lnTo>
                  <a:pt x="566" y="162"/>
                </a:lnTo>
                <a:lnTo>
                  <a:pt x="533" y="173"/>
                </a:lnTo>
                <a:lnTo>
                  <a:pt x="501" y="184"/>
                </a:lnTo>
                <a:lnTo>
                  <a:pt x="457" y="206"/>
                </a:lnTo>
                <a:lnTo>
                  <a:pt x="425" y="216"/>
                </a:lnTo>
                <a:lnTo>
                  <a:pt x="381" y="227"/>
                </a:lnTo>
                <a:lnTo>
                  <a:pt x="348" y="238"/>
                </a:lnTo>
                <a:lnTo>
                  <a:pt x="316" y="249"/>
                </a:lnTo>
                <a:lnTo>
                  <a:pt x="283" y="260"/>
                </a:lnTo>
                <a:lnTo>
                  <a:pt x="261" y="270"/>
                </a:lnTo>
                <a:lnTo>
                  <a:pt x="239" y="281"/>
                </a:lnTo>
                <a:lnTo>
                  <a:pt x="218" y="281"/>
                </a:lnTo>
                <a:lnTo>
                  <a:pt x="196" y="292"/>
                </a:lnTo>
                <a:lnTo>
                  <a:pt x="174" y="303"/>
                </a:lnTo>
                <a:lnTo>
                  <a:pt x="163" y="303"/>
                </a:lnTo>
                <a:lnTo>
                  <a:pt x="152" y="303"/>
                </a:lnTo>
                <a:lnTo>
                  <a:pt x="142" y="314"/>
                </a:lnTo>
                <a:lnTo>
                  <a:pt x="131" y="314"/>
                </a:lnTo>
                <a:lnTo>
                  <a:pt x="120" y="314"/>
                </a:lnTo>
                <a:lnTo>
                  <a:pt x="98" y="314"/>
                </a:lnTo>
                <a:lnTo>
                  <a:pt x="87" y="303"/>
                </a:lnTo>
                <a:lnTo>
                  <a:pt x="65" y="292"/>
                </a:lnTo>
                <a:lnTo>
                  <a:pt x="44" y="281"/>
                </a:lnTo>
                <a:lnTo>
                  <a:pt x="22" y="270"/>
                </a:lnTo>
                <a:lnTo>
                  <a:pt x="0" y="260"/>
                </a:lnTo>
                <a:lnTo>
                  <a:pt x="0" y="249"/>
                </a:lnTo>
                <a:lnTo>
                  <a:pt x="0" y="238"/>
                </a:lnTo>
                <a:lnTo>
                  <a:pt x="0" y="227"/>
                </a:lnTo>
                <a:lnTo>
                  <a:pt x="11" y="227"/>
                </a:lnTo>
                <a:lnTo>
                  <a:pt x="33" y="216"/>
                </a:lnTo>
                <a:lnTo>
                  <a:pt x="44" y="216"/>
                </a:lnTo>
                <a:lnTo>
                  <a:pt x="54" y="206"/>
                </a:lnTo>
                <a:lnTo>
                  <a:pt x="76" y="195"/>
                </a:lnTo>
                <a:lnTo>
                  <a:pt x="98" y="195"/>
                </a:lnTo>
                <a:lnTo>
                  <a:pt x="120" y="184"/>
                </a:lnTo>
                <a:lnTo>
                  <a:pt x="152" y="173"/>
                </a:lnTo>
                <a:lnTo>
                  <a:pt x="185" y="162"/>
                </a:lnTo>
                <a:lnTo>
                  <a:pt x="218" y="151"/>
                </a:lnTo>
                <a:lnTo>
                  <a:pt x="250" y="141"/>
                </a:lnTo>
                <a:lnTo>
                  <a:pt x="283" y="130"/>
                </a:lnTo>
                <a:lnTo>
                  <a:pt x="327" y="108"/>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69" name="Freeform 77"/>
          <p:cNvSpPr/>
          <p:nvPr/>
        </p:nvSpPr>
        <p:spPr>
          <a:xfrm>
            <a:off x="7099300" y="1974850"/>
            <a:ext cx="228600" cy="447675"/>
          </a:xfrm>
          <a:custGeom>
            <a:avLst/>
            <a:gdLst>
              <a:gd name="txL" fmla="*/ 0 w 359"/>
              <a:gd name="txT" fmla="*/ 0 h 703"/>
              <a:gd name="txR" fmla="*/ 359 w 359"/>
              <a:gd name="txB" fmla="*/ 703 h 703"/>
            </a:gdLst>
            <a:ahLst/>
            <a:cxnLst>
              <a:cxn ang="0">
                <a:pos x="228600" y="103163"/>
              </a:cxn>
              <a:cxn ang="0">
                <a:pos x="228600" y="117172"/>
              </a:cxn>
              <a:cxn ang="0">
                <a:pos x="221596" y="130545"/>
              </a:cxn>
              <a:cxn ang="0">
                <a:pos x="215228" y="151560"/>
              </a:cxn>
              <a:cxn ang="0">
                <a:pos x="201219" y="171938"/>
              </a:cxn>
              <a:cxn ang="0">
                <a:pos x="187210" y="192952"/>
              </a:cxn>
              <a:cxn ang="0">
                <a:pos x="180206" y="213330"/>
              </a:cxn>
              <a:cxn ang="0">
                <a:pos x="159192" y="240713"/>
              </a:cxn>
              <a:cxn ang="0">
                <a:pos x="145820" y="268732"/>
              </a:cxn>
              <a:cxn ang="0">
                <a:pos x="117802" y="310125"/>
              </a:cxn>
              <a:cxn ang="0">
                <a:pos x="97426" y="351517"/>
              </a:cxn>
              <a:cxn ang="0">
                <a:pos x="69408" y="392273"/>
              </a:cxn>
              <a:cxn ang="0">
                <a:pos x="35022" y="447675"/>
              </a:cxn>
              <a:cxn ang="0">
                <a:pos x="0" y="447675"/>
              </a:cxn>
              <a:cxn ang="0">
                <a:pos x="21013" y="392273"/>
              </a:cxn>
              <a:cxn ang="0">
                <a:pos x="41390" y="330503"/>
              </a:cxn>
              <a:cxn ang="0">
                <a:pos x="62403" y="275737"/>
              </a:cxn>
              <a:cxn ang="0">
                <a:pos x="76412" y="220335"/>
              </a:cxn>
              <a:cxn ang="0">
                <a:pos x="97426" y="164933"/>
              </a:cxn>
              <a:cxn ang="0">
                <a:pos x="110798" y="103163"/>
              </a:cxn>
              <a:cxn ang="0">
                <a:pos x="124807" y="48397"/>
              </a:cxn>
              <a:cxn ang="0">
                <a:pos x="131811" y="0"/>
              </a:cxn>
              <a:cxn ang="0">
                <a:pos x="159192" y="13373"/>
              </a:cxn>
              <a:cxn ang="0">
                <a:pos x="173201" y="34388"/>
              </a:cxn>
              <a:cxn ang="0">
                <a:pos x="194214" y="48397"/>
              </a:cxn>
              <a:cxn ang="0">
                <a:pos x="208223" y="61770"/>
              </a:cxn>
              <a:cxn ang="0">
                <a:pos x="215228" y="75780"/>
              </a:cxn>
              <a:cxn ang="0">
                <a:pos x="221596" y="82785"/>
              </a:cxn>
              <a:cxn ang="0">
                <a:pos x="228600" y="96158"/>
              </a:cxn>
              <a:cxn ang="0">
                <a:pos x="228600" y="103163"/>
              </a:cxn>
              <a:cxn ang="0">
                <a:pos x="228600" y="103163"/>
              </a:cxn>
            </a:cxnLst>
            <a:rect l="txL" t="txT" r="txR" b="txB"/>
            <a:pathLst>
              <a:path w="359" h="703">
                <a:moveTo>
                  <a:pt x="359" y="162"/>
                </a:moveTo>
                <a:lnTo>
                  <a:pt x="359" y="184"/>
                </a:lnTo>
                <a:lnTo>
                  <a:pt x="348" y="205"/>
                </a:lnTo>
                <a:lnTo>
                  <a:pt x="338" y="238"/>
                </a:lnTo>
                <a:lnTo>
                  <a:pt x="316" y="270"/>
                </a:lnTo>
                <a:lnTo>
                  <a:pt x="294" y="303"/>
                </a:lnTo>
                <a:lnTo>
                  <a:pt x="283" y="335"/>
                </a:lnTo>
                <a:lnTo>
                  <a:pt x="250" y="378"/>
                </a:lnTo>
                <a:lnTo>
                  <a:pt x="229" y="422"/>
                </a:lnTo>
                <a:lnTo>
                  <a:pt x="185" y="487"/>
                </a:lnTo>
                <a:lnTo>
                  <a:pt x="153" y="552"/>
                </a:lnTo>
                <a:lnTo>
                  <a:pt x="109" y="616"/>
                </a:lnTo>
                <a:lnTo>
                  <a:pt x="55" y="703"/>
                </a:lnTo>
                <a:lnTo>
                  <a:pt x="0" y="703"/>
                </a:lnTo>
                <a:lnTo>
                  <a:pt x="33" y="616"/>
                </a:lnTo>
                <a:lnTo>
                  <a:pt x="65" y="519"/>
                </a:lnTo>
                <a:lnTo>
                  <a:pt x="98" y="433"/>
                </a:lnTo>
                <a:lnTo>
                  <a:pt x="120" y="346"/>
                </a:lnTo>
                <a:lnTo>
                  <a:pt x="153" y="259"/>
                </a:lnTo>
                <a:lnTo>
                  <a:pt x="174" y="162"/>
                </a:lnTo>
                <a:lnTo>
                  <a:pt x="196" y="76"/>
                </a:lnTo>
                <a:lnTo>
                  <a:pt x="207" y="0"/>
                </a:lnTo>
                <a:lnTo>
                  <a:pt x="250" y="21"/>
                </a:lnTo>
                <a:lnTo>
                  <a:pt x="272" y="54"/>
                </a:lnTo>
                <a:lnTo>
                  <a:pt x="305" y="76"/>
                </a:lnTo>
                <a:lnTo>
                  <a:pt x="327" y="97"/>
                </a:lnTo>
                <a:lnTo>
                  <a:pt x="338" y="119"/>
                </a:lnTo>
                <a:lnTo>
                  <a:pt x="348" y="130"/>
                </a:lnTo>
                <a:lnTo>
                  <a:pt x="359" y="151"/>
                </a:lnTo>
                <a:lnTo>
                  <a:pt x="359" y="16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74" name="Freeform 82"/>
          <p:cNvSpPr/>
          <p:nvPr/>
        </p:nvSpPr>
        <p:spPr>
          <a:xfrm>
            <a:off x="6538913" y="1790700"/>
            <a:ext cx="373062" cy="377825"/>
          </a:xfrm>
          <a:custGeom>
            <a:avLst/>
            <a:gdLst>
              <a:gd name="txL" fmla="*/ 0 w 588"/>
              <a:gd name="txT" fmla="*/ 0 h 595"/>
              <a:gd name="txR" fmla="*/ 588 w 588"/>
              <a:gd name="txB" fmla="*/ 595 h 595"/>
            </a:gdLst>
            <a:ahLst/>
            <a:cxnLst>
              <a:cxn ang="0">
                <a:pos x="241729" y="13335"/>
              </a:cxn>
              <a:cxn ang="0">
                <a:pos x="262666" y="0"/>
              </a:cxn>
              <a:cxn ang="0">
                <a:pos x="276624" y="0"/>
              </a:cxn>
              <a:cxn ang="0">
                <a:pos x="297561" y="6985"/>
              </a:cxn>
              <a:cxn ang="0">
                <a:pos x="331822" y="41275"/>
              </a:cxn>
              <a:cxn ang="0">
                <a:pos x="366083" y="68580"/>
              </a:cxn>
              <a:cxn ang="0">
                <a:pos x="373062" y="88900"/>
              </a:cxn>
              <a:cxn ang="0">
                <a:pos x="373062" y="95885"/>
              </a:cxn>
              <a:cxn ang="0">
                <a:pos x="359104" y="123825"/>
              </a:cxn>
              <a:cxn ang="0">
                <a:pos x="338801" y="151130"/>
              </a:cxn>
              <a:cxn ang="0">
                <a:pos x="317864" y="192405"/>
              </a:cxn>
              <a:cxn ang="0">
                <a:pos x="290582" y="254000"/>
              </a:cxn>
              <a:cxn ang="0">
                <a:pos x="269645" y="329565"/>
              </a:cxn>
              <a:cxn ang="0">
                <a:pos x="207468" y="377825"/>
              </a:cxn>
              <a:cxn ang="0">
                <a:pos x="214447" y="315595"/>
              </a:cxn>
              <a:cxn ang="0">
                <a:pos x="214447" y="260985"/>
              </a:cxn>
              <a:cxn ang="0">
                <a:pos x="221426" y="226695"/>
              </a:cxn>
              <a:cxn ang="0">
                <a:pos x="228405" y="192405"/>
              </a:cxn>
              <a:cxn ang="0">
                <a:pos x="228405" y="151130"/>
              </a:cxn>
              <a:cxn ang="0">
                <a:pos x="228405" y="130175"/>
              </a:cxn>
              <a:cxn ang="0">
                <a:pos x="221426" y="123825"/>
              </a:cxn>
              <a:cxn ang="0">
                <a:pos x="214447" y="123825"/>
              </a:cxn>
              <a:cxn ang="0">
                <a:pos x="200489" y="123825"/>
              </a:cxn>
              <a:cxn ang="0">
                <a:pos x="173207" y="130175"/>
              </a:cxn>
              <a:cxn ang="0">
                <a:pos x="145291" y="130175"/>
              </a:cxn>
              <a:cxn ang="0">
                <a:pos x="111030" y="137160"/>
              </a:cxn>
              <a:cxn ang="0">
                <a:pos x="48853" y="151130"/>
              </a:cxn>
              <a:cxn ang="0">
                <a:pos x="0" y="75565"/>
              </a:cxn>
              <a:cxn ang="0">
                <a:pos x="62177" y="82550"/>
              </a:cxn>
              <a:cxn ang="0">
                <a:pos x="111030" y="75565"/>
              </a:cxn>
              <a:cxn ang="0">
                <a:pos x="152270" y="61595"/>
              </a:cxn>
              <a:cxn ang="0">
                <a:pos x="179552" y="54610"/>
              </a:cxn>
              <a:cxn ang="0">
                <a:pos x="200489" y="41275"/>
              </a:cxn>
              <a:cxn ang="0">
                <a:pos x="221426" y="27305"/>
              </a:cxn>
              <a:cxn ang="0">
                <a:pos x="228405" y="20320"/>
              </a:cxn>
            </a:cxnLst>
            <a:rect l="txL" t="txT" r="txR" b="txB"/>
            <a:pathLst>
              <a:path w="588" h="595">
                <a:moveTo>
                  <a:pt x="360" y="32"/>
                </a:moveTo>
                <a:lnTo>
                  <a:pt x="381" y="21"/>
                </a:lnTo>
                <a:lnTo>
                  <a:pt x="403" y="11"/>
                </a:lnTo>
                <a:lnTo>
                  <a:pt x="414" y="0"/>
                </a:lnTo>
                <a:lnTo>
                  <a:pt x="436" y="0"/>
                </a:lnTo>
                <a:lnTo>
                  <a:pt x="447" y="0"/>
                </a:lnTo>
                <a:lnTo>
                  <a:pt x="469" y="11"/>
                </a:lnTo>
                <a:lnTo>
                  <a:pt x="490" y="32"/>
                </a:lnTo>
                <a:lnTo>
                  <a:pt x="523" y="65"/>
                </a:lnTo>
                <a:lnTo>
                  <a:pt x="556" y="86"/>
                </a:lnTo>
                <a:lnTo>
                  <a:pt x="577" y="108"/>
                </a:lnTo>
                <a:lnTo>
                  <a:pt x="588" y="119"/>
                </a:lnTo>
                <a:lnTo>
                  <a:pt x="588" y="140"/>
                </a:lnTo>
                <a:lnTo>
                  <a:pt x="588" y="151"/>
                </a:lnTo>
                <a:lnTo>
                  <a:pt x="588" y="173"/>
                </a:lnTo>
                <a:lnTo>
                  <a:pt x="566" y="195"/>
                </a:lnTo>
                <a:lnTo>
                  <a:pt x="545" y="227"/>
                </a:lnTo>
                <a:lnTo>
                  <a:pt x="534" y="238"/>
                </a:lnTo>
                <a:lnTo>
                  <a:pt x="523" y="270"/>
                </a:lnTo>
                <a:lnTo>
                  <a:pt x="501" y="303"/>
                </a:lnTo>
                <a:lnTo>
                  <a:pt x="479" y="346"/>
                </a:lnTo>
                <a:lnTo>
                  <a:pt x="458" y="400"/>
                </a:lnTo>
                <a:lnTo>
                  <a:pt x="447" y="454"/>
                </a:lnTo>
                <a:lnTo>
                  <a:pt x="425" y="519"/>
                </a:lnTo>
                <a:lnTo>
                  <a:pt x="403" y="595"/>
                </a:lnTo>
                <a:lnTo>
                  <a:pt x="327" y="595"/>
                </a:lnTo>
                <a:lnTo>
                  <a:pt x="338" y="541"/>
                </a:lnTo>
                <a:lnTo>
                  <a:pt x="338" y="497"/>
                </a:lnTo>
                <a:lnTo>
                  <a:pt x="338" y="454"/>
                </a:lnTo>
                <a:lnTo>
                  <a:pt x="338" y="411"/>
                </a:lnTo>
                <a:lnTo>
                  <a:pt x="338" y="378"/>
                </a:lnTo>
                <a:lnTo>
                  <a:pt x="349" y="357"/>
                </a:lnTo>
                <a:lnTo>
                  <a:pt x="349" y="324"/>
                </a:lnTo>
                <a:lnTo>
                  <a:pt x="360" y="303"/>
                </a:lnTo>
                <a:lnTo>
                  <a:pt x="360" y="259"/>
                </a:lnTo>
                <a:lnTo>
                  <a:pt x="360" y="238"/>
                </a:lnTo>
                <a:lnTo>
                  <a:pt x="360" y="216"/>
                </a:lnTo>
                <a:lnTo>
                  <a:pt x="360" y="205"/>
                </a:lnTo>
                <a:lnTo>
                  <a:pt x="360" y="195"/>
                </a:lnTo>
                <a:lnTo>
                  <a:pt x="349" y="195"/>
                </a:lnTo>
                <a:lnTo>
                  <a:pt x="338" y="195"/>
                </a:lnTo>
                <a:lnTo>
                  <a:pt x="327" y="195"/>
                </a:lnTo>
                <a:lnTo>
                  <a:pt x="316" y="195"/>
                </a:lnTo>
                <a:lnTo>
                  <a:pt x="294" y="195"/>
                </a:lnTo>
                <a:lnTo>
                  <a:pt x="273" y="205"/>
                </a:lnTo>
                <a:lnTo>
                  <a:pt x="251" y="205"/>
                </a:lnTo>
                <a:lnTo>
                  <a:pt x="229" y="205"/>
                </a:lnTo>
                <a:lnTo>
                  <a:pt x="207" y="216"/>
                </a:lnTo>
                <a:lnTo>
                  <a:pt x="175" y="216"/>
                </a:lnTo>
                <a:lnTo>
                  <a:pt x="153" y="227"/>
                </a:lnTo>
                <a:lnTo>
                  <a:pt x="77" y="238"/>
                </a:lnTo>
                <a:lnTo>
                  <a:pt x="0" y="249"/>
                </a:lnTo>
                <a:lnTo>
                  <a:pt x="0" y="119"/>
                </a:lnTo>
                <a:lnTo>
                  <a:pt x="44" y="130"/>
                </a:lnTo>
                <a:lnTo>
                  <a:pt x="98" y="130"/>
                </a:lnTo>
                <a:lnTo>
                  <a:pt x="153" y="130"/>
                </a:lnTo>
                <a:lnTo>
                  <a:pt x="175" y="119"/>
                </a:lnTo>
                <a:lnTo>
                  <a:pt x="207" y="108"/>
                </a:lnTo>
                <a:lnTo>
                  <a:pt x="240" y="97"/>
                </a:lnTo>
                <a:lnTo>
                  <a:pt x="262" y="86"/>
                </a:lnTo>
                <a:lnTo>
                  <a:pt x="283" y="86"/>
                </a:lnTo>
                <a:lnTo>
                  <a:pt x="305" y="76"/>
                </a:lnTo>
                <a:lnTo>
                  <a:pt x="316" y="65"/>
                </a:lnTo>
                <a:lnTo>
                  <a:pt x="338" y="54"/>
                </a:lnTo>
                <a:lnTo>
                  <a:pt x="349" y="43"/>
                </a:lnTo>
                <a:lnTo>
                  <a:pt x="360" y="3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75" name="Freeform 83"/>
          <p:cNvSpPr/>
          <p:nvPr/>
        </p:nvSpPr>
        <p:spPr>
          <a:xfrm>
            <a:off x="6538913" y="2127250"/>
            <a:ext cx="290512" cy="123825"/>
          </a:xfrm>
          <a:custGeom>
            <a:avLst/>
            <a:gdLst>
              <a:gd name="txL" fmla="*/ 0 w 458"/>
              <a:gd name="txT" fmla="*/ 0 h 195"/>
              <a:gd name="txR" fmla="*/ 458 w 458"/>
              <a:gd name="txB" fmla="*/ 195 h 195"/>
            </a:gdLst>
            <a:ahLst/>
            <a:cxnLst>
              <a:cxn ang="0">
                <a:pos x="0" y="61595"/>
              </a:cxn>
              <a:cxn ang="0">
                <a:pos x="48842" y="48260"/>
              </a:cxn>
              <a:cxn ang="0">
                <a:pos x="90071" y="34290"/>
              </a:cxn>
              <a:cxn ang="0">
                <a:pos x="124324" y="20320"/>
              </a:cxn>
              <a:cxn ang="0">
                <a:pos x="159211" y="13335"/>
              </a:cxn>
              <a:cxn ang="0">
                <a:pos x="186486" y="6985"/>
              </a:cxn>
              <a:cxn ang="0">
                <a:pos x="214395" y="0"/>
              </a:cxn>
              <a:cxn ang="0">
                <a:pos x="228350" y="0"/>
              </a:cxn>
              <a:cxn ang="0">
                <a:pos x="248648" y="0"/>
              </a:cxn>
              <a:cxn ang="0">
                <a:pos x="262603" y="0"/>
              </a:cxn>
              <a:cxn ang="0">
                <a:pos x="276557" y="6985"/>
              </a:cxn>
              <a:cxn ang="0">
                <a:pos x="290512" y="13335"/>
              </a:cxn>
              <a:cxn ang="0">
                <a:pos x="290512" y="20320"/>
              </a:cxn>
              <a:cxn ang="0">
                <a:pos x="290512" y="27305"/>
              </a:cxn>
              <a:cxn ang="0">
                <a:pos x="290512" y="34290"/>
              </a:cxn>
              <a:cxn ang="0">
                <a:pos x="283535" y="41275"/>
              </a:cxn>
              <a:cxn ang="0">
                <a:pos x="283535" y="41275"/>
              </a:cxn>
              <a:cxn ang="0">
                <a:pos x="269580" y="48260"/>
              </a:cxn>
              <a:cxn ang="0">
                <a:pos x="262603" y="54610"/>
              </a:cxn>
              <a:cxn ang="0">
                <a:pos x="248648" y="61595"/>
              </a:cxn>
              <a:cxn ang="0">
                <a:pos x="235327" y="68580"/>
              </a:cxn>
              <a:cxn ang="0">
                <a:pos x="221373" y="68580"/>
              </a:cxn>
              <a:cxn ang="0">
                <a:pos x="200441" y="75565"/>
              </a:cxn>
              <a:cxn ang="0">
                <a:pos x="179509" y="82550"/>
              </a:cxn>
              <a:cxn ang="0">
                <a:pos x="152233" y="88900"/>
              </a:cxn>
              <a:cxn ang="0">
                <a:pos x="131301" y="95885"/>
              </a:cxn>
              <a:cxn ang="0">
                <a:pos x="104026" y="102870"/>
              </a:cxn>
              <a:cxn ang="0">
                <a:pos x="69139" y="109855"/>
              </a:cxn>
              <a:cxn ang="0">
                <a:pos x="34887" y="116840"/>
              </a:cxn>
              <a:cxn ang="0">
                <a:pos x="0" y="123825"/>
              </a:cxn>
              <a:cxn ang="0">
                <a:pos x="0" y="61595"/>
              </a:cxn>
              <a:cxn ang="0">
                <a:pos x="0" y="61595"/>
              </a:cxn>
            </a:cxnLst>
            <a:rect l="txL" t="txT" r="txR" b="txB"/>
            <a:pathLst>
              <a:path w="458" h="195">
                <a:moveTo>
                  <a:pt x="0" y="97"/>
                </a:moveTo>
                <a:lnTo>
                  <a:pt x="77" y="76"/>
                </a:lnTo>
                <a:lnTo>
                  <a:pt x="142" y="54"/>
                </a:lnTo>
                <a:lnTo>
                  <a:pt x="196" y="32"/>
                </a:lnTo>
                <a:lnTo>
                  <a:pt x="251" y="21"/>
                </a:lnTo>
                <a:lnTo>
                  <a:pt x="294" y="11"/>
                </a:lnTo>
                <a:lnTo>
                  <a:pt x="338" y="0"/>
                </a:lnTo>
                <a:lnTo>
                  <a:pt x="360" y="0"/>
                </a:lnTo>
                <a:lnTo>
                  <a:pt x="392" y="0"/>
                </a:lnTo>
                <a:lnTo>
                  <a:pt x="414" y="0"/>
                </a:lnTo>
                <a:lnTo>
                  <a:pt x="436" y="11"/>
                </a:lnTo>
                <a:lnTo>
                  <a:pt x="458" y="21"/>
                </a:lnTo>
                <a:lnTo>
                  <a:pt x="458" y="32"/>
                </a:lnTo>
                <a:lnTo>
                  <a:pt x="458" y="43"/>
                </a:lnTo>
                <a:lnTo>
                  <a:pt x="458" y="54"/>
                </a:lnTo>
                <a:lnTo>
                  <a:pt x="447" y="65"/>
                </a:lnTo>
                <a:lnTo>
                  <a:pt x="425" y="76"/>
                </a:lnTo>
                <a:lnTo>
                  <a:pt x="414" y="86"/>
                </a:lnTo>
                <a:lnTo>
                  <a:pt x="392" y="97"/>
                </a:lnTo>
                <a:lnTo>
                  <a:pt x="371" y="108"/>
                </a:lnTo>
                <a:lnTo>
                  <a:pt x="349" y="108"/>
                </a:lnTo>
                <a:lnTo>
                  <a:pt x="316" y="119"/>
                </a:lnTo>
                <a:lnTo>
                  <a:pt x="283" y="130"/>
                </a:lnTo>
                <a:lnTo>
                  <a:pt x="240" y="140"/>
                </a:lnTo>
                <a:lnTo>
                  <a:pt x="207" y="151"/>
                </a:lnTo>
                <a:lnTo>
                  <a:pt x="164" y="162"/>
                </a:lnTo>
                <a:lnTo>
                  <a:pt x="109" y="173"/>
                </a:lnTo>
                <a:lnTo>
                  <a:pt x="55" y="184"/>
                </a:lnTo>
                <a:lnTo>
                  <a:pt x="0" y="195"/>
                </a:lnTo>
                <a:lnTo>
                  <a:pt x="0" y="9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73" name="Freeform 81"/>
          <p:cNvSpPr/>
          <p:nvPr/>
        </p:nvSpPr>
        <p:spPr>
          <a:xfrm>
            <a:off x="6303963" y="1858963"/>
            <a:ext cx="269875" cy="1023937"/>
          </a:xfrm>
          <a:custGeom>
            <a:avLst/>
            <a:gdLst>
              <a:gd name="txL" fmla="*/ 0 w 425"/>
              <a:gd name="txT" fmla="*/ 0 h 1612"/>
              <a:gd name="txR" fmla="*/ 425 w 425"/>
              <a:gd name="txB" fmla="*/ 1612 h 1612"/>
            </a:gdLst>
            <a:ahLst/>
            <a:cxnLst>
              <a:cxn ang="0">
                <a:pos x="166370" y="6987"/>
              </a:cxn>
              <a:cxn ang="0">
                <a:pos x="186690" y="0"/>
              </a:cxn>
              <a:cxn ang="0">
                <a:pos x="214630" y="6987"/>
              </a:cxn>
              <a:cxn ang="0">
                <a:pos x="248920" y="13974"/>
              </a:cxn>
              <a:cxn ang="0">
                <a:pos x="269875" y="61614"/>
              </a:cxn>
              <a:cxn ang="0">
                <a:pos x="269875" y="137202"/>
              </a:cxn>
              <a:cxn ang="0">
                <a:pos x="269875" y="199452"/>
              </a:cxn>
              <a:cxn ang="0">
                <a:pos x="269875" y="261066"/>
              </a:cxn>
              <a:cxn ang="0">
                <a:pos x="269875" y="316328"/>
              </a:cxn>
              <a:cxn ang="0">
                <a:pos x="262890" y="363968"/>
              </a:cxn>
              <a:cxn ang="0">
                <a:pos x="262890" y="405255"/>
              </a:cxn>
              <a:cxn ang="0">
                <a:pos x="262890" y="439556"/>
              </a:cxn>
              <a:cxn ang="0">
                <a:pos x="248920" y="522132"/>
              </a:cxn>
              <a:cxn ang="0">
                <a:pos x="214630" y="652982"/>
              </a:cxn>
              <a:cxn ang="0">
                <a:pos x="193675" y="748897"/>
              </a:cxn>
              <a:cxn ang="0">
                <a:pos x="166370" y="810511"/>
              </a:cxn>
              <a:cxn ang="0">
                <a:pos x="138430" y="865773"/>
              </a:cxn>
              <a:cxn ang="0">
                <a:pos x="104140" y="920400"/>
              </a:cxn>
              <a:cxn ang="0">
                <a:pos x="69215" y="961688"/>
              </a:cxn>
              <a:cxn ang="0">
                <a:pos x="41910" y="995988"/>
              </a:cxn>
              <a:cxn ang="0">
                <a:pos x="13970" y="1016950"/>
              </a:cxn>
              <a:cxn ang="0">
                <a:pos x="0" y="1023937"/>
              </a:cxn>
              <a:cxn ang="0">
                <a:pos x="0" y="1016950"/>
              </a:cxn>
              <a:cxn ang="0">
                <a:pos x="6985" y="995988"/>
              </a:cxn>
              <a:cxn ang="0">
                <a:pos x="27940" y="955336"/>
              </a:cxn>
              <a:cxn ang="0">
                <a:pos x="55245" y="893087"/>
              </a:cxn>
              <a:cxn ang="0">
                <a:pos x="90170" y="817498"/>
              </a:cxn>
              <a:cxn ang="0">
                <a:pos x="117475" y="728571"/>
              </a:cxn>
              <a:cxn ang="0">
                <a:pos x="145415" y="632021"/>
              </a:cxn>
              <a:cxn ang="0">
                <a:pos x="166370" y="522132"/>
              </a:cxn>
              <a:cxn ang="0">
                <a:pos x="179705" y="412243"/>
              </a:cxn>
              <a:cxn ang="0">
                <a:pos x="186690" y="309341"/>
              </a:cxn>
              <a:cxn ang="0">
                <a:pos x="193675" y="226765"/>
              </a:cxn>
              <a:cxn ang="0">
                <a:pos x="193675" y="171503"/>
              </a:cxn>
              <a:cxn ang="0">
                <a:pos x="193675" y="130215"/>
              </a:cxn>
              <a:cxn ang="0">
                <a:pos x="186690" y="95915"/>
              </a:cxn>
              <a:cxn ang="0">
                <a:pos x="179705" y="75588"/>
              </a:cxn>
              <a:cxn ang="0">
                <a:pos x="173355" y="55262"/>
              </a:cxn>
              <a:cxn ang="0">
                <a:pos x="159385" y="34301"/>
              </a:cxn>
              <a:cxn ang="0">
                <a:pos x="152400" y="13974"/>
              </a:cxn>
              <a:cxn ang="0">
                <a:pos x="159385" y="6987"/>
              </a:cxn>
            </a:cxnLst>
            <a:rect l="txL" t="txT" r="txR" b="txB"/>
            <a:pathLst>
              <a:path w="425" h="1611">
                <a:moveTo>
                  <a:pt x="251" y="11"/>
                </a:moveTo>
                <a:lnTo>
                  <a:pt x="262" y="11"/>
                </a:lnTo>
                <a:lnTo>
                  <a:pt x="273" y="0"/>
                </a:lnTo>
                <a:lnTo>
                  <a:pt x="294" y="0"/>
                </a:lnTo>
                <a:lnTo>
                  <a:pt x="305" y="0"/>
                </a:lnTo>
                <a:lnTo>
                  <a:pt x="338" y="11"/>
                </a:lnTo>
                <a:lnTo>
                  <a:pt x="360" y="11"/>
                </a:lnTo>
                <a:lnTo>
                  <a:pt x="392" y="22"/>
                </a:lnTo>
                <a:lnTo>
                  <a:pt x="425" y="43"/>
                </a:lnTo>
                <a:lnTo>
                  <a:pt x="425" y="97"/>
                </a:lnTo>
                <a:lnTo>
                  <a:pt x="425" y="162"/>
                </a:lnTo>
                <a:lnTo>
                  <a:pt x="425" y="216"/>
                </a:lnTo>
                <a:lnTo>
                  <a:pt x="425" y="270"/>
                </a:lnTo>
                <a:lnTo>
                  <a:pt x="425" y="314"/>
                </a:lnTo>
                <a:lnTo>
                  <a:pt x="425" y="368"/>
                </a:lnTo>
                <a:lnTo>
                  <a:pt x="425" y="411"/>
                </a:lnTo>
                <a:lnTo>
                  <a:pt x="425" y="454"/>
                </a:lnTo>
                <a:lnTo>
                  <a:pt x="425" y="498"/>
                </a:lnTo>
                <a:lnTo>
                  <a:pt x="414" y="541"/>
                </a:lnTo>
                <a:lnTo>
                  <a:pt x="414" y="573"/>
                </a:lnTo>
                <a:lnTo>
                  <a:pt x="414" y="606"/>
                </a:lnTo>
                <a:lnTo>
                  <a:pt x="414" y="638"/>
                </a:lnTo>
                <a:lnTo>
                  <a:pt x="414" y="671"/>
                </a:lnTo>
                <a:lnTo>
                  <a:pt x="414" y="692"/>
                </a:lnTo>
                <a:lnTo>
                  <a:pt x="403" y="725"/>
                </a:lnTo>
                <a:lnTo>
                  <a:pt x="392" y="822"/>
                </a:lnTo>
                <a:lnTo>
                  <a:pt x="370" y="919"/>
                </a:lnTo>
                <a:lnTo>
                  <a:pt x="338" y="1028"/>
                </a:lnTo>
                <a:lnTo>
                  <a:pt x="316" y="1125"/>
                </a:lnTo>
                <a:lnTo>
                  <a:pt x="305" y="1179"/>
                </a:lnTo>
                <a:lnTo>
                  <a:pt x="283" y="1222"/>
                </a:lnTo>
                <a:lnTo>
                  <a:pt x="262" y="1276"/>
                </a:lnTo>
                <a:lnTo>
                  <a:pt x="240" y="1320"/>
                </a:lnTo>
                <a:lnTo>
                  <a:pt x="218" y="1363"/>
                </a:lnTo>
                <a:lnTo>
                  <a:pt x="196" y="1406"/>
                </a:lnTo>
                <a:lnTo>
                  <a:pt x="164" y="1449"/>
                </a:lnTo>
                <a:lnTo>
                  <a:pt x="131" y="1482"/>
                </a:lnTo>
                <a:lnTo>
                  <a:pt x="109" y="1514"/>
                </a:lnTo>
                <a:lnTo>
                  <a:pt x="87" y="1547"/>
                </a:lnTo>
                <a:lnTo>
                  <a:pt x="66" y="1568"/>
                </a:lnTo>
                <a:lnTo>
                  <a:pt x="44" y="1590"/>
                </a:lnTo>
                <a:lnTo>
                  <a:pt x="22" y="1601"/>
                </a:lnTo>
                <a:lnTo>
                  <a:pt x="11" y="1601"/>
                </a:lnTo>
                <a:lnTo>
                  <a:pt x="0" y="1612"/>
                </a:lnTo>
                <a:lnTo>
                  <a:pt x="0" y="1601"/>
                </a:lnTo>
                <a:lnTo>
                  <a:pt x="0" y="1579"/>
                </a:lnTo>
                <a:lnTo>
                  <a:pt x="11" y="1568"/>
                </a:lnTo>
                <a:lnTo>
                  <a:pt x="22" y="1536"/>
                </a:lnTo>
                <a:lnTo>
                  <a:pt x="44" y="1504"/>
                </a:lnTo>
                <a:lnTo>
                  <a:pt x="55" y="1460"/>
                </a:lnTo>
                <a:lnTo>
                  <a:pt x="87" y="1406"/>
                </a:lnTo>
                <a:lnTo>
                  <a:pt x="109" y="1352"/>
                </a:lnTo>
                <a:lnTo>
                  <a:pt x="142" y="1287"/>
                </a:lnTo>
                <a:lnTo>
                  <a:pt x="164" y="1222"/>
                </a:lnTo>
                <a:lnTo>
                  <a:pt x="185" y="1147"/>
                </a:lnTo>
                <a:lnTo>
                  <a:pt x="207" y="1082"/>
                </a:lnTo>
                <a:lnTo>
                  <a:pt x="229" y="995"/>
                </a:lnTo>
                <a:lnTo>
                  <a:pt x="240" y="919"/>
                </a:lnTo>
                <a:lnTo>
                  <a:pt x="262" y="822"/>
                </a:lnTo>
                <a:lnTo>
                  <a:pt x="273" y="736"/>
                </a:lnTo>
                <a:lnTo>
                  <a:pt x="283" y="649"/>
                </a:lnTo>
                <a:lnTo>
                  <a:pt x="283" y="562"/>
                </a:lnTo>
                <a:lnTo>
                  <a:pt x="294" y="487"/>
                </a:lnTo>
                <a:lnTo>
                  <a:pt x="294" y="422"/>
                </a:lnTo>
                <a:lnTo>
                  <a:pt x="305" y="357"/>
                </a:lnTo>
                <a:lnTo>
                  <a:pt x="305" y="314"/>
                </a:lnTo>
                <a:lnTo>
                  <a:pt x="305" y="270"/>
                </a:lnTo>
                <a:lnTo>
                  <a:pt x="305" y="227"/>
                </a:lnTo>
                <a:lnTo>
                  <a:pt x="305" y="205"/>
                </a:lnTo>
                <a:lnTo>
                  <a:pt x="294" y="173"/>
                </a:lnTo>
                <a:lnTo>
                  <a:pt x="294" y="151"/>
                </a:lnTo>
                <a:lnTo>
                  <a:pt x="283" y="130"/>
                </a:lnTo>
                <a:lnTo>
                  <a:pt x="283" y="119"/>
                </a:lnTo>
                <a:lnTo>
                  <a:pt x="273" y="97"/>
                </a:lnTo>
                <a:lnTo>
                  <a:pt x="273" y="87"/>
                </a:lnTo>
                <a:lnTo>
                  <a:pt x="262" y="76"/>
                </a:lnTo>
                <a:lnTo>
                  <a:pt x="251" y="54"/>
                </a:lnTo>
                <a:lnTo>
                  <a:pt x="240" y="43"/>
                </a:lnTo>
                <a:lnTo>
                  <a:pt x="240" y="22"/>
                </a:lnTo>
                <a:lnTo>
                  <a:pt x="251" y="1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76" name="Freeform 84"/>
          <p:cNvSpPr/>
          <p:nvPr/>
        </p:nvSpPr>
        <p:spPr>
          <a:xfrm>
            <a:off x="6491288" y="2441575"/>
            <a:ext cx="103187" cy="474663"/>
          </a:xfrm>
          <a:custGeom>
            <a:avLst/>
            <a:gdLst>
              <a:gd name="txL" fmla="*/ 0 w 164"/>
              <a:gd name="txT" fmla="*/ 0 h 747"/>
              <a:gd name="txR" fmla="*/ 164 w 164"/>
              <a:gd name="txB" fmla="*/ 747 h 747"/>
            </a:gdLst>
            <a:ahLst/>
            <a:cxnLst>
              <a:cxn ang="0">
                <a:pos x="0" y="0"/>
              </a:cxn>
              <a:cxn ang="0">
                <a:pos x="96266" y="27959"/>
              </a:cxn>
              <a:cxn ang="0">
                <a:pos x="96266" y="75616"/>
              </a:cxn>
              <a:cxn ang="0">
                <a:pos x="96266" y="123908"/>
              </a:cxn>
              <a:cxn ang="0">
                <a:pos x="96266" y="172200"/>
              </a:cxn>
              <a:cxn ang="0">
                <a:pos x="96266" y="213503"/>
              </a:cxn>
              <a:cxn ang="0">
                <a:pos x="96266" y="247816"/>
              </a:cxn>
              <a:cxn ang="0">
                <a:pos x="103187" y="282129"/>
              </a:cxn>
              <a:cxn ang="0">
                <a:pos x="103187" y="316442"/>
              </a:cxn>
              <a:cxn ang="0">
                <a:pos x="103187" y="343765"/>
              </a:cxn>
              <a:cxn ang="0">
                <a:pos x="103187" y="371724"/>
              </a:cxn>
              <a:cxn ang="0">
                <a:pos x="103187" y="392058"/>
              </a:cxn>
              <a:cxn ang="0">
                <a:pos x="103187" y="412391"/>
              </a:cxn>
              <a:cxn ang="0">
                <a:pos x="103187" y="426371"/>
              </a:cxn>
              <a:cxn ang="0">
                <a:pos x="103187" y="440350"/>
              </a:cxn>
              <a:cxn ang="0">
                <a:pos x="103187" y="453694"/>
              </a:cxn>
              <a:cxn ang="0">
                <a:pos x="103187" y="453694"/>
              </a:cxn>
              <a:cxn ang="0">
                <a:pos x="103187" y="460684"/>
              </a:cxn>
              <a:cxn ang="0">
                <a:pos x="96266" y="467673"/>
              </a:cxn>
              <a:cxn ang="0">
                <a:pos x="89345" y="467673"/>
              </a:cxn>
              <a:cxn ang="0">
                <a:pos x="82424" y="474663"/>
              </a:cxn>
              <a:cxn ang="0">
                <a:pos x="75503" y="467673"/>
              </a:cxn>
              <a:cxn ang="0">
                <a:pos x="68582" y="467673"/>
              </a:cxn>
              <a:cxn ang="0">
                <a:pos x="68582" y="467673"/>
              </a:cxn>
              <a:cxn ang="0">
                <a:pos x="68582" y="460684"/>
              </a:cxn>
              <a:cxn ang="0">
                <a:pos x="61661" y="453694"/>
              </a:cxn>
              <a:cxn ang="0">
                <a:pos x="61661" y="440350"/>
              </a:cxn>
              <a:cxn ang="0">
                <a:pos x="54739" y="426371"/>
              </a:cxn>
              <a:cxn ang="0">
                <a:pos x="54739" y="406037"/>
              </a:cxn>
              <a:cxn ang="0">
                <a:pos x="47818" y="378078"/>
              </a:cxn>
              <a:cxn ang="0">
                <a:pos x="41526" y="350755"/>
              </a:cxn>
              <a:cxn ang="0">
                <a:pos x="41526" y="323432"/>
              </a:cxn>
              <a:cxn ang="0">
                <a:pos x="34605" y="289119"/>
              </a:cxn>
              <a:cxn ang="0">
                <a:pos x="27684" y="247816"/>
              </a:cxn>
              <a:cxn ang="0">
                <a:pos x="20763" y="206513"/>
              </a:cxn>
              <a:cxn ang="0">
                <a:pos x="20763" y="165211"/>
              </a:cxn>
              <a:cxn ang="0">
                <a:pos x="13842" y="109929"/>
              </a:cxn>
              <a:cxn ang="0">
                <a:pos x="6921" y="62272"/>
              </a:cxn>
              <a:cxn ang="0">
                <a:pos x="0" y="0"/>
              </a:cxn>
              <a:cxn ang="0">
                <a:pos x="0" y="0"/>
              </a:cxn>
            </a:cxnLst>
            <a:rect l="txL" t="txT" r="txR" b="txB"/>
            <a:pathLst>
              <a:path w="164" h="747">
                <a:moveTo>
                  <a:pt x="0" y="0"/>
                </a:moveTo>
                <a:lnTo>
                  <a:pt x="153" y="44"/>
                </a:lnTo>
                <a:lnTo>
                  <a:pt x="153" y="119"/>
                </a:lnTo>
                <a:lnTo>
                  <a:pt x="153" y="195"/>
                </a:lnTo>
                <a:lnTo>
                  <a:pt x="153" y="271"/>
                </a:lnTo>
                <a:lnTo>
                  <a:pt x="153" y="336"/>
                </a:lnTo>
                <a:lnTo>
                  <a:pt x="153" y="390"/>
                </a:lnTo>
                <a:lnTo>
                  <a:pt x="164" y="444"/>
                </a:lnTo>
                <a:lnTo>
                  <a:pt x="164" y="498"/>
                </a:lnTo>
                <a:lnTo>
                  <a:pt x="164" y="541"/>
                </a:lnTo>
                <a:lnTo>
                  <a:pt x="164" y="585"/>
                </a:lnTo>
                <a:lnTo>
                  <a:pt x="164" y="617"/>
                </a:lnTo>
                <a:lnTo>
                  <a:pt x="164" y="649"/>
                </a:lnTo>
                <a:lnTo>
                  <a:pt x="164" y="671"/>
                </a:lnTo>
                <a:lnTo>
                  <a:pt x="164" y="693"/>
                </a:lnTo>
                <a:lnTo>
                  <a:pt x="164" y="714"/>
                </a:lnTo>
                <a:lnTo>
                  <a:pt x="164" y="725"/>
                </a:lnTo>
                <a:lnTo>
                  <a:pt x="153" y="736"/>
                </a:lnTo>
                <a:lnTo>
                  <a:pt x="142" y="736"/>
                </a:lnTo>
                <a:lnTo>
                  <a:pt x="131" y="747"/>
                </a:lnTo>
                <a:lnTo>
                  <a:pt x="120" y="736"/>
                </a:lnTo>
                <a:lnTo>
                  <a:pt x="109" y="736"/>
                </a:lnTo>
                <a:lnTo>
                  <a:pt x="109" y="725"/>
                </a:lnTo>
                <a:lnTo>
                  <a:pt x="98" y="714"/>
                </a:lnTo>
                <a:lnTo>
                  <a:pt x="98" y="693"/>
                </a:lnTo>
                <a:lnTo>
                  <a:pt x="87" y="671"/>
                </a:lnTo>
                <a:lnTo>
                  <a:pt x="87" y="639"/>
                </a:lnTo>
                <a:lnTo>
                  <a:pt x="76" y="595"/>
                </a:lnTo>
                <a:lnTo>
                  <a:pt x="66" y="552"/>
                </a:lnTo>
                <a:lnTo>
                  <a:pt x="66" y="509"/>
                </a:lnTo>
                <a:lnTo>
                  <a:pt x="55" y="455"/>
                </a:lnTo>
                <a:lnTo>
                  <a:pt x="44" y="390"/>
                </a:lnTo>
                <a:lnTo>
                  <a:pt x="33" y="325"/>
                </a:lnTo>
                <a:lnTo>
                  <a:pt x="33" y="260"/>
                </a:lnTo>
                <a:lnTo>
                  <a:pt x="22" y="173"/>
                </a:lnTo>
                <a:lnTo>
                  <a:pt x="11" y="98"/>
                </a:lnTo>
                <a:lnTo>
                  <a:pt x="0" y="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77" name="Freeform 85"/>
          <p:cNvSpPr/>
          <p:nvPr/>
        </p:nvSpPr>
        <p:spPr>
          <a:xfrm>
            <a:off x="6538913" y="2381250"/>
            <a:ext cx="319087" cy="363538"/>
          </a:xfrm>
          <a:custGeom>
            <a:avLst/>
            <a:gdLst>
              <a:gd name="txL" fmla="*/ 0 w 501"/>
              <a:gd name="txT" fmla="*/ 0 h 573"/>
              <a:gd name="txR" fmla="*/ 501 w 501"/>
              <a:gd name="txB" fmla="*/ 573 h 573"/>
            </a:gdLst>
            <a:ahLst/>
            <a:cxnLst>
              <a:cxn ang="0">
                <a:pos x="21018" y="89457"/>
              </a:cxn>
              <a:cxn ang="0">
                <a:pos x="90440" y="68520"/>
              </a:cxn>
              <a:cxn ang="0">
                <a:pos x="145850" y="48218"/>
              </a:cxn>
              <a:cxn ang="0">
                <a:pos x="180243" y="27281"/>
              </a:cxn>
              <a:cxn ang="0">
                <a:pos x="194255" y="13958"/>
              </a:cxn>
              <a:cxn ang="0">
                <a:pos x="215272" y="6979"/>
              </a:cxn>
              <a:cxn ang="0">
                <a:pos x="236290" y="0"/>
              </a:cxn>
              <a:cxn ang="0">
                <a:pos x="256671" y="6979"/>
              </a:cxn>
              <a:cxn ang="0">
                <a:pos x="291700" y="27281"/>
              </a:cxn>
              <a:cxn ang="0">
                <a:pos x="305075" y="41239"/>
              </a:cxn>
              <a:cxn ang="0">
                <a:pos x="319087" y="55197"/>
              </a:cxn>
              <a:cxn ang="0">
                <a:pos x="319087" y="68520"/>
              </a:cxn>
              <a:cxn ang="0">
                <a:pos x="312081" y="82478"/>
              </a:cxn>
              <a:cxn ang="0">
                <a:pos x="305075" y="89457"/>
              </a:cxn>
              <a:cxn ang="0">
                <a:pos x="298706" y="109759"/>
              </a:cxn>
              <a:cxn ang="0">
                <a:pos x="291700" y="130696"/>
              </a:cxn>
              <a:cxn ang="0">
                <a:pos x="277688" y="164956"/>
              </a:cxn>
              <a:cxn ang="0">
                <a:pos x="270683" y="206195"/>
              </a:cxn>
              <a:cxn ang="0">
                <a:pos x="263677" y="246800"/>
              </a:cxn>
              <a:cxn ang="0">
                <a:pos x="249665" y="301997"/>
              </a:cxn>
              <a:cxn ang="0">
                <a:pos x="242659" y="363538"/>
              </a:cxn>
              <a:cxn ang="0">
                <a:pos x="187249" y="336257"/>
              </a:cxn>
              <a:cxn ang="0">
                <a:pos x="187249" y="281694"/>
              </a:cxn>
              <a:cxn ang="0">
                <a:pos x="194255" y="240455"/>
              </a:cxn>
              <a:cxn ang="0">
                <a:pos x="194255" y="199216"/>
              </a:cxn>
              <a:cxn ang="0">
                <a:pos x="201260" y="171301"/>
              </a:cxn>
              <a:cxn ang="0">
                <a:pos x="201260" y="150998"/>
              </a:cxn>
              <a:cxn ang="0">
                <a:pos x="201260" y="130696"/>
              </a:cxn>
              <a:cxn ang="0">
                <a:pos x="201260" y="123717"/>
              </a:cxn>
              <a:cxn ang="0">
                <a:pos x="194255" y="116738"/>
              </a:cxn>
              <a:cxn ang="0">
                <a:pos x="173874" y="109759"/>
              </a:cxn>
              <a:cxn ang="0">
                <a:pos x="145850" y="109759"/>
              </a:cxn>
              <a:cxn ang="0">
                <a:pos x="118463" y="116738"/>
              </a:cxn>
              <a:cxn ang="0">
                <a:pos x="76428" y="130696"/>
              </a:cxn>
              <a:cxn ang="0">
                <a:pos x="28024" y="150998"/>
              </a:cxn>
              <a:cxn ang="0">
                <a:pos x="0" y="61541"/>
              </a:cxn>
            </a:cxnLst>
            <a:rect l="txL" t="txT" r="txR" b="txB"/>
            <a:pathLst>
              <a:path w="501" h="573">
                <a:moveTo>
                  <a:pt x="0" y="97"/>
                </a:moveTo>
                <a:lnTo>
                  <a:pt x="33" y="141"/>
                </a:lnTo>
                <a:lnTo>
                  <a:pt x="98" y="119"/>
                </a:lnTo>
                <a:lnTo>
                  <a:pt x="142" y="108"/>
                </a:lnTo>
                <a:lnTo>
                  <a:pt x="186" y="87"/>
                </a:lnTo>
                <a:lnTo>
                  <a:pt x="229" y="76"/>
                </a:lnTo>
                <a:lnTo>
                  <a:pt x="251" y="65"/>
                </a:lnTo>
                <a:lnTo>
                  <a:pt x="283" y="43"/>
                </a:lnTo>
                <a:lnTo>
                  <a:pt x="294" y="33"/>
                </a:lnTo>
                <a:lnTo>
                  <a:pt x="305" y="22"/>
                </a:lnTo>
                <a:lnTo>
                  <a:pt x="316" y="22"/>
                </a:lnTo>
                <a:lnTo>
                  <a:pt x="338" y="11"/>
                </a:lnTo>
                <a:lnTo>
                  <a:pt x="349" y="0"/>
                </a:lnTo>
                <a:lnTo>
                  <a:pt x="371" y="0"/>
                </a:lnTo>
                <a:lnTo>
                  <a:pt x="381" y="0"/>
                </a:lnTo>
                <a:lnTo>
                  <a:pt x="403" y="11"/>
                </a:lnTo>
                <a:lnTo>
                  <a:pt x="425" y="22"/>
                </a:lnTo>
                <a:lnTo>
                  <a:pt x="458" y="43"/>
                </a:lnTo>
                <a:lnTo>
                  <a:pt x="469" y="54"/>
                </a:lnTo>
                <a:lnTo>
                  <a:pt x="479" y="65"/>
                </a:lnTo>
                <a:lnTo>
                  <a:pt x="490" y="76"/>
                </a:lnTo>
                <a:lnTo>
                  <a:pt x="501" y="87"/>
                </a:lnTo>
                <a:lnTo>
                  <a:pt x="501" y="97"/>
                </a:lnTo>
                <a:lnTo>
                  <a:pt x="501" y="108"/>
                </a:lnTo>
                <a:lnTo>
                  <a:pt x="501" y="119"/>
                </a:lnTo>
                <a:lnTo>
                  <a:pt x="490" y="130"/>
                </a:lnTo>
                <a:lnTo>
                  <a:pt x="479" y="141"/>
                </a:lnTo>
                <a:lnTo>
                  <a:pt x="469" y="152"/>
                </a:lnTo>
                <a:lnTo>
                  <a:pt x="469" y="173"/>
                </a:lnTo>
                <a:lnTo>
                  <a:pt x="458" y="184"/>
                </a:lnTo>
                <a:lnTo>
                  <a:pt x="458" y="206"/>
                </a:lnTo>
                <a:lnTo>
                  <a:pt x="447" y="227"/>
                </a:lnTo>
                <a:lnTo>
                  <a:pt x="436" y="260"/>
                </a:lnTo>
                <a:lnTo>
                  <a:pt x="436" y="292"/>
                </a:lnTo>
                <a:lnTo>
                  <a:pt x="425" y="325"/>
                </a:lnTo>
                <a:lnTo>
                  <a:pt x="414" y="357"/>
                </a:lnTo>
                <a:lnTo>
                  <a:pt x="414" y="389"/>
                </a:lnTo>
                <a:lnTo>
                  <a:pt x="403" y="433"/>
                </a:lnTo>
                <a:lnTo>
                  <a:pt x="392" y="476"/>
                </a:lnTo>
                <a:lnTo>
                  <a:pt x="381" y="519"/>
                </a:lnTo>
                <a:lnTo>
                  <a:pt x="381" y="573"/>
                </a:lnTo>
                <a:lnTo>
                  <a:pt x="283" y="573"/>
                </a:lnTo>
                <a:lnTo>
                  <a:pt x="294" y="530"/>
                </a:lnTo>
                <a:lnTo>
                  <a:pt x="294" y="487"/>
                </a:lnTo>
                <a:lnTo>
                  <a:pt x="294" y="444"/>
                </a:lnTo>
                <a:lnTo>
                  <a:pt x="305" y="411"/>
                </a:lnTo>
                <a:lnTo>
                  <a:pt x="305" y="379"/>
                </a:lnTo>
                <a:lnTo>
                  <a:pt x="305" y="346"/>
                </a:lnTo>
                <a:lnTo>
                  <a:pt x="305" y="314"/>
                </a:lnTo>
                <a:lnTo>
                  <a:pt x="316" y="292"/>
                </a:lnTo>
                <a:lnTo>
                  <a:pt x="316" y="270"/>
                </a:lnTo>
                <a:lnTo>
                  <a:pt x="316" y="249"/>
                </a:lnTo>
                <a:lnTo>
                  <a:pt x="316" y="238"/>
                </a:lnTo>
                <a:lnTo>
                  <a:pt x="316" y="216"/>
                </a:lnTo>
                <a:lnTo>
                  <a:pt x="316" y="206"/>
                </a:lnTo>
                <a:lnTo>
                  <a:pt x="316" y="195"/>
                </a:lnTo>
                <a:lnTo>
                  <a:pt x="305" y="184"/>
                </a:lnTo>
                <a:lnTo>
                  <a:pt x="294" y="184"/>
                </a:lnTo>
                <a:lnTo>
                  <a:pt x="273" y="173"/>
                </a:lnTo>
                <a:lnTo>
                  <a:pt x="251" y="173"/>
                </a:lnTo>
                <a:lnTo>
                  <a:pt x="229" y="173"/>
                </a:lnTo>
                <a:lnTo>
                  <a:pt x="207" y="184"/>
                </a:lnTo>
                <a:lnTo>
                  <a:pt x="186" y="184"/>
                </a:lnTo>
                <a:lnTo>
                  <a:pt x="153" y="195"/>
                </a:lnTo>
                <a:lnTo>
                  <a:pt x="120" y="206"/>
                </a:lnTo>
                <a:lnTo>
                  <a:pt x="88" y="216"/>
                </a:lnTo>
                <a:lnTo>
                  <a:pt x="44" y="238"/>
                </a:lnTo>
                <a:lnTo>
                  <a:pt x="0" y="249"/>
                </a:lnTo>
                <a:lnTo>
                  <a:pt x="0" y="9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78" name="Freeform 86"/>
          <p:cNvSpPr/>
          <p:nvPr/>
        </p:nvSpPr>
        <p:spPr>
          <a:xfrm>
            <a:off x="6573838" y="2697163"/>
            <a:ext cx="255587" cy="109537"/>
          </a:xfrm>
          <a:custGeom>
            <a:avLst/>
            <a:gdLst>
              <a:gd name="txL" fmla="*/ 0 w 403"/>
              <a:gd name="txT" fmla="*/ 0 h 173"/>
              <a:gd name="txR" fmla="*/ 403 w 403"/>
              <a:gd name="txB" fmla="*/ 173 h 173"/>
            </a:gdLst>
            <a:ahLst/>
            <a:cxnLst>
              <a:cxn ang="0">
                <a:pos x="0" y="34191"/>
              </a:cxn>
              <a:cxn ang="0">
                <a:pos x="48200" y="20261"/>
              </a:cxn>
              <a:cxn ang="0">
                <a:pos x="96400" y="13296"/>
              </a:cxn>
              <a:cxn ang="0">
                <a:pos x="131282" y="6332"/>
              </a:cxn>
              <a:cxn ang="0">
                <a:pos x="165529" y="0"/>
              </a:cxn>
              <a:cxn ang="0">
                <a:pos x="179482" y="0"/>
              </a:cxn>
              <a:cxn ang="0">
                <a:pos x="193434" y="0"/>
              </a:cxn>
              <a:cxn ang="0">
                <a:pos x="200411" y="0"/>
              </a:cxn>
              <a:cxn ang="0">
                <a:pos x="213729" y="0"/>
              </a:cxn>
              <a:cxn ang="0">
                <a:pos x="220705" y="0"/>
              </a:cxn>
              <a:cxn ang="0">
                <a:pos x="227682" y="0"/>
              </a:cxn>
              <a:cxn ang="0">
                <a:pos x="227682" y="0"/>
              </a:cxn>
              <a:cxn ang="0">
                <a:pos x="234658" y="6332"/>
              </a:cxn>
              <a:cxn ang="0">
                <a:pos x="241634" y="20261"/>
              </a:cxn>
              <a:cxn ang="0">
                <a:pos x="248611" y="34191"/>
              </a:cxn>
              <a:cxn ang="0">
                <a:pos x="255587" y="47487"/>
              </a:cxn>
              <a:cxn ang="0">
                <a:pos x="255587" y="68381"/>
              </a:cxn>
              <a:cxn ang="0">
                <a:pos x="206753" y="75346"/>
              </a:cxn>
              <a:cxn ang="0">
                <a:pos x="165529" y="81678"/>
              </a:cxn>
              <a:cxn ang="0">
                <a:pos x="131282" y="81678"/>
              </a:cxn>
              <a:cxn ang="0">
                <a:pos x="103376" y="81678"/>
              </a:cxn>
              <a:cxn ang="0">
                <a:pos x="76105" y="88643"/>
              </a:cxn>
              <a:cxn ang="0">
                <a:pos x="55176" y="88643"/>
              </a:cxn>
              <a:cxn ang="0">
                <a:pos x="27271" y="95607"/>
              </a:cxn>
              <a:cxn ang="0">
                <a:pos x="0" y="109537"/>
              </a:cxn>
              <a:cxn ang="0">
                <a:pos x="0" y="34191"/>
              </a:cxn>
              <a:cxn ang="0">
                <a:pos x="0" y="34191"/>
              </a:cxn>
            </a:cxnLst>
            <a:rect l="txL" t="txT" r="txR" b="txB"/>
            <a:pathLst>
              <a:path w="402" h="173">
                <a:moveTo>
                  <a:pt x="0" y="54"/>
                </a:moveTo>
                <a:lnTo>
                  <a:pt x="76" y="32"/>
                </a:lnTo>
                <a:lnTo>
                  <a:pt x="152" y="21"/>
                </a:lnTo>
                <a:lnTo>
                  <a:pt x="207" y="10"/>
                </a:lnTo>
                <a:lnTo>
                  <a:pt x="261" y="0"/>
                </a:lnTo>
                <a:lnTo>
                  <a:pt x="283" y="0"/>
                </a:lnTo>
                <a:lnTo>
                  <a:pt x="305" y="0"/>
                </a:lnTo>
                <a:lnTo>
                  <a:pt x="316" y="0"/>
                </a:lnTo>
                <a:lnTo>
                  <a:pt x="337" y="0"/>
                </a:lnTo>
                <a:lnTo>
                  <a:pt x="348" y="0"/>
                </a:lnTo>
                <a:lnTo>
                  <a:pt x="359" y="0"/>
                </a:lnTo>
                <a:lnTo>
                  <a:pt x="370" y="10"/>
                </a:lnTo>
                <a:lnTo>
                  <a:pt x="381" y="32"/>
                </a:lnTo>
                <a:lnTo>
                  <a:pt x="392" y="54"/>
                </a:lnTo>
                <a:lnTo>
                  <a:pt x="403" y="75"/>
                </a:lnTo>
                <a:lnTo>
                  <a:pt x="403" y="108"/>
                </a:lnTo>
                <a:lnTo>
                  <a:pt x="326" y="119"/>
                </a:lnTo>
                <a:lnTo>
                  <a:pt x="261" y="129"/>
                </a:lnTo>
                <a:lnTo>
                  <a:pt x="207" y="129"/>
                </a:lnTo>
                <a:lnTo>
                  <a:pt x="163" y="129"/>
                </a:lnTo>
                <a:lnTo>
                  <a:pt x="120" y="140"/>
                </a:lnTo>
                <a:lnTo>
                  <a:pt x="87" y="140"/>
                </a:lnTo>
                <a:lnTo>
                  <a:pt x="43" y="151"/>
                </a:lnTo>
                <a:lnTo>
                  <a:pt x="0" y="173"/>
                </a:lnTo>
                <a:lnTo>
                  <a:pt x="0" y="54"/>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70" name="Freeform 78"/>
          <p:cNvSpPr/>
          <p:nvPr/>
        </p:nvSpPr>
        <p:spPr>
          <a:xfrm>
            <a:off x="6884988" y="2552700"/>
            <a:ext cx="546100" cy="136525"/>
          </a:xfrm>
          <a:custGeom>
            <a:avLst/>
            <a:gdLst>
              <a:gd name="txL" fmla="*/ 0 w 860"/>
              <a:gd name="txT" fmla="*/ 0 h 217"/>
              <a:gd name="txR" fmla="*/ 860 w 860"/>
              <a:gd name="txB" fmla="*/ 217 h 217"/>
            </a:gdLst>
            <a:ahLst/>
            <a:cxnLst>
              <a:cxn ang="0">
                <a:pos x="179705" y="47815"/>
              </a:cxn>
              <a:cxn ang="0">
                <a:pos x="227965" y="34603"/>
              </a:cxn>
              <a:cxn ang="0">
                <a:pos x="269240" y="20762"/>
              </a:cxn>
              <a:cxn ang="0">
                <a:pos x="304165" y="13841"/>
              </a:cxn>
              <a:cxn ang="0">
                <a:pos x="345440" y="6921"/>
              </a:cxn>
              <a:cxn ang="0">
                <a:pos x="372745" y="6921"/>
              </a:cxn>
              <a:cxn ang="0">
                <a:pos x="400685" y="0"/>
              </a:cxn>
              <a:cxn ang="0">
                <a:pos x="428625" y="0"/>
              </a:cxn>
              <a:cxn ang="0">
                <a:pos x="448945" y="0"/>
              </a:cxn>
              <a:cxn ang="0">
                <a:pos x="469900" y="0"/>
              </a:cxn>
              <a:cxn ang="0">
                <a:pos x="483870" y="0"/>
              </a:cxn>
              <a:cxn ang="0">
                <a:pos x="497205" y="0"/>
              </a:cxn>
              <a:cxn ang="0">
                <a:pos x="511175" y="6921"/>
              </a:cxn>
              <a:cxn ang="0">
                <a:pos x="518160" y="6921"/>
              </a:cxn>
              <a:cxn ang="0">
                <a:pos x="532130" y="13841"/>
              </a:cxn>
              <a:cxn ang="0">
                <a:pos x="539115" y="20762"/>
              </a:cxn>
              <a:cxn ang="0">
                <a:pos x="546100" y="27682"/>
              </a:cxn>
              <a:cxn ang="0">
                <a:pos x="546100" y="34603"/>
              </a:cxn>
              <a:cxn ang="0">
                <a:pos x="539115" y="47815"/>
              </a:cxn>
              <a:cxn ang="0">
                <a:pos x="532130" y="54736"/>
              </a:cxn>
              <a:cxn ang="0">
                <a:pos x="518160" y="61656"/>
              </a:cxn>
              <a:cxn ang="0">
                <a:pos x="497205" y="68577"/>
              </a:cxn>
              <a:cxn ang="0">
                <a:pos x="476885" y="74869"/>
              </a:cxn>
              <a:cxn ang="0">
                <a:pos x="441960" y="81789"/>
              </a:cxn>
              <a:cxn ang="0">
                <a:pos x="414655" y="95630"/>
              </a:cxn>
              <a:cxn ang="0">
                <a:pos x="379730" y="102551"/>
              </a:cxn>
              <a:cxn ang="0">
                <a:pos x="352425" y="109472"/>
              </a:cxn>
              <a:cxn ang="0">
                <a:pos x="324485" y="115763"/>
              </a:cxn>
              <a:cxn ang="0">
                <a:pos x="297180" y="115763"/>
              </a:cxn>
              <a:cxn ang="0">
                <a:pos x="276225" y="122684"/>
              </a:cxn>
              <a:cxn ang="0">
                <a:pos x="262255" y="122684"/>
              </a:cxn>
              <a:cxn ang="0">
                <a:pos x="248920" y="122684"/>
              </a:cxn>
              <a:cxn ang="0">
                <a:pos x="241935" y="122684"/>
              </a:cxn>
              <a:cxn ang="0">
                <a:pos x="220980" y="122684"/>
              </a:cxn>
              <a:cxn ang="0">
                <a:pos x="193040" y="122684"/>
              </a:cxn>
              <a:cxn ang="0">
                <a:pos x="165735" y="129604"/>
              </a:cxn>
              <a:cxn ang="0">
                <a:pos x="131445" y="129604"/>
              </a:cxn>
              <a:cxn ang="0">
                <a:pos x="110490" y="136525"/>
              </a:cxn>
              <a:cxn ang="0">
                <a:pos x="96520" y="136525"/>
              </a:cxn>
              <a:cxn ang="0">
                <a:pos x="82550" y="136525"/>
              </a:cxn>
              <a:cxn ang="0">
                <a:pos x="69215" y="136525"/>
              </a:cxn>
              <a:cxn ang="0">
                <a:pos x="55245" y="136525"/>
              </a:cxn>
              <a:cxn ang="0">
                <a:pos x="48260" y="136525"/>
              </a:cxn>
              <a:cxn ang="0">
                <a:pos x="34290" y="136525"/>
              </a:cxn>
              <a:cxn ang="0">
                <a:pos x="27305" y="129604"/>
              </a:cxn>
              <a:cxn ang="0">
                <a:pos x="20320" y="129604"/>
              </a:cxn>
              <a:cxn ang="0">
                <a:pos x="6985" y="122684"/>
              </a:cxn>
              <a:cxn ang="0">
                <a:pos x="6985" y="109472"/>
              </a:cxn>
              <a:cxn ang="0">
                <a:pos x="0" y="102551"/>
              </a:cxn>
              <a:cxn ang="0">
                <a:pos x="6985" y="95630"/>
              </a:cxn>
              <a:cxn ang="0">
                <a:pos x="13335" y="88710"/>
              </a:cxn>
              <a:cxn ang="0">
                <a:pos x="27305" y="88710"/>
              </a:cxn>
              <a:cxn ang="0">
                <a:pos x="48260" y="81789"/>
              </a:cxn>
              <a:cxn ang="0">
                <a:pos x="69215" y="68577"/>
              </a:cxn>
              <a:cxn ang="0">
                <a:pos x="82550" y="68577"/>
              </a:cxn>
              <a:cxn ang="0">
                <a:pos x="103505" y="61656"/>
              </a:cxn>
              <a:cxn ang="0">
                <a:pos x="117475" y="61656"/>
              </a:cxn>
              <a:cxn ang="0">
                <a:pos x="137795" y="54736"/>
              </a:cxn>
              <a:cxn ang="0">
                <a:pos x="158750" y="47815"/>
              </a:cxn>
              <a:cxn ang="0">
                <a:pos x="179705" y="47815"/>
              </a:cxn>
              <a:cxn ang="0">
                <a:pos x="179705" y="47815"/>
              </a:cxn>
            </a:cxnLst>
            <a:rect l="txL" t="txT" r="txR" b="txB"/>
            <a:pathLst>
              <a:path w="860" h="216">
                <a:moveTo>
                  <a:pt x="283" y="76"/>
                </a:moveTo>
                <a:lnTo>
                  <a:pt x="359" y="55"/>
                </a:lnTo>
                <a:lnTo>
                  <a:pt x="424" y="33"/>
                </a:lnTo>
                <a:lnTo>
                  <a:pt x="479" y="22"/>
                </a:lnTo>
                <a:lnTo>
                  <a:pt x="544" y="11"/>
                </a:lnTo>
                <a:lnTo>
                  <a:pt x="587" y="11"/>
                </a:lnTo>
                <a:lnTo>
                  <a:pt x="631" y="0"/>
                </a:lnTo>
                <a:lnTo>
                  <a:pt x="675" y="0"/>
                </a:lnTo>
                <a:lnTo>
                  <a:pt x="707" y="0"/>
                </a:lnTo>
                <a:lnTo>
                  <a:pt x="740" y="0"/>
                </a:lnTo>
                <a:lnTo>
                  <a:pt x="762" y="0"/>
                </a:lnTo>
                <a:lnTo>
                  <a:pt x="783" y="0"/>
                </a:lnTo>
                <a:lnTo>
                  <a:pt x="805" y="11"/>
                </a:lnTo>
                <a:lnTo>
                  <a:pt x="816" y="11"/>
                </a:lnTo>
                <a:lnTo>
                  <a:pt x="838" y="22"/>
                </a:lnTo>
                <a:lnTo>
                  <a:pt x="849" y="33"/>
                </a:lnTo>
                <a:lnTo>
                  <a:pt x="860" y="44"/>
                </a:lnTo>
                <a:lnTo>
                  <a:pt x="860" y="55"/>
                </a:lnTo>
                <a:lnTo>
                  <a:pt x="849" y="76"/>
                </a:lnTo>
                <a:lnTo>
                  <a:pt x="838" y="87"/>
                </a:lnTo>
                <a:lnTo>
                  <a:pt x="816" y="98"/>
                </a:lnTo>
                <a:lnTo>
                  <a:pt x="783" y="109"/>
                </a:lnTo>
                <a:lnTo>
                  <a:pt x="751" y="119"/>
                </a:lnTo>
                <a:lnTo>
                  <a:pt x="696" y="130"/>
                </a:lnTo>
                <a:lnTo>
                  <a:pt x="653" y="152"/>
                </a:lnTo>
                <a:lnTo>
                  <a:pt x="598" y="163"/>
                </a:lnTo>
                <a:lnTo>
                  <a:pt x="555" y="174"/>
                </a:lnTo>
                <a:lnTo>
                  <a:pt x="511" y="184"/>
                </a:lnTo>
                <a:lnTo>
                  <a:pt x="468" y="184"/>
                </a:lnTo>
                <a:lnTo>
                  <a:pt x="435" y="195"/>
                </a:lnTo>
                <a:lnTo>
                  <a:pt x="413" y="195"/>
                </a:lnTo>
                <a:lnTo>
                  <a:pt x="392" y="195"/>
                </a:lnTo>
                <a:lnTo>
                  <a:pt x="381" y="195"/>
                </a:lnTo>
                <a:lnTo>
                  <a:pt x="348" y="195"/>
                </a:lnTo>
                <a:lnTo>
                  <a:pt x="304" y="195"/>
                </a:lnTo>
                <a:lnTo>
                  <a:pt x="261" y="206"/>
                </a:lnTo>
                <a:lnTo>
                  <a:pt x="207" y="206"/>
                </a:lnTo>
                <a:lnTo>
                  <a:pt x="174" y="217"/>
                </a:lnTo>
                <a:lnTo>
                  <a:pt x="152" y="217"/>
                </a:lnTo>
                <a:lnTo>
                  <a:pt x="130" y="217"/>
                </a:lnTo>
                <a:lnTo>
                  <a:pt x="109" y="217"/>
                </a:lnTo>
                <a:lnTo>
                  <a:pt x="87" y="217"/>
                </a:lnTo>
                <a:lnTo>
                  <a:pt x="76" y="217"/>
                </a:lnTo>
                <a:lnTo>
                  <a:pt x="54" y="217"/>
                </a:lnTo>
                <a:lnTo>
                  <a:pt x="43" y="206"/>
                </a:lnTo>
                <a:lnTo>
                  <a:pt x="32" y="206"/>
                </a:lnTo>
                <a:lnTo>
                  <a:pt x="11" y="195"/>
                </a:lnTo>
                <a:lnTo>
                  <a:pt x="11" y="174"/>
                </a:lnTo>
                <a:lnTo>
                  <a:pt x="0" y="163"/>
                </a:lnTo>
                <a:lnTo>
                  <a:pt x="11" y="152"/>
                </a:lnTo>
                <a:lnTo>
                  <a:pt x="21" y="141"/>
                </a:lnTo>
                <a:lnTo>
                  <a:pt x="43" y="141"/>
                </a:lnTo>
                <a:lnTo>
                  <a:pt x="76" y="130"/>
                </a:lnTo>
                <a:lnTo>
                  <a:pt x="109" y="109"/>
                </a:lnTo>
                <a:lnTo>
                  <a:pt x="130" y="109"/>
                </a:lnTo>
                <a:lnTo>
                  <a:pt x="163" y="98"/>
                </a:lnTo>
                <a:lnTo>
                  <a:pt x="185" y="98"/>
                </a:lnTo>
                <a:lnTo>
                  <a:pt x="217" y="87"/>
                </a:lnTo>
                <a:lnTo>
                  <a:pt x="250" y="76"/>
                </a:lnTo>
                <a:lnTo>
                  <a:pt x="283" y="7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71" name="Freeform 79"/>
          <p:cNvSpPr/>
          <p:nvPr/>
        </p:nvSpPr>
        <p:spPr>
          <a:xfrm>
            <a:off x="6808788" y="2290763"/>
            <a:ext cx="671512" cy="220662"/>
          </a:xfrm>
          <a:custGeom>
            <a:avLst/>
            <a:gdLst>
              <a:gd name="txL" fmla="*/ 0 w 1056"/>
              <a:gd name="txT" fmla="*/ 0 h 347"/>
              <a:gd name="txR" fmla="*/ 1056 w 1056"/>
              <a:gd name="txB" fmla="*/ 347 h 347"/>
            </a:gdLst>
            <a:ahLst/>
            <a:cxnLst>
              <a:cxn ang="0">
                <a:pos x="331941" y="62320"/>
              </a:cxn>
              <a:cxn ang="0">
                <a:pos x="387900" y="48329"/>
              </a:cxn>
              <a:cxn ang="0">
                <a:pos x="436228" y="34975"/>
              </a:cxn>
              <a:cxn ang="0">
                <a:pos x="477562" y="20985"/>
              </a:cxn>
              <a:cxn ang="0">
                <a:pos x="511901" y="13990"/>
              </a:cxn>
              <a:cxn ang="0">
                <a:pos x="539880" y="6995"/>
              </a:cxn>
              <a:cxn ang="0">
                <a:pos x="560865" y="6995"/>
              </a:cxn>
              <a:cxn ang="0">
                <a:pos x="574219" y="0"/>
              </a:cxn>
              <a:cxn ang="0">
                <a:pos x="588209" y="0"/>
              </a:cxn>
              <a:cxn ang="0">
                <a:pos x="616188" y="13990"/>
              </a:cxn>
              <a:cxn ang="0">
                <a:pos x="650527" y="27980"/>
              </a:cxn>
              <a:cxn ang="0">
                <a:pos x="664517" y="41334"/>
              </a:cxn>
              <a:cxn ang="0">
                <a:pos x="671512" y="55324"/>
              </a:cxn>
              <a:cxn ang="0">
                <a:pos x="664517" y="62320"/>
              </a:cxn>
              <a:cxn ang="0">
                <a:pos x="643532" y="69315"/>
              </a:cxn>
              <a:cxn ang="0">
                <a:pos x="623183" y="75674"/>
              </a:cxn>
              <a:cxn ang="0">
                <a:pos x="595204" y="89664"/>
              </a:cxn>
              <a:cxn ang="0">
                <a:pos x="546875" y="103654"/>
              </a:cxn>
              <a:cxn ang="0">
                <a:pos x="477562" y="117008"/>
              </a:cxn>
              <a:cxn ang="0">
                <a:pos x="387900" y="137993"/>
              </a:cxn>
              <a:cxn ang="0">
                <a:pos x="283612" y="158342"/>
              </a:cxn>
              <a:cxn ang="0">
                <a:pos x="186955" y="179328"/>
              </a:cxn>
              <a:cxn ang="0">
                <a:pos x="103652" y="199677"/>
              </a:cxn>
              <a:cxn ang="0">
                <a:pos x="27980" y="213667"/>
              </a:cxn>
              <a:cxn ang="0">
                <a:pos x="0" y="151347"/>
              </a:cxn>
              <a:cxn ang="0">
                <a:pos x="13990" y="151347"/>
              </a:cxn>
              <a:cxn ang="0">
                <a:pos x="41334" y="144988"/>
              </a:cxn>
              <a:cxn ang="0">
                <a:pos x="69313" y="137993"/>
              </a:cxn>
              <a:cxn ang="0">
                <a:pos x="103652" y="130998"/>
              </a:cxn>
              <a:cxn ang="0">
                <a:pos x="145621" y="117008"/>
              </a:cxn>
              <a:cxn ang="0">
                <a:pos x="186955" y="103654"/>
              </a:cxn>
              <a:cxn ang="0">
                <a:pos x="242278" y="89664"/>
              </a:cxn>
              <a:cxn ang="0">
                <a:pos x="304597" y="75674"/>
              </a:cxn>
            </a:cxnLst>
            <a:rect l="txL" t="txT" r="txR" b="txB"/>
            <a:pathLst>
              <a:path w="1056" h="347">
                <a:moveTo>
                  <a:pt x="479" y="119"/>
                </a:moveTo>
                <a:lnTo>
                  <a:pt x="522" y="98"/>
                </a:lnTo>
                <a:lnTo>
                  <a:pt x="566" y="87"/>
                </a:lnTo>
                <a:lnTo>
                  <a:pt x="610" y="76"/>
                </a:lnTo>
                <a:lnTo>
                  <a:pt x="653" y="65"/>
                </a:lnTo>
                <a:lnTo>
                  <a:pt x="686" y="55"/>
                </a:lnTo>
                <a:lnTo>
                  <a:pt x="718" y="44"/>
                </a:lnTo>
                <a:lnTo>
                  <a:pt x="751" y="33"/>
                </a:lnTo>
                <a:lnTo>
                  <a:pt x="784" y="33"/>
                </a:lnTo>
                <a:lnTo>
                  <a:pt x="805" y="22"/>
                </a:lnTo>
                <a:lnTo>
                  <a:pt x="827" y="22"/>
                </a:lnTo>
                <a:lnTo>
                  <a:pt x="849" y="11"/>
                </a:lnTo>
                <a:lnTo>
                  <a:pt x="871" y="11"/>
                </a:lnTo>
                <a:lnTo>
                  <a:pt x="882" y="11"/>
                </a:lnTo>
                <a:lnTo>
                  <a:pt x="893" y="0"/>
                </a:lnTo>
                <a:lnTo>
                  <a:pt x="903" y="0"/>
                </a:lnTo>
                <a:lnTo>
                  <a:pt x="925" y="0"/>
                </a:lnTo>
                <a:lnTo>
                  <a:pt x="947" y="11"/>
                </a:lnTo>
                <a:lnTo>
                  <a:pt x="969" y="22"/>
                </a:lnTo>
                <a:lnTo>
                  <a:pt x="1001" y="33"/>
                </a:lnTo>
                <a:lnTo>
                  <a:pt x="1023" y="44"/>
                </a:lnTo>
                <a:lnTo>
                  <a:pt x="1034" y="55"/>
                </a:lnTo>
                <a:lnTo>
                  <a:pt x="1045" y="65"/>
                </a:lnTo>
                <a:lnTo>
                  <a:pt x="1056" y="76"/>
                </a:lnTo>
                <a:lnTo>
                  <a:pt x="1056" y="87"/>
                </a:lnTo>
                <a:lnTo>
                  <a:pt x="1045" y="87"/>
                </a:lnTo>
                <a:lnTo>
                  <a:pt x="1045" y="98"/>
                </a:lnTo>
                <a:lnTo>
                  <a:pt x="1034" y="109"/>
                </a:lnTo>
                <a:lnTo>
                  <a:pt x="1012" y="109"/>
                </a:lnTo>
                <a:lnTo>
                  <a:pt x="1001" y="119"/>
                </a:lnTo>
                <a:lnTo>
                  <a:pt x="980" y="119"/>
                </a:lnTo>
                <a:lnTo>
                  <a:pt x="958" y="130"/>
                </a:lnTo>
                <a:lnTo>
                  <a:pt x="936" y="141"/>
                </a:lnTo>
                <a:lnTo>
                  <a:pt x="903" y="152"/>
                </a:lnTo>
                <a:lnTo>
                  <a:pt x="860" y="163"/>
                </a:lnTo>
                <a:lnTo>
                  <a:pt x="816" y="174"/>
                </a:lnTo>
                <a:lnTo>
                  <a:pt x="751" y="184"/>
                </a:lnTo>
                <a:lnTo>
                  <a:pt x="686" y="206"/>
                </a:lnTo>
                <a:lnTo>
                  <a:pt x="610" y="217"/>
                </a:lnTo>
                <a:lnTo>
                  <a:pt x="533" y="228"/>
                </a:lnTo>
                <a:lnTo>
                  <a:pt x="446" y="249"/>
                </a:lnTo>
                <a:lnTo>
                  <a:pt x="370" y="271"/>
                </a:lnTo>
                <a:lnTo>
                  <a:pt x="294" y="282"/>
                </a:lnTo>
                <a:lnTo>
                  <a:pt x="218" y="293"/>
                </a:lnTo>
                <a:lnTo>
                  <a:pt x="163" y="314"/>
                </a:lnTo>
                <a:lnTo>
                  <a:pt x="98" y="325"/>
                </a:lnTo>
                <a:lnTo>
                  <a:pt x="44" y="336"/>
                </a:lnTo>
                <a:lnTo>
                  <a:pt x="0" y="347"/>
                </a:lnTo>
                <a:lnTo>
                  <a:pt x="0" y="238"/>
                </a:lnTo>
                <a:lnTo>
                  <a:pt x="11" y="238"/>
                </a:lnTo>
                <a:lnTo>
                  <a:pt x="22" y="238"/>
                </a:lnTo>
                <a:lnTo>
                  <a:pt x="44" y="228"/>
                </a:lnTo>
                <a:lnTo>
                  <a:pt x="65" y="228"/>
                </a:lnTo>
                <a:lnTo>
                  <a:pt x="76" y="228"/>
                </a:lnTo>
                <a:lnTo>
                  <a:pt x="109" y="217"/>
                </a:lnTo>
                <a:lnTo>
                  <a:pt x="131" y="206"/>
                </a:lnTo>
                <a:lnTo>
                  <a:pt x="163" y="206"/>
                </a:lnTo>
                <a:lnTo>
                  <a:pt x="196" y="195"/>
                </a:lnTo>
                <a:lnTo>
                  <a:pt x="229" y="184"/>
                </a:lnTo>
                <a:lnTo>
                  <a:pt x="261" y="174"/>
                </a:lnTo>
                <a:lnTo>
                  <a:pt x="294" y="163"/>
                </a:lnTo>
                <a:lnTo>
                  <a:pt x="337" y="152"/>
                </a:lnTo>
                <a:lnTo>
                  <a:pt x="381" y="141"/>
                </a:lnTo>
                <a:lnTo>
                  <a:pt x="424" y="130"/>
                </a:lnTo>
                <a:lnTo>
                  <a:pt x="479" y="119"/>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3872" name="Freeform 80"/>
          <p:cNvSpPr/>
          <p:nvPr/>
        </p:nvSpPr>
        <p:spPr>
          <a:xfrm>
            <a:off x="7099300" y="2408238"/>
            <a:ext cx="76200" cy="679450"/>
          </a:xfrm>
          <a:custGeom>
            <a:avLst/>
            <a:gdLst>
              <a:gd name="txL" fmla="*/ 0 w 120"/>
              <a:gd name="txT" fmla="*/ 0 h 1071"/>
              <a:gd name="txR" fmla="*/ 120 w 120"/>
              <a:gd name="txB" fmla="*/ 1071 h 1071"/>
            </a:gdLst>
            <a:ahLst/>
            <a:cxnLst>
              <a:cxn ang="0">
                <a:pos x="6985" y="515138"/>
              </a:cxn>
              <a:cxn ang="0">
                <a:pos x="0" y="494203"/>
              </a:cxn>
              <a:cxn ang="0">
                <a:pos x="0" y="473902"/>
              </a:cxn>
              <a:cxn ang="0">
                <a:pos x="0" y="452967"/>
              </a:cxn>
              <a:cxn ang="0">
                <a:pos x="0" y="425687"/>
              </a:cxn>
              <a:cxn ang="0">
                <a:pos x="0" y="398408"/>
              </a:cxn>
              <a:cxn ang="0">
                <a:pos x="0" y="370494"/>
              </a:cxn>
              <a:cxn ang="0">
                <a:pos x="0" y="343214"/>
              </a:cxn>
              <a:cxn ang="0">
                <a:pos x="0" y="315935"/>
              </a:cxn>
              <a:cxn ang="0">
                <a:pos x="0" y="281677"/>
              </a:cxn>
              <a:cxn ang="0">
                <a:pos x="0" y="247419"/>
              </a:cxn>
              <a:cxn ang="0">
                <a:pos x="0" y="213161"/>
              </a:cxn>
              <a:cxn ang="0">
                <a:pos x="0" y="178903"/>
              </a:cxn>
              <a:cxn ang="0">
                <a:pos x="0" y="137666"/>
              </a:cxn>
              <a:cxn ang="0">
                <a:pos x="0" y="96430"/>
              </a:cxn>
              <a:cxn ang="0">
                <a:pos x="0" y="55193"/>
              </a:cxn>
              <a:cxn ang="0">
                <a:pos x="0" y="13957"/>
              </a:cxn>
              <a:cxn ang="0">
                <a:pos x="76200" y="0"/>
              </a:cxn>
              <a:cxn ang="0">
                <a:pos x="76200" y="69150"/>
              </a:cxn>
              <a:cxn ang="0">
                <a:pos x="76200" y="130688"/>
              </a:cxn>
              <a:cxn ang="0">
                <a:pos x="76200" y="192225"/>
              </a:cxn>
              <a:cxn ang="0">
                <a:pos x="76200" y="254397"/>
              </a:cxn>
              <a:cxn ang="0">
                <a:pos x="76200" y="308956"/>
              </a:cxn>
              <a:cxn ang="0">
                <a:pos x="76200" y="357171"/>
              </a:cxn>
              <a:cxn ang="0">
                <a:pos x="76200" y="398408"/>
              </a:cxn>
              <a:cxn ang="0">
                <a:pos x="76200" y="439644"/>
              </a:cxn>
              <a:cxn ang="0">
                <a:pos x="76200" y="480881"/>
              </a:cxn>
              <a:cxn ang="0">
                <a:pos x="76200" y="515138"/>
              </a:cxn>
              <a:cxn ang="0">
                <a:pos x="76200" y="542418"/>
              </a:cxn>
              <a:cxn ang="0">
                <a:pos x="76200" y="562719"/>
              </a:cxn>
              <a:cxn ang="0">
                <a:pos x="69215" y="583654"/>
              </a:cxn>
              <a:cxn ang="0">
                <a:pos x="69215" y="603955"/>
              </a:cxn>
              <a:cxn ang="0">
                <a:pos x="69215" y="610934"/>
              </a:cxn>
              <a:cxn ang="0">
                <a:pos x="69215" y="624891"/>
              </a:cxn>
              <a:cxn ang="0">
                <a:pos x="69215" y="638213"/>
              </a:cxn>
              <a:cxn ang="0">
                <a:pos x="62230" y="645192"/>
              </a:cxn>
              <a:cxn ang="0">
                <a:pos x="55245" y="659149"/>
              </a:cxn>
              <a:cxn ang="0">
                <a:pos x="55245" y="666127"/>
              </a:cxn>
              <a:cxn ang="0">
                <a:pos x="48260" y="672472"/>
              </a:cxn>
              <a:cxn ang="0">
                <a:pos x="41275" y="672472"/>
              </a:cxn>
              <a:cxn ang="0">
                <a:pos x="41275" y="679450"/>
              </a:cxn>
              <a:cxn ang="0">
                <a:pos x="34925" y="679450"/>
              </a:cxn>
              <a:cxn ang="0">
                <a:pos x="27940" y="672472"/>
              </a:cxn>
              <a:cxn ang="0">
                <a:pos x="20955" y="666127"/>
              </a:cxn>
              <a:cxn ang="0">
                <a:pos x="20955" y="652171"/>
              </a:cxn>
              <a:cxn ang="0">
                <a:pos x="13970" y="638213"/>
              </a:cxn>
              <a:cxn ang="0">
                <a:pos x="13970" y="610934"/>
              </a:cxn>
              <a:cxn ang="0">
                <a:pos x="6985" y="583654"/>
              </a:cxn>
              <a:cxn ang="0">
                <a:pos x="6985" y="556375"/>
              </a:cxn>
              <a:cxn ang="0">
                <a:pos x="6985" y="515138"/>
              </a:cxn>
              <a:cxn ang="0">
                <a:pos x="6985" y="515138"/>
              </a:cxn>
            </a:cxnLst>
            <a:rect l="txL" t="txT" r="txR" b="txB"/>
            <a:pathLst>
              <a:path w="120" h="1071">
                <a:moveTo>
                  <a:pt x="11" y="812"/>
                </a:moveTo>
                <a:lnTo>
                  <a:pt x="0" y="779"/>
                </a:lnTo>
                <a:lnTo>
                  <a:pt x="0" y="747"/>
                </a:lnTo>
                <a:lnTo>
                  <a:pt x="0" y="714"/>
                </a:lnTo>
                <a:lnTo>
                  <a:pt x="0" y="671"/>
                </a:lnTo>
                <a:lnTo>
                  <a:pt x="0" y="628"/>
                </a:lnTo>
                <a:lnTo>
                  <a:pt x="0" y="584"/>
                </a:lnTo>
                <a:lnTo>
                  <a:pt x="0" y="541"/>
                </a:lnTo>
                <a:lnTo>
                  <a:pt x="0" y="498"/>
                </a:lnTo>
                <a:lnTo>
                  <a:pt x="0" y="444"/>
                </a:lnTo>
                <a:lnTo>
                  <a:pt x="0" y="390"/>
                </a:lnTo>
                <a:lnTo>
                  <a:pt x="0" y="336"/>
                </a:lnTo>
                <a:lnTo>
                  <a:pt x="0" y="282"/>
                </a:lnTo>
                <a:lnTo>
                  <a:pt x="0" y="217"/>
                </a:lnTo>
                <a:lnTo>
                  <a:pt x="0" y="152"/>
                </a:lnTo>
                <a:lnTo>
                  <a:pt x="0" y="87"/>
                </a:lnTo>
                <a:lnTo>
                  <a:pt x="0" y="22"/>
                </a:lnTo>
                <a:lnTo>
                  <a:pt x="120" y="0"/>
                </a:lnTo>
                <a:lnTo>
                  <a:pt x="120" y="109"/>
                </a:lnTo>
                <a:lnTo>
                  <a:pt x="120" y="206"/>
                </a:lnTo>
                <a:lnTo>
                  <a:pt x="120" y="303"/>
                </a:lnTo>
                <a:lnTo>
                  <a:pt x="120" y="401"/>
                </a:lnTo>
                <a:lnTo>
                  <a:pt x="120" y="487"/>
                </a:lnTo>
                <a:lnTo>
                  <a:pt x="120" y="563"/>
                </a:lnTo>
                <a:lnTo>
                  <a:pt x="120" y="628"/>
                </a:lnTo>
                <a:lnTo>
                  <a:pt x="120" y="693"/>
                </a:lnTo>
                <a:lnTo>
                  <a:pt x="120" y="758"/>
                </a:lnTo>
                <a:lnTo>
                  <a:pt x="120" y="812"/>
                </a:lnTo>
                <a:lnTo>
                  <a:pt x="120" y="855"/>
                </a:lnTo>
                <a:lnTo>
                  <a:pt x="120" y="887"/>
                </a:lnTo>
                <a:lnTo>
                  <a:pt x="109" y="920"/>
                </a:lnTo>
                <a:lnTo>
                  <a:pt x="109" y="952"/>
                </a:lnTo>
                <a:lnTo>
                  <a:pt x="109" y="963"/>
                </a:lnTo>
                <a:lnTo>
                  <a:pt x="109" y="985"/>
                </a:lnTo>
                <a:lnTo>
                  <a:pt x="109" y="1006"/>
                </a:lnTo>
                <a:lnTo>
                  <a:pt x="98" y="1017"/>
                </a:lnTo>
                <a:lnTo>
                  <a:pt x="87" y="1039"/>
                </a:lnTo>
                <a:lnTo>
                  <a:pt x="87" y="1050"/>
                </a:lnTo>
                <a:lnTo>
                  <a:pt x="76" y="1060"/>
                </a:lnTo>
                <a:lnTo>
                  <a:pt x="65" y="1060"/>
                </a:lnTo>
                <a:lnTo>
                  <a:pt x="65" y="1071"/>
                </a:lnTo>
                <a:lnTo>
                  <a:pt x="55" y="1071"/>
                </a:lnTo>
                <a:lnTo>
                  <a:pt x="44" y="1060"/>
                </a:lnTo>
                <a:lnTo>
                  <a:pt x="33" y="1050"/>
                </a:lnTo>
                <a:lnTo>
                  <a:pt x="33" y="1028"/>
                </a:lnTo>
                <a:lnTo>
                  <a:pt x="22" y="1006"/>
                </a:lnTo>
                <a:lnTo>
                  <a:pt x="22" y="963"/>
                </a:lnTo>
                <a:lnTo>
                  <a:pt x="11" y="920"/>
                </a:lnTo>
                <a:lnTo>
                  <a:pt x="11" y="877"/>
                </a:lnTo>
                <a:lnTo>
                  <a:pt x="11" y="81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3342" name="TextBox 2"/>
          <p:cNvSpPr txBox="1"/>
          <p:nvPr/>
        </p:nvSpPr>
        <p:spPr>
          <a:xfrm>
            <a:off x="604838" y="1752600"/>
            <a:ext cx="2043112" cy="1016000"/>
          </a:xfrm>
          <a:prstGeom prst="rect">
            <a:avLst/>
          </a:prstGeom>
          <a:noFill/>
          <a:ln w="9525">
            <a:noFill/>
          </a:ln>
        </p:spPr>
        <p:txBody>
          <a:bodyPr>
            <a:spAutoFit/>
          </a:bodyPr>
          <a:lstStyle/>
          <a:p>
            <a:r>
              <a:rPr lang="zh-CN" altLang="en-US" sz="6000">
                <a:solidFill>
                  <a:srgbClr val="FF0000"/>
                </a:solidFill>
                <a:latin typeface="楷体" panose="02010609060101010101" pitchFamily="49" charset="-122"/>
                <a:ea typeface="楷体" panose="02010609060101010101" pitchFamily="49" charset="-122"/>
              </a:rPr>
              <a:t>避</a:t>
            </a:r>
            <a:r>
              <a:rPr lang="zh-CN" altLang="en-US" sz="6000">
                <a:latin typeface="楷体" panose="02010609060101010101" pitchFamily="49" charset="-122"/>
                <a:ea typeface="楷体" panose="02010609060101010101" pitchFamily="49" charset="-122"/>
              </a:rPr>
              <a:t>免</a:t>
            </a:r>
            <a:r>
              <a:rPr lang="zh-CN" altLang="en-US" sz="6000">
                <a:solidFill>
                  <a:srgbClr val="FF0000"/>
                </a:solidFill>
                <a:latin typeface="楷体" panose="02010609060101010101" pitchFamily="49" charset="-122"/>
                <a:ea typeface="楷体" panose="02010609060101010101" pitchFamily="49" charset="-122"/>
              </a:rPr>
              <a:t> </a:t>
            </a:r>
            <a:endParaRPr lang="zh-CN" altLang="en-US" sz="6000">
              <a:solidFill>
                <a:srgbClr val="FF0000"/>
              </a:solidFill>
              <a:latin typeface="楷体" panose="02010609060101010101" pitchFamily="49" charset="-122"/>
              <a:ea typeface="楷体" panose="02010609060101010101" pitchFamily="49" charset="-122"/>
            </a:endParaRPr>
          </a:p>
        </p:txBody>
      </p:sp>
      <p:sp>
        <p:nvSpPr>
          <p:cNvPr id="31" name="矩形 2"/>
          <p:cNvSpPr>
            <a:spLocks noChangeArrowheads="1"/>
          </p:cNvSpPr>
          <p:nvPr/>
        </p:nvSpPr>
        <p:spPr bwMode="auto">
          <a:xfrm>
            <a:off x="5312863" y="3666300"/>
            <a:ext cx="3747825" cy="1107996"/>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a:ln>
                  <a:noFill/>
                </a:ln>
                <a:solidFill>
                  <a:srgbClr val="0000FF"/>
                </a:solidFill>
                <a:effectLst/>
                <a:uLnTx/>
                <a:uFillTx/>
                <a:latin typeface="宋体" panose="02010600030101010101" pitchFamily="2" charset="-122"/>
                <a:ea typeface="+mn-ea"/>
                <a:cs typeface="+mn-cs"/>
              </a:rPr>
              <a:t>书写指导：</a:t>
            </a:r>
            <a:r>
              <a:rPr kumimoji="0" lang="zh-CN" altLang="en-US" sz="2200" b="1" i="0" u="none" strike="noStrike" kern="1200" cap="none" spc="0" normalizeH="0" baseline="0" noProof="0">
                <a:ln>
                  <a:noFill/>
                </a:ln>
                <a:solidFill>
                  <a:schemeClr val="tx1"/>
                </a:solidFill>
                <a:effectLst/>
                <a:uLnTx/>
                <a:uFillTx/>
                <a:latin typeface="宋体" panose="02010600030101010101" pitchFamily="2" charset="-122"/>
                <a:ea typeface="+mn-ea"/>
                <a:cs typeface="+mn-cs"/>
              </a:rPr>
              <a:t>辟字左边上框和口字要小、撇要直些，立字下横稍长，下边十字窄小。</a:t>
            </a:r>
            <a:endParaRPr kumimoji="0" lang="zh-CN" altLang="en-US" sz="2200" b="1"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32" name="矩形 4"/>
          <p:cNvSpPr/>
          <p:nvPr/>
        </p:nvSpPr>
        <p:spPr>
          <a:xfrm>
            <a:off x="2635250" y="1914525"/>
            <a:ext cx="1216025" cy="1323975"/>
          </a:xfrm>
          <a:prstGeom prst="rect">
            <a:avLst/>
          </a:prstGeom>
          <a:noFill/>
          <a:ln w="9525">
            <a:noFill/>
          </a:ln>
        </p:spPr>
        <p:txBody>
          <a:bodyPr wrap="none">
            <a:spAutoFit/>
          </a:bodyPr>
          <a:lstStyle/>
          <a:p>
            <a:r>
              <a:rPr lang="zh-CN" altLang="en-US" sz="8000" b="1">
                <a:solidFill>
                  <a:srgbClr val="000000"/>
                </a:solidFill>
                <a:latin typeface="楷体" panose="02010609060101010101" pitchFamily="49" charset="-122"/>
                <a:ea typeface="楷体" panose="02010609060101010101" pitchFamily="49" charset="-122"/>
              </a:rPr>
              <a:t>避</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33" name="矩形 32"/>
          <p:cNvSpPr/>
          <p:nvPr/>
        </p:nvSpPr>
        <p:spPr>
          <a:xfrm>
            <a:off x="2749550" y="1189038"/>
            <a:ext cx="2232025" cy="830262"/>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bì</a:t>
            </a:r>
            <a:endParaRPr lang="en-US" altLang="zh-CN" sz="4800" b="1">
              <a:solidFill>
                <a:srgbClr val="FF0000"/>
              </a:solidFill>
              <a:latin typeface="方正姚体" pitchFamily="2" charset="-122"/>
              <a:ea typeface="方正姚体" pitchFamily="2" charset="-122"/>
            </a:endParaRPr>
          </a:p>
        </p:txBody>
      </p:sp>
      <p:sp>
        <p:nvSpPr>
          <p:cNvPr id="34" name="TextBox 33"/>
          <p:cNvSpPr txBox="1"/>
          <p:nvPr/>
        </p:nvSpPr>
        <p:spPr>
          <a:xfrm>
            <a:off x="549713" y="2943350"/>
            <a:ext cx="2339975" cy="461665"/>
          </a:xfrm>
          <a:prstGeom prst="rect">
            <a:avLst/>
          </a:prstGeom>
          <a:noFill/>
          <a:ln w="9525">
            <a:noFill/>
          </a:ln>
        </p:spPr>
        <p:txBody>
          <a:bodyPr>
            <a:spAutoFit/>
          </a:bodyPr>
          <a:lstStyle/>
          <a:p>
            <a:r>
              <a:rPr lang="zh-CN" altLang="en-US" sz="2400" b="1">
                <a:solidFill>
                  <a:srgbClr val="0000FF"/>
                </a:solidFill>
                <a:latin typeface="宋体" panose="02010600030101010101" pitchFamily="2" charset="-122"/>
              </a:rPr>
              <a:t>结构：</a:t>
            </a:r>
            <a:r>
              <a:rPr lang="zh-CN" altLang="en-US" sz="2400" b="1">
                <a:latin typeface="宋体" panose="02010600030101010101" pitchFamily="2" charset="-122"/>
              </a:rPr>
              <a:t>半包围</a:t>
            </a:r>
            <a:endParaRPr lang="zh-CN" altLang="en-US" sz="2400" b="1">
              <a:latin typeface="宋体" panose="02010600030101010101" pitchFamily="2" charset="-122"/>
            </a:endParaRPr>
          </a:p>
        </p:txBody>
      </p:sp>
      <p:sp>
        <p:nvSpPr>
          <p:cNvPr id="35" name="TextBox 34"/>
          <p:cNvSpPr txBox="1"/>
          <p:nvPr/>
        </p:nvSpPr>
        <p:spPr>
          <a:xfrm>
            <a:off x="549713" y="3687888"/>
            <a:ext cx="3497262" cy="461665"/>
          </a:xfrm>
          <a:prstGeom prst="rect">
            <a:avLst/>
          </a:prstGeom>
          <a:noFill/>
          <a:ln w="9525">
            <a:noFill/>
          </a:ln>
        </p:spPr>
        <p:txBody>
          <a:bodyPr>
            <a:spAutoFit/>
          </a:bodyPr>
          <a:lstStyle/>
          <a:p>
            <a:r>
              <a:rPr lang="zh-CN" altLang="en-US" sz="2400" b="1">
                <a:solidFill>
                  <a:srgbClr val="0000FF"/>
                </a:solidFill>
                <a:latin typeface="宋体" panose="02010600030101010101" pitchFamily="2" charset="-122"/>
              </a:rPr>
              <a:t>组词：</a:t>
            </a:r>
            <a:r>
              <a:rPr lang="zh-CN" altLang="en-US" sz="2400" b="1">
                <a:solidFill>
                  <a:srgbClr val="000000"/>
                </a:solidFill>
                <a:latin typeface="宋体" panose="02010600030101010101" pitchFamily="2" charset="-122"/>
              </a:rPr>
              <a:t>躲避   扬长避短  </a:t>
            </a:r>
            <a:endParaRPr lang="zh-CN" altLang="en-US" sz="2400" b="1">
              <a:solidFill>
                <a:srgbClr val="000000"/>
              </a:solidFill>
              <a:latin typeface="宋体" panose="02010600030101010101" pitchFamily="2" charset="-122"/>
            </a:endParaRPr>
          </a:p>
        </p:txBody>
      </p:sp>
      <p:sp>
        <p:nvSpPr>
          <p:cNvPr id="36" name="TextBox 35"/>
          <p:cNvSpPr txBox="1"/>
          <p:nvPr/>
        </p:nvSpPr>
        <p:spPr>
          <a:xfrm>
            <a:off x="549714" y="4084763"/>
            <a:ext cx="3879788" cy="830997"/>
          </a:xfrm>
          <a:prstGeom prst="rect">
            <a:avLst/>
          </a:prstGeom>
          <a:noFill/>
          <a:ln w="9525">
            <a:noFill/>
          </a:ln>
        </p:spPr>
        <p:txBody>
          <a:bodyPr wrap="square">
            <a:spAutoFit/>
          </a:bodyPr>
          <a:lstStyle/>
          <a:p>
            <a:r>
              <a:rPr lang="zh-CN" altLang="en-US" sz="2400" b="1">
                <a:solidFill>
                  <a:srgbClr val="0000FF"/>
                </a:solidFill>
                <a:latin typeface="宋体" panose="02010600030101010101" pitchFamily="2" charset="-122"/>
              </a:rPr>
              <a:t>造句：</a:t>
            </a:r>
            <a:r>
              <a:rPr lang="zh-CN" altLang="en-US" sz="2400" b="1">
                <a:latin typeface="宋体" panose="02010600030101010101" pitchFamily="2" charset="-122"/>
              </a:rPr>
              <a:t>写作文时要避免使用</a:t>
            </a:r>
            <a:endParaRPr lang="en-US" altLang="zh-CN" sz="2400" b="1">
              <a:latin typeface="宋体" panose="02010600030101010101" pitchFamily="2" charset="-122"/>
            </a:endParaRPr>
          </a:p>
          <a:p>
            <a:pPr indent="903605"/>
            <a:r>
              <a:rPr lang="zh-CN" altLang="en-US" sz="2400" b="1">
                <a:latin typeface="宋体" panose="02010600030101010101" pitchFamily="2" charset="-122"/>
              </a:rPr>
              <a:t>不规范的词语。</a:t>
            </a:r>
            <a:endParaRPr lang="zh-CN" altLang="en-US" sz="2400" b="1">
              <a:latin typeface="宋体" panose="02010600030101010101" pitchFamily="2" charset="-122"/>
            </a:endParaRPr>
          </a:p>
        </p:txBody>
      </p:sp>
      <p:sp>
        <p:nvSpPr>
          <p:cNvPr id="37" name="TextBox 36"/>
          <p:cNvSpPr txBox="1"/>
          <p:nvPr/>
        </p:nvSpPr>
        <p:spPr>
          <a:xfrm>
            <a:off x="549713" y="3300538"/>
            <a:ext cx="2905125" cy="461665"/>
          </a:xfrm>
          <a:prstGeom prst="rect">
            <a:avLst/>
          </a:prstGeom>
          <a:noFill/>
          <a:ln w="9525">
            <a:noFill/>
          </a:ln>
        </p:spPr>
        <p:txBody>
          <a:bodyPr>
            <a:spAutoFit/>
          </a:bodyPr>
          <a:lstStyle/>
          <a:p>
            <a:r>
              <a:rPr lang="zh-CN" altLang="en-US" sz="2400" b="1">
                <a:solidFill>
                  <a:srgbClr val="0000FF"/>
                </a:solidFill>
                <a:latin typeface="宋体" panose="02010600030101010101" pitchFamily="2" charset="-122"/>
              </a:rPr>
              <a:t>音序：</a:t>
            </a:r>
            <a:r>
              <a:rPr lang="en-US" altLang="zh-CN" sz="2400" b="1">
                <a:latin typeface="宋体" panose="02010600030101010101" pitchFamily="2" charset="-122"/>
              </a:rPr>
              <a:t>B  </a:t>
            </a:r>
            <a:r>
              <a:rPr lang="zh-CN" altLang="en-US" sz="2400" b="1">
                <a:solidFill>
                  <a:srgbClr val="0000FF"/>
                </a:solidFill>
                <a:latin typeface="宋体" panose="02010600030101010101" pitchFamily="2" charset="-122"/>
              </a:rPr>
              <a:t>部首：</a:t>
            </a:r>
            <a:r>
              <a:rPr lang="zh-CN" altLang="en-US" sz="2400" b="1">
                <a:latin typeface="宋体" panose="02010600030101010101" pitchFamily="2" charset="-122"/>
              </a:rPr>
              <a:t>辶</a:t>
            </a:r>
            <a:endParaRPr lang="zh-CN" altLang="en-US" sz="24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9" name="圆角矩形 38"/>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40"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38"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3874"/>
                                        </p:tgtEl>
                                        <p:attrNameLst>
                                          <p:attrName>style.visibility</p:attrName>
                                        </p:attrNameLst>
                                      </p:cBhvr>
                                      <p:to>
                                        <p:strVal val="visible"/>
                                      </p:to>
                                    </p:set>
                                    <p:animEffect transition="in" filter="wipe(left)">
                                      <p:cBhvr>
                                        <p:cTn id="25" dur="500"/>
                                        <p:tgtEl>
                                          <p:spTgt spid="3387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3875"/>
                                        </p:tgtEl>
                                        <p:attrNameLst>
                                          <p:attrName>style.visibility</p:attrName>
                                        </p:attrNameLst>
                                      </p:cBhvr>
                                      <p:to>
                                        <p:strVal val="visible"/>
                                      </p:to>
                                    </p:set>
                                    <p:animEffect transition="in" filter="wipe(left)">
                                      <p:cBhvr>
                                        <p:cTn id="30" dur="500"/>
                                        <p:tgtEl>
                                          <p:spTgt spid="3387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3873"/>
                                        </p:tgtEl>
                                        <p:attrNameLst>
                                          <p:attrName>style.visibility</p:attrName>
                                        </p:attrNameLst>
                                      </p:cBhvr>
                                      <p:to>
                                        <p:strVal val="visible"/>
                                      </p:to>
                                    </p:set>
                                    <p:animEffect transition="in" filter="wipe(up)">
                                      <p:cBhvr>
                                        <p:cTn id="35" dur="500"/>
                                        <p:tgtEl>
                                          <p:spTgt spid="3387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33876"/>
                                        </p:tgtEl>
                                        <p:attrNameLst>
                                          <p:attrName>style.visibility</p:attrName>
                                        </p:attrNameLst>
                                      </p:cBhvr>
                                      <p:to>
                                        <p:strVal val="visible"/>
                                      </p:to>
                                    </p:set>
                                    <p:animEffect transition="in" filter="wipe(up)">
                                      <p:cBhvr>
                                        <p:cTn id="40" dur="500"/>
                                        <p:tgtEl>
                                          <p:spTgt spid="3387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3877"/>
                                        </p:tgtEl>
                                        <p:attrNameLst>
                                          <p:attrName>style.visibility</p:attrName>
                                        </p:attrNameLst>
                                      </p:cBhvr>
                                      <p:to>
                                        <p:strVal val="visible"/>
                                      </p:to>
                                    </p:set>
                                    <p:animEffect transition="in" filter="wipe(left)">
                                      <p:cBhvr>
                                        <p:cTn id="45" dur="500"/>
                                        <p:tgtEl>
                                          <p:spTgt spid="3387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33878"/>
                                        </p:tgtEl>
                                        <p:attrNameLst>
                                          <p:attrName>style.visibility</p:attrName>
                                        </p:attrNameLst>
                                      </p:cBhvr>
                                      <p:to>
                                        <p:strVal val="visible"/>
                                      </p:to>
                                    </p:set>
                                    <p:animEffect transition="in" filter="wipe(left)">
                                      <p:cBhvr>
                                        <p:cTn id="50" dur="500"/>
                                        <p:tgtEl>
                                          <p:spTgt spid="3387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3864"/>
                                        </p:tgtEl>
                                        <p:attrNameLst>
                                          <p:attrName>style.visibility</p:attrName>
                                        </p:attrNameLst>
                                      </p:cBhvr>
                                      <p:to>
                                        <p:strVal val="visible"/>
                                      </p:to>
                                    </p:set>
                                    <p:animEffect transition="in" filter="wipe(left)">
                                      <p:cBhvr>
                                        <p:cTn id="55" dur="500"/>
                                        <p:tgtEl>
                                          <p:spTgt spid="3386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3868"/>
                                        </p:tgtEl>
                                        <p:attrNameLst>
                                          <p:attrName>style.visibility</p:attrName>
                                        </p:attrNameLst>
                                      </p:cBhvr>
                                      <p:to>
                                        <p:strVal val="visible"/>
                                      </p:to>
                                    </p:set>
                                    <p:animEffect transition="in" filter="wipe(left)">
                                      <p:cBhvr>
                                        <p:cTn id="60" dur="500"/>
                                        <p:tgtEl>
                                          <p:spTgt spid="33868"/>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33865"/>
                                        </p:tgtEl>
                                        <p:attrNameLst>
                                          <p:attrName>style.visibility</p:attrName>
                                        </p:attrNameLst>
                                      </p:cBhvr>
                                      <p:to>
                                        <p:strVal val="visible"/>
                                      </p:to>
                                    </p:set>
                                    <p:animEffect transition="in" filter="wipe(up)">
                                      <p:cBhvr>
                                        <p:cTn id="65" dur="500"/>
                                        <p:tgtEl>
                                          <p:spTgt spid="3386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33869"/>
                                        </p:tgtEl>
                                        <p:attrNameLst>
                                          <p:attrName>style.visibility</p:attrName>
                                        </p:attrNameLst>
                                      </p:cBhvr>
                                      <p:to>
                                        <p:strVal val="visible"/>
                                      </p:to>
                                    </p:set>
                                    <p:animEffect transition="in" filter="wipe(up)">
                                      <p:cBhvr>
                                        <p:cTn id="70" dur="500"/>
                                        <p:tgtEl>
                                          <p:spTgt spid="3386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33871"/>
                                        </p:tgtEl>
                                        <p:attrNameLst>
                                          <p:attrName>style.visibility</p:attrName>
                                        </p:attrNameLst>
                                      </p:cBhvr>
                                      <p:to>
                                        <p:strVal val="visible"/>
                                      </p:to>
                                    </p:set>
                                    <p:animEffect transition="in" filter="wipe(left)">
                                      <p:cBhvr>
                                        <p:cTn id="75" dur="500"/>
                                        <p:tgtEl>
                                          <p:spTgt spid="3387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33870"/>
                                        </p:tgtEl>
                                        <p:attrNameLst>
                                          <p:attrName>style.visibility</p:attrName>
                                        </p:attrNameLst>
                                      </p:cBhvr>
                                      <p:to>
                                        <p:strVal val="visible"/>
                                      </p:to>
                                    </p:set>
                                    <p:animEffect transition="in" filter="wipe(left)">
                                      <p:cBhvr>
                                        <p:cTn id="80" dur="500"/>
                                        <p:tgtEl>
                                          <p:spTgt spid="3387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33872"/>
                                        </p:tgtEl>
                                        <p:attrNameLst>
                                          <p:attrName>style.visibility</p:attrName>
                                        </p:attrNameLst>
                                      </p:cBhvr>
                                      <p:to>
                                        <p:strVal val="visible"/>
                                      </p:to>
                                    </p:set>
                                    <p:animEffect transition="in" filter="wipe(up)">
                                      <p:cBhvr>
                                        <p:cTn id="85" dur="500"/>
                                        <p:tgtEl>
                                          <p:spTgt spid="3387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33863"/>
                                        </p:tgtEl>
                                        <p:attrNameLst>
                                          <p:attrName>style.visibility</p:attrName>
                                        </p:attrNameLst>
                                      </p:cBhvr>
                                      <p:to>
                                        <p:strVal val="visible"/>
                                      </p:to>
                                    </p:set>
                                    <p:animEffect transition="in" filter="wipe(up)">
                                      <p:cBhvr>
                                        <p:cTn id="90" dur="500"/>
                                        <p:tgtEl>
                                          <p:spTgt spid="33863"/>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33866"/>
                                        </p:tgtEl>
                                        <p:attrNameLst>
                                          <p:attrName>style.visibility</p:attrName>
                                        </p:attrNameLst>
                                      </p:cBhvr>
                                      <p:to>
                                        <p:strVal val="visible"/>
                                      </p:to>
                                    </p:set>
                                    <p:animEffect transition="in" filter="wipe(up)">
                                      <p:cBhvr>
                                        <p:cTn id="95" dur="500"/>
                                        <p:tgtEl>
                                          <p:spTgt spid="33866"/>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33867"/>
                                        </p:tgtEl>
                                        <p:attrNameLst>
                                          <p:attrName>style.visibility</p:attrName>
                                        </p:attrNameLst>
                                      </p:cBhvr>
                                      <p:to>
                                        <p:strVal val="visible"/>
                                      </p:to>
                                    </p:set>
                                    <p:animEffect transition="in" filter="wipe(left)">
                                      <p:cBhvr>
                                        <p:cTn id="100" dur="500"/>
                                        <p:tgtEl>
                                          <p:spTgt spid="33867"/>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barn(inVertical)">
                                      <p:cBhvr>
                                        <p:cTn id="105" dur="500"/>
                                        <p:tgtEl>
                                          <p:spTgt spid="34"/>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1" fill="hold" grpId="0" nodeType="click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barn(inVertical)">
                                      <p:cBhvr>
                                        <p:cTn id="110" dur="500"/>
                                        <p:tgtEl>
                                          <p:spTgt spid="37"/>
                                        </p:tgtEl>
                                      </p:cBhvr>
                                    </p:animEffect>
                                  </p:childTnLst>
                                </p:cTn>
                              </p:par>
                            </p:childTnLst>
                          </p:cTn>
                        </p:par>
                      </p:childTnLst>
                    </p:cTn>
                  </p:par>
                  <p:par>
                    <p:cTn id="111" fill="hold">
                      <p:stCondLst>
                        <p:cond delay="indefinite"/>
                      </p:stCondLst>
                      <p:childTnLst>
                        <p:par>
                          <p:cTn id="112" fill="hold">
                            <p:stCondLst>
                              <p:cond delay="0"/>
                            </p:stCondLst>
                            <p:childTnLst>
                              <p:par>
                                <p:cTn id="113" presetID="16" presetClass="entr" presetSubtype="21" fill="hold" grpId="0" nodeType="click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barn(inVertical)">
                                      <p:cBhvr>
                                        <p:cTn id="115" dur="500"/>
                                        <p:tgtEl>
                                          <p:spTgt spid="35"/>
                                        </p:tgtEl>
                                      </p:cBhvr>
                                    </p:animEffect>
                                  </p:childTnLst>
                                </p:cTn>
                              </p:par>
                            </p:childTnLst>
                          </p:cTn>
                        </p:par>
                      </p:childTnLst>
                    </p:cTn>
                  </p:par>
                  <p:par>
                    <p:cTn id="116" fill="hold">
                      <p:stCondLst>
                        <p:cond delay="indefinite"/>
                      </p:stCondLst>
                      <p:childTnLst>
                        <p:par>
                          <p:cTn id="117" fill="hold">
                            <p:stCondLst>
                              <p:cond delay="0"/>
                            </p:stCondLst>
                            <p:childTnLst>
                              <p:par>
                                <p:cTn id="118" presetID="16" presetClass="entr" presetSubtype="21" fill="hold" grpId="0" nodeType="clickEffect">
                                  <p:stCondLst>
                                    <p:cond delay="0"/>
                                  </p:stCondLst>
                                  <p:childTnLst>
                                    <p:set>
                                      <p:cBhvr>
                                        <p:cTn id="119" dur="1" fill="hold">
                                          <p:stCondLst>
                                            <p:cond delay="0"/>
                                          </p:stCondLst>
                                        </p:cTn>
                                        <p:tgtEl>
                                          <p:spTgt spid="36"/>
                                        </p:tgtEl>
                                        <p:attrNameLst>
                                          <p:attrName>style.visibility</p:attrName>
                                        </p:attrNameLst>
                                      </p:cBhvr>
                                      <p:to>
                                        <p:strVal val="visible"/>
                                      </p:to>
                                    </p:set>
                                    <p:animEffect transition="in" filter="barn(inVertical)">
                                      <p:cBhvr>
                                        <p:cTn id="12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63" grpId="0" animBg="1"/>
      <p:bldP spid="33864" grpId="0" animBg="1"/>
      <p:bldP spid="33865" grpId="0" animBg="1"/>
      <p:bldP spid="33866" grpId="0" animBg="1"/>
      <p:bldP spid="33867" grpId="0" animBg="1"/>
      <p:bldP spid="33868" grpId="0" animBg="1"/>
      <p:bldP spid="33869" grpId="0" animBg="1"/>
      <p:bldP spid="33874" grpId="0" animBg="1"/>
      <p:bldP spid="33875" grpId="0" animBg="1"/>
      <p:bldP spid="33873" grpId="0" animBg="1"/>
      <p:bldP spid="33876" grpId="0" animBg="1"/>
      <p:bldP spid="33877" grpId="0" animBg="1"/>
      <p:bldP spid="33878" grpId="0" animBg="1"/>
      <p:bldP spid="33870" grpId="0" animBg="1"/>
      <p:bldP spid="33871" grpId="0" animBg="1"/>
      <p:bldP spid="33872" grpId="0" animBg="1"/>
      <p:bldP spid="31" grpId="0"/>
      <p:bldP spid="32" grpId="0"/>
      <p:bldP spid="33" grpId="0"/>
      <p:bldP spid="34" grpId="0"/>
      <p:bldP spid="35"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358" name="TextBox 2"/>
          <p:cNvSpPr txBox="1"/>
          <p:nvPr/>
        </p:nvSpPr>
        <p:spPr>
          <a:xfrm>
            <a:off x="604838" y="1752600"/>
            <a:ext cx="2043112" cy="1014730"/>
          </a:xfrm>
          <a:prstGeom prst="rect">
            <a:avLst/>
          </a:prstGeom>
          <a:noFill/>
          <a:ln w="9525">
            <a:noFill/>
          </a:ln>
        </p:spPr>
        <p:txBody>
          <a:bodyPr>
            <a:spAutoFit/>
          </a:bodyPr>
          <a:lstStyle/>
          <a:p>
            <a:r>
              <a:rPr lang="zh-CN" altLang="en-US" sz="6000">
                <a:solidFill>
                  <a:srgbClr val="FF0000"/>
                </a:solidFill>
                <a:latin typeface="楷体" panose="02010609060101010101" pitchFamily="49" charset="-122"/>
                <a:ea typeface="楷体" panose="02010609060101010101" pitchFamily="49" charset="-122"/>
              </a:rPr>
              <a:t>啪</a:t>
            </a:r>
            <a:r>
              <a:rPr lang="zh-CN" altLang="en-US" sz="6000">
                <a:latin typeface="楷体" panose="02010609060101010101" pitchFamily="49" charset="-122"/>
                <a:ea typeface="楷体" panose="02010609060101010101" pitchFamily="49" charset="-122"/>
              </a:rPr>
              <a:t>啦</a:t>
            </a:r>
            <a:endParaRPr lang="zh-CN" altLang="en-US" sz="6000">
              <a:latin typeface="楷体" panose="02010609060101010101" pitchFamily="49" charset="-122"/>
              <a:ea typeface="楷体" panose="02010609060101010101" pitchFamily="49" charset="-122"/>
            </a:endParaRPr>
          </a:p>
        </p:txBody>
      </p:sp>
      <p:sp>
        <p:nvSpPr>
          <p:cNvPr id="23" name="矩形 2"/>
          <p:cNvSpPr>
            <a:spLocks noChangeArrowheads="1"/>
          </p:cNvSpPr>
          <p:nvPr/>
        </p:nvSpPr>
        <p:spPr bwMode="auto">
          <a:xfrm>
            <a:off x="5300989" y="3692275"/>
            <a:ext cx="3558004" cy="830997"/>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vl="0">
              <a:defRPr/>
            </a:pPr>
            <a:r>
              <a:rPr kumimoji="0" lang="zh-CN" altLang="en-US" sz="2400" b="1" i="0" u="none" strike="noStrike" kern="1200" cap="none" spc="0" normalizeH="0" baseline="0" noProof="0">
                <a:ln>
                  <a:noFill/>
                </a:ln>
                <a:solidFill>
                  <a:srgbClr val="0000FF"/>
                </a:solidFill>
                <a:effectLst/>
                <a:uLnTx/>
                <a:uFillTx/>
                <a:latin typeface="宋体" panose="02010600030101010101" pitchFamily="2" charset="-122"/>
              </a:rPr>
              <a:t>书写指导：</a:t>
            </a:r>
            <a:r>
              <a:rPr lang="zh-CN" altLang="en-US" sz="2400" b="1">
                <a:solidFill>
                  <a:schemeClr val="tx1"/>
                </a:solidFill>
                <a:latin typeface="宋体" panose="02010600030101010101" pitchFamily="2" charset="-122"/>
              </a:rPr>
              <a:t>左右结构， “口”底部在横中线下侧。</a:t>
            </a:r>
            <a:endParaRPr kumimoji="0" lang="zh-CN" altLang="en-US" sz="2400" b="1" i="0" u="none" strike="noStrike" kern="1200" cap="none" spc="0" normalizeH="0" baseline="0" noProof="0">
              <a:ln>
                <a:noFill/>
              </a:ln>
              <a:solidFill>
                <a:schemeClr val="tx1"/>
              </a:solidFill>
              <a:effectLst/>
              <a:uLnTx/>
              <a:uFillTx/>
              <a:latin typeface="宋体" panose="02010600030101010101" pitchFamily="2" charset="-122"/>
            </a:endParaRPr>
          </a:p>
        </p:txBody>
      </p:sp>
      <p:sp>
        <p:nvSpPr>
          <p:cNvPr id="24" name="矩形 4"/>
          <p:cNvSpPr/>
          <p:nvPr/>
        </p:nvSpPr>
        <p:spPr>
          <a:xfrm>
            <a:off x="2635250" y="1914525"/>
            <a:ext cx="1215397" cy="1323439"/>
          </a:xfrm>
          <a:prstGeom prst="rect">
            <a:avLst/>
          </a:prstGeom>
          <a:noFill/>
          <a:ln w="9525">
            <a:noFill/>
          </a:ln>
        </p:spPr>
        <p:txBody>
          <a:bodyPr wrap="none">
            <a:spAutoFit/>
          </a:bodyPr>
          <a:lstStyle/>
          <a:p>
            <a:pPr algn="l"/>
            <a:r>
              <a:rPr lang="zh-CN" altLang="en-US" sz="8000" b="1">
                <a:solidFill>
                  <a:srgbClr val="000000"/>
                </a:solidFill>
                <a:latin typeface="楷体" panose="02010609060101010101" pitchFamily="49" charset="-122"/>
                <a:ea typeface="楷体" panose="02010609060101010101" pitchFamily="49" charset="-122"/>
              </a:rPr>
              <a:t>啪</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25" name="矩形 24"/>
          <p:cNvSpPr/>
          <p:nvPr/>
        </p:nvSpPr>
        <p:spPr>
          <a:xfrm>
            <a:off x="2492375" y="1189038"/>
            <a:ext cx="2232025" cy="829945"/>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pā </a:t>
            </a:r>
            <a:endParaRPr lang="en-US" altLang="zh-CN" sz="4800" b="1">
              <a:solidFill>
                <a:srgbClr val="FF0000"/>
              </a:solidFill>
              <a:latin typeface="方正姚体" pitchFamily="2" charset="-122"/>
              <a:ea typeface="方正姚体" pitchFamily="2" charset="-122"/>
            </a:endParaRPr>
          </a:p>
        </p:txBody>
      </p:sp>
      <p:sp>
        <p:nvSpPr>
          <p:cNvPr id="26" name="TextBox 25"/>
          <p:cNvSpPr txBox="1"/>
          <p:nvPr/>
        </p:nvSpPr>
        <p:spPr>
          <a:xfrm>
            <a:off x="632838" y="2943350"/>
            <a:ext cx="2339975" cy="461665"/>
          </a:xfrm>
          <a:prstGeom prst="rect">
            <a:avLst/>
          </a:prstGeom>
          <a:noFill/>
          <a:ln w="9525">
            <a:noFill/>
          </a:ln>
        </p:spPr>
        <p:txBody>
          <a:bodyPr>
            <a:spAutoFit/>
          </a:bodyPr>
          <a:lstStyle/>
          <a:p>
            <a:r>
              <a:rPr lang="zh-CN" altLang="en-US" sz="2400" b="1">
                <a:solidFill>
                  <a:srgbClr val="0000FF"/>
                </a:solidFill>
                <a:latin typeface="宋体" panose="02010600030101010101" pitchFamily="2" charset="-122"/>
              </a:rPr>
              <a:t>结构：</a:t>
            </a:r>
            <a:r>
              <a:rPr lang="zh-CN" altLang="en-US" sz="2400" b="1">
                <a:latin typeface="宋体" panose="02010600030101010101" pitchFamily="2" charset="-122"/>
              </a:rPr>
              <a:t>左右</a:t>
            </a:r>
            <a:endParaRPr lang="zh-CN" altLang="en-US" sz="2400" b="1">
              <a:latin typeface="宋体" panose="02010600030101010101" pitchFamily="2" charset="-122"/>
            </a:endParaRPr>
          </a:p>
        </p:txBody>
      </p:sp>
      <p:sp>
        <p:nvSpPr>
          <p:cNvPr id="27" name="TextBox 26"/>
          <p:cNvSpPr txBox="1"/>
          <p:nvPr/>
        </p:nvSpPr>
        <p:spPr>
          <a:xfrm>
            <a:off x="632838" y="3687888"/>
            <a:ext cx="3497262" cy="461665"/>
          </a:xfrm>
          <a:prstGeom prst="rect">
            <a:avLst/>
          </a:prstGeom>
          <a:noFill/>
          <a:ln w="9525">
            <a:noFill/>
          </a:ln>
        </p:spPr>
        <p:txBody>
          <a:bodyPr>
            <a:spAutoFit/>
          </a:bodyPr>
          <a:lstStyle/>
          <a:p>
            <a:r>
              <a:rPr lang="zh-CN" altLang="en-US" sz="2400" b="1">
                <a:solidFill>
                  <a:srgbClr val="0000FF"/>
                </a:solidFill>
                <a:latin typeface="宋体" panose="02010600030101010101" pitchFamily="2" charset="-122"/>
              </a:rPr>
              <a:t>组词：</a:t>
            </a:r>
            <a:r>
              <a:rPr lang="zh-CN" altLang="en-US" sz="2400" b="1">
                <a:solidFill>
                  <a:srgbClr val="000000"/>
                </a:solidFill>
                <a:latin typeface="宋体" panose="02010600030101010101" pitchFamily="2" charset="-122"/>
              </a:rPr>
              <a:t>啪嚓  噼里啪啦</a:t>
            </a:r>
            <a:endParaRPr lang="zh-CN" altLang="en-US" sz="2400" b="1">
              <a:solidFill>
                <a:srgbClr val="000000"/>
              </a:solidFill>
              <a:latin typeface="宋体" panose="02010600030101010101" pitchFamily="2" charset="-122"/>
            </a:endParaRPr>
          </a:p>
        </p:txBody>
      </p:sp>
      <p:sp>
        <p:nvSpPr>
          <p:cNvPr id="30" name="TextBox 29"/>
          <p:cNvSpPr txBox="1"/>
          <p:nvPr/>
        </p:nvSpPr>
        <p:spPr>
          <a:xfrm>
            <a:off x="632838" y="4084763"/>
            <a:ext cx="3784785" cy="830997"/>
          </a:xfrm>
          <a:prstGeom prst="rect">
            <a:avLst/>
          </a:prstGeom>
          <a:noFill/>
          <a:ln w="9525">
            <a:noFill/>
          </a:ln>
        </p:spPr>
        <p:txBody>
          <a:bodyPr wrap="square">
            <a:spAutoFit/>
          </a:bodyPr>
          <a:lstStyle/>
          <a:p>
            <a:r>
              <a:rPr lang="zh-CN" altLang="en-US" sz="2400" b="1">
                <a:solidFill>
                  <a:srgbClr val="0000FF"/>
                </a:solidFill>
                <a:latin typeface="宋体" panose="02010600030101010101" pitchFamily="2" charset="-122"/>
              </a:rPr>
              <a:t>造句：</a:t>
            </a:r>
            <a:r>
              <a:rPr lang="zh-CN" altLang="en-US" sz="2400" b="1">
                <a:latin typeface="宋体" panose="02010600030101010101" pitchFamily="2" charset="-122"/>
              </a:rPr>
              <a:t>啪嚓一声，碗掉在</a:t>
            </a:r>
            <a:endParaRPr lang="en-US" altLang="zh-CN" sz="2400" b="1">
              <a:latin typeface="宋体" panose="02010600030101010101" pitchFamily="2" charset="-122"/>
            </a:endParaRPr>
          </a:p>
          <a:p>
            <a:pPr indent="903605"/>
            <a:r>
              <a:rPr lang="zh-CN" altLang="en-US" sz="2400" b="1">
                <a:latin typeface="宋体" panose="02010600030101010101" pitchFamily="2" charset="-122"/>
              </a:rPr>
              <a:t>地上碎了。</a:t>
            </a:r>
            <a:endParaRPr lang="zh-CN" altLang="en-US" sz="2400" b="1">
              <a:latin typeface="宋体" panose="02010600030101010101" pitchFamily="2" charset="-122"/>
            </a:endParaRPr>
          </a:p>
        </p:txBody>
      </p:sp>
      <p:sp>
        <p:nvSpPr>
          <p:cNvPr id="31" name="TextBox 30"/>
          <p:cNvSpPr txBox="1"/>
          <p:nvPr/>
        </p:nvSpPr>
        <p:spPr>
          <a:xfrm>
            <a:off x="632838" y="3300538"/>
            <a:ext cx="3134684" cy="461665"/>
          </a:xfrm>
          <a:prstGeom prst="rect">
            <a:avLst/>
          </a:prstGeom>
          <a:noFill/>
          <a:ln w="9525">
            <a:noFill/>
          </a:ln>
        </p:spPr>
        <p:txBody>
          <a:bodyPr wrap="square">
            <a:spAutoFit/>
          </a:bodyPr>
          <a:lstStyle/>
          <a:p>
            <a:r>
              <a:rPr lang="zh-CN" altLang="en-US" sz="2400" b="1">
                <a:solidFill>
                  <a:srgbClr val="0000FF"/>
                </a:solidFill>
                <a:latin typeface="宋体" panose="02010600030101010101" pitchFamily="2" charset="-122"/>
              </a:rPr>
              <a:t>音序：</a:t>
            </a:r>
            <a:r>
              <a:rPr lang="en-US" altLang="zh-CN" sz="2400" b="1">
                <a:latin typeface="宋体" panose="02010600030101010101" pitchFamily="2" charset="-122"/>
              </a:rPr>
              <a:t>P   </a:t>
            </a:r>
            <a:r>
              <a:rPr lang="zh-CN" altLang="en-US" sz="2400" b="1">
                <a:solidFill>
                  <a:srgbClr val="0000FF"/>
                </a:solidFill>
                <a:latin typeface="宋体" panose="02010600030101010101" pitchFamily="2" charset="-122"/>
              </a:rPr>
              <a:t>部首：</a:t>
            </a:r>
            <a:r>
              <a:rPr lang="zh-CN" altLang="en-US" sz="2400" b="1">
                <a:latin typeface="宋体" panose="02010600030101010101" pitchFamily="2" charset="-122"/>
              </a:rPr>
              <a:t>口</a:t>
            </a:r>
            <a:endParaRPr lang="zh-CN" altLang="en-US" sz="24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3" name="圆角矩形 32"/>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9"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
        <p:nvSpPr>
          <p:cNvPr id="6" name="Freeform 6"/>
          <p:cNvSpPr/>
          <p:nvPr/>
        </p:nvSpPr>
        <p:spPr bwMode="auto">
          <a:xfrm>
            <a:off x="5970588" y="2243907"/>
            <a:ext cx="168275" cy="479425"/>
          </a:xfrm>
          <a:custGeom>
            <a:avLst/>
            <a:gdLst>
              <a:gd name="T0" fmla="*/ 26 w 317"/>
              <a:gd name="T1" fmla="*/ 6 h 906"/>
              <a:gd name="T2" fmla="*/ 53 w 317"/>
              <a:gd name="T3" fmla="*/ 2 h 906"/>
              <a:gd name="T4" fmla="*/ 92 w 317"/>
              <a:gd name="T5" fmla="*/ 2 h 906"/>
              <a:gd name="T6" fmla="*/ 142 w 317"/>
              <a:gd name="T7" fmla="*/ 6 h 906"/>
              <a:gd name="T8" fmla="*/ 206 w 317"/>
              <a:gd name="T9" fmla="*/ 16 h 906"/>
              <a:gd name="T10" fmla="*/ 259 w 317"/>
              <a:gd name="T11" fmla="*/ 65 h 906"/>
              <a:gd name="T12" fmla="*/ 269 w 317"/>
              <a:gd name="T13" fmla="*/ 175 h 906"/>
              <a:gd name="T14" fmla="*/ 279 w 317"/>
              <a:gd name="T15" fmla="*/ 275 h 906"/>
              <a:gd name="T16" fmla="*/ 288 w 317"/>
              <a:gd name="T17" fmla="*/ 367 h 906"/>
              <a:gd name="T18" fmla="*/ 295 w 317"/>
              <a:gd name="T19" fmla="*/ 451 h 906"/>
              <a:gd name="T20" fmla="*/ 301 w 317"/>
              <a:gd name="T21" fmla="*/ 526 h 906"/>
              <a:gd name="T22" fmla="*/ 306 w 317"/>
              <a:gd name="T23" fmla="*/ 592 h 906"/>
              <a:gd name="T24" fmla="*/ 311 w 317"/>
              <a:gd name="T25" fmla="*/ 650 h 906"/>
              <a:gd name="T26" fmla="*/ 314 w 317"/>
              <a:gd name="T27" fmla="*/ 699 h 906"/>
              <a:gd name="T28" fmla="*/ 315 w 317"/>
              <a:gd name="T29" fmla="*/ 739 h 906"/>
              <a:gd name="T30" fmla="*/ 317 w 317"/>
              <a:gd name="T31" fmla="*/ 769 h 906"/>
              <a:gd name="T32" fmla="*/ 315 w 317"/>
              <a:gd name="T33" fmla="*/ 808 h 906"/>
              <a:gd name="T34" fmla="*/ 311 w 317"/>
              <a:gd name="T35" fmla="*/ 845 h 906"/>
              <a:gd name="T36" fmla="*/ 301 w 317"/>
              <a:gd name="T37" fmla="*/ 874 h 906"/>
              <a:gd name="T38" fmla="*/ 286 w 317"/>
              <a:gd name="T39" fmla="*/ 893 h 906"/>
              <a:gd name="T40" fmla="*/ 268 w 317"/>
              <a:gd name="T41" fmla="*/ 904 h 906"/>
              <a:gd name="T42" fmla="*/ 244 w 317"/>
              <a:gd name="T43" fmla="*/ 906 h 906"/>
              <a:gd name="T44" fmla="*/ 223 w 317"/>
              <a:gd name="T45" fmla="*/ 900 h 906"/>
              <a:gd name="T46" fmla="*/ 204 w 317"/>
              <a:gd name="T47" fmla="*/ 889 h 906"/>
              <a:gd name="T48" fmla="*/ 188 w 317"/>
              <a:gd name="T49" fmla="*/ 871 h 906"/>
              <a:gd name="T50" fmla="*/ 177 w 317"/>
              <a:gd name="T51" fmla="*/ 847 h 906"/>
              <a:gd name="T52" fmla="*/ 167 w 317"/>
              <a:gd name="T53" fmla="*/ 817 h 906"/>
              <a:gd name="T54" fmla="*/ 158 w 317"/>
              <a:gd name="T55" fmla="*/ 778 h 906"/>
              <a:gd name="T56" fmla="*/ 149 w 317"/>
              <a:gd name="T57" fmla="*/ 730 h 906"/>
              <a:gd name="T58" fmla="*/ 141 w 317"/>
              <a:gd name="T59" fmla="*/ 674 h 906"/>
              <a:gd name="T60" fmla="*/ 131 w 317"/>
              <a:gd name="T61" fmla="*/ 608 h 906"/>
              <a:gd name="T62" fmla="*/ 121 w 317"/>
              <a:gd name="T63" fmla="*/ 533 h 906"/>
              <a:gd name="T64" fmla="*/ 109 w 317"/>
              <a:gd name="T65" fmla="*/ 452 h 906"/>
              <a:gd name="T66" fmla="*/ 95 w 317"/>
              <a:gd name="T67" fmla="*/ 379 h 906"/>
              <a:gd name="T68" fmla="*/ 80 w 317"/>
              <a:gd name="T69" fmla="*/ 311 h 906"/>
              <a:gd name="T70" fmla="*/ 64 w 317"/>
              <a:gd name="T71" fmla="*/ 249 h 906"/>
              <a:gd name="T72" fmla="*/ 46 w 317"/>
              <a:gd name="T73" fmla="*/ 196 h 906"/>
              <a:gd name="T74" fmla="*/ 27 w 317"/>
              <a:gd name="T75" fmla="*/ 150 h 906"/>
              <a:gd name="T76" fmla="*/ 11 w 317"/>
              <a:gd name="T77" fmla="*/ 108 h 906"/>
              <a:gd name="T78" fmla="*/ 3 w 317"/>
              <a:gd name="T79" fmla="*/ 75 h 906"/>
              <a:gd name="T80" fmla="*/ 0 w 317"/>
              <a:gd name="T81" fmla="*/ 48 h 906"/>
              <a:gd name="T82" fmla="*/ 4 w 317"/>
              <a:gd name="T83" fmla="*/ 26 h 906"/>
              <a:gd name="T84" fmla="*/ 14 w 317"/>
              <a:gd name="T85" fmla="*/ 12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7" h="905">
                <a:moveTo>
                  <a:pt x="14" y="12"/>
                </a:moveTo>
                <a:lnTo>
                  <a:pt x="18" y="9"/>
                </a:lnTo>
                <a:lnTo>
                  <a:pt x="26" y="6"/>
                </a:lnTo>
                <a:lnTo>
                  <a:pt x="33" y="3"/>
                </a:lnTo>
                <a:lnTo>
                  <a:pt x="43" y="2"/>
                </a:lnTo>
                <a:lnTo>
                  <a:pt x="53" y="2"/>
                </a:lnTo>
                <a:lnTo>
                  <a:pt x="64" y="0"/>
                </a:lnTo>
                <a:lnTo>
                  <a:pt x="77" y="0"/>
                </a:lnTo>
                <a:lnTo>
                  <a:pt x="92" y="2"/>
                </a:lnTo>
                <a:lnTo>
                  <a:pt x="108" y="2"/>
                </a:lnTo>
                <a:lnTo>
                  <a:pt x="125" y="5"/>
                </a:lnTo>
                <a:lnTo>
                  <a:pt x="142" y="6"/>
                </a:lnTo>
                <a:lnTo>
                  <a:pt x="162" y="9"/>
                </a:lnTo>
                <a:lnTo>
                  <a:pt x="184" y="13"/>
                </a:lnTo>
                <a:lnTo>
                  <a:pt x="206" y="16"/>
                </a:lnTo>
                <a:lnTo>
                  <a:pt x="230" y="20"/>
                </a:lnTo>
                <a:lnTo>
                  <a:pt x="255" y="26"/>
                </a:lnTo>
                <a:lnTo>
                  <a:pt x="259" y="65"/>
                </a:lnTo>
                <a:lnTo>
                  <a:pt x="262" y="103"/>
                </a:lnTo>
                <a:lnTo>
                  <a:pt x="266" y="139"/>
                </a:lnTo>
                <a:lnTo>
                  <a:pt x="269" y="175"/>
                </a:lnTo>
                <a:lnTo>
                  <a:pt x="273" y="209"/>
                </a:lnTo>
                <a:lnTo>
                  <a:pt x="276" y="242"/>
                </a:lnTo>
                <a:lnTo>
                  <a:pt x="279" y="275"/>
                </a:lnTo>
                <a:lnTo>
                  <a:pt x="282" y="307"/>
                </a:lnTo>
                <a:lnTo>
                  <a:pt x="285" y="339"/>
                </a:lnTo>
                <a:lnTo>
                  <a:pt x="288" y="367"/>
                </a:lnTo>
                <a:lnTo>
                  <a:pt x="291" y="396"/>
                </a:lnTo>
                <a:lnTo>
                  <a:pt x="292" y="425"/>
                </a:lnTo>
                <a:lnTo>
                  <a:pt x="295" y="451"/>
                </a:lnTo>
                <a:lnTo>
                  <a:pt x="298" y="477"/>
                </a:lnTo>
                <a:lnTo>
                  <a:pt x="299" y="503"/>
                </a:lnTo>
                <a:lnTo>
                  <a:pt x="301" y="526"/>
                </a:lnTo>
                <a:lnTo>
                  <a:pt x="304" y="549"/>
                </a:lnTo>
                <a:lnTo>
                  <a:pt x="305" y="572"/>
                </a:lnTo>
                <a:lnTo>
                  <a:pt x="306" y="592"/>
                </a:lnTo>
                <a:lnTo>
                  <a:pt x="308" y="612"/>
                </a:lnTo>
                <a:lnTo>
                  <a:pt x="309" y="631"/>
                </a:lnTo>
                <a:lnTo>
                  <a:pt x="311" y="650"/>
                </a:lnTo>
                <a:lnTo>
                  <a:pt x="312" y="667"/>
                </a:lnTo>
                <a:lnTo>
                  <a:pt x="312" y="683"/>
                </a:lnTo>
                <a:lnTo>
                  <a:pt x="314" y="699"/>
                </a:lnTo>
                <a:lnTo>
                  <a:pt x="315" y="713"/>
                </a:lnTo>
                <a:lnTo>
                  <a:pt x="315" y="726"/>
                </a:lnTo>
                <a:lnTo>
                  <a:pt x="315" y="739"/>
                </a:lnTo>
                <a:lnTo>
                  <a:pt x="317" y="749"/>
                </a:lnTo>
                <a:lnTo>
                  <a:pt x="317" y="760"/>
                </a:lnTo>
                <a:lnTo>
                  <a:pt x="317" y="769"/>
                </a:lnTo>
                <a:lnTo>
                  <a:pt x="317" y="778"/>
                </a:lnTo>
                <a:lnTo>
                  <a:pt x="317" y="794"/>
                </a:lnTo>
                <a:lnTo>
                  <a:pt x="315" y="808"/>
                </a:lnTo>
                <a:lnTo>
                  <a:pt x="314" y="822"/>
                </a:lnTo>
                <a:lnTo>
                  <a:pt x="312" y="834"/>
                </a:lnTo>
                <a:lnTo>
                  <a:pt x="311" y="845"/>
                </a:lnTo>
                <a:lnTo>
                  <a:pt x="308" y="857"/>
                </a:lnTo>
                <a:lnTo>
                  <a:pt x="304" y="866"/>
                </a:lnTo>
                <a:lnTo>
                  <a:pt x="301" y="874"/>
                </a:lnTo>
                <a:lnTo>
                  <a:pt x="296" y="881"/>
                </a:lnTo>
                <a:lnTo>
                  <a:pt x="291" y="889"/>
                </a:lnTo>
                <a:lnTo>
                  <a:pt x="286" y="893"/>
                </a:lnTo>
                <a:lnTo>
                  <a:pt x="280" y="899"/>
                </a:lnTo>
                <a:lnTo>
                  <a:pt x="273" y="902"/>
                </a:lnTo>
                <a:lnTo>
                  <a:pt x="268" y="904"/>
                </a:lnTo>
                <a:lnTo>
                  <a:pt x="259" y="906"/>
                </a:lnTo>
                <a:lnTo>
                  <a:pt x="252" y="906"/>
                </a:lnTo>
                <a:lnTo>
                  <a:pt x="244" y="906"/>
                </a:lnTo>
                <a:lnTo>
                  <a:pt x="236" y="904"/>
                </a:lnTo>
                <a:lnTo>
                  <a:pt x="229" y="903"/>
                </a:lnTo>
                <a:lnTo>
                  <a:pt x="223" y="900"/>
                </a:lnTo>
                <a:lnTo>
                  <a:pt x="216" y="897"/>
                </a:lnTo>
                <a:lnTo>
                  <a:pt x="210" y="893"/>
                </a:lnTo>
                <a:lnTo>
                  <a:pt x="204" y="889"/>
                </a:lnTo>
                <a:lnTo>
                  <a:pt x="198" y="884"/>
                </a:lnTo>
                <a:lnTo>
                  <a:pt x="193" y="879"/>
                </a:lnTo>
                <a:lnTo>
                  <a:pt x="188" y="871"/>
                </a:lnTo>
                <a:lnTo>
                  <a:pt x="184" y="864"/>
                </a:lnTo>
                <a:lnTo>
                  <a:pt x="180" y="856"/>
                </a:lnTo>
                <a:lnTo>
                  <a:pt x="177" y="847"/>
                </a:lnTo>
                <a:lnTo>
                  <a:pt x="172" y="838"/>
                </a:lnTo>
                <a:lnTo>
                  <a:pt x="170" y="828"/>
                </a:lnTo>
                <a:lnTo>
                  <a:pt x="167" y="817"/>
                </a:lnTo>
                <a:lnTo>
                  <a:pt x="164" y="805"/>
                </a:lnTo>
                <a:lnTo>
                  <a:pt x="161" y="792"/>
                </a:lnTo>
                <a:lnTo>
                  <a:pt x="158" y="778"/>
                </a:lnTo>
                <a:lnTo>
                  <a:pt x="155" y="763"/>
                </a:lnTo>
                <a:lnTo>
                  <a:pt x="152" y="748"/>
                </a:lnTo>
                <a:lnTo>
                  <a:pt x="149" y="730"/>
                </a:lnTo>
                <a:lnTo>
                  <a:pt x="147" y="713"/>
                </a:lnTo>
                <a:lnTo>
                  <a:pt x="144" y="694"/>
                </a:lnTo>
                <a:lnTo>
                  <a:pt x="141" y="674"/>
                </a:lnTo>
                <a:lnTo>
                  <a:pt x="138" y="653"/>
                </a:lnTo>
                <a:lnTo>
                  <a:pt x="134" y="631"/>
                </a:lnTo>
                <a:lnTo>
                  <a:pt x="131" y="608"/>
                </a:lnTo>
                <a:lnTo>
                  <a:pt x="128" y="583"/>
                </a:lnTo>
                <a:lnTo>
                  <a:pt x="124" y="559"/>
                </a:lnTo>
                <a:lnTo>
                  <a:pt x="121" y="533"/>
                </a:lnTo>
                <a:lnTo>
                  <a:pt x="116" y="506"/>
                </a:lnTo>
                <a:lnTo>
                  <a:pt x="112" y="478"/>
                </a:lnTo>
                <a:lnTo>
                  <a:pt x="109" y="452"/>
                </a:lnTo>
                <a:lnTo>
                  <a:pt x="105" y="426"/>
                </a:lnTo>
                <a:lnTo>
                  <a:pt x="100" y="402"/>
                </a:lnTo>
                <a:lnTo>
                  <a:pt x="95" y="379"/>
                </a:lnTo>
                <a:lnTo>
                  <a:pt x="90" y="354"/>
                </a:lnTo>
                <a:lnTo>
                  <a:pt x="86" y="333"/>
                </a:lnTo>
                <a:lnTo>
                  <a:pt x="80" y="311"/>
                </a:lnTo>
                <a:lnTo>
                  <a:pt x="75" y="290"/>
                </a:lnTo>
                <a:lnTo>
                  <a:pt x="70" y="270"/>
                </a:lnTo>
                <a:lnTo>
                  <a:pt x="64" y="249"/>
                </a:lnTo>
                <a:lnTo>
                  <a:pt x="59" y="231"/>
                </a:lnTo>
                <a:lnTo>
                  <a:pt x="52" y="213"/>
                </a:lnTo>
                <a:lnTo>
                  <a:pt x="46" y="196"/>
                </a:lnTo>
                <a:lnTo>
                  <a:pt x="40" y="180"/>
                </a:lnTo>
                <a:lnTo>
                  <a:pt x="33" y="164"/>
                </a:lnTo>
                <a:lnTo>
                  <a:pt x="27" y="150"/>
                </a:lnTo>
                <a:lnTo>
                  <a:pt x="21" y="136"/>
                </a:lnTo>
                <a:lnTo>
                  <a:pt x="16" y="121"/>
                </a:lnTo>
                <a:lnTo>
                  <a:pt x="11" y="108"/>
                </a:lnTo>
                <a:lnTo>
                  <a:pt x="8" y="97"/>
                </a:lnTo>
                <a:lnTo>
                  <a:pt x="4" y="85"/>
                </a:lnTo>
                <a:lnTo>
                  <a:pt x="3" y="75"/>
                </a:lnTo>
                <a:lnTo>
                  <a:pt x="1" y="65"/>
                </a:lnTo>
                <a:lnTo>
                  <a:pt x="0" y="56"/>
                </a:lnTo>
                <a:lnTo>
                  <a:pt x="0" y="48"/>
                </a:lnTo>
                <a:lnTo>
                  <a:pt x="0" y="39"/>
                </a:lnTo>
                <a:lnTo>
                  <a:pt x="1" y="32"/>
                </a:lnTo>
                <a:lnTo>
                  <a:pt x="4" y="26"/>
                </a:lnTo>
                <a:lnTo>
                  <a:pt x="7" y="20"/>
                </a:lnTo>
                <a:lnTo>
                  <a:pt x="10" y="16"/>
                </a:lnTo>
                <a:lnTo>
                  <a:pt x="14" y="12"/>
                </a:lnTo>
                <a:lnTo>
                  <a:pt x="14" y="12"/>
                </a:lnTo>
                <a:lnTo>
                  <a:pt x="14" y="12"/>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7" name="Freeform 7"/>
          <p:cNvSpPr/>
          <p:nvPr/>
        </p:nvSpPr>
        <p:spPr bwMode="auto">
          <a:xfrm>
            <a:off x="6056313" y="2213745"/>
            <a:ext cx="350838" cy="304800"/>
          </a:xfrm>
          <a:custGeom>
            <a:avLst/>
            <a:gdLst>
              <a:gd name="T0" fmla="*/ 445 w 665"/>
              <a:gd name="T1" fmla="*/ 552 h 576"/>
              <a:gd name="T2" fmla="*/ 451 w 665"/>
              <a:gd name="T3" fmla="*/ 480 h 576"/>
              <a:gd name="T4" fmla="*/ 455 w 665"/>
              <a:gd name="T5" fmla="*/ 415 h 576"/>
              <a:gd name="T6" fmla="*/ 459 w 665"/>
              <a:gd name="T7" fmla="*/ 357 h 576"/>
              <a:gd name="T8" fmla="*/ 461 w 665"/>
              <a:gd name="T9" fmla="*/ 307 h 576"/>
              <a:gd name="T10" fmla="*/ 462 w 665"/>
              <a:gd name="T11" fmla="*/ 262 h 576"/>
              <a:gd name="T12" fmla="*/ 462 w 665"/>
              <a:gd name="T13" fmla="*/ 225 h 576"/>
              <a:gd name="T14" fmla="*/ 462 w 665"/>
              <a:gd name="T15" fmla="*/ 193 h 576"/>
              <a:gd name="T16" fmla="*/ 459 w 665"/>
              <a:gd name="T17" fmla="*/ 169 h 576"/>
              <a:gd name="T18" fmla="*/ 456 w 665"/>
              <a:gd name="T19" fmla="*/ 151 h 576"/>
              <a:gd name="T20" fmla="*/ 452 w 665"/>
              <a:gd name="T21" fmla="*/ 140 h 576"/>
              <a:gd name="T22" fmla="*/ 442 w 665"/>
              <a:gd name="T23" fmla="*/ 133 h 576"/>
              <a:gd name="T24" fmla="*/ 419 w 665"/>
              <a:gd name="T25" fmla="*/ 127 h 576"/>
              <a:gd name="T26" fmla="*/ 384 w 665"/>
              <a:gd name="T27" fmla="*/ 124 h 576"/>
              <a:gd name="T28" fmla="*/ 341 w 665"/>
              <a:gd name="T29" fmla="*/ 125 h 576"/>
              <a:gd name="T30" fmla="*/ 287 w 665"/>
              <a:gd name="T31" fmla="*/ 130 h 576"/>
              <a:gd name="T32" fmla="*/ 222 w 665"/>
              <a:gd name="T33" fmla="*/ 138 h 576"/>
              <a:gd name="T34" fmla="*/ 160 w 665"/>
              <a:gd name="T35" fmla="*/ 146 h 576"/>
              <a:gd name="T36" fmla="*/ 108 w 665"/>
              <a:gd name="T37" fmla="*/ 153 h 576"/>
              <a:gd name="T38" fmla="*/ 63 w 665"/>
              <a:gd name="T39" fmla="*/ 157 h 576"/>
              <a:gd name="T40" fmla="*/ 27 w 665"/>
              <a:gd name="T41" fmla="*/ 159 h 576"/>
              <a:gd name="T42" fmla="*/ 0 w 665"/>
              <a:gd name="T43" fmla="*/ 160 h 576"/>
              <a:gd name="T44" fmla="*/ 19 w 665"/>
              <a:gd name="T45" fmla="*/ 138 h 576"/>
              <a:gd name="T46" fmla="*/ 53 w 665"/>
              <a:gd name="T47" fmla="*/ 134 h 576"/>
              <a:gd name="T48" fmla="*/ 96 w 665"/>
              <a:gd name="T49" fmla="*/ 128 h 576"/>
              <a:gd name="T50" fmla="*/ 147 w 665"/>
              <a:gd name="T51" fmla="*/ 121 h 576"/>
              <a:gd name="T52" fmla="*/ 206 w 665"/>
              <a:gd name="T53" fmla="*/ 110 h 576"/>
              <a:gd name="T54" fmla="*/ 272 w 665"/>
              <a:gd name="T55" fmla="*/ 97 h 576"/>
              <a:gd name="T56" fmla="*/ 330 w 665"/>
              <a:gd name="T57" fmla="*/ 82 h 576"/>
              <a:gd name="T58" fmla="*/ 377 w 665"/>
              <a:gd name="T59" fmla="*/ 68 h 576"/>
              <a:gd name="T60" fmla="*/ 413 w 665"/>
              <a:gd name="T61" fmla="*/ 55 h 576"/>
              <a:gd name="T62" fmla="*/ 436 w 665"/>
              <a:gd name="T63" fmla="*/ 42 h 576"/>
              <a:gd name="T64" fmla="*/ 448 w 665"/>
              <a:gd name="T65" fmla="*/ 29 h 576"/>
              <a:gd name="T66" fmla="*/ 461 w 665"/>
              <a:gd name="T67" fmla="*/ 9 h 576"/>
              <a:gd name="T68" fmla="*/ 475 w 665"/>
              <a:gd name="T69" fmla="*/ 0 h 576"/>
              <a:gd name="T70" fmla="*/ 488 w 665"/>
              <a:gd name="T71" fmla="*/ 2 h 576"/>
              <a:gd name="T72" fmla="*/ 501 w 665"/>
              <a:gd name="T73" fmla="*/ 6 h 576"/>
              <a:gd name="T74" fmla="*/ 516 w 665"/>
              <a:gd name="T75" fmla="*/ 13 h 576"/>
              <a:gd name="T76" fmla="*/ 536 w 665"/>
              <a:gd name="T77" fmla="*/ 22 h 576"/>
              <a:gd name="T78" fmla="*/ 559 w 665"/>
              <a:gd name="T79" fmla="*/ 33 h 576"/>
              <a:gd name="T80" fmla="*/ 586 w 665"/>
              <a:gd name="T81" fmla="*/ 48 h 576"/>
              <a:gd name="T82" fmla="*/ 613 w 665"/>
              <a:gd name="T83" fmla="*/ 64 h 576"/>
              <a:gd name="T84" fmla="*/ 635 w 665"/>
              <a:gd name="T85" fmla="*/ 76 h 576"/>
              <a:gd name="T86" fmla="*/ 651 w 665"/>
              <a:gd name="T87" fmla="*/ 87 h 576"/>
              <a:gd name="T88" fmla="*/ 661 w 665"/>
              <a:gd name="T89" fmla="*/ 95 h 576"/>
              <a:gd name="T90" fmla="*/ 665 w 665"/>
              <a:gd name="T91" fmla="*/ 102 h 576"/>
              <a:gd name="T92" fmla="*/ 664 w 665"/>
              <a:gd name="T93" fmla="*/ 108 h 576"/>
              <a:gd name="T94" fmla="*/ 660 w 665"/>
              <a:gd name="T95" fmla="*/ 118 h 576"/>
              <a:gd name="T96" fmla="*/ 649 w 665"/>
              <a:gd name="T97" fmla="*/ 131 h 576"/>
              <a:gd name="T98" fmla="*/ 635 w 665"/>
              <a:gd name="T99" fmla="*/ 147 h 576"/>
              <a:gd name="T100" fmla="*/ 616 w 665"/>
              <a:gd name="T101" fmla="*/ 167 h 576"/>
              <a:gd name="T102" fmla="*/ 596 w 665"/>
              <a:gd name="T103" fmla="*/ 187 h 576"/>
              <a:gd name="T104" fmla="*/ 585 w 665"/>
              <a:gd name="T105" fmla="*/ 203 h 576"/>
              <a:gd name="T106" fmla="*/ 573 w 665"/>
              <a:gd name="T107" fmla="*/ 223 h 576"/>
              <a:gd name="T108" fmla="*/ 562 w 665"/>
              <a:gd name="T109" fmla="*/ 249 h 576"/>
              <a:gd name="T110" fmla="*/ 552 w 665"/>
              <a:gd name="T111" fmla="*/ 278 h 576"/>
              <a:gd name="T112" fmla="*/ 540 w 665"/>
              <a:gd name="T113" fmla="*/ 313 h 576"/>
              <a:gd name="T114" fmla="*/ 530 w 665"/>
              <a:gd name="T115" fmla="*/ 350 h 576"/>
              <a:gd name="T116" fmla="*/ 520 w 665"/>
              <a:gd name="T117" fmla="*/ 393 h 576"/>
              <a:gd name="T118" fmla="*/ 511 w 665"/>
              <a:gd name="T119" fmla="*/ 441 h 576"/>
              <a:gd name="T120" fmla="*/ 501 w 665"/>
              <a:gd name="T121" fmla="*/ 493 h 576"/>
              <a:gd name="T122" fmla="*/ 493 w 665"/>
              <a:gd name="T123" fmla="*/ 549 h 576"/>
              <a:gd name="T124" fmla="*/ 490 w 665"/>
              <a:gd name="T125" fmla="*/ 569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5" h="576">
                <a:moveTo>
                  <a:pt x="490" y="569"/>
                </a:moveTo>
                <a:lnTo>
                  <a:pt x="442" y="576"/>
                </a:lnTo>
                <a:lnTo>
                  <a:pt x="445" y="552"/>
                </a:lnTo>
                <a:lnTo>
                  <a:pt x="446" y="527"/>
                </a:lnTo>
                <a:lnTo>
                  <a:pt x="448" y="503"/>
                </a:lnTo>
                <a:lnTo>
                  <a:pt x="451" y="480"/>
                </a:lnTo>
                <a:lnTo>
                  <a:pt x="452" y="458"/>
                </a:lnTo>
                <a:lnTo>
                  <a:pt x="454" y="436"/>
                </a:lnTo>
                <a:lnTo>
                  <a:pt x="455" y="415"/>
                </a:lnTo>
                <a:lnTo>
                  <a:pt x="456" y="396"/>
                </a:lnTo>
                <a:lnTo>
                  <a:pt x="458" y="376"/>
                </a:lnTo>
                <a:lnTo>
                  <a:pt x="459" y="357"/>
                </a:lnTo>
                <a:lnTo>
                  <a:pt x="459" y="340"/>
                </a:lnTo>
                <a:lnTo>
                  <a:pt x="461" y="323"/>
                </a:lnTo>
                <a:lnTo>
                  <a:pt x="461" y="307"/>
                </a:lnTo>
                <a:lnTo>
                  <a:pt x="462" y="291"/>
                </a:lnTo>
                <a:lnTo>
                  <a:pt x="462" y="277"/>
                </a:lnTo>
                <a:lnTo>
                  <a:pt x="462" y="262"/>
                </a:lnTo>
                <a:lnTo>
                  <a:pt x="462" y="249"/>
                </a:lnTo>
                <a:lnTo>
                  <a:pt x="462" y="236"/>
                </a:lnTo>
                <a:lnTo>
                  <a:pt x="462" y="225"/>
                </a:lnTo>
                <a:lnTo>
                  <a:pt x="462" y="213"/>
                </a:lnTo>
                <a:lnTo>
                  <a:pt x="462" y="203"/>
                </a:lnTo>
                <a:lnTo>
                  <a:pt x="462" y="193"/>
                </a:lnTo>
                <a:lnTo>
                  <a:pt x="461" y="184"/>
                </a:lnTo>
                <a:lnTo>
                  <a:pt x="461" y="176"/>
                </a:lnTo>
                <a:lnTo>
                  <a:pt x="459" y="169"/>
                </a:lnTo>
                <a:lnTo>
                  <a:pt x="459" y="163"/>
                </a:lnTo>
                <a:lnTo>
                  <a:pt x="458" y="157"/>
                </a:lnTo>
                <a:lnTo>
                  <a:pt x="456" y="151"/>
                </a:lnTo>
                <a:lnTo>
                  <a:pt x="455" y="147"/>
                </a:lnTo>
                <a:lnTo>
                  <a:pt x="454" y="144"/>
                </a:lnTo>
                <a:lnTo>
                  <a:pt x="452" y="140"/>
                </a:lnTo>
                <a:lnTo>
                  <a:pt x="451" y="138"/>
                </a:lnTo>
                <a:lnTo>
                  <a:pt x="446" y="136"/>
                </a:lnTo>
                <a:lnTo>
                  <a:pt x="442" y="133"/>
                </a:lnTo>
                <a:lnTo>
                  <a:pt x="435" y="130"/>
                </a:lnTo>
                <a:lnTo>
                  <a:pt x="428" y="128"/>
                </a:lnTo>
                <a:lnTo>
                  <a:pt x="419" y="127"/>
                </a:lnTo>
                <a:lnTo>
                  <a:pt x="409" y="125"/>
                </a:lnTo>
                <a:lnTo>
                  <a:pt x="397" y="124"/>
                </a:lnTo>
                <a:lnTo>
                  <a:pt x="384" y="124"/>
                </a:lnTo>
                <a:lnTo>
                  <a:pt x="372" y="124"/>
                </a:lnTo>
                <a:lnTo>
                  <a:pt x="357" y="124"/>
                </a:lnTo>
                <a:lnTo>
                  <a:pt x="341" y="125"/>
                </a:lnTo>
                <a:lnTo>
                  <a:pt x="324" y="127"/>
                </a:lnTo>
                <a:lnTo>
                  <a:pt x="305" y="128"/>
                </a:lnTo>
                <a:lnTo>
                  <a:pt x="287" y="130"/>
                </a:lnTo>
                <a:lnTo>
                  <a:pt x="265" y="133"/>
                </a:lnTo>
                <a:lnTo>
                  <a:pt x="243" y="136"/>
                </a:lnTo>
                <a:lnTo>
                  <a:pt x="222" y="138"/>
                </a:lnTo>
                <a:lnTo>
                  <a:pt x="200" y="141"/>
                </a:lnTo>
                <a:lnTo>
                  <a:pt x="180" y="144"/>
                </a:lnTo>
                <a:lnTo>
                  <a:pt x="160" y="146"/>
                </a:lnTo>
                <a:lnTo>
                  <a:pt x="141" y="148"/>
                </a:lnTo>
                <a:lnTo>
                  <a:pt x="124" y="150"/>
                </a:lnTo>
                <a:lnTo>
                  <a:pt x="108" y="153"/>
                </a:lnTo>
                <a:lnTo>
                  <a:pt x="92" y="154"/>
                </a:lnTo>
                <a:lnTo>
                  <a:pt x="78" y="156"/>
                </a:lnTo>
                <a:lnTo>
                  <a:pt x="63" y="157"/>
                </a:lnTo>
                <a:lnTo>
                  <a:pt x="50" y="157"/>
                </a:lnTo>
                <a:lnTo>
                  <a:pt x="39" y="159"/>
                </a:lnTo>
                <a:lnTo>
                  <a:pt x="27" y="159"/>
                </a:lnTo>
                <a:lnTo>
                  <a:pt x="17" y="160"/>
                </a:lnTo>
                <a:lnTo>
                  <a:pt x="9" y="160"/>
                </a:lnTo>
                <a:lnTo>
                  <a:pt x="0" y="160"/>
                </a:lnTo>
                <a:lnTo>
                  <a:pt x="0" y="138"/>
                </a:lnTo>
                <a:lnTo>
                  <a:pt x="9" y="138"/>
                </a:lnTo>
                <a:lnTo>
                  <a:pt x="19" y="138"/>
                </a:lnTo>
                <a:lnTo>
                  <a:pt x="29" y="137"/>
                </a:lnTo>
                <a:lnTo>
                  <a:pt x="40" y="136"/>
                </a:lnTo>
                <a:lnTo>
                  <a:pt x="53" y="134"/>
                </a:lnTo>
                <a:lnTo>
                  <a:pt x="66" y="133"/>
                </a:lnTo>
                <a:lnTo>
                  <a:pt x="81" y="131"/>
                </a:lnTo>
                <a:lnTo>
                  <a:pt x="96" y="128"/>
                </a:lnTo>
                <a:lnTo>
                  <a:pt x="112" y="127"/>
                </a:lnTo>
                <a:lnTo>
                  <a:pt x="130" y="124"/>
                </a:lnTo>
                <a:lnTo>
                  <a:pt x="147" y="121"/>
                </a:lnTo>
                <a:lnTo>
                  <a:pt x="166" y="117"/>
                </a:lnTo>
                <a:lnTo>
                  <a:pt x="186" y="114"/>
                </a:lnTo>
                <a:lnTo>
                  <a:pt x="206" y="110"/>
                </a:lnTo>
                <a:lnTo>
                  <a:pt x="228" y="105"/>
                </a:lnTo>
                <a:lnTo>
                  <a:pt x="249" y="101"/>
                </a:lnTo>
                <a:lnTo>
                  <a:pt x="272" y="97"/>
                </a:lnTo>
                <a:lnTo>
                  <a:pt x="292" y="91"/>
                </a:lnTo>
                <a:lnTo>
                  <a:pt x="312" y="87"/>
                </a:lnTo>
                <a:lnTo>
                  <a:pt x="330" y="82"/>
                </a:lnTo>
                <a:lnTo>
                  <a:pt x="347" y="78"/>
                </a:lnTo>
                <a:lnTo>
                  <a:pt x="363" y="74"/>
                </a:lnTo>
                <a:lnTo>
                  <a:pt x="377" y="68"/>
                </a:lnTo>
                <a:lnTo>
                  <a:pt x="390" y="64"/>
                </a:lnTo>
                <a:lnTo>
                  <a:pt x="402" y="59"/>
                </a:lnTo>
                <a:lnTo>
                  <a:pt x="413" y="55"/>
                </a:lnTo>
                <a:lnTo>
                  <a:pt x="422" y="51"/>
                </a:lnTo>
                <a:lnTo>
                  <a:pt x="429" y="46"/>
                </a:lnTo>
                <a:lnTo>
                  <a:pt x="436" y="42"/>
                </a:lnTo>
                <a:lnTo>
                  <a:pt x="442" y="38"/>
                </a:lnTo>
                <a:lnTo>
                  <a:pt x="445" y="33"/>
                </a:lnTo>
                <a:lnTo>
                  <a:pt x="448" y="29"/>
                </a:lnTo>
                <a:lnTo>
                  <a:pt x="452" y="20"/>
                </a:lnTo>
                <a:lnTo>
                  <a:pt x="456" y="15"/>
                </a:lnTo>
                <a:lnTo>
                  <a:pt x="461" y="9"/>
                </a:lnTo>
                <a:lnTo>
                  <a:pt x="465" y="5"/>
                </a:lnTo>
                <a:lnTo>
                  <a:pt x="471" y="2"/>
                </a:lnTo>
                <a:lnTo>
                  <a:pt x="475" y="0"/>
                </a:lnTo>
                <a:lnTo>
                  <a:pt x="480" y="0"/>
                </a:lnTo>
                <a:lnTo>
                  <a:pt x="485" y="0"/>
                </a:lnTo>
                <a:lnTo>
                  <a:pt x="488" y="2"/>
                </a:lnTo>
                <a:lnTo>
                  <a:pt x="493" y="3"/>
                </a:lnTo>
                <a:lnTo>
                  <a:pt x="495" y="5"/>
                </a:lnTo>
                <a:lnTo>
                  <a:pt x="501" y="6"/>
                </a:lnTo>
                <a:lnTo>
                  <a:pt x="505" y="7"/>
                </a:lnTo>
                <a:lnTo>
                  <a:pt x="511" y="10"/>
                </a:lnTo>
                <a:lnTo>
                  <a:pt x="516" y="13"/>
                </a:lnTo>
                <a:lnTo>
                  <a:pt x="523" y="16"/>
                </a:lnTo>
                <a:lnTo>
                  <a:pt x="529" y="19"/>
                </a:lnTo>
                <a:lnTo>
                  <a:pt x="536" y="22"/>
                </a:lnTo>
                <a:lnTo>
                  <a:pt x="543" y="26"/>
                </a:lnTo>
                <a:lnTo>
                  <a:pt x="550" y="29"/>
                </a:lnTo>
                <a:lnTo>
                  <a:pt x="559" y="33"/>
                </a:lnTo>
                <a:lnTo>
                  <a:pt x="567" y="38"/>
                </a:lnTo>
                <a:lnTo>
                  <a:pt x="576" y="43"/>
                </a:lnTo>
                <a:lnTo>
                  <a:pt x="586" y="48"/>
                </a:lnTo>
                <a:lnTo>
                  <a:pt x="596" y="53"/>
                </a:lnTo>
                <a:lnTo>
                  <a:pt x="605" y="58"/>
                </a:lnTo>
                <a:lnTo>
                  <a:pt x="613" y="64"/>
                </a:lnTo>
                <a:lnTo>
                  <a:pt x="621" y="68"/>
                </a:lnTo>
                <a:lnTo>
                  <a:pt x="628" y="72"/>
                </a:lnTo>
                <a:lnTo>
                  <a:pt x="635" y="76"/>
                </a:lnTo>
                <a:lnTo>
                  <a:pt x="641" y="79"/>
                </a:lnTo>
                <a:lnTo>
                  <a:pt x="645" y="84"/>
                </a:lnTo>
                <a:lnTo>
                  <a:pt x="651" y="87"/>
                </a:lnTo>
                <a:lnTo>
                  <a:pt x="654" y="89"/>
                </a:lnTo>
                <a:lnTo>
                  <a:pt x="658" y="92"/>
                </a:lnTo>
                <a:lnTo>
                  <a:pt x="661" y="95"/>
                </a:lnTo>
                <a:lnTo>
                  <a:pt x="662" y="98"/>
                </a:lnTo>
                <a:lnTo>
                  <a:pt x="664" y="100"/>
                </a:lnTo>
                <a:lnTo>
                  <a:pt x="665" y="102"/>
                </a:lnTo>
                <a:lnTo>
                  <a:pt x="665" y="104"/>
                </a:lnTo>
                <a:lnTo>
                  <a:pt x="665" y="105"/>
                </a:lnTo>
                <a:lnTo>
                  <a:pt x="664" y="108"/>
                </a:lnTo>
                <a:lnTo>
                  <a:pt x="662" y="111"/>
                </a:lnTo>
                <a:lnTo>
                  <a:pt x="661" y="114"/>
                </a:lnTo>
                <a:lnTo>
                  <a:pt x="660" y="118"/>
                </a:lnTo>
                <a:lnTo>
                  <a:pt x="657" y="123"/>
                </a:lnTo>
                <a:lnTo>
                  <a:pt x="652" y="127"/>
                </a:lnTo>
                <a:lnTo>
                  <a:pt x="649" y="131"/>
                </a:lnTo>
                <a:lnTo>
                  <a:pt x="645" y="136"/>
                </a:lnTo>
                <a:lnTo>
                  <a:pt x="639" y="141"/>
                </a:lnTo>
                <a:lnTo>
                  <a:pt x="635" y="147"/>
                </a:lnTo>
                <a:lnTo>
                  <a:pt x="629" y="154"/>
                </a:lnTo>
                <a:lnTo>
                  <a:pt x="622" y="160"/>
                </a:lnTo>
                <a:lnTo>
                  <a:pt x="616" y="167"/>
                </a:lnTo>
                <a:lnTo>
                  <a:pt x="608" y="176"/>
                </a:lnTo>
                <a:lnTo>
                  <a:pt x="601" y="183"/>
                </a:lnTo>
                <a:lnTo>
                  <a:pt x="596" y="187"/>
                </a:lnTo>
                <a:lnTo>
                  <a:pt x="592" y="192"/>
                </a:lnTo>
                <a:lnTo>
                  <a:pt x="589" y="197"/>
                </a:lnTo>
                <a:lnTo>
                  <a:pt x="585" y="203"/>
                </a:lnTo>
                <a:lnTo>
                  <a:pt x="580" y="209"/>
                </a:lnTo>
                <a:lnTo>
                  <a:pt x="577" y="216"/>
                </a:lnTo>
                <a:lnTo>
                  <a:pt x="573" y="223"/>
                </a:lnTo>
                <a:lnTo>
                  <a:pt x="569" y="232"/>
                </a:lnTo>
                <a:lnTo>
                  <a:pt x="566" y="241"/>
                </a:lnTo>
                <a:lnTo>
                  <a:pt x="562" y="249"/>
                </a:lnTo>
                <a:lnTo>
                  <a:pt x="559" y="258"/>
                </a:lnTo>
                <a:lnTo>
                  <a:pt x="554" y="268"/>
                </a:lnTo>
                <a:lnTo>
                  <a:pt x="552" y="278"/>
                </a:lnTo>
                <a:lnTo>
                  <a:pt x="547" y="290"/>
                </a:lnTo>
                <a:lnTo>
                  <a:pt x="544" y="301"/>
                </a:lnTo>
                <a:lnTo>
                  <a:pt x="540" y="313"/>
                </a:lnTo>
                <a:lnTo>
                  <a:pt x="537" y="324"/>
                </a:lnTo>
                <a:lnTo>
                  <a:pt x="533" y="337"/>
                </a:lnTo>
                <a:lnTo>
                  <a:pt x="530" y="350"/>
                </a:lnTo>
                <a:lnTo>
                  <a:pt x="527" y="364"/>
                </a:lnTo>
                <a:lnTo>
                  <a:pt x="523" y="379"/>
                </a:lnTo>
                <a:lnTo>
                  <a:pt x="520" y="393"/>
                </a:lnTo>
                <a:lnTo>
                  <a:pt x="517" y="409"/>
                </a:lnTo>
                <a:lnTo>
                  <a:pt x="514" y="425"/>
                </a:lnTo>
                <a:lnTo>
                  <a:pt x="511" y="441"/>
                </a:lnTo>
                <a:lnTo>
                  <a:pt x="507" y="458"/>
                </a:lnTo>
                <a:lnTo>
                  <a:pt x="504" y="475"/>
                </a:lnTo>
                <a:lnTo>
                  <a:pt x="501" y="493"/>
                </a:lnTo>
                <a:lnTo>
                  <a:pt x="498" y="511"/>
                </a:lnTo>
                <a:lnTo>
                  <a:pt x="495" y="530"/>
                </a:lnTo>
                <a:lnTo>
                  <a:pt x="493" y="549"/>
                </a:lnTo>
                <a:lnTo>
                  <a:pt x="490" y="569"/>
                </a:lnTo>
                <a:lnTo>
                  <a:pt x="490" y="569"/>
                </a:lnTo>
                <a:lnTo>
                  <a:pt x="490" y="56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8" name="Freeform 8"/>
          <p:cNvSpPr/>
          <p:nvPr/>
        </p:nvSpPr>
        <p:spPr bwMode="auto">
          <a:xfrm>
            <a:off x="6107113" y="2520132"/>
            <a:ext cx="238125" cy="42863"/>
          </a:xfrm>
          <a:custGeom>
            <a:avLst/>
            <a:gdLst>
              <a:gd name="T0" fmla="*/ 9 w 450"/>
              <a:gd name="T1" fmla="*/ 59 h 81"/>
              <a:gd name="T2" fmla="*/ 28 w 450"/>
              <a:gd name="T3" fmla="*/ 58 h 81"/>
              <a:gd name="T4" fmla="*/ 48 w 450"/>
              <a:gd name="T5" fmla="*/ 57 h 81"/>
              <a:gd name="T6" fmla="*/ 71 w 450"/>
              <a:gd name="T7" fmla="*/ 54 h 81"/>
              <a:gd name="T8" fmla="*/ 94 w 450"/>
              <a:gd name="T9" fmla="*/ 51 h 81"/>
              <a:gd name="T10" fmla="*/ 120 w 450"/>
              <a:gd name="T11" fmla="*/ 46 h 81"/>
              <a:gd name="T12" fmla="*/ 149 w 450"/>
              <a:gd name="T13" fmla="*/ 41 h 81"/>
              <a:gd name="T14" fmla="*/ 178 w 450"/>
              <a:gd name="T15" fmla="*/ 35 h 81"/>
              <a:gd name="T16" fmla="*/ 209 w 450"/>
              <a:gd name="T17" fmla="*/ 26 h 81"/>
              <a:gd name="T18" fmla="*/ 238 w 450"/>
              <a:gd name="T19" fmla="*/ 21 h 81"/>
              <a:gd name="T20" fmla="*/ 267 w 450"/>
              <a:gd name="T21" fmla="*/ 15 h 81"/>
              <a:gd name="T22" fmla="*/ 293 w 450"/>
              <a:gd name="T23" fmla="*/ 10 h 81"/>
              <a:gd name="T24" fmla="*/ 316 w 450"/>
              <a:gd name="T25" fmla="*/ 6 h 81"/>
              <a:gd name="T26" fmla="*/ 339 w 450"/>
              <a:gd name="T27" fmla="*/ 3 h 81"/>
              <a:gd name="T28" fmla="*/ 359 w 450"/>
              <a:gd name="T29" fmla="*/ 2 h 81"/>
              <a:gd name="T30" fmla="*/ 376 w 450"/>
              <a:gd name="T31" fmla="*/ 0 h 81"/>
              <a:gd name="T32" fmla="*/ 392 w 450"/>
              <a:gd name="T33" fmla="*/ 0 h 81"/>
              <a:gd name="T34" fmla="*/ 407 w 450"/>
              <a:gd name="T35" fmla="*/ 0 h 81"/>
              <a:gd name="T36" fmla="*/ 420 w 450"/>
              <a:gd name="T37" fmla="*/ 2 h 81"/>
              <a:gd name="T38" fmla="*/ 430 w 450"/>
              <a:gd name="T39" fmla="*/ 2 h 81"/>
              <a:gd name="T40" fmla="*/ 437 w 450"/>
              <a:gd name="T41" fmla="*/ 3 h 81"/>
              <a:gd name="T42" fmla="*/ 444 w 450"/>
              <a:gd name="T43" fmla="*/ 5 h 81"/>
              <a:gd name="T44" fmla="*/ 447 w 450"/>
              <a:gd name="T45" fmla="*/ 6 h 81"/>
              <a:gd name="T46" fmla="*/ 450 w 450"/>
              <a:gd name="T47" fmla="*/ 8 h 81"/>
              <a:gd name="T48" fmla="*/ 450 w 450"/>
              <a:gd name="T49" fmla="*/ 10 h 81"/>
              <a:gd name="T50" fmla="*/ 445 w 450"/>
              <a:gd name="T51" fmla="*/ 13 h 81"/>
              <a:gd name="T52" fmla="*/ 438 w 450"/>
              <a:gd name="T53" fmla="*/ 16 h 81"/>
              <a:gd name="T54" fmla="*/ 428 w 450"/>
              <a:gd name="T55" fmla="*/ 22 h 81"/>
              <a:gd name="T56" fmla="*/ 412 w 450"/>
              <a:gd name="T57" fmla="*/ 26 h 81"/>
              <a:gd name="T58" fmla="*/ 395 w 450"/>
              <a:gd name="T59" fmla="*/ 32 h 81"/>
              <a:gd name="T60" fmla="*/ 373 w 450"/>
              <a:gd name="T61" fmla="*/ 39 h 81"/>
              <a:gd name="T62" fmla="*/ 348 w 450"/>
              <a:gd name="T63" fmla="*/ 45 h 81"/>
              <a:gd name="T64" fmla="*/ 319 w 450"/>
              <a:gd name="T65" fmla="*/ 54 h 81"/>
              <a:gd name="T66" fmla="*/ 286 w 450"/>
              <a:gd name="T67" fmla="*/ 61 h 81"/>
              <a:gd name="T68" fmla="*/ 251 w 450"/>
              <a:gd name="T69" fmla="*/ 67 h 81"/>
              <a:gd name="T70" fmla="*/ 212 w 450"/>
              <a:gd name="T71" fmla="*/ 71 h 81"/>
              <a:gd name="T72" fmla="*/ 170 w 450"/>
              <a:gd name="T73" fmla="*/ 75 h 81"/>
              <a:gd name="T74" fmla="*/ 126 w 450"/>
              <a:gd name="T75" fmla="*/ 78 h 81"/>
              <a:gd name="T76" fmla="*/ 78 w 450"/>
              <a:gd name="T77" fmla="*/ 80 h 81"/>
              <a:gd name="T78" fmla="*/ 28 w 450"/>
              <a:gd name="T79" fmla="*/ 81 h 81"/>
              <a:gd name="T80" fmla="*/ 0 w 450"/>
              <a:gd name="T81" fmla="*/ 5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0" h="81">
                <a:moveTo>
                  <a:pt x="0" y="59"/>
                </a:moveTo>
                <a:lnTo>
                  <a:pt x="9" y="59"/>
                </a:lnTo>
                <a:lnTo>
                  <a:pt x="18" y="59"/>
                </a:lnTo>
                <a:lnTo>
                  <a:pt x="28" y="58"/>
                </a:lnTo>
                <a:lnTo>
                  <a:pt x="38" y="58"/>
                </a:lnTo>
                <a:lnTo>
                  <a:pt x="48" y="57"/>
                </a:lnTo>
                <a:lnTo>
                  <a:pt x="60" y="55"/>
                </a:lnTo>
                <a:lnTo>
                  <a:pt x="71" y="54"/>
                </a:lnTo>
                <a:lnTo>
                  <a:pt x="83" y="52"/>
                </a:lnTo>
                <a:lnTo>
                  <a:pt x="94" y="51"/>
                </a:lnTo>
                <a:lnTo>
                  <a:pt x="107" y="49"/>
                </a:lnTo>
                <a:lnTo>
                  <a:pt x="120" y="46"/>
                </a:lnTo>
                <a:lnTo>
                  <a:pt x="134" y="44"/>
                </a:lnTo>
                <a:lnTo>
                  <a:pt x="149" y="41"/>
                </a:lnTo>
                <a:lnTo>
                  <a:pt x="163" y="38"/>
                </a:lnTo>
                <a:lnTo>
                  <a:pt x="178" y="35"/>
                </a:lnTo>
                <a:lnTo>
                  <a:pt x="193" y="31"/>
                </a:lnTo>
                <a:lnTo>
                  <a:pt x="209" y="26"/>
                </a:lnTo>
                <a:lnTo>
                  <a:pt x="224" y="23"/>
                </a:lnTo>
                <a:lnTo>
                  <a:pt x="238" y="21"/>
                </a:lnTo>
                <a:lnTo>
                  <a:pt x="252" y="18"/>
                </a:lnTo>
                <a:lnTo>
                  <a:pt x="267" y="15"/>
                </a:lnTo>
                <a:lnTo>
                  <a:pt x="280" y="12"/>
                </a:lnTo>
                <a:lnTo>
                  <a:pt x="293" y="10"/>
                </a:lnTo>
                <a:lnTo>
                  <a:pt x="304" y="8"/>
                </a:lnTo>
                <a:lnTo>
                  <a:pt x="316" y="6"/>
                </a:lnTo>
                <a:lnTo>
                  <a:pt x="327" y="5"/>
                </a:lnTo>
                <a:lnTo>
                  <a:pt x="339" y="3"/>
                </a:lnTo>
                <a:lnTo>
                  <a:pt x="349" y="2"/>
                </a:lnTo>
                <a:lnTo>
                  <a:pt x="359" y="2"/>
                </a:lnTo>
                <a:lnTo>
                  <a:pt x="368" y="0"/>
                </a:lnTo>
                <a:lnTo>
                  <a:pt x="376" y="0"/>
                </a:lnTo>
                <a:lnTo>
                  <a:pt x="385" y="0"/>
                </a:lnTo>
                <a:lnTo>
                  <a:pt x="392" y="0"/>
                </a:lnTo>
                <a:lnTo>
                  <a:pt x="401" y="0"/>
                </a:lnTo>
                <a:lnTo>
                  <a:pt x="407" y="0"/>
                </a:lnTo>
                <a:lnTo>
                  <a:pt x="414" y="0"/>
                </a:lnTo>
                <a:lnTo>
                  <a:pt x="420" y="2"/>
                </a:lnTo>
                <a:lnTo>
                  <a:pt x="424" y="2"/>
                </a:lnTo>
                <a:lnTo>
                  <a:pt x="430" y="2"/>
                </a:lnTo>
                <a:lnTo>
                  <a:pt x="434" y="3"/>
                </a:lnTo>
                <a:lnTo>
                  <a:pt x="437" y="3"/>
                </a:lnTo>
                <a:lnTo>
                  <a:pt x="441" y="3"/>
                </a:lnTo>
                <a:lnTo>
                  <a:pt x="444" y="5"/>
                </a:lnTo>
                <a:lnTo>
                  <a:pt x="445" y="5"/>
                </a:lnTo>
                <a:lnTo>
                  <a:pt x="447" y="6"/>
                </a:lnTo>
                <a:lnTo>
                  <a:pt x="448" y="8"/>
                </a:lnTo>
                <a:lnTo>
                  <a:pt x="450" y="8"/>
                </a:lnTo>
                <a:lnTo>
                  <a:pt x="450" y="9"/>
                </a:lnTo>
                <a:lnTo>
                  <a:pt x="450" y="10"/>
                </a:lnTo>
                <a:lnTo>
                  <a:pt x="448" y="12"/>
                </a:lnTo>
                <a:lnTo>
                  <a:pt x="445" y="13"/>
                </a:lnTo>
                <a:lnTo>
                  <a:pt x="443" y="15"/>
                </a:lnTo>
                <a:lnTo>
                  <a:pt x="438" y="16"/>
                </a:lnTo>
                <a:lnTo>
                  <a:pt x="434" y="19"/>
                </a:lnTo>
                <a:lnTo>
                  <a:pt x="428" y="22"/>
                </a:lnTo>
                <a:lnTo>
                  <a:pt x="421" y="23"/>
                </a:lnTo>
                <a:lnTo>
                  <a:pt x="412" y="26"/>
                </a:lnTo>
                <a:lnTo>
                  <a:pt x="404" y="29"/>
                </a:lnTo>
                <a:lnTo>
                  <a:pt x="395" y="32"/>
                </a:lnTo>
                <a:lnTo>
                  <a:pt x="384" y="35"/>
                </a:lnTo>
                <a:lnTo>
                  <a:pt x="373" y="39"/>
                </a:lnTo>
                <a:lnTo>
                  <a:pt x="360" y="42"/>
                </a:lnTo>
                <a:lnTo>
                  <a:pt x="348" y="45"/>
                </a:lnTo>
                <a:lnTo>
                  <a:pt x="333" y="49"/>
                </a:lnTo>
                <a:lnTo>
                  <a:pt x="319" y="54"/>
                </a:lnTo>
                <a:lnTo>
                  <a:pt x="303" y="57"/>
                </a:lnTo>
                <a:lnTo>
                  <a:pt x="286" y="61"/>
                </a:lnTo>
                <a:lnTo>
                  <a:pt x="268" y="64"/>
                </a:lnTo>
                <a:lnTo>
                  <a:pt x="251" y="67"/>
                </a:lnTo>
                <a:lnTo>
                  <a:pt x="232" y="69"/>
                </a:lnTo>
                <a:lnTo>
                  <a:pt x="212" y="71"/>
                </a:lnTo>
                <a:lnTo>
                  <a:pt x="192" y="74"/>
                </a:lnTo>
                <a:lnTo>
                  <a:pt x="170" y="75"/>
                </a:lnTo>
                <a:lnTo>
                  <a:pt x="149" y="77"/>
                </a:lnTo>
                <a:lnTo>
                  <a:pt x="126" y="78"/>
                </a:lnTo>
                <a:lnTo>
                  <a:pt x="103" y="80"/>
                </a:lnTo>
                <a:lnTo>
                  <a:pt x="78" y="80"/>
                </a:lnTo>
                <a:lnTo>
                  <a:pt x="52" y="81"/>
                </a:lnTo>
                <a:lnTo>
                  <a:pt x="28" y="81"/>
                </a:lnTo>
                <a:lnTo>
                  <a:pt x="0" y="81"/>
                </a:lnTo>
                <a:lnTo>
                  <a:pt x="0" y="59"/>
                </a:lnTo>
                <a:lnTo>
                  <a:pt x="0" y="5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9" name="Freeform 9"/>
          <p:cNvSpPr/>
          <p:nvPr/>
        </p:nvSpPr>
        <p:spPr bwMode="auto">
          <a:xfrm>
            <a:off x="6410326" y="1834332"/>
            <a:ext cx="303213" cy="1339850"/>
          </a:xfrm>
          <a:custGeom>
            <a:avLst/>
            <a:gdLst>
              <a:gd name="T0" fmla="*/ 444 w 572"/>
              <a:gd name="T1" fmla="*/ 2424 h 2534"/>
              <a:gd name="T2" fmla="*/ 392 w 572"/>
              <a:gd name="T3" fmla="*/ 2493 h 2534"/>
              <a:gd name="T4" fmla="*/ 362 w 572"/>
              <a:gd name="T5" fmla="*/ 2518 h 2534"/>
              <a:gd name="T6" fmla="*/ 331 w 572"/>
              <a:gd name="T7" fmla="*/ 2531 h 2534"/>
              <a:gd name="T8" fmla="*/ 300 w 572"/>
              <a:gd name="T9" fmla="*/ 2532 h 2534"/>
              <a:gd name="T10" fmla="*/ 272 w 572"/>
              <a:gd name="T11" fmla="*/ 2519 h 2534"/>
              <a:gd name="T12" fmla="*/ 251 w 572"/>
              <a:gd name="T13" fmla="*/ 2493 h 2534"/>
              <a:gd name="T14" fmla="*/ 235 w 572"/>
              <a:gd name="T15" fmla="*/ 2452 h 2534"/>
              <a:gd name="T16" fmla="*/ 216 w 572"/>
              <a:gd name="T17" fmla="*/ 2397 h 2534"/>
              <a:gd name="T18" fmla="*/ 179 w 572"/>
              <a:gd name="T19" fmla="*/ 2336 h 2534"/>
              <a:gd name="T20" fmla="*/ 121 w 572"/>
              <a:gd name="T21" fmla="*/ 2269 h 2534"/>
              <a:gd name="T22" fmla="*/ 52 w 572"/>
              <a:gd name="T23" fmla="*/ 2197 h 2534"/>
              <a:gd name="T24" fmla="*/ 12 w 572"/>
              <a:gd name="T25" fmla="*/ 2143 h 2534"/>
              <a:gd name="T26" fmla="*/ 0 w 572"/>
              <a:gd name="T27" fmla="*/ 2109 h 2534"/>
              <a:gd name="T28" fmla="*/ 20 w 572"/>
              <a:gd name="T29" fmla="*/ 2090 h 2534"/>
              <a:gd name="T30" fmla="*/ 56 w 572"/>
              <a:gd name="T31" fmla="*/ 2086 h 2534"/>
              <a:gd name="T32" fmla="*/ 110 w 572"/>
              <a:gd name="T33" fmla="*/ 2096 h 2534"/>
              <a:gd name="T34" fmla="*/ 176 w 572"/>
              <a:gd name="T35" fmla="*/ 2118 h 2534"/>
              <a:gd name="T36" fmla="*/ 233 w 572"/>
              <a:gd name="T37" fmla="*/ 2133 h 2534"/>
              <a:gd name="T38" fmla="*/ 274 w 572"/>
              <a:gd name="T39" fmla="*/ 2133 h 2534"/>
              <a:gd name="T40" fmla="*/ 297 w 572"/>
              <a:gd name="T41" fmla="*/ 2118 h 2534"/>
              <a:gd name="T42" fmla="*/ 303 w 572"/>
              <a:gd name="T43" fmla="*/ 2097 h 2534"/>
              <a:gd name="T44" fmla="*/ 310 w 572"/>
              <a:gd name="T45" fmla="*/ 2061 h 2534"/>
              <a:gd name="T46" fmla="*/ 314 w 572"/>
              <a:gd name="T47" fmla="*/ 2007 h 2534"/>
              <a:gd name="T48" fmla="*/ 320 w 572"/>
              <a:gd name="T49" fmla="*/ 1935 h 2534"/>
              <a:gd name="T50" fmla="*/ 324 w 572"/>
              <a:gd name="T51" fmla="*/ 1845 h 2534"/>
              <a:gd name="T52" fmla="*/ 328 w 572"/>
              <a:gd name="T53" fmla="*/ 1739 h 2534"/>
              <a:gd name="T54" fmla="*/ 336 w 572"/>
              <a:gd name="T55" fmla="*/ 1401 h 2534"/>
              <a:gd name="T56" fmla="*/ 336 w 572"/>
              <a:gd name="T57" fmla="*/ 923 h 2534"/>
              <a:gd name="T58" fmla="*/ 333 w 572"/>
              <a:gd name="T59" fmla="*/ 807 h 2534"/>
              <a:gd name="T60" fmla="*/ 328 w 572"/>
              <a:gd name="T61" fmla="*/ 623 h 2534"/>
              <a:gd name="T62" fmla="*/ 320 w 572"/>
              <a:gd name="T63" fmla="*/ 452 h 2534"/>
              <a:gd name="T64" fmla="*/ 310 w 572"/>
              <a:gd name="T65" fmla="*/ 317 h 2534"/>
              <a:gd name="T66" fmla="*/ 295 w 572"/>
              <a:gd name="T67" fmla="*/ 217 h 2534"/>
              <a:gd name="T68" fmla="*/ 277 w 572"/>
              <a:gd name="T69" fmla="*/ 151 h 2534"/>
              <a:gd name="T70" fmla="*/ 252 w 572"/>
              <a:gd name="T71" fmla="*/ 121 h 2534"/>
              <a:gd name="T72" fmla="*/ 232 w 572"/>
              <a:gd name="T73" fmla="*/ 105 h 2534"/>
              <a:gd name="T74" fmla="*/ 225 w 572"/>
              <a:gd name="T75" fmla="*/ 80 h 2534"/>
              <a:gd name="T76" fmla="*/ 232 w 572"/>
              <a:gd name="T77" fmla="*/ 47 h 2534"/>
              <a:gd name="T78" fmla="*/ 252 w 572"/>
              <a:gd name="T79" fmla="*/ 16 h 2534"/>
              <a:gd name="T80" fmla="*/ 287 w 572"/>
              <a:gd name="T81" fmla="*/ 1 h 2534"/>
              <a:gd name="T82" fmla="*/ 336 w 572"/>
              <a:gd name="T83" fmla="*/ 1 h 2534"/>
              <a:gd name="T84" fmla="*/ 428 w 572"/>
              <a:gd name="T85" fmla="*/ 27 h 2534"/>
              <a:gd name="T86" fmla="*/ 514 w 572"/>
              <a:gd name="T87" fmla="*/ 69 h 2534"/>
              <a:gd name="T88" fmla="*/ 544 w 572"/>
              <a:gd name="T89" fmla="*/ 92 h 2534"/>
              <a:gd name="T90" fmla="*/ 563 w 572"/>
              <a:gd name="T91" fmla="*/ 119 h 2534"/>
              <a:gd name="T92" fmla="*/ 572 w 572"/>
              <a:gd name="T93" fmla="*/ 151 h 2534"/>
              <a:gd name="T94" fmla="*/ 565 w 572"/>
              <a:gd name="T95" fmla="*/ 211 h 2534"/>
              <a:gd name="T96" fmla="*/ 540 w 572"/>
              <a:gd name="T97" fmla="*/ 275 h 2534"/>
              <a:gd name="T98" fmla="*/ 532 w 572"/>
              <a:gd name="T99" fmla="*/ 325 h 2534"/>
              <a:gd name="T100" fmla="*/ 526 w 572"/>
              <a:gd name="T101" fmla="*/ 419 h 2534"/>
              <a:gd name="T102" fmla="*/ 521 w 572"/>
              <a:gd name="T103" fmla="*/ 557 h 2534"/>
              <a:gd name="T104" fmla="*/ 519 w 572"/>
              <a:gd name="T105" fmla="*/ 740 h 2534"/>
              <a:gd name="T106" fmla="*/ 517 w 572"/>
              <a:gd name="T107" fmla="*/ 967 h 2534"/>
              <a:gd name="T108" fmla="*/ 519 w 572"/>
              <a:gd name="T109" fmla="*/ 1238 h 2534"/>
              <a:gd name="T110" fmla="*/ 519 w 572"/>
              <a:gd name="T111" fmla="*/ 1524 h 2534"/>
              <a:gd name="T112" fmla="*/ 519 w 572"/>
              <a:gd name="T113" fmla="*/ 1772 h 2534"/>
              <a:gd name="T114" fmla="*/ 514 w 572"/>
              <a:gd name="T115" fmla="*/ 1975 h 2534"/>
              <a:gd name="T116" fmla="*/ 510 w 572"/>
              <a:gd name="T117" fmla="*/ 2135 h 2534"/>
              <a:gd name="T118" fmla="*/ 501 w 572"/>
              <a:gd name="T119" fmla="*/ 2251 h 2534"/>
              <a:gd name="T120" fmla="*/ 493 w 572"/>
              <a:gd name="T121" fmla="*/ 2325 h 2534"/>
              <a:gd name="T122" fmla="*/ 485 w 572"/>
              <a:gd name="T123" fmla="*/ 2348 h 2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2" h="2534">
                <a:moveTo>
                  <a:pt x="485" y="2348"/>
                </a:moveTo>
                <a:lnTo>
                  <a:pt x="475" y="2368"/>
                </a:lnTo>
                <a:lnTo>
                  <a:pt x="465" y="2388"/>
                </a:lnTo>
                <a:lnTo>
                  <a:pt x="455" y="2407"/>
                </a:lnTo>
                <a:lnTo>
                  <a:pt x="444" y="2424"/>
                </a:lnTo>
                <a:lnTo>
                  <a:pt x="434" y="2442"/>
                </a:lnTo>
                <a:lnTo>
                  <a:pt x="422" y="2457"/>
                </a:lnTo>
                <a:lnTo>
                  <a:pt x="411" y="2472"/>
                </a:lnTo>
                <a:lnTo>
                  <a:pt x="398" y="2486"/>
                </a:lnTo>
                <a:lnTo>
                  <a:pt x="392" y="2493"/>
                </a:lnTo>
                <a:lnTo>
                  <a:pt x="386" y="2499"/>
                </a:lnTo>
                <a:lnTo>
                  <a:pt x="380" y="2505"/>
                </a:lnTo>
                <a:lnTo>
                  <a:pt x="373" y="2509"/>
                </a:lnTo>
                <a:lnTo>
                  <a:pt x="367" y="2513"/>
                </a:lnTo>
                <a:lnTo>
                  <a:pt x="362" y="2518"/>
                </a:lnTo>
                <a:lnTo>
                  <a:pt x="356" y="2522"/>
                </a:lnTo>
                <a:lnTo>
                  <a:pt x="349" y="2525"/>
                </a:lnTo>
                <a:lnTo>
                  <a:pt x="343" y="2528"/>
                </a:lnTo>
                <a:lnTo>
                  <a:pt x="337" y="2529"/>
                </a:lnTo>
                <a:lnTo>
                  <a:pt x="331" y="2531"/>
                </a:lnTo>
                <a:lnTo>
                  <a:pt x="324" y="2532"/>
                </a:lnTo>
                <a:lnTo>
                  <a:pt x="318" y="2534"/>
                </a:lnTo>
                <a:lnTo>
                  <a:pt x="313" y="2534"/>
                </a:lnTo>
                <a:lnTo>
                  <a:pt x="305" y="2534"/>
                </a:lnTo>
                <a:lnTo>
                  <a:pt x="300" y="2532"/>
                </a:lnTo>
                <a:lnTo>
                  <a:pt x="294" y="2531"/>
                </a:lnTo>
                <a:lnTo>
                  <a:pt x="288" y="2529"/>
                </a:lnTo>
                <a:lnTo>
                  <a:pt x="282" y="2526"/>
                </a:lnTo>
                <a:lnTo>
                  <a:pt x="277" y="2524"/>
                </a:lnTo>
                <a:lnTo>
                  <a:pt x="272" y="2519"/>
                </a:lnTo>
                <a:lnTo>
                  <a:pt x="267" y="2515"/>
                </a:lnTo>
                <a:lnTo>
                  <a:pt x="262" y="2511"/>
                </a:lnTo>
                <a:lnTo>
                  <a:pt x="258" y="2505"/>
                </a:lnTo>
                <a:lnTo>
                  <a:pt x="254" y="2499"/>
                </a:lnTo>
                <a:lnTo>
                  <a:pt x="251" y="2493"/>
                </a:lnTo>
                <a:lnTo>
                  <a:pt x="246" y="2486"/>
                </a:lnTo>
                <a:lnTo>
                  <a:pt x="243" y="2478"/>
                </a:lnTo>
                <a:lnTo>
                  <a:pt x="241" y="2470"/>
                </a:lnTo>
                <a:lnTo>
                  <a:pt x="238" y="2460"/>
                </a:lnTo>
                <a:lnTo>
                  <a:pt x="235" y="2452"/>
                </a:lnTo>
                <a:lnTo>
                  <a:pt x="232" y="2442"/>
                </a:lnTo>
                <a:lnTo>
                  <a:pt x="229" y="2431"/>
                </a:lnTo>
                <a:lnTo>
                  <a:pt x="226" y="2420"/>
                </a:lnTo>
                <a:lnTo>
                  <a:pt x="222" y="2408"/>
                </a:lnTo>
                <a:lnTo>
                  <a:pt x="216" y="2397"/>
                </a:lnTo>
                <a:lnTo>
                  <a:pt x="210" y="2385"/>
                </a:lnTo>
                <a:lnTo>
                  <a:pt x="203" y="2374"/>
                </a:lnTo>
                <a:lnTo>
                  <a:pt x="196" y="2362"/>
                </a:lnTo>
                <a:lnTo>
                  <a:pt x="187" y="2349"/>
                </a:lnTo>
                <a:lnTo>
                  <a:pt x="179" y="2336"/>
                </a:lnTo>
                <a:lnTo>
                  <a:pt x="169" y="2323"/>
                </a:lnTo>
                <a:lnTo>
                  <a:pt x="159" y="2310"/>
                </a:lnTo>
                <a:lnTo>
                  <a:pt x="147" y="2296"/>
                </a:lnTo>
                <a:lnTo>
                  <a:pt x="134" y="2282"/>
                </a:lnTo>
                <a:lnTo>
                  <a:pt x="121" y="2269"/>
                </a:lnTo>
                <a:lnTo>
                  <a:pt x="107" y="2253"/>
                </a:lnTo>
                <a:lnTo>
                  <a:pt x="92" y="2239"/>
                </a:lnTo>
                <a:lnTo>
                  <a:pt x="78" y="2224"/>
                </a:lnTo>
                <a:lnTo>
                  <a:pt x="65" y="2210"/>
                </a:lnTo>
                <a:lnTo>
                  <a:pt x="52" y="2197"/>
                </a:lnTo>
                <a:lnTo>
                  <a:pt x="42" y="2185"/>
                </a:lnTo>
                <a:lnTo>
                  <a:pt x="32" y="2174"/>
                </a:lnTo>
                <a:lnTo>
                  <a:pt x="25" y="2162"/>
                </a:lnTo>
                <a:lnTo>
                  <a:pt x="17" y="2152"/>
                </a:lnTo>
                <a:lnTo>
                  <a:pt x="12" y="2143"/>
                </a:lnTo>
                <a:lnTo>
                  <a:pt x="6" y="2135"/>
                </a:lnTo>
                <a:lnTo>
                  <a:pt x="3" y="2128"/>
                </a:lnTo>
                <a:lnTo>
                  <a:pt x="2" y="2120"/>
                </a:lnTo>
                <a:lnTo>
                  <a:pt x="0" y="2113"/>
                </a:lnTo>
                <a:lnTo>
                  <a:pt x="0" y="2109"/>
                </a:lnTo>
                <a:lnTo>
                  <a:pt x="2" y="2103"/>
                </a:lnTo>
                <a:lnTo>
                  <a:pt x="4" y="2099"/>
                </a:lnTo>
                <a:lnTo>
                  <a:pt x="9" y="2096"/>
                </a:lnTo>
                <a:lnTo>
                  <a:pt x="14" y="2093"/>
                </a:lnTo>
                <a:lnTo>
                  <a:pt x="20" y="2090"/>
                </a:lnTo>
                <a:lnTo>
                  <a:pt x="26" y="2089"/>
                </a:lnTo>
                <a:lnTo>
                  <a:pt x="33" y="2087"/>
                </a:lnTo>
                <a:lnTo>
                  <a:pt x="40" y="2086"/>
                </a:lnTo>
                <a:lnTo>
                  <a:pt x="48" y="2086"/>
                </a:lnTo>
                <a:lnTo>
                  <a:pt x="56" y="2086"/>
                </a:lnTo>
                <a:lnTo>
                  <a:pt x="66" y="2087"/>
                </a:lnTo>
                <a:lnTo>
                  <a:pt x="76" y="2089"/>
                </a:lnTo>
                <a:lnTo>
                  <a:pt x="86" y="2090"/>
                </a:lnTo>
                <a:lnTo>
                  <a:pt x="98" y="2093"/>
                </a:lnTo>
                <a:lnTo>
                  <a:pt x="110" y="2096"/>
                </a:lnTo>
                <a:lnTo>
                  <a:pt x="121" y="2099"/>
                </a:lnTo>
                <a:lnTo>
                  <a:pt x="134" y="2103"/>
                </a:lnTo>
                <a:lnTo>
                  <a:pt x="147" y="2107"/>
                </a:lnTo>
                <a:lnTo>
                  <a:pt x="161" y="2113"/>
                </a:lnTo>
                <a:lnTo>
                  <a:pt x="176" y="2118"/>
                </a:lnTo>
                <a:lnTo>
                  <a:pt x="189" y="2122"/>
                </a:lnTo>
                <a:lnTo>
                  <a:pt x="202" y="2126"/>
                </a:lnTo>
                <a:lnTo>
                  <a:pt x="213" y="2129"/>
                </a:lnTo>
                <a:lnTo>
                  <a:pt x="223" y="2132"/>
                </a:lnTo>
                <a:lnTo>
                  <a:pt x="233" y="2133"/>
                </a:lnTo>
                <a:lnTo>
                  <a:pt x="243" y="2135"/>
                </a:lnTo>
                <a:lnTo>
                  <a:pt x="252" y="2135"/>
                </a:lnTo>
                <a:lnTo>
                  <a:pt x="261" y="2135"/>
                </a:lnTo>
                <a:lnTo>
                  <a:pt x="268" y="2135"/>
                </a:lnTo>
                <a:lnTo>
                  <a:pt x="274" y="2133"/>
                </a:lnTo>
                <a:lnTo>
                  <a:pt x="281" y="2131"/>
                </a:lnTo>
                <a:lnTo>
                  <a:pt x="285" y="2129"/>
                </a:lnTo>
                <a:lnTo>
                  <a:pt x="290" y="2126"/>
                </a:lnTo>
                <a:lnTo>
                  <a:pt x="294" y="2122"/>
                </a:lnTo>
                <a:lnTo>
                  <a:pt x="297" y="2118"/>
                </a:lnTo>
                <a:lnTo>
                  <a:pt x="298" y="2115"/>
                </a:lnTo>
                <a:lnTo>
                  <a:pt x="300" y="2112"/>
                </a:lnTo>
                <a:lnTo>
                  <a:pt x="301" y="2107"/>
                </a:lnTo>
                <a:lnTo>
                  <a:pt x="303" y="2103"/>
                </a:lnTo>
                <a:lnTo>
                  <a:pt x="303" y="2097"/>
                </a:lnTo>
                <a:lnTo>
                  <a:pt x="304" y="2092"/>
                </a:lnTo>
                <a:lnTo>
                  <a:pt x="305" y="2086"/>
                </a:lnTo>
                <a:lnTo>
                  <a:pt x="307" y="2077"/>
                </a:lnTo>
                <a:lnTo>
                  <a:pt x="308" y="2070"/>
                </a:lnTo>
                <a:lnTo>
                  <a:pt x="310" y="2061"/>
                </a:lnTo>
                <a:lnTo>
                  <a:pt x="310" y="2051"/>
                </a:lnTo>
                <a:lnTo>
                  <a:pt x="311" y="2041"/>
                </a:lnTo>
                <a:lnTo>
                  <a:pt x="313" y="2030"/>
                </a:lnTo>
                <a:lnTo>
                  <a:pt x="314" y="2018"/>
                </a:lnTo>
                <a:lnTo>
                  <a:pt x="314" y="2007"/>
                </a:lnTo>
                <a:lnTo>
                  <a:pt x="315" y="1994"/>
                </a:lnTo>
                <a:lnTo>
                  <a:pt x="317" y="1979"/>
                </a:lnTo>
                <a:lnTo>
                  <a:pt x="317" y="1965"/>
                </a:lnTo>
                <a:lnTo>
                  <a:pt x="318" y="1951"/>
                </a:lnTo>
                <a:lnTo>
                  <a:pt x="320" y="1935"/>
                </a:lnTo>
                <a:lnTo>
                  <a:pt x="320" y="1919"/>
                </a:lnTo>
                <a:lnTo>
                  <a:pt x="321" y="1902"/>
                </a:lnTo>
                <a:lnTo>
                  <a:pt x="323" y="1883"/>
                </a:lnTo>
                <a:lnTo>
                  <a:pt x="323" y="1864"/>
                </a:lnTo>
                <a:lnTo>
                  <a:pt x="324" y="1845"/>
                </a:lnTo>
                <a:lnTo>
                  <a:pt x="326" y="1825"/>
                </a:lnTo>
                <a:lnTo>
                  <a:pt x="326" y="1805"/>
                </a:lnTo>
                <a:lnTo>
                  <a:pt x="327" y="1784"/>
                </a:lnTo>
                <a:lnTo>
                  <a:pt x="327" y="1762"/>
                </a:lnTo>
                <a:lnTo>
                  <a:pt x="328" y="1739"/>
                </a:lnTo>
                <a:lnTo>
                  <a:pt x="328" y="1716"/>
                </a:lnTo>
                <a:lnTo>
                  <a:pt x="330" y="1691"/>
                </a:lnTo>
                <a:lnTo>
                  <a:pt x="333" y="1595"/>
                </a:lnTo>
                <a:lnTo>
                  <a:pt x="334" y="1497"/>
                </a:lnTo>
                <a:lnTo>
                  <a:pt x="336" y="1401"/>
                </a:lnTo>
                <a:lnTo>
                  <a:pt x="337" y="1306"/>
                </a:lnTo>
                <a:lnTo>
                  <a:pt x="337" y="1209"/>
                </a:lnTo>
                <a:lnTo>
                  <a:pt x="337" y="1113"/>
                </a:lnTo>
                <a:lnTo>
                  <a:pt x="337" y="1018"/>
                </a:lnTo>
                <a:lnTo>
                  <a:pt x="336" y="923"/>
                </a:lnTo>
                <a:lnTo>
                  <a:pt x="336" y="900"/>
                </a:lnTo>
                <a:lnTo>
                  <a:pt x="334" y="875"/>
                </a:lnTo>
                <a:lnTo>
                  <a:pt x="334" y="852"/>
                </a:lnTo>
                <a:lnTo>
                  <a:pt x="334" y="830"/>
                </a:lnTo>
                <a:lnTo>
                  <a:pt x="333" y="807"/>
                </a:lnTo>
                <a:lnTo>
                  <a:pt x="333" y="786"/>
                </a:lnTo>
                <a:lnTo>
                  <a:pt x="331" y="743"/>
                </a:lnTo>
                <a:lnTo>
                  <a:pt x="331" y="702"/>
                </a:lnTo>
                <a:lnTo>
                  <a:pt x="330" y="662"/>
                </a:lnTo>
                <a:lnTo>
                  <a:pt x="328" y="623"/>
                </a:lnTo>
                <a:lnTo>
                  <a:pt x="327" y="587"/>
                </a:lnTo>
                <a:lnTo>
                  <a:pt x="326" y="551"/>
                </a:lnTo>
                <a:lnTo>
                  <a:pt x="324" y="517"/>
                </a:lnTo>
                <a:lnTo>
                  <a:pt x="323" y="484"/>
                </a:lnTo>
                <a:lnTo>
                  <a:pt x="320" y="452"/>
                </a:lnTo>
                <a:lnTo>
                  <a:pt x="318" y="423"/>
                </a:lnTo>
                <a:lnTo>
                  <a:pt x="317" y="394"/>
                </a:lnTo>
                <a:lnTo>
                  <a:pt x="314" y="367"/>
                </a:lnTo>
                <a:lnTo>
                  <a:pt x="313" y="341"/>
                </a:lnTo>
                <a:lnTo>
                  <a:pt x="310" y="317"/>
                </a:lnTo>
                <a:lnTo>
                  <a:pt x="308" y="293"/>
                </a:lnTo>
                <a:lnTo>
                  <a:pt x="305" y="273"/>
                </a:lnTo>
                <a:lnTo>
                  <a:pt x="303" y="253"/>
                </a:lnTo>
                <a:lnTo>
                  <a:pt x="300" y="234"/>
                </a:lnTo>
                <a:lnTo>
                  <a:pt x="295" y="217"/>
                </a:lnTo>
                <a:lnTo>
                  <a:pt x="292" y="201"/>
                </a:lnTo>
                <a:lnTo>
                  <a:pt x="290" y="187"/>
                </a:lnTo>
                <a:lnTo>
                  <a:pt x="285" y="174"/>
                </a:lnTo>
                <a:lnTo>
                  <a:pt x="281" y="162"/>
                </a:lnTo>
                <a:lnTo>
                  <a:pt x="277" y="151"/>
                </a:lnTo>
                <a:lnTo>
                  <a:pt x="272" y="142"/>
                </a:lnTo>
                <a:lnTo>
                  <a:pt x="268" y="135"/>
                </a:lnTo>
                <a:lnTo>
                  <a:pt x="262" y="129"/>
                </a:lnTo>
                <a:lnTo>
                  <a:pt x="258" y="124"/>
                </a:lnTo>
                <a:lnTo>
                  <a:pt x="252" y="121"/>
                </a:lnTo>
                <a:lnTo>
                  <a:pt x="246" y="118"/>
                </a:lnTo>
                <a:lnTo>
                  <a:pt x="242" y="115"/>
                </a:lnTo>
                <a:lnTo>
                  <a:pt x="238" y="112"/>
                </a:lnTo>
                <a:lnTo>
                  <a:pt x="235" y="108"/>
                </a:lnTo>
                <a:lnTo>
                  <a:pt x="232" y="105"/>
                </a:lnTo>
                <a:lnTo>
                  <a:pt x="229" y="101"/>
                </a:lnTo>
                <a:lnTo>
                  <a:pt x="228" y="96"/>
                </a:lnTo>
                <a:lnTo>
                  <a:pt x="226" y="90"/>
                </a:lnTo>
                <a:lnTo>
                  <a:pt x="225" y="86"/>
                </a:lnTo>
                <a:lnTo>
                  <a:pt x="225" y="80"/>
                </a:lnTo>
                <a:lnTo>
                  <a:pt x="225" y="75"/>
                </a:lnTo>
                <a:lnTo>
                  <a:pt x="226" y="67"/>
                </a:lnTo>
                <a:lnTo>
                  <a:pt x="228" y="62"/>
                </a:lnTo>
                <a:lnTo>
                  <a:pt x="229" y="54"/>
                </a:lnTo>
                <a:lnTo>
                  <a:pt x="232" y="47"/>
                </a:lnTo>
                <a:lnTo>
                  <a:pt x="235" y="40"/>
                </a:lnTo>
                <a:lnTo>
                  <a:pt x="238" y="33"/>
                </a:lnTo>
                <a:lnTo>
                  <a:pt x="242" y="27"/>
                </a:lnTo>
                <a:lnTo>
                  <a:pt x="246" y="21"/>
                </a:lnTo>
                <a:lnTo>
                  <a:pt x="252" y="16"/>
                </a:lnTo>
                <a:lnTo>
                  <a:pt x="258" y="11"/>
                </a:lnTo>
                <a:lnTo>
                  <a:pt x="264" y="8"/>
                </a:lnTo>
                <a:lnTo>
                  <a:pt x="271" y="6"/>
                </a:lnTo>
                <a:lnTo>
                  <a:pt x="278" y="3"/>
                </a:lnTo>
                <a:lnTo>
                  <a:pt x="287" y="1"/>
                </a:lnTo>
                <a:lnTo>
                  <a:pt x="295" y="0"/>
                </a:lnTo>
                <a:lnTo>
                  <a:pt x="304" y="0"/>
                </a:lnTo>
                <a:lnTo>
                  <a:pt x="314" y="0"/>
                </a:lnTo>
                <a:lnTo>
                  <a:pt x="324" y="0"/>
                </a:lnTo>
                <a:lnTo>
                  <a:pt x="336" y="1"/>
                </a:lnTo>
                <a:lnTo>
                  <a:pt x="347" y="4"/>
                </a:lnTo>
                <a:lnTo>
                  <a:pt x="359" y="7"/>
                </a:lnTo>
                <a:lnTo>
                  <a:pt x="383" y="14"/>
                </a:lnTo>
                <a:lnTo>
                  <a:pt x="406" y="20"/>
                </a:lnTo>
                <a:lnTo>
                  <a:pt x="428" y="27"/>
                </a:lnTo>
                <a:lnTo>
                  <a:pt x="448" y="36"/>
                </a:lnTo>
                <a:lnTo>
                  <a:pt x="467" y="43"/>
                </a:lnTo>
                <a:lnTo>
                  <a:pt x="484" y="52"/>
                </a:lnTo>
                <a:lnTo>
                  <a:pt x="500" y="60"/>
                </a:lnTo>
                <a:lnTo>
                  <a:pt x="514" y="69"/>
                </a:lnTo>
                <a:lnTo>
                  <a:pt x="521" y="73"/>
                </a:lnTo>
                <a:lnTo>
                  <a:pt x="527" y="78"/>
                </a:lnTo>
                <a:lnTo>
                  <a:pt x="534" y="83"/>
                </a:lnTo>
                <a:lnTo>
                  <a:pt x="540" y="88"/>
                </a:lnTo>
                <a:lnTo>
                  <a:pt x="544" y="92"/>
                </a:lnTo>
                <a:lnTo>
                  <a:pt x="550" y="98"/>
                </a:lnTo>
                <a:lnTo>
                  <a:pt x="555" y="103"/>
                </a:lnTo>
                <a:lnTo>
                  <a:pt x="557" y="109"/>
                </a:lnTo>
                <a:lnTo>
                  <a:pt x="560" y="114"/>
                </a:lnTo>
                <a:lnTo>
                  <a:pt x="563" y="119"/>
                </a:lnTo>
                <a:lnTo>
                  <a:pt x="566" y="125"/>
                </a:lnTo>
                <a:lnTo>
                  <a:pt x="569" y="132"/>
                </a:lnTo>
                <a:lnTo>
                  <a:pt x="570" y="138"/>
                </a:lnTo>
                <a:lnTo>
                  <a:pt x="570" y="144"/>
                </a:lnTo>
                <a:lnTo>
                  <a:pt x="572" y="151"/>
                </a:lnTo>
                <a:lnTo>
                  <a:pt x="572" y="157"/>
                </a:lnTo>
                <a:lnTo>
                  <a:pt x="572" y="170"/>
                </a:lnTo>
                <a:lnTo>
                  <a:pt x="570" y="184"/>
                </a:lnTo>
                <a:lnTo>
                  <a:pt x="568" y="198"/>
                </a:lnTo>
                <a:lnTo>
                  <a:pt x="565" y="211"/>
                </a:lnTo>
                <a:lnTo>
                  <a:pt x="560" y="226"/>
                </a:lnTo>
                <a:lnTo>
                  <a:pt x="555" y="240"/>
                </a:lnTo>
                <a:lnTo>
                  <a:pt x="549" y="256"/>
                </a:lnTo>
                <a:lnTo>
                  <a:pt x="542" y="270"/>
                </a:lnTo>
                <a:lnTo>
                  <a:pt x="540" y="275"/>
                </a:lnTo>
                <a:lnTo>
                  <a:pt x="539" y="282"/>
                </a:lnTo>
                <a:lnTo>
                  <a:pt x="536" y="289"/>
                </a:lnTo>
                <a:lnTo>
                  <a:pt x="534" y="299"/>
                </a:lnTo>
                <a:lnTo>
                  <a:pt x="533" y="312"/>
                </a:lnTo>
                <a:lnTo>
                  <a:pt x="532" y="325"/>
                </a:lnTo>
                <a:lnTo>
                  <a:pt x="530" y="341"/>
                </a:lnTo>
                <a:lnTo>
                  <a:pt x="529" y="357"/>
                </a:lnTo>
                <a:lnTo>
                  <a:pt x="527" y="376"/>
                </a:lnTo>
                <a:lnTo>
                  <a:pt x="527" y="397"/>
                </a:lnTo>
                <a:lnTo>
                  <a:pt x="526" y="419"/>
                </a:lnTo>
                <a:lnTo>
                  <a:pt x="524" y="443"/>
                </a:lnTo>
                <a:lnTo>
                  <a:pt x="523" y="469"/>
                </a:lnTo>
                <a:lnTo>
                  <a:pt x="523" y="496"/>
                </a:lnTo>
                <a:lnTo>
                  <a:pt x="521" y="527"/>
                </a:lnTo>
                <a:lnTo>
                  <a:pt x="521" y="557"/>
                </a:lnTo>
                <a:lnTo>
                  <a:pt x="520" y="590"/>
                </a:lnTo>
                <a:lnTo>
                  <a:pt x="520" y="625"/>
                </a:lnTo>
                <a:lnTo>
                  <a:pt x="519" y="662"/>
                </a:lnTo>
                <a:lnTo>
                  <a:pt x="519" y="699"/>
                </a:lnTo>
                <a:lnTo>
                  <a:pt x="519" y="740"/>
                </a:lnTo>
                <a:lnTo>
                  <a:pt x="519" y="782"/>
                </a:lnTo>
                <a:lnTo>
                  <a:pt x="517" y="825"/>
                </a:lnTo>
                <a:lnTo>
                  <a:pt x="517" y="871"/>
                </a:lnTo>
                <a:lnTo>
                  <a:pt x="517" y="918"/>
                </a:lnTo>
                <a:lnTo>
                  <a:pt x="517" y="967"/>
                </a:lnTo>
                <a:lnTo>
                  <a:pt x="517" y="1018"/>
                </a:lnTo>
                <a:lnTo>
                  <a:pt x="517" y="1069"/>
                </a:lnTo>
                <a:lnTo>
                  <a:pt x="517" y="1124"/>
                </a:lnTo>
                <a:lnTo>
                  <a:pt x="519" y="1180"/>
                </a:lnTo>
                <a:lnTo>
                  <a:pt x="519" y="1238"/>
                </a:lnTo>
                <a:lnTo>
                  <a:pt x="519" y="1297"/>
                </a:lnTo>
                <a:lnTo>
                  <a:pt x="519" y="1356"/>
                </a:lnTo>
                <a:lnTo>
                  <a:pt x="519" y="1415"/>
                </a:lnTo>
                <a:lnTo>
                  <a:pt x="519" y="1471"/>
                </a:lnTo>
                <a:lnTo>
                  <a:pt x="519" y="1524"/>
                </a:lnTo>
                <a:lnTo>
                  <a:pt x="519" y="1578"/>
                </a:lnTo>
                <a:lnTo>
                  <a:pt x="519" y="1628"/>
                </a:lnTo>
                <a:lnTo>
                  <a:pt x="519" y="1678"/>
                </a:lnTo>
                <a:lnTo>
                  <a:pt x="519" y="1726"/>
                </a:lnTo>
                <a:lnTo>
                  <a:pt x="519" y="1772"/>
                </a:lnTo>
                <a:lnTo>
                  <a:pt x="517" y="1815"/>
                </a:lnTo>
                <a:lnTo>
                  <a:pt x="517" y="1858"/>
                </a:lnTo>
                <a:lnTo>
                  <a:pt x="516" y="1899"/>
                </a:lnTo>
                <a:lnTo>
                  <a:pt x="516" y="1938"/>
                </a:lnTo>
                <a:lnTo>
                  <a:pt x="514" y="1975"/>
                </a:lnTo>
                <a:lnTo>
                  <a:pt x="514" y="2010"/>
                </a:lnTo>
                <a:lnTo>
                  <a:pt x="513" y="2044"/>
                </a:lnTo>
                <a:lnTo>
                  <a:pt x="511" y="2076"/>
                </a:lnTo>
                <a:lnTo>
                  <a:pt x="510" y="2106"/>
                </a:lnTo>
                <a:lnTo>
                  <a:pt x="510" y="2135"/>
                </a:lnTo>
                <a:lnTo>
                  <a:pt x="508" y="2161"/>
                </a:lnTo>
                <a:lnTo>
                  <a:pt x="507" y="2187"/>
                </a:lnTo>
                <a:lnTo>
                  <a:pt x="506" y="2210"/>
                </a:lnTo>
                <a:lnTo>
                  <a:pt x="504" y="2231"/>
                </a:lnTo>
                <a:lnTo>
                  <a:pt x="501" y="2251"/>
                </a:lnTo>
                <a:lnTo>
                  <a:pt x="500" y="2270"/>
                </a:lnTo>
                <a:lnTo>
                  <a:pt x="498" y="2286"/>
                </a:lnTo>
                <a:lnTo>
                  <a:pt x="497" y="2300"/>
                </a:lnTo>
                <a:lnTo>
                  <a:pt x="494" y="2313"/>
                </a:lnTo>
                <a:lnTo>
                  <a:pt x="493" y="2325"/>
                </a:lnTo>
                <a:lnTo>
                  <a:pt x="490" y="2334"/>
                </a:lnTo>
                <a:lnTo>
                  <a:pt x="488" y="2342"/>
                </a:lnTo>
                <a:lnTo>
                  <a:pt x="485" y="2348"/>
                </a:lnTo>
                <a:lnTo>
                  <a:pt x="485" y="2348"/>
                </a:lnTo>
                <a:lnTo>
                  <a:pt x="485" y="2348"/>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0" name="Freeform 10"/>
          <p:cNvSpPr/>
          <p:nvPr/>
        </p:nvSpPr>
        <p:spPr bwMode="auto">
          <a:xfrm>
            <a:off x="6883401" y="1904182"/>
            <a:ext cx="298450" cy="520700"/>
          </a:xfrm>
          <a:custGeom>
            <a:avLst/>
            <a:gdLst>
              <a:gd name="T0" fmla="*/ 13 w 564"/>
              <a:gd name="T1" fmla="*/ 956 h 986"/>
              <a:gd name="T2" fmla="*/ 51 w 564"/>
              <a:gd name="T3" fmla="*/ 871 h 986"/>
              <a:gd name="T4" fmla="*/ 86 w 564"/>
              <a:gd name="T5" fmla="*/ 789 h 986"/>
              <a:gd name="T6" fmla="*/ 118 w 564"/>
              <a:gd name="T7" fmla="*/ 714 h 986"/>
              <a:gd name="T8" fmla="*/ 146 w 564"/>
              <a:gd name="T9" fmla="*/ 644 h 986"/>
              <a:gd name="T10" fmla="*/ 171 w 564"/>
              <a:gd name="T11" fmla="*/ 579 h 986"/>
              <a:gd name="T12" fmla="*/ 194 w 564"/>
              <a:gd name="T13" fmla="*/ 519 h 986"/>
              <a:gd name="T14" fmla="*/ 213 w 564"/>
              <a:gd name="T15" fmla="*/ 464 h 986"/>
              <a:gd name="T16" fmla="*/ 230 w 564"/>
              <a:gd name="T17" fmla="*/ 413 h 986"/>
              <a:gd name="T18" fmla="*/ 243 w 564"/>
              <a:gd name="T19" fmla="*/ 369 h 986"/>
              <a:gd name="T20" fmla="*/ 253 w 564"/>
              <a:gd name="T21" fmla="*/ 328 h 986"/>
              <a:gd name="T22" fmla="*/ 265 w 564"/>
              <a:gd name="T23" fmla="*/ 272 h 986"/>
              <a:gd name="T24" fmla="*/ 275 w 564"/>
              <a:gd name="T25" fmla="*/ 215 h 986"/>
              <a:gd name="T26" fmla="*/ 279 w 564"/>
              <a:gd name="T27" fmla="*/ 166 h 986"/>
              <a:gd name="T28" fmla="*/ 276 w 564"/>
              <a:gd name="T29" fmla="*/ 127 h 986"/>
              <a:gd name="T30" fmla="*/ 270 w 564"/>
              <a:gd name="T31" fmla="*/ 98 h 986"/>
              <a:gd name="T32" fmla="*/ 257 w 564"/>
              <a:gd name="T33" fmla="*/ 78 h 986"/>
              <a:gd name="T34" fmla="*/ 250 w 564"/>
              <a:gd name="T35" fmla="*/ 62 h 986"/>
              <a:gd name="T36" fmla="*/ 249 w 564"/>
              <a:gd name="T37" fmla="*/ 48 h 986"/>
              <a:gd name="T38" fmla="*/ 254 w 564"/>
              <a:gd name="T39" fmla="*/ 33 h 986"/>
              <a:gd name="T40" fmla="*/ 266 w 564"/>
              <a:gd name="T41" fmla="*/ 20 h 986"/>
              <a:gd name="T42" fmla="*/ 285 w 564"/>
              <a:gd name="T43" fmla="*/ 9 h 986"/>
              <a:gd name="T44" fmla="*/ 309 w 564"/>
              <a:gd name="T45" fmla="*/ 2 h 986"/>
              <a:gd name="T46" fmla="*/ 337 w 564"/>
              <a:gd name="T47" fmla="*/ 2 h 986"/>
              <a:gd name="T48" fmla="*/ 368 w 564"/>
              <a:gd name="T49" fmla="*/ 7 h 986"/>
              <a:gd name="T50" fmla="*/ 403 w 564"/>
              <a:gd name="T51" fmla="*/ 20 h 986"/>
              <a:gd name="T52" fmla="*/ 442 w 564"/>
              <a:gd name="T53" fmla="*/ 39 h 986"/>
              <a:gd name="T54" fmla="*/ 481 w 564"/>
              <a:gd name="T55" fmla="*/ 65 h 986"/>
              <a:gd name="T56" fmla="*/ 512 w 564"/>
              <a:gd name="T57" fmla="*/ 89 h 986"/>
              <a:gd name="T58" fmla="*/ 537 w 564"/>
              <a:gd name="T59" fmla="*/ 114 h 986"/>
              <a:gd name="T60" fmla="*/ 554 w 564"/>
              <a:gd name="T61" fmla="*/ 137 h 986"/>
              <a:gd name="T62" fmla="*/ 563 w 564"/>
              <a:gd name="T63" fmla="*/ 160 h 986"/>
              <a:gd name="T64" fmla="*/ 564 w 564"/>
              <a:gd name="T65" fmla="*/ 183 h 986"/>
              <a:gd name="T66" fmla="*/ 558 w 564"/>
              <a:gd name="T67" fmla="*/ 212 h 986"/>
              <a:gd name="T68" fmla="*/ 547 w 564"/>
              <a:gd name="T69" fmla="*/ 251 h 986"/>
              <a:gd name="T70" fmla="*/ 528 w 564"/>
              <a:gd name="T71" fmla="*/ 297 h 986"/>
              <a:gd name="T72" fmla="*/ 504 w 564"/>
              <a:gd name="T73" fmla="*/ 353 h 986"/>
              <a:gd name="T74" fmla="*/ 473 w 564"/>
              <a:gd name="T75" fmla="*/ 416 h 986"/>
              <a:gd name="T76" fmla="*/ 455 w 564"/>
              <a:gd name="T77" fmla="*/ 452 h 986"/>
              <a:gd name="T78" fmla="*/ 433 w 564"/>
              <a:gd name="T79" fmla="*/ 493 h 986"/>
              <a:gd name="T80" fmla="*/ 407 w 564"/>
              <a:gd name="T81" fmla="*/ 536 h 986"/>
              <a:gd name="T82" fmla="*/ 380 w 564"/>
              <a:gd name="T83" fmla="*/ 582 h 986"/>
              <a:gd name="T84" fmla="*/ 350 w 564"/>
              <a:gd name="T85" fmla="*/ 634 h 986"/>
              <a:gd name="T86" fmla="*/ 315 w 564"/>
              <a:gd name="T87" fmla="*/ 687 h 986"/>
              <a:gd name="T88" fmla="*/ 279 w 564"/>
              <a:gd name="T89" fmla="*/ 745 h 986"/>
              <a:gd name="T90" fmla="*/ 239 w 564"/>
              <a:gd name="T91" fmla="*/ 806 h 986"/>
              <a:gd name="T92" fmla="*/ 197 w 564"/>
              <a:gd name="T93" fmla="*/ 871 h 986"/>
              <a:gd name="T94" fmla="*/ 151 w 564"/>
              <a:gd name="T95" fmla="*/ 939 h 986"/>
              <a:gd name="T96" fmla="*/ 119 w 564"/>
              <a:gd name="T97" fmla="*/ 98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64" h="985">
                <a:moveTo>
                  <a:pt x="119" y="986"/>
                </a:moveTo>
                <a:lnTo>
                  <a:pt x="0" y="986"/>
                </a:lnTo>
                <a:lnTo>
                  <a:pt x="13" y="956"/>
                </a:lnTo>
                <a:lnTo>
                  <a:pt x="25" y="927"/>
                </a:lnTo>
                <a:lnTo>
                  <a:pt x="38" y="899"/>
                </a:lnTo>
                <a:lnTo>
                  <a:pt x="51" y="871"/>
                </a:lnTo>
                <a:lnTo>
                  <a:pt x="63" y="842"/>
                </a:lnTo>
                <a:lnTo>
                  <a:pt x="74" y="817"/>
                </a:lnTo>
                <a:lnTo>
                  <a:pt x="86" y="789"/>
                </a:lnTo>
                <a:lnTo>
                  <a:pt x="96" y="765"/>
                </a:lnTo>
                <a:lnTo>
                  <a:pt x="108" y="739"/>
                </a:lnTo>
                <a:lnTo>
                  <a:pt x="118" y="714"/>
                </a:lnTo>
                <a:lnTo>
                  <a:pt x="128" y="690"/>
                </a:lnTo>
                <a:lnTo>
                  <a:pt x="136" y="667"/>
                </a:lnTo>
                <a:lnTo>
                  <a:pt x="146" y="644"/>
                </a:lnTo>
                <a:lnTo>
                  <a:pt x="155" y="621"/>
                </a:lnTo>
                <a:lnTo>
                  <a:pt x="164" y="599"/>
                </a:lnTo>
                <a:lnTo>
                  <a:pt x="171" y="579"/>
                </a:lnTo>
                <a:lnTo>
                  <a:pt x="180" y="557"/>
                </a:lnTo>
                <a:lnTo>
                  <a:pt x="187" y="537"/>
                </a:lnTo>
                <a:lnTo>
                  <a:pt x="194" y="519"/>
                </a:lnTo>
                <a:lnTo>
                  <a:pt x="201" y="500"/>
                </a:lnTo>
                <a:lnTo>
                  <a:pt x="207" y="481"/>
                </a:lnTo>
                <a:lnTo>
                  <a:pt x="213" y="464"/>
                </a:lnTo>
                <a:lnTo>
                  <a:pt x="218" y="447"/>
                </a:lnTo>
                <a:lnTo>
                  <a:pt x="224" y="429"/>
                </a:lnTo>
                <a:lnTo>
                  <a:pt x="230" y="413"/>
                </a:lnTo>
                <a:lnTo>
                  <a:pt x="234" y="398"/>
                </a:lnTo>
                <a:lnTo>
                  <a:pt x="239" y="383"/>
                </a:lnTo>
                <a:lnTo>
                  <a:pt x="243" y="369"/>
                </a:lnTo>
                <a:lnTo>
                  <a:pt x="247" y="354"/>
                </a:lnTo>
                <a:lnTo>
                  <a:pt x="250" y="341"/>
                </a:lnTo>
                <a:lnTo>
                  <a:pt x="253" y="328"/>
                </a:lnTo>
                <a:lnTo>
                  <a:pt x="256" y="317"/>
                </a:lnTo>
                <a:lnTo>
                  <a:pt x="260" y="294"/>
                </a:lnTo>
                <a:lnTo>
                  <a:pt x="265" y="272"/>
                </a:lnTo>
                <a:lnTo>
                  <a:pt x="269" y="252"/>
                </a:lnTo>
                <a:lnTo>
                  <a:pt x="272" y="233"/>
                </a:lnTo>
                <a:lnTo>
                  <a:pt x="275" y="215"/>
                </a:lnTo>
                <a:lnTo>
                  <a:pt x="276" y="197"/>
                </a:lnTo>
                <a:lnTo>
                  <a:pt x="278" y="182"/>
                </a:lnTo>
                <a:lnTo>
                  <a:pt x="279" y="166"/>
                </a:lnTo>
                <a:lnTo>
                  <a:pt x="279" y="151"/>
                </a:lnTo>
                <a:lnTo>
                  <a:pt x="278" y="138"/>
                </a:lnTo>
                <a:lnTo>
                  <a:pt x="276" y="127"/>
                </a:lnTo>
                <a:lnTo>
                  <a:pt x="275" y="117"/>
                </a:lnTo>
                <a:lnTo>
                  <a:pt x="273" y="107"/>
                </a:lnTo>
                <a:lnTo>
                  <a:pt x="270" y="98"/>
                </a:lnTo>
                <a:lnTo>
                  <a:pt x="266" y="91"/>
                </a:lnTo>
                <a:lnTo>
                  <a:pt x="262" y="84"/>
                </a:lnTo>
                <a:lnTo>
                  <a:pt x="257" y="78"/>
                </a:lnTo>
                <a:lnTo>
                  <a:pt x="254" y="72"/>
                </a:lnTo>
                <a:lnTo>
                  <a:pt x="252" y="68"/>
                </a:lnTo>
                <a:lnTo>
                  <a:pt x="250" y="62"/>
                </a:lnTo>
                <a:lnTo>
                  <a:pt x="249" y="56"/>
                </a:lnTo>
                <a:lnTo>
                  <a:pt x="247" y="52"/>
                </a:lnTo>
                <a:lnTo>
                  <a:pt x="249" y="48"/>
                </a:lnTo>
                <a:lnTo>
                  <a:pt x="250" y="42"/>
                </a:lnTo>
                <a:lnTo>
                  <a:pt x="252" y="38"/>
                </a:lnTo>
                <a:lnTo>
                  <a:pt x="254" y="33"/>
                </a:lnTo>
                <a:lnTo>
                  <a:pt x="257" y="29"/>
                </a:lnTo>
                <a:lnTo>
                  <a:pt x="262" y="25"/>
                </a:lnTo>
                <a:lnTo>
                  <a:pt x="266" y="20"/>
                </a:lnTo>
                <a:lnTo>
                  <a:pt x="272" y="16"/>
                </a:lnTo>
                <a:lnTo>
                  <a:pt x="278" y="13"/>
                </a:lnTo>
                <a:lnTo>
                  <a:pt x="285" y="9"/>
                </a:lnTo>
                <a:lnTo>
                  <a:pt x="292" y="6"/>
                </a:lnTo>
                <a:lnTo>
                  <a:pt x="301" y="3"/>
                </a:lnTo>
                <a:lnTo>
                  <a:pt x="309" y="2"/>
                </a:lnTo>
                <a:lnTo>
                  <a:pt x="318" y="0"/>
                </a:lnTo>
                <a:lnTo>
                  <a:pt x="326" y="0"/>
                </a:lnTo>
                <a:lnTo>
                  <a:pt x="337" y="2"/>
                </a:lnTo>
                <a:lnTo>
                  <a:pt x="347" y="3"/>
                </a:lnTo>
                <a:lnTo>
                  <a:pt x="357" y="5"/>
                </a:lnTo>
                <a:lnTo>
                  <a:pt x="368" y="7"/>
                </a:lnTo>
                <a:lnTo>
                  <a:pt x="378" y="10"/>
                </a:lnTo>
                <a:lnTo>
                  <a:pt x="390" y="15"/>
                </a:lnTo>
                <a:lnTo>
                  <a:pt x="403" y="20"/>
                </a:lnTo>
                <a:lnTo>
                  <a:pt x="416" y="26"/>
                </a:lnTo>
                <a:lnTo>
                  <a:pt x="427" y="32"/>
                </a:lnTo>
                <a:lnTo>
                  <a:pt x="442" y="39"/>
                </a:lnTo>
                <a:lnTo>
                  <a:pt x="455" y="48"/>
                </a:lnTo>
                <a:lnTo>
                  <a:pt x="468" y="56"/>
                </a:lnTo>
                <a:lnTo>
                  <a:pt x="481" y="65"/>
                </a:lnTo>
                <a:lnTo>
                  <a:pt x="492" y="72"/>
                </a:lnTo>
                <a:lnTo>
                  <a:pt x="502" y="81"/>
                </a:lnTo>
                <a:lnTo>
                  <a:pt x="512" y="89"/>
                </a:lnTo>
                <a:lnTo>
                  <a:pt x="521" y="97"/>
                </a:lnTo>
                <a:lnTo>
                  <a:pt x="530" y="105"/>
                </a:lnTo>
                <a:lnTo>
                  <a:pt x="537" y="114"/>
                </a:lnTo>
                <a:lnTo>
                  <a:pt x="544" y="121"/>
                </a:lnTo>
                <a:lnTo>
                  <a:pt x="548" y="128"/>
                </a:lnTo>
                <a:lnTo>
                  <a:pt x="554" y="137"/>
                </a:lnTo>
                <a:lnTo>
                  <a:pt x="557" y="144"/>
                </a:lnTo>
                <a:lnTo>
                  <a:pt x="560" y="153"/>
                </a:lnTo>
                <a:lnTo>
                  <a:pt x="563" y="160"/>
                </a:lnTo>
                <a:lnTo>
                  <a:pt x="564" y="167"/>
                </a:lnTo>
                <a:lnTo>
                  <a:pt x="564" y="174"/>
                </a:lnTo>
                <a:lnTo>
                  <a:pt x="564" y="183"/>
                </a:lnTo>
                <a:lnTo>
                  <a:pt x="563" y="192"/>
                </a:lnTo>
                <a:lnTo>
                  <a:pt x="561" y="202"/>
                </a:lnTo>
                <a:lnTo>
                  <a:pt x="558" y="212"/>
                </a:lnTo>
                <a:lnTo>
                  <a:pt x="555" y="223"/>
                </a:lnTo>
                <a:lnTo>
                  <a:pt x="551" y="236"/>
                </a:lnTo>
                <a:lnTo>
                  <a:pt x="547" y="251"/>
                </a:lnTo>
                <a:lnTo>
                  <a:pt x="541" y="265"/>
                </a:lnTo>
                <a:lnTo>
                  <a:pt x="535" y="281"/>
                </a:lnTo>
                <a:lnTo>
                  <a:pt x="528" y="297"/>
                </a:lnTo>
                <a:lnTo>
                  <a:pt x="521" y="314"/>
                </a:lnTo>
                <a:lnTo>
                  <a:pt x="514" y="333"/>
                </a:lnTo>
                <a:lnTo>
                  <a:pt x="504" y="353"/>
                </a:lnTo>
                <a:lnTo>
                  <a:pt x="495" y="373"/>
                </a:lnTo>
                <a:lnTo>
                  <a:pt x="485" y="395"/>
                </a:lnTo>
                <a:lnTo>
                  <a:pt x="473" y="416"/>
                </a:lnTo>
                <a:lnTo>
                  <a:pt x="468" y="428"/>
                </a:lnTo>
                <a:lnTo>
                  <a:pt x="462" y="441"/>
                </a:lnTo>
                <a:lnTo>
                  <a:pt x="455" y="452"/>
                </a:lnTo>
                <a:lnTo>
                  <a:pt x="447" y="465"/>
                </a:lnTo>
                <a:lnTo>
                  <a:pt x="440" y="478"/>
                </a:lnTo>
                <a:lnTo>
                  <a:pt x="433" y="493"/>
                </a:lnTo>
                <a:lnTo>
                  <a:pt x="424" y="507"/>
                </a:lnTo>
                <a:lnTo>
                  <a:pt x="416" y="521"/>
                </a:lnTo>
                <a:lnTo>
                  <a:pt x="407" y="536"/>
                </a:lnTo>
                <a:lnTo>
                  <a:pt x="398" y="550"/>
                </a:lnTo>
                <a:lnTo>
                  <a:pt x="390" y="566"/>
                </a:lnTo>
                <a:lnTo>
                  <a:pt x="380" y="582"/>
                </a:lnTo>
                <a:lnTo>
                  <a:pt x="370" y="599"/>
                </a:lnTo>
                <a:lnTo>
                  <a:pt x="360" y="616"/>
                </a:lnTo>
                <a:lnTo>
                  <a:pt x="350" y="634"/>
                </a:lnTo>
                <a:lnTo>
                  <a:pt x="338" y="651"/>
                </a:lnTo>
                <a:lnTo>
                  <a:pt x="326" y="668"/>
                </a:lnTo>
                <a:lnTo>
                  <a:pt x="315" y="687"/>
                </a:lnTo>
                <a:lnTo>
                  <a:pt x="303" y="706"/>
                </a:lnTo>
                <a:lnTo>
                  <a:pt x="292" y="724"/>
                </a:lnTo>
                <a:lnTo>
                  <a:pt x="279" y="745"/>
                </a:lnTo>
                <a:lnTo>
                  <a:pt x="266" y="765"/>
                </a:lnTo>
                <a:lnTo>
                  <a:pt x="253" y="785"/>
                </a:lnTo>
                <a:lnTo>
                  <a:pt x="239" y="806"/>
                </a:lnTo>
                <a:lnTo>
                  <a:pt x="226" y="827"/>
                </a:lnTo>
                <a:lnTo>
                  <a:pt x="211" y="848"/>
                </a:lnTo>
                <a:lnTo>
                  <a:pt x="197" y="871"/>
                </a:lnTo>
                <a:lnTo>
                  <a:pt x="182" y="893"/>
                </a:lnTo>
                <a:lnTo>
                  <a:pt x="167" y="916"/>
                </a:lnTo>
                <a:lnTo>
                  <a:pt x="151" y="939"/>
                </a:lnTo>
                <a:lnTo>
                  <a:pt x="135" y="962"/>
                </a:lnTo>
                <a:lnTo>
                  <a:pt x="119" y="986"/>
                </a:lnTo>
                <a:lnTo>
                  <a:pt x="119" y="986"/>
                </a:lnTo>
                <a:lnTo>
                  <a:pt x="119" y="986"/>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1" name="Freeform 11"/>
          <p:cNvSpPr/>
          <p:nvPr/>
        </p:nvSpPr>
        <p:spPr bwMode="auto">
          <a:xfrm>
            <a:off x="6797676" y="2362970"/>
            <a:ext cx="123825" cy="668338"/>
          </a:xfrm>
          <a:custGeom>
            <a:avLst/>
            <a:gdLst>
              <a:gd name="T0" fmla="*/ 9 w 236"/>
              <a:gd name="T1" fmla="*/ 120 h 1264"/>
              <a:gd name="T2" fmla="*/ 3 w 236"/>
              <a:gd name="T3" fmla="*/ 98 h 1264"/>
              <a:gd name="T4" fmla="*/ 0 w 236"/>
              <a:gd name="T5" fmla="*/ 78 h 1264"/>
              <a:gd name="T6" fmla="*/ 0 w 236"/>
              <a:gd name="T7" fmla="*/ 61 h 1264"/>
              <a:gd name="T8" fmla="*/ 3 w 236"/>
              <a:gd name="T9" fmla="*/ 46 h 1264"/>
              <a:gd name="T10" fmla="*/ 9 w 236"/>
              <a:gd name="T11" fmla="*/ 33 h 1264"/>
              <a:gd name="T12" fmla="*/ 16 w 236"/>
              <a:gd name="T13" fmla="*/ 22 h 1264"/>
              <a:gd name="T14" fmla="*/ 26 w 236"/>
              <a:gd name="T15" fmla="*/ 13 h 1264"/>
              <a:gd name="T16" fmla="*/ 39 w 236"/>
              <a:gd name="T17" fmla="*/ 8 h 1264"/>
              <a:gd name="T18" fmla="*/ 54 w 236"/>
              <a:gd name="T19" fmla="*/ 3 h 1264"/>
              <a:gd name="T20" fmla="*/ 74 w 236"/>
              <a:gd name="T21" fmla="*/ 0 h 1264"/>
              <a:gd name="T22" fmla="*/ 95 w 236"/>
              <a:gd name="T23" fmla="*/ 2 h 1264"/>
              <a:gd name="T24" fmla="*/ 121 w 236"/>
              <a:gd name="T25" fmla="*/ 3 h 1264"/>
              <a:gd name="T26" fmla="*/ 150 w 236"/>
              <a:gd name="T27" fmla="*/ 8 h 1264"/>
              <a:gd name="T28" fmla="*/ 182 w 236"/>
              <a:gd name="T29" fmla="*/ 15 h 1264"/>
              <a:gd name="T30" fmla="*/ 218 w 236"/>
              <a:gd name="T31" fmla="*/ 23 h 1264"/>
              <a:gd name="T32" fmla="*/ 236 w 236"/>
              <a:gd name="T33" fmla="*/ 103 h 1264"/>
              <a:gd name="T34" fmla="*/ 236 w 236"/>
              <a:gd name="T35" fmla="*/ 241 h 1264"/>
              <a:gd name="T36" fmla="*/ 235 w 236"/>
              <a:gd name="T37" fmla="*/ 370 h 1264"/>
              <a:gd name="T38" fmla="*/ 234 w 236"/>
              <a:gd name="T39" fmla="*/ 493 h 1264"/>
              <a:gd name="T40" fmla="*/ 232 w 236"/>
              <a:gd name="T41" fmla="*/ 605 h 1264"/>
              <a:gd name="T42" fmla="*/ 229 w 236"/>
              <a:gd name="T43" fmla="*/ 707 h 1264"/>
              <a:gd name="T44" fmla="*/ 228 w 236"/>
              <a:gd name="T45" fmla="*/ 802 h 1264"/>
              <a:gd name="T46" fmla="*/ 223 w 236"/>
              <a:gd name="T47" fmla="*/ 887 h 1264"/>
              <a:gd name="T48" fmla="*/ 221 w 236"/>
              <a:gd name="T49" fmla="*/ 964 h 1264"/>
              <a:gd name="T50" fmla="*/ 216 w 236"/>
              <a:gd name="T51" fmla="*/ 1031 h 1264"/>
              <a:gd name="T52" fmla="*/ 212 w 236"/>
              <a:gd name="T53" fmla="*/ 1090 h 1264"/>
              <a:gd name="T54" fmla="*/ 208 w 236"/>
              <a:gd name="T55" fmla="*/ 1139 h 1264"/>
              <a:gd name="T56" fmla="*/ 202 w 236"/>
              <a:gd name="T57" fmla="*/ 1179 h 1264"/>
              <a:gd name="T58" fmla="*/ 196 w 236"/>
              <a:gd name="T59" fmla="*/ 1211 h 1264"/>
              <a:gd name="T60" fmla="*/ 190 w 236"/>
              <a:gd name="T61" fmla="*/ 1234 h 1264"/>
              <a:gd name="T62" fmla="*/ 183 w 236"/>
              <a:gd name="T63" fmla="*/ 1249 h 1264"/>
              <a:gd name="T64" fmla="*/ 173 w 236"/>
              <a:gd name="T65" fmla="*/ 1256 h 1264"/>
              <a:gd name="T66" fmla="*/ 159 w 236"/>
              <a:gd name="T67" fmla="*/ 1262 h 1264"/>
              <a:gd name="T68" fmla="*/ 146 w 236"/>
              <a:gd name="T69" fmla="*/ 1264 h 1264"/>
              <a:gd name="T70" fmla="*/ 131 w 236"/>
              <a:gd name="T71" fmla="*/ 1263 h 1264"/>
              <a:gd name="T72" fmla="*/ 118 w 236"/>
              <a:gd name="T73" fmla="*/ 1259 h 1264"/>
              <a:gd name="T74" fmla="*/ 107 w 236"/>
              <a:gd name="T75" fmla="*/ 1250 h 1264"/>
              <a:gd name="T76" fmla="*/ 94 w 236"/>
              <a:gd name="T77" fmla="*/ 1237 h 1264"/>
              <a:gd name="T78" fmla="*/ 82 w 236"/>
              <a:gd name="T79" fmla="*/ 1221 h 1264"/>
              <a:gd name="T80" fmla="*/ 71 w 236"/>
              <a:gd name="T81" fmla="*/ 1203 h 1264"/>
              <a:gd name="T82" fmla="*/ 61 w 236"/>
              <a:gd name="T83" fmla="*/ 1179 h 1264"/>
              <a:gd name="T84" fmla="*/ 52 w 236"/>
              <a:gd name="T85" fmla="*/ 1151 h 1264"/>
              <a:gd name="T86" fmla="*/ 45 w 236"/>
              <a:gd name="T87" fmla="*/ 1120 h 1264"/>
              <a:gd name="T88" fmla="*/ 41 w 236"/>
              <a:gd name="T89" fmla="*/ 1084 h 1264"/>
              <a:gd name="T90" fmla="*/ 36 w 236"/>
              <a:gd name="T91" fmla="*/ 1044 h 1264"/>
              <a:gd name="T92" fmla="*/ 35 w 236"/>
              <a:gd name="T93" fmla="*/ 1001 h 1264"/>
              <a:gd name="T94" fmla="*/ 35 w 236"/>
              <a:gd name="T95" fmla="*/ 953 h 1264"/>
              <a:gd name="T96" fmla="*/ 36 w 236"/>
              <a:gd name="T97" fmla="*/ 876 h 1264"/>
              <a:gd name="T98" fmla="*/ 39 w 236"/>
              <a:gd name="T99" fmla="*/ 766 h 1264"/>
              <a:gd name="T100" fmla="*/ 41 w 236"/>
              <a:gd name="T101" fmla="*/ 653 h 1264"/>
              <a:gd name="T102" fmla="*/ 42 w 236"/>
              <a:gd name="T103" fmla="*/ 533 h 1264"/>
              <a:gd name="T104" fmla="*/ 42 w 236"/>
              <a:gd name="T105" fmla="*/ 442 h 1264"/>
              <a:gd name="T106" fmla="*/ 41 w 236"/>
              <a:gd name="T107" fmla="*/ 386 h 1264"/>
              <a:gd name="T108" fmla="*/ 39 w 236"/>
              <a:gd name="T109" fmla="*/ 333 h 1264"/>
              <a:gd name="T110" fmla="*/ 36 w 236"/>
              <a:gd name="T111" fmla="*/ 285 h 1264"/>
              <a:gd name="T112" fmla="*/ 32 w 236"/>
              <a:gd name="T113" fmla="*/ 244 h 1264"/>
              <a:gd name="T114" fmla="*/ 28 w 236"/>
              <a:gd name="T115" fmla="*/ 206 h 1264"/>
              <a:gd name="T116" fmla="*/ 22 w 236"/>
              <a:gd name="T117" fmla="*/ 172 h 1264"/>
              <a:gd name="T118" fmla="*/ 16 w 236"/>
              <a:gd name="T119" fmla="*/ 144 h 1264"/>
              <a:gd name="T120" fmla="*/ 12 w 236"/>
              <a:gd name="T121" fmla="*/ 131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1264">
                <a:moveTo>
                  <a:pt x="12" y="131"/>
                </a:moveTo>
                <a:lnTo>
                  <a:pt x="9" y="120"/>
                </a:lnTo>
                <a:lnTo>
                  <a:pt x="6" y="108"/>
                </a:lnTo>
                <a:lnTo>
                  <a:pt x="3" y="98"/>
                </a:lnTo>
                <a:lnTo>
                  <a:pt x="2" y="88"/>
                </a:lnTo>
                <a:lnTo>
                  <a:pt x="0" y="78"/>
                </a:lnTo>
                <a:lnTo>
                  <a:pt x="0" y="69"/>
                </a:lnTo>
                <a:lnTo>
                  <a:pt x="0" y="61"/>
                </a:lnTo>
                <a:lnTo>
                  <a:pt x="2" y="54"/>
                </a:lnTo>
                <a:lnTo>
                  <a:pt x="3" y="46"/>
                </a:lnTo>
                <a:lnTo>
                  <a:pt x="6" y="39"/>
                </a:lnTo>
                <a:lnTo>
                  <a:pt x="9" y="33"/>
                </a:lnTo>
                <a:lnTo>
                  <a:pt x="12" y="28"/>
                </a:lnTo>
                <a:lnTo>
                  <a:pt x="16" y="22"/>
                </a:lnTo>
                <a:lnTo>
                  <a:pt x="20" y="18"/>
                </a:lnTo>
                <a:lnTo>
                  <a:pt x="26" y="13"/>
                </a:lnTo>
                <a:lnTo>
                  <a:pt x="32" y="10"/>
                </a:lnTo>
                <a:lnTo>
                  <a:pt x="39" y="8"/>
                </a:lnTo>
                <a:lnTo>
                  <a:pt x="46" y="5"/>
                </a:lnTo>
                <a:lnTo>
                  <a:pt x="54" y="3"/>
                </a:lnTo>
                <a:lnTo>
                  <a:pt x="64" y="2"/>
                </a:lnTo>
                <a:lnTo>
                  <a:pt x="74" y="0"/>
                </a:lnTo>
                <a:lnTo>
                  <a:pt x="84" y="0"/>
                </a:lnTo>
                <a:lnTo>
                  <a:pt x="95" y="2"/>
                </a:lnTo>
                <a:lnTo>
                  <a:pt x="108" y="2"/>
                </a:lnTo>
                <a:lnTo>
                  <a:pt x="121" y="3"/>
                </a:lnTo>
                <a:lnTo>
                  <a:pt x="136" y="6"/>
                </a:lnTo>
                <a:lnTo>
                  <a:pt x="150" y="8"/>
                </a:lnTo>
                <a:lnTo>
                  <a:pt x="166" y="10"/>
                </a:lnTo>
                <a:lnTo>
                  <a:pt x="182" y="15"/>
                </a:lnTo>
                <a:lnTo>
                  <a:pt x="199" y="19"/>
                </a:lnTo>
                <a:lnTo>
                  <a:pt x="218" y="23"/>
                </a:lnTo>
                <a:lnTo>
                  <a:pt x="236" y="29"/>
                </a:lnTo>
                <a:lnTo>
                  <a:pt x="236" y="103"/>
                </a:lnTo>
                <a:lnTo>
                  <a:pt x="236" y="173"/>
                </a:lnTo>
                <a:lnTo>
                  <a:pt x="236" y="241"/>
                </a:lnTo>
                <a:lnTo>
                  <a:pt x="235" y="307"/>
                </a:lnTo>
                <a:lnTo>
                  <a:pt x="235" y="370"/>
                </a:lnTo>
                <a:lnTo>
                  <a:pt x="235" y="432"/>
                </a:lnTo>
                <a:lnTo>
                  <a:pt x="234" y="493"/>
                </a:lnTo>
                <a:lnTo>
                  <a:pt x="234" y="549"/>
                </a:lnTo>
                <a:lnTo>
                  <a:pt x="232" y="605"/>
                </a:lnTo>
                <a:lnTo>
                  <a:pt x="231" y="657"/>
                </a:lnTo>
                <a:lnTo>
                  <a:pt x="229" y="707"/>
                </a:lnTo>
                <a:lnTo>
                  <a:pt x="229" y="756"/>
                </a:lnTo>
                <a:lnTo>
                  <a:pt x="228" y="802"/>
                </a:lnTo>
                <a:lnTo>
                  <a:pt x="226" y="845"/>
                </a:lnTo>
                <a:lnTo>
                  <a:pt x="223" y="887"/>
                </a:lnTo>
                <a:lnTo>
                  <a:pt x="222" y="926"/>
                </a:lnTo>
                <a:lnTo>
                  <a:pt x="221" y="964"/>
                </a:lnTo>
                <a:lnTo>
                  <a:pt x="219" y="998"/>
                </a:lnTo>
                <a:lnTo>
                  <a:pt x="216" y="1031"/>
                </a:lnTo>
                <a:lnTo>
                  <a:pt x="215" y="1061"/>
                </a:lnTo>
                <a:lnTo>
                  <a:pt x="212" y="1090"/>
                </a:lnTo>
                <a:lnTo>
                  <a:pt x="211" y="1116"/>
                </a:lnTo>
                <a:lnTo>
                  <a:pt x="208" y="1139"/>
                </a:lnTo>
                <a:lnTo>
                  <a:pt x="205" y="1161"/>
                </a:lnTo>
                <a:lnTo>
                  <a:pt x="202" y="1179"/>
                </a:lnTo>
                <a:lnTo>
                  <a:pt x="199" y="1197"/>
                </a:lnTo>
                <a:lnTo>
                  <a:pt x="196" y="1211"/>
                </a:lnTo>
                <a:lnTo>
                  <a:pt x="193" y="1224"/>
                </a:lnTo>
                <a:lnTo>
                  <a:pt x="190" y="1234"/>
                </a:lnTo>
                <a:lnTo>
                  <a:pt x="187" y="1243"/>
                </a:lnTo>
                <a:lnTo>
                  <a:pt x="183" y="1249"/>
                </a:lnTo>
                <a:lnTo>
                  <a:pt x="180" y="1251"/>
                </a:lnTo>
                <a:lnTo>
                  <a:pt x="173" y="1256"/>
                </a:lnTo>
                <a:lnTo>
                  <a:pt x="166" y="1260"/>
                </a:lnTo>
                <a:lnTo>
                  <a:pt x="159" y="1262"/>
                </a:lnTo>
                <a:lnTo>
                  <a:pt x="151" y="1263"/>
                </a:lnTo>
                <a:lnTo>
                  <a:pt x="146" y="1264"/>
                </a:lnTo>
                <a:lnTo>
                  <a:pt x="139" y="1264"/>
                </a:lnTo>
                <a:lnTo>
                  <a:pt x="131" y="1263"/>
                </a:lnTo>
                <a:lnTo>
                  <a:pt x="126" y="1262"/>
                </a:lnTo>
                <a:lnTo>
                  <a:pt x="118" y="1259"/>
                </a:lnTo>
                <a:lnTo>
                  <a:pt x="113" y="1254"/>
                </a:lnTo>
                <a:lnTo>
                  <a:pt x="107" y="1250"/>
                </a:lnTo>
                <a:lnTo>
                  <a:pt x="100" y="1244"/>
                </a:lnTo>
                <a:lnTo>
                  <a:pt x="94" y="1237"/>
                </a:lnTo>
                <a:lnTo>
                  <a:pt x="88" y="1230"/>
                </a:lnTo>
                <a:lnTo>
                  <a:pt x="82" y="1221"/>
                </a:lnTo>
                <a:lnTo>
                  <a:pt x="77" y="1213"/>
                </a:lnTo>
                <a:lnTo>
                  <a:pt x="71" y="1203"/>
                </a:lnTo>
                <a:lnTo>
                  <a:pt x="65" y="1191"/>
                </a:lnTo>
                <a:lnTo>
                  <a:pt x="61" y="1179"/>
                </a:lnTo>
                <a:lnTo>
                  <a:pt x="56" y="1165"/>
                </a:lnTo>
                <a:lnTo>
                  <a:pt x="52" y="1151"/>
                </a:lnTo>
                <a:lnTo>
                  <a:pt x="49" y="1136"/>
                </a:lnTo>
                <a:lnTo>
                  <a:pt x="45" y="1120"/>
                </a:lnTo>
                <a:lnTo>
                  <a:pt x="43" y="1103"/>
                </a:lnTo>
                <a:lnTo>
                  <a:pt x="41" y="1084"/>
                </a:lnTo>
                <a:lnTo>
                  <a:pt x="39" y="1064"/>
                </a:lnTo>
                <a:lnTo>
                  <a:pt x="36" y="1044"/>
                </a:lnTo>
                <a:lnTo>
                  <a:pt x="36" y="1023"/>
                </a:lnTo>
                <a:lnTo>
                  <a:pt x="35" y="1001"/>
                </a:lnTo>
                <a:lnTo>
                  <a:pt x="35" y="978"/>
                </a:lnTo>
                <a:lnTo>
                  <a:pt x="35" y="953"/>
                </a:lnTo>
                <a:lnTo>
                  <a:pt x="35" y="928"/>
                </a:lnTo>
                <a:lnTo>
                  <a:pt x="36" y="876"/>
                </a:lnTo>
                <a:lnTo>
                  <a:pt x="38" y="821"/>
                </a:lnTo>
                <a:lnTo>
                  <a:pt x="39" y="766"/>
                </a:lnTo>
                <a:lnTo>
                  <a:pt x="41" y="710"/>
                </a:lnTo>
                <a:lnTo>
                  <a:pt x="41" y="653"/>
                </a:lnTo>
                <a:lnTo>
                  <a:pt x="42" y="594"/>
                </a:lnTo>
                <a:lnTo>
                  <a:pt x="42" y="533"/>
                </a:lnTo>
                <a:lnTo>
                  <a:pt x="42" y="473"/>
                </a:lnTo>
                <a:lnTo>
                  <a:pt x="42" y="442"/>
                </a:lnTo>
                <a:lnTo>
                  <a:pt x="42" y="414"/>
                </a:lnTo>
                <a:lnTo>
                  <a:pt x="41" y="386"/>
                </a:lnTo>
                <a:lnTo>
                  <a:pt x="41" y="359"/>
                </a:lnTo>
                <a:lnTo>
                  <a:pt x="39" y="333"/>
                </a:lnTo>
                <a:lnTo>
                  <a:pt x="38" y="310"/>
                </a:lnTo>
                <a:lnTo>
                  <a:pt x="36" y="285"/>
                </a:lnTo>
                <a:lnTo>
                  <a:pt x="35" y="264"/>
                </a:lnTo>
                <a:lnTo>
                  <a:pt x="32" y="244"/>
                </a:lnTo>
                <a:lnTo>
                  <a:pt x="30" y="224"/>
                </a:lnTo>
                <a:lnTo>
                  <a:pt x="28" y="206"/>
                </a:lnTo>
                <a:lnTo>
                  <a:pt x="25" y="189"/>
                </a:lnTo>
                <a:lnTo>
                  <a:pt x="22" y="172"/>
                </a:lnTo>
                <a:lnTo>
                  <a:pt x="19" y="157"/>
                </a:lnTo>
                <a:lnTo>
                  <a:pt x="16" y="144"/>
                </a:lnTo>
                <a:lnTo>
                  <a:pt x="12" y="131"/>
                </a:lnTo>
                <a:lnTo>
                  <a:pt x="12" y="131"/>
                </a:lnTo>
                <a:lnTo>
                  <a:pt x="12" y="131"/>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2" name="Freeform 12"/>
          <p:cNvSpPr/>
          <p:nvPr/>
        </p:nvSpPr>
        <p:spPr bwMode="auto">
          <a:xfrm>
            <a:off x="6850063" y="2310582"/>
            <a:ext cx="539750" cy="766763"/>
          </a:xfrm>
          <a:custGeom>
            <a:avLst/>
            <a:gdLst>
              <a:gd name="T0" fmla="*/ 923 w 1020"/>
              <a:gd name="T1" fmla="*/ 506 h 1447"/>
              <a:gd name="T2" fmla="*/ 923 w 1020"/>
              <a:gd name="T3" fmla="*/ 614 h 1447"/>
              <a:gd name="T4" fmla="*/ 923 w 1020"/>
              <a:gd name="T5" fmla="*/ 752 h 1447"/>
              <a:gd name="T6" fmla="*/ 922 w 1020"/>
              <a:gd name="T7" fmla="*/ 907 h 1447"/>
              <a:gd name="T8" fmla="*/ 913 w 1020"/>
              <a:gd name="T9" fmla="*/ 1054 h 1447"/>
              <a:gd name="T10" fmla="*/ 897 w 1020"/>
              <a:gd name="T11" fmla="*/ 1185 h 1447"/>
              <a:gd name="T12" fmla="*/ 880 w 1020"/>
              <a:gd name="T13" fmla="*/ 1282 h 1447"/>
              <a:gd name="T14" fmla="*/ 867 w 1020"/>
              <a:gd name="T15" fmla="*/ 1332 h 1447"/>
              <a:gd name="T16" fmla="*/ 854 w 1020"/>
              <a:gd name="T17" fmla="*/ 1374 h 1447"/>
              <a:gd name="T18" fmla="*/ 841 w 1020"/>
              <a:gd name="T19" fmla="*/ 1406 h 1447"/>
              <a:gd name="T20" fmla="*/ 828 w 1020"/>
              <a:gd name="T21" fmla="*/ 1429 h 1447"/>
              <a:gd name="T22" fmla="*/ 814 w 1020"/>
              <a:gd name="T23" fmla="*/ 1443 h 1447"/>
              <a:gd name="T24" fmla="*/ 799 w 1020"/>
              <a:gd name="T25" fmla="*/ 1447 h 1447"/>
              <a:gd name="T26" fmla="*/ 771 w 1020"/>
              <a:gd name="T27" fmla="*/ 1439 h 1447"/>
              <a:gd name="T28" fmla="*/ 742 w 1020"/>
              <a:gd name="T29" fmla="*/ 1413 h 1447"/>
              <a:gd name="T30" fmla="*/ 712 w 1020"/>
              <a:gd name="T31" fmla="*/ 1368 h 1447"/>
              <a:gd name="T32" fmla="*/ 684 w 1020"/>
              <a:gd name="T33" fmla="*/ 1318 h 1447"/>
              <a:gd name="T34" fmla="*/ 665 w 1020"/>
              <a:gd name="T35" fmla="*/ 1279 h 1447"/>
              <a:gd name="T36" fmla="*/ 658 w 1020"/>
              <a:gd name="T37" fmla="*/ 1253 h 1447"/>
              <a:gd name="T38" fmla="*/ 658 w 1020"/>
              <a:gd name="T39" fmla="*/ 1230 h 1447"/>
              <a:gd name="T40" fmla="*/ 663 w 1020"/>
              <a:gd name="T41" fmla="*/ 1177 h 1447"/>
              <a:gd name="T42" fmla="*/ 673 w 1020"/>
              <a:gd name="T43" fmla="*/ 1089 h 1447"/>
              <a:gd name="T44" fmla="*/ 691 w 1020"/>
              <a:gd name="T45" fmla="*/ 916 h 1447"/>
              <a:gd name="T46" fmla="*/ 706 w 1020"/>
              <a:gd name="T47" fmla="*/ 661 h 1447"/>
              <a:gd name="T48" fmla="*/ 706 w 1020"/>
              <a:gd name="T49" fmla="*/ 514 h 1447"/>
              <a:gd name="T50" fmla="*/ 703 w 1020"/>
              <a:gd name="T51" fmla="*/ 417 h 1447"/>
              <a:gd name="T52" fmla="*/ 701 w 1020"/>
              <a:gd name="T53" fmla="*/ 345 h 1447"/>
              <a:gd name="T54" fmla="*/ 697 w 1020"/>
              <a:gd name="T55" fmla="*/ 294 h 1447"/>
              <a:gd name="T56" fmla="*/ 688 w 1020"/>
              <a:gd name="T57" fmla="*/ 257 h 1447"/>
              <a:gd name="T58" fmla="*/ 674 w 1020"/>
              <a:gd name="T59" fmla="*/ 232 h 1447"/>
              <a:gd name="T60" fmla="*/ 654 w 1020"/>
              <a:gd name="T61" fmla="*/ 218 h 1447"/>
              <a:gd name="T62" fmla="*/ 605 w 1020"/>
              <a:gd name="T63" fmla="*/ 215 h 1447"/>
              <a:gd name="T64" fmla="*/ 521 w 1020"/>
              <a:gd name="T65" fmla="*/ 219 h 1447"/>
              <a:gd name="T66" fmla="*/ 379 w 1020"/>
              <a:gd name="T67" fmla="*/ 235 h 1447"/>
              <a:gd name="T68" fmla="*/ 112 w 1020"/>
              <a:gd name="T69" fmla="*/ 265 h 1447"/>
              <a:gd name="T70" fmla="*/ 42 w 1020"/>
              <a:gd name="T71" fmla="*/ 119 h 1447"/>
              <a:gd name="T72" fmla="*/ 141 w 1020"/>
              <a:gd name="T73" fmla="*/ 107 h 1447"/>
              <a:gd name="T74" fmla="*/ 228 w 1020"/>
              <a:gd name="T75" fmla="*/ 97 h 1447"/>
              <a:gd name="T76" fmla="*/ 305 w 1020"/>
              <a:gd name="T77" fmla="*/ 88 h 1447"/>
              <a:gd name="T78" fmla="*/ 370 w 1020"/>
              <a:gd name="T79" fmla="*/ 80 h 1447"/>
              <a:gd name="T80" fmla="*/ 425 w 1020"/>
              <a:gd name="T81" fmla="*/ 72 h 1447"/>
              <a:gd name="T82" fmla="*/ 470 w 1020"/>
              <a:gd name="T83" fmla="*/ 67 h 1447"/>
              <a:gd name="T84" fmla="*/ 537 w 1020"/>
              <a:gd name="T85" fmla="*/ 55 h 1447"/>
              <a:gd name="T86" fmla="*/ 588 w 1020"/>
              <a:gd name="T87" fmla="*/ 42 h 1447"/>
              <a:gd name="T88" fmla="*/ 619 w 1020"/>
              <a:gd name="T89" fmla="*/ 28 h 1447"/>
              <a:gd name="T90" fmla="*/ 658 w 1020"/>
              <a:gd name="T91" fmla="*/ 6 h 1447"/>
              <a:gd name="T92" fmla="*/ 706 w 1020"/>
              <a:gd name="T93" fmla="*/ 0 h 1447"/>
              <a:gd name="T94" fmla="*/ 748 w 1020"/>
              <a:gd name="T95" fmla="*/ 12 h 1447"/>
              <a:gd name="T96" fmla="*/ 805 w 1020"/>
              <a:gd name="T97" fmla="*/ 38 h 1447"/>
              <a:gd name="T98" fmla="*/ 881 w 1020"/>
              <a:gd name="T99" fmla="*/ 78 h 1447"/>
              <a:gd name="T100" fmla="*/ 955 w 1020"/>
              <a:gd name="T101" fmla="*/ 124 h 1447"/>
              <a:gd name="T102" fmla="*/ 1001 w 1020"/>
              <a:gd name="T103" fmla="*/ 163 h 1447"/>
              <a:gd name="T104" fmla="*/ 1020 w 1020"/>
              <a:gd name="T105" fmla="*/ 198 h 1447"/>
              <a:gd name="T106" fmla="*/ 1017 w 1020"/>
              <a:gd name="T107" fmla="*/ 225 h 1447"/>
              <a:gd name="T108" fmla="*/ 1005 w 1020"/>
              <a:gd name="T109" fmla="*/ 252 h 1447"/>
              <a:gd name="T110" fmla="*/ 984 w 1020"/>
              <a:gd name="T111" fmla="*/ 277 h 1447"/>
              <a:gd name="T112" fmla="*/ 955 w 1020"/>
              <a:gd name="T113" fmla="*/ 301 h 1447"/>
              <a:gd name="T114" fmla="*/ 935 w 1020"/>
              <a:gd name="T115" fmla="*/ 342 h 1447"/>
              <a:gd name="T116" fmla="*/ 925 w 1020"/>
              <a:gd name="T117" fmla="*/ 398 h 1447"/>
              <a:gd name="T118" fmla="*/ 923 w 1020"/>
              <a:gd name="T119" fmla="*/ 438 h 1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0" h="1447">
                <a:moveTo>
                  <a:pt x="923" y="438"/>
                </a:moveTo>
                <a:lnTo>
                  <a:pt x="923" y="454"/>
                </a:lnTo>
                <a:lnTo>
                  <a:pt x="923" y="470"/>
                </a:lnTo>
                <a:lnTo>
                  <a:pt x="923" y="487"/>
                </a:lnTo>
                <a:lnTo>
                  <a:pt x="923" y="506"/>
                </a:lnTo>
                <a:lnTo>
                  <a:pt x="923" y="525"/>
                </a:lnTo>
                <a:lnTo>
                  <a:pt x="923" y="546"/>
                </a:lnTo>
                <a:lnTo>
                  <a:pt x="923" y="568"/>
                </a:lnTo>
                <a:lnTo>
                  <a:pt x="923" y="591"/>
                </a:lnTo>
                <a:lnTo>
                  <a:pt x="923" y="614"/>
                </a:lnTo>
                <a:lnTo>
                  <a:pt x="923" y="640"/>
                </a:lnTo>
                <a:lnTo>
                  <a:pt x="923" y="666"/>
                </a:lnTo>
                <a:lnTo>
                  <a:pt x="923" y="693"/>
                </a:lnTo>
                <a:lnTo>
                  <a:pt x="923" y="722"/>
                </a:lnTo>
                <a:lnTo>
                  <a:pt x="923" y="752"/>
                </a:lnTo>
                <a:lnTo>
                  <a:pt x="923" y="782"/>
                </a:lnTo>
                <a:lnTo>
                  <a:pt x="923" y="814"/>
                </a:lnTo>
                <a:lnTo>
                  <a:pt x="923" y="846"/>
                </a:lnTo>
                <a:lnTo>
                  <a:pt x="923" y="877"/>
                </a:lnTo>
                <a:lnTo>
                  <a:pt x="922" y="907"/>
                </a:lnTo>
                <a:lnTo>
                  <a:pt x="920" y="938"/>
                </a:lnTo>
                <a:lnTo>
                  <a:pt x="919" y="968"/>
                </a:lnTo>
                <a:lnTo>
                  <a:pt x="917" y="997"/>
                </a:lnTo>
                <a:lnTo>
                  <a:pt x="916" y="1026"/>
                </a:lnTo>
                <a:lnTo>
                  <a:pt x="913" y="1054"/>
                </a:lnTo>
                <a:lnTo>
                  <a:pt x="910" y="1082"/>
                </a:lnTo>
                <a:lnTo>
                  <a:pt x="907" y="1108"/>
                </a:lnTo>
                <a:lnTo>
                  <a:pt x="904" y="1135"/>
                </a:lnTo>
                <a:lnTo>
                  <a:pt x="902" y="1161"/>
                </a:lnTo>
                <a:lnTo>
                  <a:pt x="897" y="1185"/>
                </a:lnTo>
                <a:lnTo>
                  <a:pt x="893" y="1211"/>
                </a:lnTo>
                <a:lnTo>
                  <a:pt x="889" y="1236"/>
                </a:lnTo>
                <a:lnTo>
                  <a:pt x="884" y="1259"/>
                </a:lnTo>
                <a:lnTo>
                  <a:pt x="881" y="1270"/>
                </a:lnTo>
                <a:lnTo>
                  <a:pt x="880" y="1282"/>
                </a:lnTo>
                <a:lnTo>
                  <a:pt x="877" y="1292"/>
                </a:lnTo>
                <a:lnTo>
                  <a:pt x="874" y="1303"/>
                </a:lnTo>
                <a:lnTo>
                  <a:pt x="873" y="1313"/>
                </a:lnTo>
                <a:lnTo>
                  <a:pt x="870" y="1322"/>
                </a:lnTo>
                <a:lnTo>
                  <a:pt x="867" y="1332"/>
                </a:lnTo>
                <a:lnTo>
                  <a:pt x="864" y="1341"/>
                </a:lnTo>
                <a:lnTo>
                  <a:pt x="863" y="1349"/>
                </a:lnTo>
                <a:lnTo>
                  <a:pt x="860" y="1358"/>
                </a:lnTo>
                <a:lnTo>
                  <a:pt x="857" y="1365"/>
                </a:lnTo>
                <a:lnTo>
                  <a:pt x="854" y="1374"/>
                </a:lnTo>
                <a:lnTo>
                  <a:pt x="851" y="1381"/>
                </a:lnTo>
                <a:lnTo>
                  <a:pt x="850" y="1387"/>
                </a:lnTo>
                <a:lnTo>
                  <a:pt x="847" y="1394"/>
                </a:lnTo>
                <a:lnTo>
                  <a:pt x="844" y="1400"/>
                </a:lnTo>
                <a:lnTo>
                  <a:pt x="841" y="1406"/>
                </a:lnTo>
                <a:lnTo>
                  <a:pt x="838" y="1411"/>
                </a:lnTo>
                <a:lnTo>
                  <a:pt x="835" y="1416"/>
                </a:lnTo>
                <a:lnTo>
                  <a:pt x="834" y="1421"/>
                </a:lnTo>
                <a:lnTo>
                  <a:pt x="831" y="1424"/>
                </a:lnTo>
                <a:lnTo>
                  <a:pt x="828" y="1429"/>
                </a:lnTo>
                <a:lnTo>
                  <a:pt x="825" y="1433"/>
                </a:lnTo>
                <a:lnTo>
                  <a:pt x="822" y="1436"/>
                </a:lnTo>
                <a:lnTo>
                  <a:pt x="820" y="1439"/>
                </a:lnTo>
                <a:lnTo>
                  <a:pt x="817" y="1440"/>
                </a:lnTo>
                <a:lnTo>
                  <a:pt x="814" y="1443"/>
                </a:lnTo>
                <a:lnTo>
                  <a:pt x="811" y="1444"/>
                </a:lnTo>
                <a:lnTo>
                  <a:pt x="808" y="1446"/>
                </a:lnTo>
                <a:lnTo>
                  <a:pt x="805" y="1447"/>
                </a:lnTo>
                <a:lnTo>
                  <a:pt x="802" y="1447"/>
                </a:lnTo>
                <a:lnTo>
                  <a:pt x="799" y="1447"/>
                </a:lnTo>
                <a:lnTo>
                  <a:pt x="794" y="1447"/>
                </a:lnTo>
                <a:lnTo>
                  <a:pt x="788" y="1446"/>
                </a:lnTo>
                <a:lnTo>
                  <a:pt x="782" y="1444"/>
                </a:lnTo>
                <a:lnTo>
                  <a:pt x="776" y="1442"/>
                </a:lnTo>
                <a:lnTo>
                  <a:pt x="771" y="1439"/>
                </a:lnTo>
                <a:lnTo>
                  <a:pt x="765" y="1434"/>
                </a:lnTo>
                <a:lnTo>
                  <a:pt x="759" y="1430"/>
                </a:lnTo>
                <a:lnTo>
                  <a:pt x="753" y="1424"/>
                </a:lnTo>
                <a:lnTo>
                  <a:pt x="748" y="1419"/>
                </a:lnTo>
                <a:lnTo>
                  <a:pt x="742" y="1413"/>
                </a:lnTo>
                <a:lnTo>
                  <a:pt x="736" y="1406"/>
                </a:lnTo>
                <a:lnTo>
                  <a:pt x="730" y="1397"/>
                </a:lnTo>
                <a:lnTo>
                  <a:pt x="723" y="1388"/>
                </a:lnTo>
                <a:lnTo>
                  <a:pt x="717" y="1378"/>
                </a:lnTo>
                <a:lnTo>
                  <a:pt x="712" y="1368"/>
                </a:lnTo>
                <a:lnTo>
                  <a:pt x="706" y="1358"/>
                </a:lnTo>
                <a:lnTo>
                  <a:pt x="700" y="1348"/>
                </a:lnTo>
                <a:lnTo>
                  <a:pt x="694" y="1337"/>
                </a:lnTo>
                <a:lnTo>
                  <a:pt x="688" y="1328"/>
                </a:lnTo>
                <a:lnTo>
                  <a:pt x="684" y="1318"/>
                </a:lnTo>
                <a:lnTo>
                  <a:pt x="680" y="1309"/>
                </a:lnTo>
                <a:lnTo>
                  <a:pt x="676" y="1301"/>
                </a:lnTo>
                <a:lnTo>
                  <a:pt x="673" y="1293"/>
                </a:lnTo>
                <a:lnTo>
                  <a:pt x="668" y="1286"/>
                </a:lnTo>
                <a:lnTo>
                  <a:pt x="665" y="1279"/>
                </a:lnTo>
                <a:lnTo>
                  <a:pt x="664" y="1273"/>
                </a:lnTo>
                <a:lnTo>
                  <a:pt x="661" y="1267"/>
                </a:lnTo>
                <a:lnTo>
                  <a:pt x="660" y="1262"/>
                </a:lnTo>
                <a:lnTo>
                  <a:pt x="658" y="1257"/>
                </a:lnTo>
                <a:lnTo>
                  <a:pt x="658" y="1253"/>
                </a:lnTo>
                <a:lnTo>
                  <a:pt x="657" y="1249"/>
                </a:lnTo>
                <a:lnTo>
                  <a:pt x="657" y="1246"/>
                </a:lnTo>
                <a:lnTo>
                  <a:pt x="657" y="1241"/>
                </a:lnTo>
                <a:lnTo>
                  <a:pt x="657" y="1237"/>
                </a:lnTo>
                <a:lnTo>
                  <a:pt x="658" y="1230"/>
                </a:lnTo>
                <a:lnTo>
                  <a:pt x="658" y="1223"/>
                </a:lnTo>
                <a:lnTo>
                  <a:pt x="660" y="1213"/>
                </a:lnTo>
                <a:lnTo>
                  <a:pt x="660" y="1203"/>
                </a:lnTo>
                <a:lnTo>
                  <a:pt x="661" y="1191"/>
                </a:lnTo>
                <a:lnTo>
                  <a:pt x="663" y="1177"/>
                </a:lnTo>
                <a:lnTo>
                  <a:pt x="665" y="1162"/>
                </a:lnTo>
                <a:lnTo>
                  <a:pt x="667" y="1145"/>
                </a:lnTo>
                <a:lnTo>
                  <a:pt x="668" y="1128"/>
                </a:lnTo>
                <a:lnTo>
                  <a:pt x="671" y="1109"/>
                </a:lnTo>
                <a:lnTo>
                  <a:pt x="673" y="1089"/>
                </a:lnTo>
                <a:lnTo>
                  <a:pt x="676" y="1066"/>
                </a:lnTo>
                <a:lnTo>
                  <a:pt x="678" y="1043"/>
                </a:lnTo>
                <a:lnTo>
                  <a:pt x="681" y="1018"/>
                </a:lnTo>
                <a:lnTo>
                  <a:pt x="687" y="968"/>
                </a:lnTo>
                <a:lnTo>
                  <a:pt x="691" y="916"/>
                </a:lnTo>
                <a:lnTo>
                  <a:pt x="696" y="866"/>
                </a:lnTo>
                <a:lnTo>
                  <a:pt x="700" y="814"/>
                </a:lnTo>
                <a:lnTo>
                  <a:pt x="703" y="764"/>
                </a:lnTo>
                <a:lnTo>
                  <a:pt x="704" y="712"/>
                </a:lnTo>
                <a:lnTo>
                  <a:pt x="706" y="661"/>
                </a:lnTo>
                <a:lnTo>
                  <a:pt x="706" y="609"/>
                </a:lnTo>
                <a:lnTo>
                  <a:pt x="706" y="584"/>
                </a:lnTo>
                <a:lnTo>
                  <a:pt x="706" y="559"/>
                </a:lnTo>
                <a:lnTo>
                  <a:pt x="706" y="536"/>
                </a:lnTo>
                <a:lnTo>
                  <a:pt x="706" y="514"/>
                </a:lnTo>
                <a:lnTo>
                  <a:pt x="704" y="493"/>
                </a:lnTo>
                <a:lnTo>
                  <a:pt x="704" y="473"/>
                </a:lnTo>
                <a:lnTo>
                  <a:pt x="704" y="453"/>
                </a:lnTo>
                <a:lnTo>
                  <a:pt x="704" y="434"/>
                </a:lnTo>
                <a:lnTo>
                  <a:pt x="703" y="417"/>
                </a:lnTo>
                <a:lnTo>
                  <a:pt x="703" y="401"/>
                </a:lnTo>
                <a:lnTo>
                  <a:pt x="703" y="385"/>
                </a:lnTo>
                <a:lnTo>
                  <a:pt x="701" y="370"/>
                </a:lnTo>
                <a:lnTo>
                  <a:pt x="701" y="356"/>
                </a:lnTo>
                <a:lnTo>
                  <a:pt x="701" y="345"/>
                </a:lnTo>
                <a:lnTo>
                  <a:pt x="700" y="332"/>
                </a:lnTo>
                <a:lnTo>
                  <a:pt x="700" y="322"/>
                </a:lnTo>
                <a:lnTo>
                  <a:pt x="699" y="311"/>
                </a:lnTo>
                <a:lnTo>
                  <a:pt x="699" y="303"/>
                </a:lnTo>
                <a:lnTo>
                  <a:pt x="697" y="294"/>
                </a:lnTo>
                <a:lnTo>
                  <a:pt x="696" y="286"/>
                </a:lnTo>
                <a:lnTo>
                  <a:pt x="694" y="277"/>
                </a:lnTo>
                <a:lnTo>
                  <a:pt x="691" y="270"/>
                </a:lnTo>
                <a:lnTo>
                  <a:pt x="690" y="262"/>
                </a:lnTo>
                <a:lnTo>
                  <a:pt x="688" y="257"/>
                </a:lnTo>
                <a:lnTo>
                  <a:pt x="686" y="251"/>
                </a:lnTo>
                <a:lnTo>
                  <a:pt x="683" y="245"/>
                </a:lnTo>
                <a:lnTo>
                  <a:pt x="680" y="241"/>
                </a:lnTo>
                <a:lnTo>
                  <a:pt x="677" y="235"/>
                </a:lnTo>
                <a:lnTo>
                  <a:pt x="674" y="232"/>
                </a:lnTo>
                <a:lnTo>
                  <a:pt x="671" y="228"/>
                </a:lnTo>
                <a:lnTo>
                  <a:pt x="668" y="225"/>
                </a:lnTo>
                <a:lnTo>
                  <a:pt x="664" y="222"/>
                </a:lnTo>
                <a:lnTo>
                  <a:pt x="660" y="221"/>
                </a:lnTo>
                <a:lnTo>
                  <a:pt x="654" y="218"/>
                </a:lnTo>
                <a:lnTo>
                  <a:pt x="647" y="218"/>
                </a:lnTo>
                <a:lnTo>
                  <a:pt x="638" y="216"/>
                </a:lnTo>
                <a:lnTo>
                  <a:pt x="628" y="215"/>
                </a:lnTo>
                <a:lnTo>
                  <a:pt x="616" y="215"/>
                </a:lnTo>
                <a:lnTo>
                  <a:pt x="605" y="215"/>
                </a:lnTo>
                <a:lnTo>
                  <a:pt x="591" y="215"/>
                </a:lnTo>
                <a:lnTo>
                  <a:pt x="575" y="216"/>
                </a:lnTo>
                <a:lnTo>
                  <a:pt x="559" y="216"/>
                </a:lnTo>
                <a:lnTo>
                  <a:pt x="540" y="218"/>
                </a:lnTo>
                <a:lnTo>
                  <a:pt x="521" y="219"/>
                </a:lnTo>
                <a:lnTo>
                  <a:pt x="501" y="222"/>
                </a:lnTo>
                <a:lnTo>
                  <a:pt x="478" y="224"/>
                </a:lnTo>
                <a:lnTo>
                  <a:pt x="455" y="226"/>
                </a:lnTo>
                <a:lnTo>
                  <a:pt x="431" y="229"/>
                </a:lnTo>
                <a:lnTo>
                  <a:pt x="379" y="235"/>
                </a:lnTo>
                <a:lnTo>
                  <a:pt x="327" y="241"/>
                </a:lnTo>
                <a:lnTo>
                  <a:pt x="274" y="247"/>
                </a:lnTo>
                <a:lnTo>
                  <a:pt x="220" y="254"/>
                </a:lnTo>
                <a:lnTo>
                  <a:pt x="167" y="260"/>
                </a:lnTo>
                <a:lnTo>
                  <a:pt x="112" y="265"/>
                </a:lnTo>
                <a:lnTo>
                  <a:pt x="56" y="271"/>
                </a:lnTo>
                <a:lnTo>
                  <a:pt x="0" y="277"/>
                </a:lnTo>
                <a:lnTo>
                  <a:pt x="0" y="123"/>
                </a:lnTo>
                <a:lnTo>
                  <a:pt x="22" y="120"/>
                </a:lnTo>
                <a:lnTo>
                  <a:pt x="42" y="119"/>
                </a:lnTo>
                <a:lnTo>
                  <a:pt x="63" y="116"/>
                </a:lnTo>
                <a:lnTo>
                  <a:pt x="84" y="114"/>
                </a:lnTo>
                <a:lnTo>
                  <a:pt x="102" y="111"/>
                </a:lnTo>
                <a:lnTo>
                  <a:pt x="122" y="108"/>
                </a:lnTo>
                <a:lnTo>
                  <a:pt x="141" y="107"/>
                </a:lnTo>
                <a:lnTo>
                  <a:pt x="158" y="104"/>
                </a:lnTo>
                <a:lnTo>
                  <a:pt x="177" y="103"/>
                </a:lnTo>
                <a:lnTo>
                  <a:pt x="194" y="101"/>
                </a:lnTo>
                <a:lnTo>
                  <a:pt x="212" y="98"/>
                </a:lnTo>
                <a:lnTo>
                  <a:pt x="228" y="97"/>
                </a:lnTo>
                <a:lnTo>
                  <a:pt x="245" y="95"/>
                </a:lnTo>
                <a:lnTo>
                  <a:pt x="261" y="93"/>
                </a:lnTo>
                <a:lnTo>
                  <a:pt x="275" y="91"/>
                </a:lnTo>
                <a:lnTo>
                  <a:pt x="291" y="90"/>
                </a:lnTo>
                <a:lnTo>
                  <a:pt x="305" y="88"/>
                </a:lnTo>
                <a:lnTo>
                  <a:pt x="318" y="85"/>
                </a:lnTo>
                <a:lnTo>
                  <a:pt x="333" y="84"/>
                </a:lnTo>
                <a:lnTo>
                  <a:pt x="346" y="83"/>
                </a:lnTo>
                <a:lnTo>
                  <a:pt x="359" y="81"/>
                </a:lnTo>
                <a:lnTo>
                  <a:pt x="370" y="80"/>
                </a:lnTo>
                <a:lnTo>
                  <a:pt x="383" y="78"/>
                </a:lnTo>
                <a:lnTo>
                  <a:pt x="395" y="77"/>
                </a:lnTo>
                <a:lnTo>
                  <a:pt x="405" y="75"/>
                </a:lnTo>
                <a:lnTo>
                  <a:pt x="415" y="74"/>
                </a:lnTo>
                <a:lnTo>
                  <a:pt x="425" y="72"/>
                </a:lnTo>
                <a:lnTo>
                  <a:pt x="435" y="71"/>
                </a:lnTo>
                <a:lnTo>
                  <a:pt x="445" y="70"/>
                </a:lnTo>
                <a:lnTo>
                  <a:pt x="454" y="70"/>
                </a:lnTo>
                <a:lnTo>
                  <a:pt x="462" y="68"/>
                </a:lnTo>
                <a:lnTo>
                  <a:pt x="470" y="67"/>
                </a:lnTo>
                <a:lnTo>
                  <a:pt x="484" y="64"/>
                </a:lnTo>
                <a:lnTo>
                  <a:pt x="498" y="62"/>
                </a:lnTo>
                <a:lnTo>
                  <a:pt x="513" y="59"/>
                </a:lnTo>
                <a:lnTo>
                  <a:pt x="526" y="58"/>
                </a:lnTo>
                <a:lnTo>
                  <a:pt x="537" y="55"/>
                </a:lnTo>
                <a:lnTo>
                  <a:pt x="549" y="52"/>
                </a:lnTo>
                <a:lnTo>
                  <a:pt x="559" y="49"/>
                </a:lnTo>
                <a:lnTo>
                  <a:pt x="569" y="48"/>
                </a:lnTo>
                <a:lnTo>
                  <a:pt x="579" y="45"/>
                </a:lnTo>
                <a:lnTo>
                  <a:pt x="588" y="42"/>
                </a:lnTo>
                <a:lnTo>
                  <a:pt x="595" y="39"/>
                </a:lnTo>
                <a:lnTo>
                  <a:pt x="602" y="36"/>
                </a:lnTo>
                <a:lnTo>
                  <a:pt x="608" y="34"/>
                </a:lnTo>
                <a:lnTo>
                  <a:pt x="614" y="31"/>
                </a:lnTo>
                <a:lnTo>
                  <a:pt x="619" y="28"/>
                </a:lnTo>
                <a:lnTo>
                  <a:pt x="624" y="25"/>
                </a:lnTo>
                <a:lnTo>
                  <a:pt x="631" y="19"/>
                </a:lnTo>
                <a:lnTo>
                  <a:pt x="640" y="13"/>
                </a:lnTo>
                <a:lnTo>
                  <a:pt x="648" y="9"/>
                </a:lnTo>
                <a:lnTo>
                  <a:pt x="658" y="6"/>
                </a:lnTo>
                <a:lnTo>
                  <a:pt x="668" y="3"/>
                </a:lnTo>
                <a:lnTo>
                  <a:pt x="678" y="2"/>
                </a:lnTo>
                <a:lnTo>
                  <a:pt x="688" y="0"/>
                </a:lnTo>
                <a:lnTo>
                  <a:pt x="700" y="0"/>
                </a:lnTo>
                <a:lnTo>
                  <a:pt x="706" y="0"/>
                </a:lnTo>
                <a:lnTo>
                  <a:pt x="713" y="2"/>
                </a:lnTo>
                <a:lnTo>
                  <a:pt x="720" y="3"/>
                </a:lnTo>
                <a:lnTo>
                  <a:pt x="729" y="5"/>
                </a:lnTo>
                <a:lnTo>
                  <a:pt x="737" y="8"/>
                </a:lnTo>
                <a:lnTo>
                  <a:pt x="748" y="12"/>
                </a:lnTo>
                <a:lnTo>
                  <a:pt x="758" y="15"/>
                </a:lnTo>
                <a:lnTo>
                  <a:pt x="768" y="21"/>
                </a:lnTo>
                <a:lnTo>
                  <a:pt x="779" y="25"/>
                </a:lnTo>
                <a:lnTo>
                  <a:pt x="792" y="31"/>
                </a:lnTo>
                <a:lnTo>
                  <a:pt x="805" y="38"/>
                </a:lnTo>
                <a:lnTo>
                  <a:pt x="820" y="44"/>
                </a:lnTo>
                <a:lnTo>
                  <a:pt x="834" y="52"/>
                </a:lnTo>
                <a:lnTo>
                  <a:pt x="848" y="59"/>
                </a:lnTo>
                <a:lnTo>
                  <a:pt x="864" y="68"/>
                </a:lnTo>
                <a:lnTo>
                  <a:pt x="881" y="78"/>
                </a:lnTo>
                <a:lnTo>
                  <a:pt x="899" y="88"/>
                </a:lnTo>
                <a:lnTo>
                  <a:pt x="915" y="97"/>
                </a:lnTo>
                <a:lnTo>
                  <a:pt x="929" y="107"/>
                </a:lnTo>
                <a:lnTo>
                  <a:pt x="942" y="116"/>
                </a:lnTo>
                <a:lnTo>
                  <a:pt x="955" y="124"/>
                </a:lnTo>
                <a:lnTo>
                  <a:pt x="966" y="133"/>
                </a:lnTo>
                <a:lnTo>
                  <a:pt x="977" y="140"/>
                </a:lnTo>
                <a:lnTo>
                  <a:pt x="985" y="149"/>
                </a:lnTo>
                <a:lnTo>
                  <a:pt x="994" y="156"/>
                </a:lnTo>
                <a:lnTo>
                  <a:pt x="1001" y="163"/>
                </a:lnTo>
                <a:lnTo>
                  <a:pt x="1007" y="170"/>
                </a:lnTo>
                <a:lnTo>
                  <a:pt x="1011" y="178"/>
                </a:lnTo>
                <a:lnTo>
                  <a:pt x="1015" y="185"/>
                </a:lnTo>
                <a:lnTo>
                  <a:pt x="1018" y="191"/>
                </a:lnTo>
                <a:lnTo>
                  <a:pt x="1020" y="198"/>
                </a:lnTo>
                <a:lnTo>
                  <a:pt x="1020" y="203"/>
                </a:lnTo>
                <a:lnTo>
                  <a:pt x="1020" y="209"/>
                </a:lnTo>
                <a:lnTo>
                  <a:pt x="1020" y="215"/>
                </a:lnTo>
                <a:lnTo>
                  <a:pt x="1018" y="221"/>
                </a:lnTo>
                <a:lnTo>
                  <a:pt x="1017" y="225"/>
                </a:lnTo>
                <a:lnTo>
                  <a:pt x="1015" y="231"/>
                </a:lnTo>
                <a:lnTo>
                  <a:pt x="1013" y="237"/>
                </a:lnTo>
                <a:lnTo>
                  <a:pt x="1011" y="241"/>
                </a:lnTo>
                <a:lnTo>
                  <a:pt x="1008" y="247"/>
                </a:lnTo>
                <a:lnTo>
                  <a:pt x="1005" y="252"/>
                </a:lnTo>
                <a:lnTo>
                  <a:pt x="1001" y="257"/>
                </a:lnTo>
                <a:lnTo>
                  <a:pt x="997" y="261"/>
                </a:lnTo>
                <a:lnTo>
                  <a:pt x="992" y="267"/>
                </a:lnTo>
                <a:lnTo>
                  <a:pt x="988" y="271"/>
                </a:lnTo>
                <a:lnTo>
                  <a:pt x="984" y="277"/>
                </a:lnTo>
                <a:lnTo>
                  <a:pt x="978" y="281"/>
                </a:lnTo>
                <a:lnTo>
                  <a:pt x="972" y="286"/>
                </a:lnTo>
                <a:lnTo>
                  <a:pt x="966" y="290"/>
                </a:lnTo>
                <a:lnTo>
                  <a:pt x="961" y="296"/>
                </a:lnTo>
                <a:lnTo>
                  <a:pt x="955" y="301"/>
                </a:lnTo>
                <a:lnTo>
                  <a:pt x="951" y="309"/>
                </a:lnTo>
                <a:lnTo>
                  <a:pt x="946" y="316"/>
                </a:lnTo>
                <a:lnTo>
                  <a:pt x="942" y="323"/>
                </a:lnTo>
                <a:lnTo>
                  <a:pt x="939" y="332"/>
                </a:lnTo>
                <a:lnTo>
                  <a:pt x="935" y="342"/>
                </a:lnTo>
                <a:lnTo>
                  <a:pt x="932" y="352"/>
                </a:lnTo>
                <a:lnTo>
                  <a:pt x="930" y="362"/>
                </a:lnTo>
                <a:lnTo>
                  <a:pt x="928" y="373"/>
                </a:lnTo>
                <a:lnTo>
                  <a:pt x="926" y="385"/>
                </a:lnTo>
                <a:lnTo>
                  <a:pt x="925" y="398"/>
                </a:lnTo>
                <a:lnTo>
                  <a:pt x="925" y="411"/>
                </a:lnTo>
                <a:lnTo>
                  <a:pt x="923" y="424"/>
                </a:lnTo>
                <a:lnTo>
                  <a:pt x="923" y="438"/>
                </a:lnTo>
                <a:lnTo>
                  <a:pt x="923" y="438"/>
                </a:lnTo>
                <a:lnTo>
                  <a:pt x="923" y="438"/>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3" name="Freeform 13"/>
          <p:cNvSpPr/>
          <p:nvPr/>
        </p:nvSpPr>
        <p:spPr bwMode="auto">
          <a:xfrm>
            <a:off x="6850063" y="2572520"/>
            <a:ext cx="312738" cy="119063"/>
          </a:xfrm>
          <a:custGeom>
            <a:avLst/>
            <a:gdLst>
              <a:gd name="T0" fmla="*/ 559 w 591"/>
              <a:gd name="T1" fmla="*/ 169 h 225"/>
              <a:gd name="T2" fmla="*/ 550 w 591"/>
              <a:gd name="T3" fmla="*/ 173 h 225"/>
              <a:gd name="T4" fmla="*/ 537 w 591"/>
              <a:gd name="T5" fmla="*/ 177 h 225"/>
              <a:gd name="T6" fmla="*/ 521 w 591"/>
              <a:gd name="T7" fmla="*/ 182 h 225"/>
              <a:gd name="T8" fmla="*/ 501 w 591"/>
              <a:gd name="T9" fmla="*/ 185 h 225"/>
              <a:gd name="T10" fmla="*/ 477 w 591"/>
              <a:gd name="T11" fmla="*/ 189 h 225"/>
              <a:gd name="T12" fmla="*/ 449 w 591"/>
              <a:gd name="T13" fmla="*/ 193 h 225"/>
              <a:gd name="T14" fmla="*/ 418 w 591"/>
              <a:gd name="T15" fmla="*/ 196 h 225"/>
              <a:gd name="T16" fmla="*/ 383 w 591"/>
              <a:gd name="T17" fmla="*/ 200 h 225"/>
              <a:gd name="T18" fmla="*/ 344 w 591"/>
              <a:gd name="T19" fmla="*/ 203 h 225"/>
              <a:gd name="T20" fmla="*/ 301 w 591"/>
              <a:gd name="T21" fmla="*/ 208 h 225"/>
              <a:gd name="T22" fmla="*/ 255 w 591"/>
              <a:gd name="T23" fmla="*/ 210 h 225"/>
              <a:gd name="T24" fmla="*/ 205 w 591"/>
              <a:gd name="T25" fmla="*/ 213 h 225"/>
              <a:gd name="T26" fmla="*/ 151 w 591"/>
              <a:gd name="T27" fmla="*/ 218 h 225"/>
              <a:gd name="T28" fmla="*/ 94 w 591"/>
              <a:gd name="T29" fmla="*/ 221 h 225"/>
              <a:gd name="T30" fmla="*/ 32 w 591"/>
              <a:gd name="T31" fmla="*/ 223 h 225"/>
              <a:gd name="T32" fmla="*/ 0 w 591"/>
              <a:gd name="T33" fmla="*/ 67 h 225"/>
              <a:gd name="T34" fmla="*/ 62 w 591"/>
              <a:gd name="T35" fmla="*/ 65 h 225"/>
              <a:gd name="T36" fmla="*/ 124 w 591"/>
              <a:gd name="T37" fmla="*/ 61 h 225"/>
              <a:gd name="T38" fmla="*/ 186 w 591"/>
              <a:gd name="T39" fmla="*/ 51 h 225"/>
              <a:gd name="T40" fmla="*/ 248 w 591"/>
              <a:gd name="T41" fmla="*/ 38 h 225"/>
              <a:gd name="T42" fmla="*/ 308 w 591"/>
              <a:gd name="T43" fmla="*/ 25 h 225"/>
              <a:gd name="T44" fmla="*/ 366 w 591"/>
              <a:gd name="T45" fmla="*/ 13 h 225"/>
              <a:gd name="T46" fmla="*/ 419 w 591"/>
              <a:gd name="T47" fmla="*/ 6 h 225"/>
              <a:gd name="T48" fmla="*/ 471 w 591"/>
              <a:gd name="T49" fmla="*/ 2 h 225"/>
              <a:gd name="T50" fmla="*/ 494 w 591"/>
              <a:gd name="T51" fmla="*/ 0 h 225"/>
              <a:gd name="T52" fmla="*/ 516 w 591"/>
              <a:gd name="T53" fmla="*/ 3 h 225"/>
              <a:gd name="T54" fmla="*/ 533 w 591"/>
              <a:gd name="T55" fmla="*/ 6 h 225"/>
              <a:gd name="T56" fmla="*/ 549 w 591"/>
              <a:gd name="T57" fmla="*/ 13 h 225"/>
              <a:gd name="T58" fmla="*/ 562 w 591"/>
              <a:gd name="T59" fmla="*/ 22 h 225"/>
              <a:gd name="T60" fmla="*/ 573 w 591"/>
              <a:gd name="T61" fmla="*/ 33 h 225"/>
              <a:gd name="T62" fmla="*/ 580 w 591"/>
              <a:gd name="T63" fmla="*/ 48 h 225"/>
              <a:gd name="T64" fmla="*/ 586 w 591"/>
              <a:gd name="T65" fmla="*/ 64 h 225"/>
              <a:gd name="T66" fmla="*/ 589 w 591"/>
              <a:gd name="T67" fmla="*/ 81 h 225"/>
              <a:gd name="T68" fmla="*/ 591 w 591"/>
              <a:gd name="T69" fmla="*/ 97 h 225"/>
              <a:gd name="T70" fmla="*/ 589 w 591"/>
              <a:gd name="T71" fmla="*/ 111 h 225"/>
              <a:gd name="T72" fmla="*/ 588 w 591"/>
              <a:gd name="T73" fmla="*/ 124 h 225"/>
              <a:gd name="T74" fmla="*/ 583 w 591"/>
              <a:gd name="T75" fmla="*/ 137 h 225"/>
              <a:gd name="T76" fmla="*/ 578 w 591"/>
              <a:gd name="T77" fmla="*/ 149 h 225"/>
              <a:gd name="T78" fmla="*/ 570 w 591"/>
              <a:gd name="T79" fmla="*/ 159 h 225"/>
              <a:gd name="T80" fmla="*/ 562 w 591"/>
              <a:gd name="T81" fmla="*/ 167 h 225"/>
              <a:gd name="T82" fmla="*/ 562 w 591"/>
              <a:gd name="T83" fmla="*/ 167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1" h="225">
                <a:moveTo>
                  <a:pt x="562" y="167"/>
                </a:moveTo>
                <a:lnTo>
                  <a:pt x="559" y="169"/>
                </a:lnTo>
                <a:lnTo>
                  <a:pt x="555" y="172"/>
                </a:lnTo>
                <a:lnTo>
                  <a:pt x="550" y="173"/>
                </a:lnTo>
                <a:lnTo>
                  <a:pt x="544" y="176"/>
                </a:lnTo>
                <a:lnTo>
                  <a:pt x="537" y="177"/>
                </a:lnTo>
                <a:lnTo>
                  <a:pt x="530" y="179"/>
                </a:lnTo>
                <a:lnTo>
                  <a:pt x="521" y="182"/>
                </a:lnTo>
                <a:lnTo>
                  <a:pt x="511" y="183"/>
                </a:lnTo>
                <a:lnTo>
                  <a:pt x="501" y="185"/>
                </a:lnTo>
                <a:lnTo>
                  <a:pt x="490" y="187"/>
                </a:lnTo>
                <a:lnTo>
                  <a:pt x="477" y="189"/>
                </a:lnTo>
                <a:lnTo>
                  <a:pt x="464" y="190"/>
                </a:lnTo>
                <a:lnTo>
                  <a:pt x="449" y="193"/>
                </a:lnTo>
                <a:lnTo>
                  <a:pt x="434" y="195"/>
                </a:lnTo>
                <a:lnTo>
                  <a:pt x="418" y="196"/>
                </a:lnTo>
                <a:lnTo>
                  <a:pt x="400" y="199"/>
                </a:lnTo>
                <a:lnTo>
                  <a:pt x="383" y="200"/>
                </a:lnTo>
                <a:lnTo>
                  <a:pt x="364" y="202"/>
                </a:lnTo>
                <a:lnTo>
                  <a:pt x="344" y="203"/>
                </a:lnTo>
                <a:lnTo>
                  <a:pt x="323" y="205"/>
                </a:lnTo>
                <a:lnTo>
                  <a:pt x="301" y="208"/>
                </a:lnTo>
                <a:lnTo>
                  <a:pt x="278" y="209"/>
                </a:lnTo>
                <a:lnTo>
                  <a:pt x="255" y="210"/>
                </a:lnTo>
                <a:lnTo>
                  <a:pt x="230" y="212"/>
                </a:lnTo>
                <a:lnTo>
                  <a:pt x="205" y="213"/>
                </a:lnTo>
                <a:lnTo>
                  <a:pt x="179" y="216"/>
                </a:lnTo>
                <a:lnTo>
                  <a:pt x="151" y="218"/>
                </a:lnTo>
                <a:lnTo>
                  <a:pt x="122" y="219"/>
                </a:lnTo>
                <a:lnTo>
                  <a:pt x="94" y="221"/>
                </a:lnTo>
                <a:lnTo>
                  <a:pt x="63" y="222"/>
                </a:lnTo>
                <a:lnTo>
                  <a:pt x="32" y="223"/>
                </a:lnTo>
                <a:lnTo>
                  <a:pt x="0" y="225"/>
                </a:lnTo>
                <a:lnTo>
                  <a:pt x="0" y="67"/>
                </a:lnTo>
                <a:lnTo>
                  <a:pt x="30" y="67"/>
                </a:lnTo>
                <a:lnTo>
                  <a:pt x="62" y="65"/>
                </a:lnTo>
                <a:lnTo>
                  <a:pt x="92" y="64"/>
                </a:lnTo>
                <a:lnTo>
                  <a:pt x="124" y="61"/>
                </a:lnTo>
                <a:lnTo>
                  <a:pt x="156" y="56"/>
                </a:lnTo>
                <a:lnTo>
                  <a:pt x="186" y="51"/>
                </a:lnTo>
                <a:lnTo>
                  <a:pt x="218" y="45"/>
                </a:lnTo>
                <a:lnTo>
                  <a:pt x="248" y="38"/>
                </a:lnTo>
                <a:lnTo>
                  <a:pt x="278" y="31"/>
                </a:lnTo>
                <a:lnTo>
                  <a:pt x="308" y="25"/>
                </a:lnTo>
                <a:lnTo>
                  <a:pt x="337" y="19"/>
                </a:lnTo>
                <a:lnTo>
                  <a:pt x="366" y="13"/>
                </a:lnTo>
                <a:lnTo>
                  <a:pt x="393" y="10"/>
                </a:lnTo>
                <a:lnTo>
                  <a:pt x="419" y="6"/>
                </a:lnTo>
                <a:lnTo>
                  <a:pt x="445" y="3"/>
                </a:lnTo>
                <a:lnTo>
                  <a:pt x="471" y="2"/>
                </a:lnTo>
                <a:lnTo>
                  <a:pt x="483" y="0"/>
                </a:lnTo>
                <a:lnTo>
                  <a:pt x="494" y="0"/>
                </a:lnTo>
                <a:lnTo>
                  <a:pt x="506" y="2"/>
                </a:lnTo>
                <a:lnTo>
                  <a:pt x="516" y="3"/>
                </a:lnTo>
                <a:lnTo>
                  <a:pt x="524" y="5"/>
                </a:lnTo>
                <a:lnTo>
                  <a:pt x="533" y="6"/>
                </a:lnTo>
                <a:lnTo>
                  <a:pt x="542" y="10"/>
                </a:lnTo>
                <a:lnTo>
                  <a:pt x="549" y="13"/>
                </a:lnTo>
                <a:lnTo>
                  <a:pt x="556" y="18"/>
                </a:lnTo>
                <a:lnTo>
                  <a:pt x="562" y="22"/>
                </a:lnTo>
                <a:lnTo>
                  <a:pt x="567" y="28"/>
                </a:lnTo>
                <a:lnTo>
                  <a:pt x="573" y="33"/>
                </a:lnTo>
                <a:lnTo>
                  <a:pt x="578" y="41"/>
                </a:lnTo>
                <a:lnTo>
                  <a:pt x="580" y="48"/>
                </a:lnTo>
                <a:lnTo>
                  <a:pt x="583" y="55"/>
                </a:lnTo>
                <a:lnTo>
                  <a:pt x="586" y="64"/>
                </a:lnTo>
                <a:lnTo>
                  <a:pt x="588" y="72"/>
                </a:lnTo>
                <a:lnTo>
                  <a:pt x="589" y="81"/>
                </a:lnTo>
                <a:lnTo>
                  <a:pt x="591" y="88"/>
                </a:lnTo>
                <a:lnTo>
                  <a:pt x="591" y="97"/>
                </a:lnTo>
                <a:lnTo>
                  <a:pt x="591" y="104"/>
                </a:lnTo>
                <a:lnTo>
                  <a:pt x="589" y="111"/>
                </a:lnTo>
                <a:lnTo>
                  <a:pt x="589" y="117"/>
                </a:lnTo>
                <a:lnTo>
                  <a:pt x="588" y="124"/>
                </a:lnTo>
                <a:lnTo>
                  <a:pt x="586" y="130"/>
                </a:lnTo>
                <a:lnTo>
                  <a:pt x="583" y="137"/>
                </a:lnTo>
                <a:lnTo>
                  <a:pt x="580" y="143"/>
                </a:lnTo>
                <a:lnTo>
                  <a:pt x="578" y="149"/>
                </a:lnTo>
                <a:lnTo>
                  <a:pt x="575" y="153"/>
                </a:lnTo>
                <a:lnTo>
                  <a:pt x="570" y="159"/>
                </a:lnTo>
                <a:lnTo>
                  <a:pt x="566" y="163"/>
                </a:lnTo>
                <a:lnTo>
                  <a:pt x="562" y="167"/>
                </a:lnTo>
                <a:lnTo>
                  <a:pt x="562" y="167"/>
                </a:lnTo>
                <a:lnTo>
                  <a:pt x="562" y="167"/>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 name="Freeform 14"/>
          <p:cNvSpPr/>
          <p:nvPr/>
        </p:nvSpPr>
        <p:spPr bwMode="auto">
          <a:xfrm>
            <a:off x="6883401" y="2861445"/>
            <a:ext cx="371475" cy="42863"/>
          </a:xfrm>
          <a:custGeom>
            <a:avLst/>
            <a:gdLst>
              <a:gd name="T0" fmla="*/ 0 w 702"/>
              <a:gd name="T1" fmla="*/ 36 h 80"/>
              <a:gd name="T2" fmla="*/ 12 w 702"/>
              <a:gd name="T3" fmla="*/ 36 h 80"/>
              <a:gd name="T4" fmla="*/ 25 w 702"/>
              <a:gd name="T5" fmla="*/ 36 h 80"/>
              <a:gd name="T6" fmla="*/ 39 w 702"/>
              <a:gd name="T7" fmla="*/ 36 h 80"/>
              <a:gd name="T8" fmla="*/ 54 w 702"/>
              <a:gd name="T9" fmla="*/ 35 h 80"/>
              <a:gd name="T10" fmla="*/ 71 w 702"/>
              <a:gd name="T11" fmla="*/ 35 h 80"/>
              <a:gd name="T12" fmla="*/ 87 w 702"/>
              <a:gd name="T13" fmla="*/ 33 h 80"/>
              <a:gd name="T14" fmla="*/ 106 w 702"/>
              <a:gd name="T15" fmla="*/ 33 h 80"/>
              <a:gd name="T16" fmla="*/ 124 w 702"/>
              <a:gd name="T17" fmla="*/ 32 h 80"/>
              <a:gd name="T18" fmla="*/ 144 w 702"/>
              <a:gd name="T19" fmla="*/ 31 h 80"/>
              <a:gd name="T20" fmla="*/ 166 w 702"/>
              <a:gd name="T21" fmla="*/ 29 h 80"/>
              <a:gd name="T22" fmla="*/ 189 w 702"/>
              <a:gd name="T23" fmla="*/ 28 h 80"/>
              <a:gd name="T24" fmla="*/ 212 w 702"/>
              <a:gd name="T25" fmla="*/ 26 h 80"/>
              <a:gd name="T26" fmla="*/ 237 w 702"/>
              <a:gd name="T27" fmla="*/ 25 h 80"/>
              <a:gd name="T28" fmla="*/ 263 w 702"/>
              <a:gd name="T29" fmla="*/ 22 h 80"/>
              <a:gd name="T30" fmla="*/ 290 w 702"/>
              <a:gd name="T31" fmla="*/ 21 h 80"/>
              <a:gd name="T32" fmla="*/ 317 w 702"/>
              <a:gd name="T33" fmla="*/ 18 h 80"/>
              <a:gd name="T34" fmla="*/ 346 w 702"/>
              <a:gd name="T35" fmla="*/ 16 h 80"/>
              <a:gd name="T36" fmla="*/ 373 w 702"/>
              <a:gd name="T37" fmla="*/ 13 h 80"/>
              <a:gd name="T38" fmla="*/ 401 w 702"/>
              <a:gd name="T39" fmla="*/ 12 h 80"/>
              <a:gd name="T40" fmla="*/ 427 w 702"/>
              <a:gd name="T41" fmla="*/ 10 h 80"/>
              <a:gd name="T42" fmla="*/ 453 w 702"/>
              <a:gd name="T43" fmla="*/ 9 h 80"/>
              <a:gd name="T44" fmla="*/ 479 w 702"/>
              <a:gd name="T45" fmla="*/ 8 h 80"/>
              <a:gd name="T46" fmla="*/ 503 w 702"/>
              <a:gd name="T47" fmla="*/ 6 h 80"/>
              <a:gd name="T48" fmla="*/ 528 w 702"/>
              <a:gd name="T49" fmla="*/ 5 h 80"/>
              <a:gd name="T50" fmla="*/ 551 w 702"/>
              <a:gd name="T51" fmla="*/ 3 h 80"/>
              <a:gd name="T52" fmla="*/ 574 w 702"/>
              <a:gd name="T53" fmla="*/ 3 h 80"/>
              <a:gd name="T54" fmla="*/ 597 w 702"/>
              <a:gd name="T55" fmla="*/ 2 h 80"/>
              <a:gd name="T56" fmla="*/ 618 w 702"/>
              <a:gd name="T57" fmla="*/ 2 h 80"/>
              <a:gd name="T58" fmla="*/ 640 w 702"/>
              <a:gd name="T59" fmla="*/ 0 h 80"/>
              <a:gd name="T60" fmla="*/ 661 w 702"/>
              <a:gd name="T61" fmla="*/ 0 h 80"/>
              <a:gd name="T62" fmla="*/ 682 w 702"/>
              <a:gd name="T63" fmla="*/ 0 h 80"/>
              <a:gd name="T64" fmla="*/ 702 w 702"/>
              <a:gd name="T65" fmla="*/ 0 h 80"/>
              <a:gd name="T66" fmla="*/ 702 w 702"/>
              <a:gd name="T67" fmla="*/ 45 h 80"/>
              <a:gd name="T68" fmla="*/ 669 w 702"/>
              <a:gd name="T69" fmla="*/ 44 h 80"/>
              <a:gd name="T70" fmla="*/ 634 w 702"/>
              <a:gd name="T71" fmla="*/ 44 h 80"/>
              <a:gd name="T72" fmla="*/ 600 w 702"/>
              <a:gd name="T73" fmla="*/ 44 h 80"/>
              <a:gd name="T74" fmla="*/ 562 w 702"/>
              <a:gd name="T75" fmla="*/ 44 h 80"/>
              <a:gd name="T76" fmla="*/ 523 w 702"/>
              <a:gd name="T77" fmla="*/ 44 h 80"/>
              <a:gd name="T78" fmla="*/ 484 w 702"/>
              <a:gd name="T79" fmla="*/ 45 h 80"/>
              <a:gd name="T80" fmla="*/ 443 w 702"/>
              <a:gd name="T81" fmla="*/ 46 h 80"/>
              <a:gd name="T82" fmla="*/ 399 w 702"/>
              <a:gd name="T83" fmla="*/ 48 h 80"/>
              <a:gd name="T84" fmla="*/ 356 w 702"/>
              <a:gd name="T85" fmla="*/ 51 h 80"/>
              <a:gd name="T86" fmla="*/ 310 w 702"/>
              <a:gd name="T87" fmla="*/ 54 h 80"/>
              <a:gd name="T88" fmla="*/ 264 w 702"/>
              <a:gd name="T89" fmla="*/ 57 h 80"/>
              <a:gd name="T90" fmla="*/ 215 w 702"/>
              <a:gd name="T91" fmla="*/ 61 h 80"/>
              <a:gd name="T92" fmla="*/ 166 w 702"/>
              <a:gd name="T93" fmla="*/ 65 h 80"/>
              <a:gd name="T94" fmla="*/ 116 w 702"/>
              <a:gd name="T95" fmla="*/ 69 h 80"/>
              <a:gd name="T96" fmla="*/ 62 w 702"/>
              <a:gd name="T97" fmla="*/ 74 h 80"/>
              <a:gd name="T98" fmla="*/ 9 w 702"/>
              <a:gd name="T99" fmla="*/ 80 h 80"/>
              <a:gd name="T100" fmla="*/ 0 w 702"/>
              <a:gd name="T101" fmla="*/ 36 h 80"/>
              <a:gd name="T102" fmla="*/ 0 w 702"/>
              <a:gd name="T103" fmla="*/ 3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2" h="80">
                <a:moveTo>
                  <a:pt x="0" y="36"/>
                </a:moveTo>
                <a:lnTo>
                  <a:pt x="12" y="36"/>
                </a:lnTo>
                <a:lnTo>
                  <a:pt x="25" y="36"/>
                </a:lnTo>
                <a:lnTo>
                  <a:pt x="39" y="36"/>
                </a:lnTo>
                <a:lnTo>
                  <a:pt x="54" y="35"/>
                </a:lnTo>
                <a:lnTo>
                  <a:pt x="71" y="35"/>
                </a:lnTo>
                <a:lnTo>
                  <a:pt x="87" y="33"/>
                </a:lnTo>
                <a:lnTo>
                  <a:pt x="106" y="33"/>
                </a:lnTo>
                <a:lnTo>
                  <a:pt x="124" y="32"/>
                </a:lnTo>
                <a:lnTo>
                  <a:pt x="144" y="31"/>
                </a:lnTo>
                <a:lnTo>
                  <a:pt x="166" y="29"/>
                </a:lnTo>
                <a:lnTo>
                  <a:pt x="189" y="28"/>
                </a:lnTo>
                <a:lnTo>
                  <a:pt x="212" y="26"/>
                </a:lnTo>
                <a:lnTo>
                  <a:pt x="237" y="25"/>
                </a:lnTo>
                <a:lnTo>
                  <a:pt x="263" y="22"/>
                </a:lnTo>
                <a:lnTo>
                  <a:pt x="290" y="21"/>
                </a:lnTo>
                <a:lnTo>
                  <a:pt x="317" y="18"/>
                </a:lnTo>
                <a:lnTo>
                  <a:pt x="346" y="16"/>
                </a:lnTo>
                <a:lnTo>
                  <a:pt x="373" y="13"/>
                </a:lnTo>
                <a:lnTo>
                  <a:pt x="401" y="12"/>
                </a:lnTo>
                <a:lnTo>
                  <a:pt x="427" y="10"/>
                </a:lnTo>
                <a:lnTo>
                  <a:pt x="453" y="9"/>
                </a:lnTo>
                <a:lnTo>
                  <a:pt x="479" y="8"/>
                </a:lnTo>
                <a:lnTo>
                  <a:pt x="503" y="6"/>
                </a:lnTo>
                <a:lnTo>
                  <a:pt x="528" y="5"/>
                </a:lnTo>
                <a:lnTo>
                  <a:pt x="551" y="3"/>
                </a:lnTo>
                <a:lnTo>
                  <a:pt x="574" y="3"/>
                </a:lnTo>
                <a:lnTo>
                  <a:pt x="597" y="2"/>
                </a:lnTo>
                <a:lnTo>
                  <a:pt x="618" y="2"/>
                </a:lnTo>
                <a:lnTo>
                  <a:pt x="640" y="0"/>
                </a:lnTo>
                <a:lnTo>
                  <a:pt x="661" y="0"/>
                </a:lnTo>
                <a:lnTo>
                  <a:pt x="682" y="0"/>
                </a:lnTo>
                <a:lnTo>
                  <a:pt x="702" y="0"/>
                </a:lnTo>
                <a:lnTo>
                  <a:pt x="702" y="45"/>
                </a:lnTo>
                <a:lnTo>
                  <a:pt x="669" y="44"/>
                </a:lnTo>
                <a:lnTo>
                  <a:pt x="634" y="44"/>
                </a:lnTo>
                <a:lnTo>
                  <a:pt x="600" y="44"/>
                </a:lnTo>
                <a:lnTo>
                  <a:pt x="562" y="44"/>
                </a:lnTo>
                <a:lnTo>
                  <a:pt x="523" y="44"/>
                </a:lnTo>
                <a:lnTo>
                  <a:pt x="484" y="45"/>
                </a:lnTo>
                <a:lnTo>
                  <a:pt x="443" y="46"/>
                </a:lnTo>
                <a:lnTo>
                  <a:pt x="399" y="48"/>
                </a:lnTo>
                <a:lnTo>
                  <a:pt x="356" y="51"/>
                </a:lnTo>
                <a:lnTo>
                  <a:pt x="310" y="54"/>
                </a:lnTo>
                <a:lnTo>
                  <a:pt x="264" y="57"/>
                </a:lnTo>
                <a:lnTo>
                  <a:pt x="215" y="61"/>
                </a:lnTo>
                <a:lnTo>
                  <a:pt x="166" y="65"/>
                </a:lnTo>
                <a:lnTo>
                  <a:pt x="116" y="69"/>
                </a:lnTo>
                <a:lnTo>
                  <a:pt x="62" y="74"/>
                </a:lnTo>
                <a:lnTo>
                  <a:pt x="9" y="80"/>
                </a:lnTo>
                <a:lnTo>
                  <a:pt x="0" y="36"/>
                </a:lnTo>
                <a:lnTo>
                  <a:pt x="0" y="36"/>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5" name="Freeform 15"/>
          <p:cNvSpPr/>
          <p:nvPr/>
        </p:nvSpPr>
        <p:spPr bwMode="auto">
          <a:xfrm>
            <a:off x="6184901" y="2458220"/>
            <a:ext cx="608013" cy="425450"/>
          </a:xfrm>
          <a:custGeom>
            <a:avLst/>
            <a:gdLst>
              <a:gd name="T0" fmla="*/ 667 w 1150"/>
              <a:gd name="T1" fmla="*/ 481 h 806"/>
              <a:gd name="T2" fmla="*/ 592 w 1150"/>
              <a:gd name="T3" fmla="*/ 541 h 806"/>
              <a:gd name="T4" fmla="*/ 523 w 1150"/>
              <a:gd name="T5" fmla="*/ 596 h 806"/>
              <a:gd name="T6" fmla="*/ 460 w 1150"/>
              <a:gd name="T7" fmla="*/ 643 h 806"/>
              <a:gd name="T8" fmla="*/ 405 w 1150"/>
              <a:gd name="T9" fmla="*/ 687 h 806"/>
              <a:gd name="T10" fmla="*/ 356 w 1150"/>
              <a:gd name="T11" fmla="*/ 721 h 806"/>
              <a:gd name="T12" fmla="*/ 314 w 1150"/>
              <a:gd name="T13" fmla="*/ 751 h 806"/>
              <a:gd name="T14" fmla="*/ 280 w 1150"/>
              <a:gd name="T15" fmla="*/ 774 h 806"/>
              <a:gd name="T16" fmla="*/ 251 w 1150"/>
              <a:gd name="T17" fmla="*/ 792 h 806"/>
              <a:gd name="T18" fmla="*/ 229 w 1150"/>
              <a:gd name="T19" fmla="*/ 802 h 806"/>
              <a:gd name="T20" fmla="*/ 215 w 1150"/>
              <a:gd name="T21" fmla="*/ 806 h 806"/>
              <a:gd name="T22" fmla="*/ 192 w 1150"/>
              <a:gd name="T23" fmla="*/ 805 h 806"/>
              <a:gd name="T24" fmla="*/ 166 w 1150"/>
              <a:gd name="T25" fmla="*/ 796 h 806"/>
              <a:gd name="T26" fmla="*/ 139 w 1150"/>
              <a:gd name="T27" fmla="*/ 779 h 806"/>
              <a:gd name="T28" fmla="*/ 110 w 1150"/>
              <a:gd name="T29" fmla="*/ 754 h 806"/>
              <a:gd name="T30" fmla="*/ 78 w 1150"/>
              <a:gd name="T31" fmla="*/ 723 h 806"/>
              <a:gd name="T32" fmla="*/ 48 w 1150"/>
              <a:gd name="T33" fmla="*/ 685 h 806"/>
              <a:gd name="T34" fmla="*/ 23 w 1150"/>
              <a:gd name="T35" fmla="*/ 651 h 806"/>
              <a:gd name="T36" fmla="*/ 9 w 1150"/>
              <a:gd name="T37" fmla="*/ 619 h 806"/>
              <a:gd name="T38" fmla="*/ 0 w 1150"/>
              <a:gd name="T39" fmla="*/ 592 h 806"/>
              <a:gd name="T40" fmla="*/ 2 w 1150"/>
              <a:gd name="T41" fmla="*/ 567 h 806"/>
              <a:gd name="T42" fmla="*/ 9 w 1150"/>
              <a:gd name="T43" fmla="*/ 546 h 806"/>
              <a:gd name="T44" fmla="*/ 21 w 1150"/>
              <a:gd name="T45" fmla="*/ 530 h 806"/>
              <a:gd name="T46" fmla="*/ 35 w 1150"/>
              <a:gd name="T47" fmla="*/ 518 h 806"/>
              <a:gd name="T48" fmla="*/ 51 w 1150"/>
              <a:gd name="T49" fmla="*/ 512 h 806"/>
              <a:gd name="T50" fmla="*/ 69 w 1150"/>
              <a:gd name="T51" fmla="*/ 511 h 806"/>
              <a:gd name="T52" fmla="*/ 90 w 1150"/>
              <a:gd name="T53" fmla="*/ 515 h 806"/>
              <a:gd name="T54" fmla="*/ 129 w 1150"/>
              <a:gd name="T55" fmla="*/ 527 h 806"/>
              <a:gd name="T56" fmla="*/ 159 w 1150"/>
              <a:gd name="T57" fmla="*/ 531 h 806"/>
              <a:gd name="T58" fmla="*/ 177 w 1150"/>
              <a:gd name="T59" fmla="*/ 530 h 806"/>
              <a:gd name="T60" fmla="*/ 189 w 1150"/>
              <a:gd name="T61" fmla="*/ 524 h 806"/>
              <a:gd name="T62" fmla="*/ 209 w 1150"/>
              <a:gd name="T63" fmla="*/ 514 h 806"/>
              <a:gd name="T64" fmla="*/ 235 w 1150"/>
              <a:gd name="T65" fmla="*/ 499 h 806"/>
              <a:gd name="T66" fmla="*/ 271 w 1150"/>
              <a:gd name="T67" fmla="*/ 479 h 806"/>
              <a:gd name="T68" fmla="*/ 313 w 1150"/>
              <a:gd name="T69" fmla="*/ 455 h 806"/>
              <a:gd name="T70" fmla="*/ 363 w 1150"/>
              <a:gd name="T71" fmla="*/ 425 h 806"/>
              <a:gd name="T72" fmla="*/ 421 w 1150"/>
              <a:gd name="T73" fmla="*/ 389 h 806"/>
              <a:gd name="T74" fmla="*/ 486 w 1150"/>
              <a:gd name="T75" fmla="*/ 348 h 806"/>
              <a:gd name="T76" fmla="*/ 558 w 1150"/>
              <a:gd name="T77" fmla="*/ 304 h 806"/>
              <a:gd name="T78" fmla="*/ 638 w 1150"/>
              <a:gd name="T79" fmla="*/ 253 h 806"/>
              <a:gd name="T80" fmla="*/ 723 w 1150"/>
              <a:gd name="T81" fmla="*/ 201 h 806"/>
              <a:gd name="T82" fmla="*/ 801 w 1150"/>
              <a:gd name="T83" fmla="*/ 155 h 806"/>
              <a:gd name="T84" fmla="*/ 870 w 1150"/>
              <a:gd name="T85" fmla="*/ 114 h 806"/>
              <a:gd name="T86" fmla="*/ 932 w 1150"/>
              <a:gd name="T87" fmla="*/ 81 h 806"/>
              <a:gd name="T88" fmla="*/ 987 w 1150"/>
              <a:gd name="T89" fmla="*/ 52 h 806"/>
              <a:gd name="T90" fmla="*/ 1033 w 1150"/>
              <a:gd name="T91" fmla="*/ 30 h 806"/>
              <a:gd name="T92" fmla="*/ 1072 w 1150"/>
              <a:gd name="T93" fmla="*/ 14 h 806"/>
              <a:gd name="T94" fmla="*/ 1104 w 1150"/>
              <a:gd name="T95" fmla="*/ 4 h 806"/>
              <a:gd name="T96" fmla="*/ 1127 w 1150"/>
              <a:gd name="T97" fmla="*/ 0 h 806"/>
              <a:gd name="T98" fmla="*/ 1141 w 1150"/>
              <a:gd name="T99" fmla="*/ 3 h 806"/>
              <a:gd name="T100" fmla="*/ 1148 w 1150"/>
              <a:gd name="T101" fmla="*/ 11 h 806"/>
              <a:gd name="T102" fmla="*/ 1148 w 1150"/>
              <a:gd name="T103" fmla="*/ 26 h 806"/>
              <a:gd name="T104" fmla="*/ 1140 w 1150"/>
              <a:gd name="T105" fmla="*/ 46 h 806"/>
              <a:gd name="T106" fmla="*/ 1122 w 1150"/>
              <a:gd name="T107" fmla="*/ 72 h 806"/>
              <a:gd name="T108" fmla="*/ 1098 w 1150"/>
              <a:gd name="T109" fmla="*/ 102 h 806"/>
              <a:gd name="T110" fmla="*/ 1065 w 1150"/>
              <a:gd name="T111" fmla="*/ 137 h 806"/>
              <a:gd name="T112" fmla="*/ 1023 w 1150"/>
              <a:gd name="T113" fmla="*/ 178 h 806"/>
              <a:gd name="T114" fmla="*/ 972 w 1150"/>
              <a:gd name="T115" fmla="*/ 224 h 806"/>
              <a:gd name="T116" fmla="*/ 915 w 1150"/>
              <a:gd name="T117" fmla="*/ 275 h 806"/>
              <a:gd name="T118" fmla="*/ 850 w 1150"/>
              <a:gd name="T119" fmla="*/ 331 h 806"/>
              <a:gd name="T120" fmla="*/ 775 w 1150"/>
              <a:gd name="T121" fmla="*/ 393 h 806"/>
              <a:gd name="T122" fmla="*/ 722 w 1150"/>
              <a:gd name="T123" fmla="*/ 438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0" h="805">
                <a:moveTo>
                  <a:pt x="722" y="438"/>
                </a:moveTo>
                <a:lnTo>
                  <a:pt x="695" y="459"/>
                </a:lnTo>
                <a:lnTo>
                  <a:pt x="667" y="481"/>
                </a:lnTo>
                <a:lnTo>
                  <a:pt x="641" y="502"/>
                </a:lnTo>
                <a:lnTo>
                  <a:pt x="617" y="523"/>
                </a:lnTo>
                <a:lnTo>
                  <a:pt x="592" y="541"/>
                </a:lnTo>
                <a:lnTo>
                  <a:pt x="568" y="560"/>
                </a:lnTo>
                <a:lnTo>
                  <a:pt x="545" y="579"/>
                </a:lnTo>
                <a:lnTo>
                  <a:pt x="523" y="596"/>
                </a:lnTo>
                <a:lnTo>
                  <a:pt x="502" y="613"/>
                </a:lnTo>
                <a:lnTo>
                  <a:pt x="480" y="629"/>
                </a:lnTo>
                <a:lnTo>
                  <a:pt x="460" y="643"/>
                </a:lnTo>
                <a:lnTo>
                  <a:pt x="441" y="659"/>
                </a:lnTo>
                <a:lnTo>
                  <a:pt x="422" y="672"/>
                </a:lnTo>
                <a:lnTo>
                  <a:pt x="405" y="687"/>
                </a:lnTo>
                <a:lnTo>
                  <a:pt x="388" y="698"/>
                </a:lnTo>
                <a:lnTo>
                  <a:pt x="372" y="711"/>
                </a:lnTo>
                <a:lnTo>
                  <a:pt x="356" y="721"/>
                </a:lnTo>
                <a:lnTo>
                  <a:pt x="342" y="733"/>
                </a:lnTo>
                <a:lnTo>
                  <a:pt x="327" y="741"/>
                </a:lnTo>
                <a:lnTo>
                  <a:pt x="314" y="751"/>
                </a:lnTo>
                <a:lnTo>
                  <a:pt x="301" y="760"/>
                </a:lnTo>
                <a:lnTo>
                  <a:pt x="290" y="767"/>
                </a:lnTo>
                <a:lnTo>
                  <a:pt x="280" y="774"/>
                </a:lnTo>
                <a:lnTo>
                  <a:pt x="270" y="780"/>
                </a:lnTo>
                <a:lnTo>
                  <a:pt x="260" y="786"/>
                </a:lnTo>
                <a:lnTo>
                  <a:pt x="251" y="792"/>
                </a:lnTo>
                <a:lnTo>
                  <a:pt x="244" y="796"/>
                </a:lnTo>
                <a:lnTo>
                  <a:pt x="237" y="799"/>
                </a:lnTo>
                <a:lnTo>
                  <a:pt x="229" y="802"/>
                </a:lnTo>
                <a:lnTo>
                  <a:pt x="224" y="803"/>
                </a:lnTo>
                <a:lnTo>
                  <a:pt x="219" y="805"/>
                </a:lnTo>
                <a:lnTo>
                  <a:pt x="215" y="806"/>
                </a:lnTo>
                <a:lnTo>
                  <a:pt x="208" y="806"/>
                </a:lnTo>
                <a:lnTo>
                  <a:pt x="199" y="806"/>
                </a:lnTo>
                <a:lnTo>
                  <a:pt x="192" y="805"/>
                </a:lnTo>
                <a:lnTo>
                  <a:pt x="183" y="802"/>
                </a:lnTo>
                <a:lnTo>
                  <a:pt x="175" y="799"/>
                </a:lnTo>
                <a:lnTo>
                  <a:pt x="166" y="796"/>
                </a:lnTo>
                <a:lnTo>
                  <a:pt x="157" y="790"/>
                </a:lnTo>
                <a:lnTo>
                  <a:pt x="149" y="785"/>
                </a:lnTo>
                <a:lnTo>
                  <a:pt x="139" y="779"/>
                </a:lnTo>
                <a:lnTo>
                  <a:pt x="129" y="772"/>
                </a:lnTo>
                <a:lnTo>
                  <a:pt x="120" y="763"/>
                </a:lnTo>
                <a:lnTo>
                  <a:pt x="110" y="754"/>
                </a:lnTo>
                <a:lnTo>
                  <a:pt x="100" y="744"/>
                </a:lnTo>
                <a:lnTo>
                  <a:pt x="90" y="734"/>
                </a:lnTo>
                <a:lnTo>
                  <a:pt x="78" y="723"/>
                </a:lnTo>
                <a:lnTo>
                  <a:pt x="68" y="710"/>
                </a:lnTo>
                <a:lnTo>
                  <a:pt x="58" y="697"/>
                </a:lnTo>
                <a:lnTo>
                  <a:pt x="48" y="685"/>
                </a:lnTo>
                <a:lnTo>
                  <a:pt x="39" y="672"/>
                </a:lnTo>
                <a:lnTo>
                  <a:pt x="31" y="661"/>
                </a:lnTo>
                <a:lnTo>
                  <a:pt x="23" y="651"/>
                </a:lnTo>
                <a:lnTo>
                  <a:pt x="18" y="639"/>
                </a:lnTo>
                <a:lnTo>
                  <a:pt x="13" y="629"/>
                </a:lnTo>
                <a:lnTo>
                  <a:pt x="9" y="619"/>
                </a:lnTo>
                <a:lnTo>
                  <a:pt x="5" y="609"/>
                </a:lnTo>
                <a:lnTo>
                  <a:pt x="3" y="600"/>
                </a:lnTo>
                <a:lnTo>
                  <a:pt x="0" y="592"/>
                </a:lnTo>
                <a:lnTo>
                  <a:pt x="0" y="583"/>
                </a:lnTo>
                <a:lnTo>
                  <a:pt x="0" y="574"/>
                </a:lnTo>
                <a:lnTo>
                  <a:pt x="2" y="567"/>
                </a:lnTo>
                <a:lnTo>
                  <a:pt x="3" y="560"/>
                </a:lnTo>
                <a:lnTo>
                  <a:pt x="6" y="553"/>
                </a:lnTo>
                <a:lnTo>
                  <a:pt x="9" y="546"/>
                </a:lnTo>
                <a:lnTo>
                  <a:pt x="13" y="540"/>
                </a:lnTo>
                <a:lnTo>
                  <a:pt x="18" y="534"/>
                </a:lnTo>
                <a:lnTo>
                  <a:pt x="21" y="530"/>
                </a:lnTo>
                <a:lnTo>
                  <a:pt x="25" y="525"/>
                </a:lnTo>
                <a:lnTo>
                  <a:pt x="31" y="521"/>
                </a:lnTo>
                <a:lnTo>
                  <a:pt x="35" y="518"/>
                </a:lnTo>
                <a:lnTo>
                  <a:pt x="39" y="515"/>
                </a:lnTo>
                <a:lnTo>
                  <a:pt x="45" y="514"/>
                </a:lnTo>
                <a:lnTo>
                  <a:pt x="51" y="512"/>
                </a:lnTo>
                <a:lnTo>
                  <a:pt x="57" y="511"/>
                </a:lnTo>
                <a:lnTo>
                  <a:pt x="62" y="511"/>
                </a:lnTo>
                <a:lnTo>
                  <a:pt x="69" y="511"/>
                </a:lnTo>
                <a:lnTo>
                  <a:pt x="75" y="512"/>
                </a:lnTo>
                <a:lnTo>
                  <a:pt x="82" y="514"/>
                </a:lnTo>
                <a:lnTo>
                  <a:pt x="90" y="515"/>
                </a:lnTo>
                <a:lnTo>
                  <a:pt x="103" y="520"/>
                </a:lnTo>
                <a:lnTo>
                  <a:pt x="116" y="524"/>
                </a:lnTo>
                <a:lnTo>
                  <a:pt x="129" y="527"/>
                </a:lnTo>
                <a:lnTo>
                  <a:pt x="139" y="528"/>
                </a:lnTo>
                <a:lnTo>
                  <a:pt x="149" y="530"/>
                </a:lnTo>
                <a:lnTo>
                  <a:pt x="159" y="531"/>
                </a:lnTo>
                <a:lnTo>
                  <a:pt x="167" y="531"/>
                </a:lnTo>
                <a:lnTo>
                  <a:pt x="175" y="530"/>
                </a:lnTo>
                <a:lnTo>
                  <a:pt x="177" y="530"/>
                </a:lnTo>
                <a:lnTo>
                  <a:pt x="180" y="528"/>
                </a:lnTo>
                <a:lnTo>
                  <a:pt x="185" y="527"/>
                </a:lnTo>
                <a:lnTo>
                  <a:pt x="189" y="524"/>
                </a:lnTo>
                <a:lnTo>
                  <a:pt x="195" y="521"/>
                </a:lnTo>
                <a:lnTo>
                  <a:pt x="201" y="518"/>
                </a:lnTo>
                <a:lnTo>
                  <a:pt x="209" y="514"/>
                </a:lnTo>
                <a:lnTo>
                  <a:pt x="216" y="510"/>
                </a:lnTo>
                <a:lnTo>
                  <a:pt x="226" y="505"/>
                </a:lnTo>
                <a:lnTo>
                  <a:pt x="235" y="499"/>
                </a:lnTo>
                <a:lnTo>
                  <a:pt x="247" y="494"/>
                </a:lnTo>
                <a:lnTo>
                  <a:pt x="258" y="487"/>
                </a:lnTo>
                <a:lnTo>
                  <a:pt x="271" y="479"/>
                </a:lnTo>
                <a:lnTo>
                  <a:pt x="284" y="471"/>
                </a:lnTo>
                <a:lnTo>
                  <a:pt x="298" y="463"/>
                </a:lnTo>
                <a:lnTo>
                  <a:pt x="313" y="455"/>
                </a:lnTo>
                <a:lnTo>
                  <a:pt x="329" y="445"/>
                </a:lnTo>
                <a:lnTo>
                  <a:pt x="346" y="435"/>
                </a:lnTo>
                <a:lnTo>
                  <a:pt x="363" y="425"/>
                </a:lnTo>
                <a:lnTo>
                  <a:pt x="381" y="413"/>
                </a:lnTo>
                <a:lnTo>
                  <a:pt x="401" y="402"/>
                </a:lnTo>
                <a:lnTo>
                  <a:pt x="421" y="389"/>
                </a:lnTo>
                <a:lnTo>
                  <a:pt x="441" y="376"/>
                </a:lnTo>
                <a:lnTo>
                  <a:pt x="463" y="363"/>
                </a:lnTo>
                <a:lnTo>
                  <a:pt x="486" y="348"/>
                </a:lnTo>
                <a:lnTo>
                  <a:pt x="509" y="334"/>
                </a:lnTo>
                <a:lnTo>
                  <a:pt x="533" y="320"/>
                </a:lnTo>
                <a:lnTo>
                  <a:pt x="558" y="304"/>
                </a:lnTo>
                <a:lnTo>
                  <a:pt x="584" y="288"/>
                </a:lnTo>
                <a:lnTo>
                  <a:pt x="611" y="271"/>
                </a:lnTo>
                <a:lnTo>
                  <a:pt x="638" y="253"/>
                </a:lnTo>
                <a:lnTo>
                  <a:pt x="667" y="236"/>
                </a:lnTo>
                <a:lnTo>
                  <a:pt x="696" y="219"/>
                </a:lnTo>
                <a:lnTo>
                  <a:pt x="723" y="201"/>
                </a:lnTo>
                <a:lnTo>
                  <a:pt x="751" y="186"/>
                </a:lnTo>
                <a:lnTo>
                  <a:pt x="775" y="170"/>
                </a:lnTo>
                <a:lnTo>
                  <a:pt x="801" y="155"/>
                </a:lnTo>
                <a:lnTo>
                  <a:pt x="826" y="141"/>
                </a:lnTo>
                <a:lnTo>
                  <a:pt x="849" y="127"/>
                </a:lnTo>
                <a:lnTo>
                  <a:pt x="870" y="114"/>
                </a:lnTo>
                <a:lnTo>
                  <a:pt x="892" y="102"/>
                </a:lnTo>
                <a:lnTo>
                  <a:pt x="913" y="91"/>
                </a:lnTo>
                <a:lnTo>
                  <a:pt x="932" y="81"/>
                </a:lnTo>
                <a:lnTo>
                  <a:pt x="952" y="70"/>
                </a:lnTo>
                <a:lnTo>
                  <a:pt x="970" y="60"/>
                </a:lnTo>
                <a:lnTo>
                  <a:pt x="987" y="52"/>
                </a:lnTo>
                <a:lnTo>
                  <a:pt x="1004" y="43"/>
                </a:lnTo>
                <a:lnTo>
                  <a:pt x="1019" y="36"/>
                </a:lnTo>
                <a:lnTo>
                  <a:pt x="1033" y="30"/>
                </a:lnTo>
                <a:lnTo>
                  <a:pt x="1047" y="23"/>
                </a:lnTo>
                <a:lnTo>
                  <a:pt x="1060" y="19"/>
                </a:lnTo>
                <a:lnTo>
                  <a:pt x="1072" y="14"/>
                </a:lnTo>
                <a:lnTo>
                  <a:pt x="1083" y="10"/>
                </a:lnTo>
                <a:lnTo>
                  <a:pt x="1093" y="7"/>
                </a:lnTo>
                <a:lnTo>
                  <a:pt x="1104" y="4"/>
                </a:lnTo>
                <a:lnTo>
                  <a:pt x="1112" y="1"/>
                </a:lnTo>
                <a:lnTo>
                  <a:pt x="1119" y="1"/>
                </a:lnTo>
                <a:lnTo>
                  <a:pt x="1127" y="0"/>
                </a:lnTo>
                <a:lnTo>
                  <a:pt x="1132" y="0"/>
                </a:lnTo>
                <a:lnTo>
                  <a:pt x="1137" y="1"/>
                </a:lnTo>
                <a:lnTo>
                  <a:pt x="1141" y="3"/>
                </a:lnTo>
                <a:lnTo>
                  <a:pt x="1144" y="6"/>
                </a:lnTo>
                <a:lnTo>
                  <a:pt x="1147" y="9"/>
                </a:lnTo>
                <a:lnTo>
                  <a:pt x="1148" y="11"/>
                </a:lnTo>
                <a:lnTo>
                  <a:pt x="1150" y="16"/>
                </a:lnTo>
                <a:lnTo>
                  <a:pt x="1148" y="20"/>
                </a:lnTo>
                <a:lnTo>
                  <a:pt x="1148" y="26"/>
                </a:lnTo>
                <a:lnTo>
                  <a:pt x="1145" y="32"/>
                </a:lnTo>
                <a:lnTo>
                  <a:pt x="1142" y="39"/>
                </a:lnTo>
                <a:lnTo>
                  <a:pt x="1140" y="46"/>
                </a:lnTo>
                <a:lnTo>
                  <a:pt x="1134" y="53"/>
                </a:lnTo>
                <a:lnTo>
                  <a:pt x="1129" y="62"/>
                </a:lnTo>
                <a:lnTo>
                  <a:pt x="1122" y="72"/>
                </a:lnTo>
                <a:lnTo>
                  <a:pt x="1115" y="81"/>
                </a:lnTo>
                <a:lnTo>
                  <a:pt x="1106" y="91"/>
                </a:lnTo>
                <a:lnTo>
                  <a:pt x="1098" y="102"/>
                </a:lnTo>
                <a:lnTo>
                  <a:pt x="1088" y="112"/>
                </a:lnTo>
                <a:lnTo>
                  <a:pt x="1076" y="125"/>
                </a:lnTo>
                <a:lnTo>
                  <a:pt x="1065" y="137"/>
                </a:lnTo>
                <a:lnTo>
                  <a:pt x="1052" y="150"/>
                </a:lnTo>
                <a:lnTo>
                  <a:pt x="1037" y="164"/>
                </a:lnTo>
                <a:lnTo>
                  <a:pt x="1023" y="178"/>
                </a:lnTo>
                <a:lnTo>
                  <a:pt x="1007" y="193"/>
                </a:lnTo>
                <a:lnTo>
                  <a:pt x="991" y="207"/>
                </a:lnTo>
                <a:lnTo>
                  <a:pt x="972" y="224"/>
                </a:lnTo>
                <a:lnTo>
                  <a:pt x="955" y="240"/>
                </a:lnTo>
                <a:lnTo>
                  <a:pt x="935" y="258"/>
                </a:lnTo>
                <a:lnTo>
                  <a:pt x="915" y="275"/>
                </a:lnTo>
                <a:lnTo>
                  <a:pt x="895" y="294"/>
                </a:lnTo>
                <a:lnTo>
                  <a:pt x="873" y="312"/>
                </a:lnTo>
                <a:lnTo>
                  <a:pt x="850" y="331"/>
                </a:lnTo>
                <a:lnTo>
                  <a:pt x="826" y="351"/>
                </a:lnTo>
                <a:lnTo>
                  <a:pt x="801" y="373"/>
                </a:lnTo>
                <a:lnTo>
                  <a:pt x="775" y="393"/>
                </a:lnTo>
                <a:lnTo>
                  <a:pt x="749" y="415"/>
                </a:lnTo>
                <a:lnTo>
                  <a:pt x="722" y="438"/>
                </a:lnTo>
                <a:lnTo>
                  <a:pt x="722" y="438"/>
                </a:lnTo>
                <a:lnTo>
                  <a:pt x="722" y="438"/>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6" name="Freeform 16"/>
          <p:cNvSpPr/>
          <p:nvPr/>
        </p:nvSpPr>
        <p:spPr bwMode="auto">
          <a:xfrm>
            <a:off x="6384926" y="2253432"/>
            <a:ext cx="430213" cy="171450"/>
          </a:xfrm>
          <a:custGeom>
            <a:avLst/>
            <a:gdLst>
              <a:gd name="T0" fmla="*/ 478 w 813"/>
              <a:gd name="T1" fmla="*/ 252 h 324"/>
              <a:gd name="T2" fmla="*/ 390 w 813"/>
              <a:gd name="T3" fmla="*/ 281 h 324"/>
              <a:gd name="T4" fmla="*/ 312 w 813"/>
              <a:gd name="T5" fmla="*/ 301 h 324"/>
              <a:gd name="T6" fmla="*/ 245 w 813"/>
              <a:gd name="T7" fmla="*/ 316 h 324"/>
              <a:gd name="T8" fmla="*/ 187 w 813"/>
              <a:gd name="T9" fmla="*/ 323 h 324"/>
              <a:gd name="T10" fmla="*/ 141 w 813"/>
              <a:gd name="T11" fmla="*/ 324 h 324"/>
              <a:gd name="T12" fmla="*/ 102 w 813"/>
              <a:gd name="T13" fmla="*/ 322 h 324"/>
              <a:gd name="T14" fmla="*/ 69 w 813"/>
              <a:gd name="T15" fmla="*/ 316 h 324"/>
              <a:gd name="T16" fmla="*/ 43 w 813"/>
              <a:gd name="T17" fmla="*/ 307 h 324"/>
              <a:gd name="T18" fmla="*/ 24 w 813"/>
              <a:gd name="T19" fmla="*/ 296 h 324"/>
              <a:gd name="T20" fmla="*/ 11 w 813"/>
              <a:gd name="T21" fmla="*/ 280 h 324"/>
              <a:gd name="T22" fmla="*/ 4 w 813"/>
              <a:gd name="T23" fmla="*/ 264 h 324"/>
              <a:gd name="T24" fmla="*/ 0 w 813"/>
              <a:gd name="T25" fmla="*/ 251 h 324"/>
              <a:gd name="T26" fmla="*/ 0 w 813"/>
              <a:gd name="T27" fmla="*/ 238 h 324"/>
              <a:gd name="T28" fmla="*/ 5 w 813"/>
              <a:gd name="T29" fmla="*/ 227 h 324"/>
              <a:gd name="T30" fmla="*/ 14 w 813"/>
              <a:gd name="T31" fmla="*/ 218 h 324"/>
              <a:gd name="T32" fmla="*/ 24 w 813"/>
              <a:gd name="T33" fmla="*/ 212 h 324"/>
              <a:gd name="T34" fmla="*/ 34 w 813"/>
              <a:gd name="T35" fmla="*/ 206 h 324"/>
              <a:gd name="T36" fmla="*/ 50 w 813"/>
              <a:gd name="T37" fmla="*/ 201 h 324"/>
              <a:gd name="T38" fmla="*/ 70 w 813"/>
              <a:gd name="T39" fmla="*/ 192 h 324"/>
              <a:gd name="T40" fmla="*/ 95 w 813"/>
              <a:gd name="T41" fmla="*/ 182 h 324"/>
              <a:gd name="T42" fmla="*/ 124 w 813"/>
              <a:gd name="T43" fmla="*/ 172 h 324"/>
              <a:gd name="T44" fmla="*/ 157 w 813"/>
              <a:gd name="T45" fmla="*/ 159 h 324"/>
              <a:gd name="T46" fmla="*/ 196 w 813"/>
              <a:gd name="T47" fmla="*/ 146 h 324"/>
              <a:gd name="T48" fmla="*/ 237 w 813"/>
              <a:gd name="T49" fmla="*/ 131 h 324"/>
              <a:gd name="T50" fmla="*/ 283 w 813"/>
              <a:gd name="T51" fmla="*/ 114 h 324"/>
              <a:gd name="T52" fmla="*/ 335 w 813"/>
              <a:gd name="T53" fmla="*/ 97 h 324"/>
              <a:gd name="T54" fmla="*/ 387 w 813"/>
              <a:gd name="T55" fmla="*/ 80 h 324"/>
              <a:gd name="T56" fmla="*/ 435 w 813"/>
              <a:gd name="T57" fmla="*/ 64 h 324"/>
              <a:gd name="T58" fmla="*/ 476 w 813"/>
              <a:gd name="T59" fmla="*/ 49 h 324"/>
              <a:gd name="T60" fmla="*/ 515 w 813"/>
              <a:gd name="T61" fmla="*/ 38 h 324"/>
              <a:gd name="T62" fmla="*/ 548 w 813"/>
              <a:gd name="T63" fmla="*/ 28 h 324"/>
              <a:gd name="T64" fmla="*/ 579 w 813"/>
              <a:gd name="T65" fmla="*/ 19 h 324"/>
              <a:gd name="T66" fmla="*/ 603 w 813"/>
              <a:gd name="T67" fmla="*/ 12 h 324"/>
              <a:gd name="T68" fmla="*/ 623 w 813"/>
              <a:gd name="T69" fmla="*/ 6 h 324"/>
              <a:gd name="T70" fmla="*/ 639 w 813"/>
              <a:gd name="T71" fmla="*/ 3 h 324"/>
              <a:gd name="T72" fmla="*/ 651 w 813"/>
              <a:gd name="T73" fmla="*/ 0 h 324"/>
              <a:gd name="T74" fmla="*/ 665 w 813"/>
              <a:gd name="T75" fmla="*/ 0 h 324"/>
              <a:gd name="T76" fmla="*/ 698 w 813"/>
              <a:gd name="T77" fmla="*/ 6 h 324"/>
              <a:gd name="T78" fmla="*/ 737 w 813"/>
              <a:gd name="T79" fmla="*/ 18 h 324"/>
              <a:gd name="T80" fmla="*/ 766 w 813"/>
              <a:gd name="T81" fmla="*/ 29 h 324"/>
              <a:gd name="T82" fmla="*/ 785 w 813"/>
              <a:gd name="T83" fmla="*/ 41 h 324"/>
              <a:gd name="T84" fmla="*/ 798 w 813"/>
              <a:gd name="T85" fmla="*/ 52 h 324"/>
              <a:gd name="T86" fmla="*/ 808 w 813"/>
              <a:gd name="T87" fmla="*/ 65 h 324"/>
              <a:gd name="T88" fmla="*/ 812 w 813"/>
              <a:gd name="T89" fmla="*/ 80 h 324"/>
              <a:gd name="T90" fmla="*/ 813 w 813"/>
              <a:gd name="T91" fmla="*/ 94 h 324"/>
              <a:gd name="T92" fmla="*/ 809 w 813"/>
              <a:gd name="T93" fmla="*/ 103 h 324"/>
              <a:gd name="T94" fmla="*/ 800 w 813"/>
              <a:gd name="T95" fmla="*/ 114 h 324"/>
              <a:gd name="T96" fmla="*/ 787 w 813"/>
              <a:gd name="T97" fmla="*/ 124 h 324"/>
              <a:gd name="T98" fmla="*/ 769 w 813"/>
              <a:gd name="T99" fmla="*/ 136 h 324"/>
              <a:gd name="T100" fmla="*/ 746 w 813"/>
              <a:gd name="T101" fmla="*/ 149 h 324"/>
              <a:gd name="T102" fmla="*/ 718 w 813"/>
              <a:gd name="T103" fmla="*/ 163 h 324"/>
              <a:gd name="T104" fmla="*/ 685 w 813"/>
              <a:gd name="T105" fmla="*/ 178 h 324"/>
              <a:gd name="T106" fmla="*/ 648 w 813"/>
              <a:gd name="T107" fmla="*/ 192 h 324"/>
              <a:gd name="T108" fmla="*/ 606 w 813"/>
              <a:gd name="T109" fmla="*/ 208 h 324"/>
              <a:gd name="T110" fmla="*/ 560 w 813"/>
              <a:gd name="T111" fmla="*/ 225 h 324"/>
              <a:gd name="T112" fmla="*/ 543 w 813"/>
              <a:gd name="T113" fmla="*/ 23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3" h="324">
                <a:moveTo>
                  <a:pt x="543" y="231"/>
                </a:moveTo>
                <a:lnTo>
                  <a:pt x="509" y="242"/>
                </a:lnTo>
                <a:lnTo>
                  <a:pt x="478" y="252"/>
                </a:lnTo>
                <a:lnTo>
                  <a:pt x="448" y="263"/>
                </a:lnTo>
                <a:lnTo>
                  <a:pt x="417" y="273"/>
                </a:lnTo>
                <a:lnTo>
                  <a:pt x="390" y="281"/>
                </a:lnTo>
                <a:lnTo>
                  <a:pt x="363" y="288"/>
                </a:lnTo>
                <a:lnTo>
                  <a:pt x="337" y="296"/>
                </a:lnTo>
                <a:lnTo>
                  <a:pt x="312" y="301"/>
                </a:lnTo>
                <a:lnTo>
                  <a:pt x="288" y="307"/>
                </a:lnTo>
                <a:lnTo>
                  <a:pt x="266" y="311"/>
                </a:lnTo>
                <a:lnTo>
                  <a:pt x="245" y="316"/>
                </a:lnTo>
                <a:lnTo>
                  <a:pt x="224" y="319"/>
                </a:lnTo>
                <a:lnTo>
                  <a:pt x="206" y="322"/>
                </a:lnTo>
                <a:lnTo>
                  <a:pt x="187" y="323"/>
                </a:lnTo>
                <a:lnTo>
                  <a:pt x="171" y="324"/>
                </a:lnTo>
                <a:lnTo>
                  <a:pt x="155" y="324"/>
                </a:lnTo>
                <a:lnTo>
                  <a:pt x="141" y="324"/>
                </a:lnTo>
                <a:lnTo>
                  <a:pt x="126" y="324"/>
                </a:lnTo>
                <a:lnTo>
                  <a:pt x="113" y="323"/>
                </a:lnTo>
                <a:lnTo>
                  <a:pt x="102" y="322"/>
                </a:lnTo>
                <a:lnTo>
                  <a:pt x="90" y="320"/>
                </a:lnTo>
                <a:lnTo>
                  <a:pt x="79" y="319"/>
                </a:lnTo>
                <a:lnTo>
                  <a:pt x="69" y="316"/>
                </a:lnTo>
                <a:lnTo>
                  <a:pt x="60" y="313"/>
                </a:lnTo>
                <a:lnTo>
                  <a:pt x="50" y="310"/>
                </a:lnTo>
                <a:lnTo>
                  <a:pt x="43" y="307"/>
                </a:lnTo>
                <a:lnTo>
                  <a:pt x="36" y="304"/>
                </a:lnTo>
                <a:lnTo>
                  <a:pt x="30" y="300"/>
                </a:lnTo>
                <a:lnTo>
                  <a:pt x="24" y="296"/>
                </a:lnTo>
                <a:lnTo>
                  <a:pt x="18" y="290"/>
                </a:lnTo>
                <a:lnTo>
                  <a:pt x="14" y="286"/>
                </a:lnTo>
                <a:lnTo>
                  <a:pt x="11" y="280"/>
                </a:lnTo>
                <a:lnTo>
                  <a:pt x="8" y="274"/>
                </a:lnTo>
                <a:lnTo>
                  <a:pt x="5" y="270"/>
                </a:lnTo>
                <a:lnTo>
                  <a:pt x="4" y="264"/>
                </a:lnTo>
                <a:lnTo>
                  <a:pt x="1" y="260"/>
                </a:lnTo>
                <a:lnTo>
                  <a:pt x="1" y="255"/>
                </a:lnTo>
                <a:lnTo>
                  <a:pt x="0" y="251"/>
                </a:lnTo>
                <a:lnTo>
                  <a:pt x="0" y="247"/>
                </a:lnTo>
                <a:lnTo>
                  <a:pt x="0" y="242"/>
                </a:lnTo>
                <a:lnTo>
                  <a:pt x="0" y="238"/>
                </a:lnTo>
                <a:lnTo>
                  <a:pt x="1" y="234"/>
                </a:lnTo>
                <a:lnTo>
                  <a:pt x="3" y="231"/>
                </a:lnTo>
                <a:lnTo>
                  <a:pt x="5" y="227"/>
                </a:lnTo>
                <a:lnTo>
                  <a:pt x="8" y="224"/>
                </a:lnTo>
                <a:lnTo>
                  <a:pt x="11" y="221"/>
                </a:lnTo>
                <a:lnTo>
                  <a:pt x="14" y="218"/>
                </a:lnTo>
                <a:lnTo>
                  <a:pt x="18" y="215"/>
                </a:lnTo>
                <a:lnTo>
                  <a:pt x="21" y="214"/>
                </a:lnTo>
                <a:lnTo>
                  <a:pt x="24" y="212"/>
                </a:lnTo>
                <a:lnTo>
                  <a:pt x="27" y="211"/>
                </a:lnTo>
                <a:lnTo>
                  <a:pt x="30" y="209"/>
                </a:lnTo>
                <a:lnTo>
                  <a:pt x="34" y="206"/>
                </a:lnTo>
                <a:lnTo>
                  <a:pt x="40" y="205"/>
                </a:lnTo>
                <a:lnTo>
                  <a:pt x="44" y="202"/>
                </a:lnTo>
                <a:lnTo>
                  <a:pt x="50" y="201"/>
                </a:lnTo>
                <a:lnTo>
                  <a:pt x="56" y="198"/>
                </a:lnTo>
                <a:lnTo>
                  <a:pt x="63" y="195"/>
                </a:lnTo>
                <a:lnTo>
                  <a:pt x="70" y="192"/>
                </a:lnTo>
                <a:lnTo>
                  <a:pt x="77" y="189"/>
                </a:lnTo>
                <a:lnTo>
                  <a:pt x="86" y="186"/>
                </a:lnTo>
                <a:lnTo>
                  <a:pt x="95" y="182"/>
                </a:lnTo>
                <a:lnTo>
                  <a:pt x="103" y="179"/>
                </a:lnTo>
                <a:lnTo>
                  <a:pt x="113" y="176"/>
                </a:lnTo>
                <a:lnTo>
                  <a:pt x="124" y="172"/>
                </a:lnTo>
                <a:lnTo>
                  <a:pt x="135" y="167"/>
                </a:lnTo>
                <a:lnTo>
                  <a:pt x="145" y="163"/>
                </a:lnTo>
                <a:lnTo>
                  <a:pt x="157" y="159"/>
                </a:lnTo>
                <a:lnTo>
                  <a:pt x="170" y="155"/>
                </a:lnTo>
                <a:lnTo>
                  <a:pt x="183" y="150"/>
                </a:lnTo>
                <a:lnTo>
                  <a:pt x="196" y="146"/>
                </a:lnTo>
                <a:lnTo>
                  <a:pt x="209" y="142"/>
                </a:lnTo>
                <a:lnTo>
                  <a:pt x="223" y="136"/>
                </a:lnTo>
                <a:lnTo>
                  <a:pt x="237" y="131"/>
                </a:lnTo>
                <a:lnTo>
                  <a:pt x="252" y="126"/>
                </a:lnTo>
                <a:lnTo>
                  <a:pt x="268" y="120"/>
                </a:lnTo>
                <a:lnTo>
                  <a:pt x="283" y="114"/>
                </a:lnTo>
                <a:lnTo>
                  <a:pt x="301" y="108"/>
                </a:lnTo>
                <a:lnTo>
                  <a:pt x="318" y="103"/>
                </a:lnTo>
                <a:lnTo>
                  <a:pt x="335" y="97"/>
                </a:lnTo>
                <a:lnTo>
                  <a:pt x="353" y="91"/>
                </a:lnTo>
                <a:lnTo>
                  <a:pt x="370" y="85"/>
                </a:lnTo>
                <a:lnTo>
                  <a:pt x="387" y="80"/>
                </a:lnTo>
                <a:lnTo>
                  <a:pt x="403" y="74"/>
                </a:lnTo>
                <a:lnTo>
                  <a:pt x="419" y="70"/>
                </a:lnTo>
                <a:lnTo>
                  <a:pt x="435" y="64"/>
                </a:lnTo>
                <a:lnTo>
                  <a:pt x="449" y="60"/>
                </a:lnTo>
                <a:lnTo>
                  <a:pt x="463" y="55"/>
                </a:lnTo>
                <a:lnTo>
                  <a:pt x="476" y="49"/>
                </a:lnTo>
                <a:lnTo>
                  <a:pt x="489" y="47"/>
                </a:lnTo>
                <a:lnTo>
                  <a:pt x="502" y="42"/>
                </a:lnTo>
                <a:lnTo>
                  <a:pt x="515" y="38"/>
                </a:lnTo>
                <a:lnTo>
                  <a:pt x="527" y="34"/>
                </a:lnTo>
                <a:lnTo>
                  <a:pt x="538" y="31"/>
                </a:lnTo>
                <a:lnTo>
                  <a:pt x="548" y="28"/>
                </a:lnTo>
                <a:lnTo>
                  <a:pt x="558" y="25"/>
                </a:lnTo>
                <a:lnTo>
                  <a:pt x="569" y="22"/>
                </a:lnTo>
                <a:lnTo>
                  <a:pt x="579" y="19"/>
                </a:lnTo>
                <a:lnTo>
                  <a:pt x="587" y="16"/>
                </a:lnTo>
                <a:lnTo>
                  <a:pt x="594" y="13"/>
                </a:lnTo>
                <a:lnTo>
                  <a:pt x="603" y="12"/>
                </a:lnTo>
                <a:lnTo>
                  <a:pt x="610" y="9"/>
                </a:lnTo>
                <a:lnTo>
                  <a:pt x="618" y="8"/>
                </a:lnTo>
                <a:lnTo>
                  <a:pt x="623" y="6"/>
                </a:lnTo>
                <a:lnTo>
                  <a:pt x="629" y="5"/>
                </a:lnTo>
                <a:lnTo>
                  <a:pt x="635" y="3"/>
                </a:lnTo>
                <a:lnTo>
                  <a:pt x="639" y="3"/>
                </a:lnTo>
                <a:lnTo>
                  <a:pt x="643" y="2"/>
                </a:lnTo>
                <a:lnTo>
                  <a:pt x="648" y="2"/>
                </a:lnTo>
                <a:lnTo>
                  <a:pt x="651" y="0"/>
                </a:lnTo>
                <a:lnTo>
                  <a:pt x="654" y="0"/>
                </a:lnTo>
                <a:lnTo>
                  <a:pt x="656" y="0"/>
                </a:lnTo>
                <a:lnTo>
                  <a:pt x="665" y="0"/>
                </a:lnTo>
                <a:lnTo>
                  <a:pt x="675" y="2"/>
                </a:lnTo>
                <a:lnTo>
                  <a:pt x="687" y="3"/>
                </a:lnTo>
                <a:lnTo>
                  <a:pt x="698" y="6"/>
                </a:lnTo>
                <a:lnTo>
                  <a:pt x="710" y="9"/>
                </a:lnTo>
                <a:lnTo>
                  <a:pt x="723" y="13"/>
                </a:lnTo>
                <a:lnTo>
                  <a:pt x="737" y="18"/>
                </a:lnTo>
                <a:lnTo>
                  <a:pt x="751" y="24"/>
                </a:lnTo>
                <a:lnTo>
                  <a:pt x="759" y="26"/>
                </a:lnTo>
                <a:lnTo>
                  <a:pt x="766" y="29"/>
                </a:lnTo>
                <a:lnTo>
                  <a:pt x="773" y="34"/>
                </a:lnTo>
                <a:lnTo>
                  <a:pt x="779" y="36"/>
                </a:lnTo>
                <a:lnTo>
                  <a:pt x="785" y="41"/>
                </a:lnTo>
                <a:lnTo>
                  <a:pt x="789" y="44"/>
                </a:lnTo>
                <a:lnTo>
                  <a:pt x="795" y="48"/>
                </a:lnTo>
                <a:lnTo>
                  <a:pt x="798" y="52"/>
                </a:lnTo>
                <a:lnTo>
                  <a:pt x="802" y="57"/>
                </a:lnTo>
                <a:lnTo>
                  <a:pt x="805" y="61"/>
                </a:lnTo>
                <a:lnTo>
                  <a:pt x="808" y="65"/>
                </a:lnTo>
                <a:lnTo>
                  <a:pt x="809" y="70"/>
                </a:lnTo>
                <a:lnTo>
                  <a:pt x="812" y="75"/>
                </a:lnTo>
                <a:lnTo>
                  <a:pt x="812" y="80"/>
                </a:lnTo>
                <a:lnTo>
                  <a:pt x="813" y="85"/>
                </a:lnTo>
                <a:lnTo>
                  <a:pt x="813" y="91"/>
                </a:lnTo>
                <a:lnTo>
                  <a:pt x="813" y="94"/>
                </a:lnTo>
                <a:lnTo>
                  <a:pt x="812" y="97"/>
                </a:lnTo>
                <a:lnTo>
                  <a:pt x="810" y="100"/>
                </a:lnTo>
                <a:lnTo>
                  <a:pt x="809" y="103"/>
                </a:lnTo>
                <a:lnTo>
                  <a:pt x="806" y="107"/>
                </a:lnTo>
                <a:lnTo>
                  <a:pt x="803" y="110"/>
                </a:lnTo>
                <a:lnTo>
                  <a:pt x="800" y="114"/>
                </a:lnTo>
                <a:lnTo>
                  <a:pt x="796" y="117"/>
                </a:lnTo>
                <a:lnTo>
                  <a:pt x="792" y="121"/>
                </a:lnTo>
                <a:lnTo>
                  <a:pt x="787" y="124"/>
                </a:lnTo>
                <a:lnTo>
                  <a:pt x="782" y="129"/>
                </a:lnTo>
                <a:lnTo>
                  <a:pt x="774" y="133"/>
                </a:lnTo>
                <a:lnTo>
                  <a:pt x="769" y="136"/>
                </a:lnTo>
                <a:lnTo>
                  <a:pt x="762" y="140"/>
                </a:lnTo>
                <a:lnTo>
                  <a:pt x="754" y="144"/>
                </a:lnTo>
                <a:lnTo>
                  <a:pt x="746" y="149"/>
                </a:lnTo>
                <a:lnTo>
                  <a:pt x="737" y="153"/>
                </a:lnTo>
                <a:lnTo>
                  <a:pt x="727" y="157"/>
                </a:lnTo>
                <a:lnTo>
                  <a:pt x="718" y="163"/>
                </a:lnTo>
                <a:lnTo>
                  <a:pt x="707" y="167"/>
                </a:lnTo>
                <a:lnTo>
                  <a:pt x="697" y="172"/>
                </a:lnTo>
                <a:lnTo>
                  <a:pt x="685" y="178"/>
                </a:lnTo>
                <a:lnTo>
                  <a:pt x="674" y="182"/>
                </a:lnTo>
                <a:lnTo>
                  <a:pt x="661" y="188"/>
                </a:lnTo>
                <a:lnTo>
                  <a:pt x="648" y="192"/>
                </a:lnTo>
                <a:lnTo>
                  <a:pt x="635" y="198"/>
                </a:lnTo>
                <a:lnTo>
                  <a:pt x="620" y="203"/>
                </a:lnTo>
                <a:lnTo>
                  <a:pt x="606" y="208"/>
                </a:lnTo>
                <a:lnTo>
                  <a:pt x="592" y="214"/>
                </a:lnTo>
                <a:lnTo>
                  <a:pt x="576" y="219"/>
                </a:lnTo>
                <a:lnTo>
                  <a:pt x="560" y="225"/>
                </a:lnTo>
                <a:lnTo>
                  <a:pt x="543" y="231"/>
                </a:lnTo>
                <a:lnTo>
                  <a:pt x="543" y="231"/>
                </a:lnTo>
                <a:lnTo>
                  <a:pt x="543" y="231"/>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up)">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up)">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up)">
                                      <p:cBhvr>
                                        <p:cTn id="65" dur="500"/>
                                        <p:tgtEl>
                                          <p:spTgt spid="1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barn(inVertical)">
                                      <p:cBhvr>
                                        <p:cTn id="80" dur="500"/>
                                        <p:tgtEl>
                                          <p:spTgt spid="26"/>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barn(inVertical)">
                                      <p:cBhvr>
                                        <p:cTn id="85" dur="500"/>
                                        <p:tgtEl>
                                          <p:spTgt spid="31"/>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barn(inVertical)">
                                      <p:cBhvr>
                                        <p:cTn id="90" dur="500"/>
                                        <p:tgtEl>
                                          <p:spTgt spid="27"/>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barn(inVertical)">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30" grpId="0"/>
      <p:bldP spid="31"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358" name="TextBox 2"/>
          <p:cNvSpPr txBox="1"/>
          <p:nvPr/>
        </p:nvSpPr>
        <p:spPr>
          <a:xfrm>
            <a:off x="604838" y="1752600"/>
            <a:ext cx="2043112" cy="1014730"/>
          </a:xfrm>
          <a:prstGeom prst="rect">
            <a:avLst/>
          </a:prstGeom>
          <a:noFill/>
          <a:ln w="9525">
            <a:noFill/>
          </a:ln>
        </p:spPr>
        <p:txBody>
          <a:bodyPr>
            <a:spAutoFit/>
          </a:bodyPr>
          <a:lstStyle/>
          <a:p>
            <a:r>
              <a:rPr lang="zh-CN" altLang="en-US" sz="6000">
                <a:solidFill>
                  <a:srgbClr val="FF0000"/>
                </a:solidFill>
                <a:latin typeface="楷体" panose="02010609060101010101" pitchFamily="49" charset="-122"/>
                <a:ea typeface="楷体" panose="02010609060101010101" pitchFamily="49" charset="-122"/>
              </a:rPr>
              <a:t>瞪</a:t>
            </a:r>
            <a:r>
              <a:rPr lang="zh-CN" altLang="en-US" sz="6000">
                <a:latin typeface="楷体" panose="02010609060101010101" pitchFamily="49" charset="-122"/>
                <a:ea typeface="楷体" panose="02010609060101010101" pitchFamily="49" charset="-122"/>
              </a:rPr>
              <a:t>眼</a:t>
            </a:r>
            <a:endParaRPr lang="zh-CN" altLang="en-US" sz="6000">
              <a:latin typeface="楷体" panose="02010609060101010101" pitchFamily="49" charset="-122"/>
              <a:ea typeface="楷体" panose="02010609060101010101" pitchFamily="49" charset="-122"/>
            </a:endParaRPr>
          </a:p>
        </p:txBody>
      </p:sp>
      <p:sp>
        <p:nvSpPr>
          <p:cNvPr id="23" name="矩形 2"/>
          <p:cNvSpPr>
            <a:spLocks noChangeArrowheads="1"/>
          </p:cNvSpPr>
          <p:nvPr/>
        </p:nvSpPr>
        <p:spPr bwMode="auto">
          <a:xfrm>
            <a:off x="5312212" y="3723513"/>
            <a:ext cx="3784288" cy="1015663"/>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vl="0">
              <a:defRPr/>
            </a:pPr>
            <a:r>
              <a:rPr kumimoji="0" lang="zh-CN" altLang="en-US" sz="2000" b="1" i="0" u="none" strike="noStrike" kern="1200" cap="none" spc="0" normalizeH="0" baseline="0" noProof="0">
                <a:ln>
                  <a:noFill/>
                </a:ln>
                <a:solidFill>
                  <a:srgbClr val="0000FF"/>
                </a:solidFill>
                <a:effectLst/>
                <a:uLnTx/>
                <a:uFillTx/>
                <a:latin typeface="宋体" panose="02010600030101010101" pitchFamily="2" charset="-122"/>
              </a:rPr>
              <a:t>书写指导：</a:t>
            </a:r>
            <a:r>
              <a:rPr lang="zh-CN" altLang="en-US" sz="2000" b="1">
                <a:solidFill>
                  <a:schemeClr val="tx1"/>
                </a:solidFill>
                <a:latin typeface="宋体" panose="02010600030101010101" pitchFamily="2" charset="-122"/>
              </a:rPr>
              <a:t>“ 目” 框内两横写在竖中线上，“登”上宽，“癶”包含“豆”，末笔横稍长。</a:t>
            </a:r>
            <a:endParaRPr kumimoji="0" lang="zh-CN" altLang="en-US" sz="2000" b="1" i="0" u="none" strike="noStrike" kern="1200" cap="none" spc="0" normalizeH="0" baseline="0" noProof="0">
              <a:ln>
                <a:noFill/>
              </a:ln>
              <a:solidFill>
                <a:schemeClr val="tx1"/>
              </a:solidFill>
              <a:effectLst/>
              <a:uLnTx/>
              <a:uFillTx/>
              <a:latin typeface="宋体" panose="02010600030101010101" pitchFamily="2" charset="-122"/>
            </a:endParaRPr>
          </a:p>
        </p:txBody>
      </p:sp>
      <p:sp>
        <p:nvSpPr>
          <p:cNvPr id="24" name="矩形 4"/>
          <p:cNvSpPr/>
          <p:nvPr/>
        </p:nvSpPr>
        <p:spPr>
          <a:xfrm>
            <a:off x="2837125" y="1855150"/>
            <a:ext cx="1215397" cy="1323439"/>
          </a:xfrm>
          <a:prstGeom prst="rect">
            <a:avLst/>
          </a:prstGeom>
          <a:noFill/>
          <a:ln w="9525">
            <a:noFill/>
          </a:ln>
        </p:spPr>
        <p:txBody>
          <a:bodyPr wrap="none">
            <a:spAutoFit/>
          </a:bodyPr>
          <a:lstStyle/>
          <a:p>
            <a:pPr algn="l"/>
            <a:r>
              <a:rPr lang="zh-CN" altLang="en-US" sz="8000" b="1">
                <a:solidFill>
                  <a:srgbClr val="000000"/>
                </a:solidFill>
                <a:latin typeface="楷体" panose="02010609060101010101" pitchFamily="49" charset="-122"/>
                <a:ea typeface="楷体" panose="02010609060101010101" pitchFamily="49" charset="-122"/>
              </a:rPr>
              <a:t>瞪</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25" name="矩形 24"/>
          <p:cNvSpPr/>
          <p:nvPr/>
        </p:nvSpPr>
        <p:spPr>
          <a:xfrm>
            <a:off x="2278625" y="1189038"/>
            <a:ext cx="2232025" cy="829945"/>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dèng </a:t>
            </a:r>
            <a:endParaRPr lang="en-US" altLang="zh-CN" sz="4800" b="1">
              <a:solidFill>
                <a:srgbClr val="FF0000"/>
              </a:solidFill>
              <a:latin typeface="方正姚体" pitchFamily="2" charset="-122"/>
              <a:ea typeface="方正姚体" pitchFamily="2" charset="-122"/>
            </a:endParaRPr>
          </a:p>
        </p:txBody>
      </p:sp>
      <p:sp>
        <p:nvSpPr>
          <p:cNvPr id="26" name="TextBox 25"/>
          <p:cNvSpPr txBox="1"/>
          <p:nvPr/>
        </p:nvSpPr>
        <p:spPr>
          <a:xfrm>
            <a:off x="264713" y="2943350"/>
            <a:ext cx="2339975" cy="461665"/>
          </a:xfrm>
          <a:prstGeom prst="rect">
            <a:avLst/>
          </a:prstGeom>
          <a:noFill/>
          <a:ln w="9525">
            <a:noFill/>
          </a:ln>
        </p:spPr>
        <p:txBody>
          <a:bodyPr>
            <a:spAutoFit/>
          </a:bodyPr>
          <a:lstStyle/>
          <a:p>
            <a:r>
              <a:rPr lang="zh-CN" altLang="en-US" sz="2400" b="1">
                <a:solidFill>
                  <a:srgbClr val="0000FF"/>
                </a:solidFill>
                <a:latin typeface="宋体" panose="02010600030101010101" pitchFamily="2" charset="-122"/>
              </a:rPr>
              <a:t>结构：</a:t>
            </a:r>
            <a:r>
              <a:rPr lang="zh-CN" altLang="en-US" sz="2400" b="1">
                <a:latin typeface="宋体" panose="02010600030101010101" pitchFamily="2" charset="-122"/>
              </a:rPr>
              <a:t>左右</a:t>
            </a:r>
            <a:endParaRPr lang="zh-CN" altLang="en-US" sz="2400" b="1">
              <a:latin typeface="宋体" panose="02010600030101010101" pitchFamily="2" charset="-122"/>
            </a:endParaRPr>
          </a:p>
        </p:txBody>
      </p:sp>
      <p:sp>
        <p:nvSpPr>
          <p:cNvPr id="27" name="TextBox 26"/>
          <p:cNvSpPr txBox="1"/>
          <p:nvPr/>
        </p:nvSpPr>
        <p:spPr>
          <a:xfrm>
            <a:off x="264713" y="3687888"/>
            <a:ext cx="3497262" cy="461665"/>
          </a:xfrm>
          <a:prstGeom prst="rect">
            <a:avLst/>
          </a:prstGeom>
          <a:noFill/>
          <a:ln w="9525">
            <a:noFill/>
          </a:ln>
        </p:spPr>
        <p:txBody>
          <a:bodyPr>
            <a:spAutoFit/>
          </a:bodyPr>
          <a:lstStyle/>
          <a:p>
            <a:r>
              <a:rPr lang="zh-CN" altLang="en-US" sz="2400" b="1">
                <a:solidFill>
                  <a:srgbClr val="0000FF"/>
                </a:solidFill>
                <a:latin typeface="宋体" panose="02010600030101010101" pitchFamily="2" charset="-122"/>
              </a:rPr>
              <a:t>组词：</a:t>
            </a:r>
            <a:r>
              <a:rPr lang="zh-CN" altLang="en-US" sz="2400" b="1">
                <a:solidFill>
                  <a:srgbClr val="000000"/>
                </a:solidFill>
                <a:latin typeface="宋体" panose="02010600030101010101" pitchFamily="2" charset="-122"/>
              </a:rPr>
              <a:t>瞪视  干瞪眼</a:t>
            </a:r>
            <a:endParaRPr lang="zh-CN" altLang="en-US" sz="2400" b="1">
              <a:solidFill>
                <a:srgbClr val="000000"/>
              </a:solidFill>
              <a:latin typeface="宋体" panose="02010600030101010101" pitchFamily="2" charset="-122"/>
            </a:endParaRPr>
          </a:p>
        </p:txBody>
      </p:sp>
      <p:sp>
        <p:nvSpPr>
          <p:cNvPr id="30" name="TextBox 29"/>
          <p:cNvSpPr txBox="1"/>
          <p:nvPr/>
        </p:nvSpPr>
        <p:spPr>
          <a:xfrm>
            <a:off x="264712" y="4084763"/>
            <a:ext cx="5095001" cy="830997"/>
          </a:xfrm>
          <a:prstGeom prst="rect">
            <a:avLst/>
          </a:prstGeom>
          <a:noFill/>
          <a:ln w="9525">
            <a:noFill/>
          </a:ln>
        </p:spPr>
        <p:txBody>
          <a:bodyPr wrap="square">
            <a:spAutoFit/>
          </a:bodyPr>
          <a:lstStyle/>
          <a:p>
            <a:r>
              <a:rPr lang="zh-CN" altLang="en-US" sz="2400" b="1">
                <a:solidFill>
                  <a:srgbClr val="0000FF"/>
                </a:solidFill>
                <a:latin typeface="宋体" panose="02010600030101010101" pitchFamily="2" charset="-122"/>
              </a:rPr>
              <a:t>造句：</a:t>
            </a:r>
            <a:r>
              <a:rPr lang="zh-CN" altLang="en-US" sz="2400" b="1">
                <a:latin typeface="宋体" panose="02010600030101010101" pitchFamily="2" charset="-122"/>
              </a:rPr>
              <a:t>他口齿不清，说了半天也没</a:t>
            </a:r>
            <a:endParaRPr lang="en-US" altLang="zh-CN" sz="2400" b="1">
              <a:latin typeface="宋体" panose="02010600030101010101" pitchFamily="2" charset="-122"/>
            </a:endParaRPr>
          </a:p>
          <a:p>
            <a:pPr indent="903605"/>
            <a:r>
              <a:rPr lang="zh-CN" altLang="en-US" sz="2400" b="1">
                <a:latin typeface="宋体" panose="02010600030101010101" pitchFamily="2" charset="-122"/>
              </a:rPr>
              <a:t>说明白，急得我们干瞪眼。</a:t>
            </a:r>
            <a:endParaRPr lang="zh-CN" altLang="en-US" sz="2400" b="1">
              <a:latin typeface="宋体" panose="02010600030101010101" pitchFamily="2" charset="-122"/>
            </a:endParaRPr>
          </a:p>
        </p:txBody>
      </p:sp>
      <p:sp>
        <p:nvSpPr>
          <p:cNvPr id="31" name="TextBox 30"/>
          <p:cNvSpPr txBox="1"/>
          <p:nvPr/>
        </p:nvSpPr>
        <p:spPr>
          <a:xfrm>
            <a:off x="264713" y="3300538"/>
            <a:ext cx="3134684" cy="461665"/>
          </a:xfrm>
          <a:prstGeom prst="rect">
            <a:avLst/>
          </a:prstGeom>
          <a:noFill/>
          <a:ln w="9525">
            <a:noFill/>
          </a:ln>
        </p:spPr>
        <p:txBody>
          <a:bodyPr wrap="square">
            <a:spAutoFit/>
          </a:bodyPr>
          <a:lstStyle/>
          <a:p>
            <a:r>
              <a:rPr lang="zh-CN" altLang="en-US" sz="2400" b="1">
                <a:solidFill>
                  <a:srgbClr val="0000FF"/>
                </a:solidFill>
                <a:latin typeface="宋体" panose="02010600030101010101" pitchFamily="2" charset="-122"/>
              </a:rPr>
              <a:t>音序：</a:t>
            </a:r>
            <a:r>
              <a:rPr lang="en-US" altLang="zh-CN" sz="2400" b="1">
                <a:latin typeface="宋体" panose="02010600030101010101" pitchFamily="2" charset="-122"/>
              </a:rPr>
              <a:t>D   </a:t>
            </a:r>
            <a:r>
              <a:rPr lang="zh-CN" altLang="en-US" sz="2400" b="1">
                <a:solidFill>
                  <a:srgbClr val="0000FF"/>
                </a:solidFill>
                <a:latin typeface="宋体" panose="02010600030101010101" pitchFamily="2" charset="-122"/>
              </a:rPr>
              <a:t>部首：</a:t>
            </a:r>
            <a:r>
              <a:rPr lang="zh-CN" altLang="en-US" sz="2400" b="1">
                <a:latin typeface="宋体" panose="02010600030101010101" pitchFamily="2" charset="-122"/>
              </a:rPr>
              <a:t>目</a:t>
            </a:r>
            <a:endParaRPr lang="zh-CN" altLang="en-US" sz="24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3" name="圆角矩形 32"/>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9"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
        <p:nvSpPr>
          <p:cNvPr id="17" name="Freeform 6"/>
          <p:cNvSpPr/>
          <p:nvPr/>
        </p:nvSpPr>
        <p:spPr bwMode="auto">
          <a:xfrm>
            <a:off x="6036939" y="2031595"/>
            <a:ext cx="133350" cy="995363"/>
          </a:xfrm>
          <a:custGeom>
            <a:avLst/>
            <a:gdLst>
              <a:gd name="T0" fmla="*/ 8 w 250"/>
              <a:gd name="T1" fmla="*/ 126 h 1881"/>
              <a:gd name="T2" fmla="*/ 0 w 250"/>
              <a:gd name="T3" fmla="*/ 99 h 1881"/>
              <a:gd name="T4" fmla="*/ 2 w 250"/>
              <a:gd name="T5" fmla="*/ 69 h 1881"/>
              <a:gd name="T6" fmla="*/ 10 w 250"/>
              <a:gd name="T7" fmla="*/ 37 h 1881"/>
              <a:gd name="T8" fmla="*/ 33 w 250"/>
              <a:gd name="T9" fmla="*/ 10 h 1881"/>
              <a:gd name="T10" fmla="*/ 75 w 250"/>
              <a:gd name="T11" fmla="*/ 0 h 1881"/>
              <a:gd name="T12" fmla="*/ 140 w 250"/>
              <a:gd name="T13" fmla="*/ 10 h 1881"/>
              <a:gd name="T14" fmla="*/ 225 w 250"/>
              <a:gd name="T15" fmla="*/ 37 h 1881"/>
              <a:gd name="T16" fmla="*/ 250 w 250"/>
              <a:gd name="T17" fmla="*/ 236 h 1881"/>
              <a:gd name="T18" fmla="*/ 248 w 250"/>
              <a:gd name="T19" fmla="*/ 470 h 1881"/>
              <a:gd name="T20" fmla="*/ 248 w 250"/>
              <a:gd name="T21" fmla="*/ 683 h 1881"/>
              <a:gd name="T22" fmla="*/ 245 w 250"/>
              <a:gd name="T23" fmla="*/ 876 h 1881"/>
              <a:gd name="T24" fmla="*/ 244 w 250"/>
              <a:gd name="T25" fmla="*/ 1049 h 1881"/>
              <a:gd name="T26" fmla="*/ 239 w 250"/>
              <a:gd name="T27" fmla="*/ 1202 h 1881"/>
              <a:gd name="T28" fmla="*/ 237 w 250"/>
              <a:gd name="T29" fmla="*/ 1334 h 1881"/>
              <a:gd name="T30" fmla="*/ 232 w 250"/>
              <a:gd name="T31" fmla="*/ 1445 h 1881"/>
              <a:gd name="T32" fmla="*/ 226 w 250"/>
              <a:gd name="T33" fmla="*/ 1539 h 1881"/>
              <a:gd name="T34" fmla="*/ 221 w 250"/>
              <a:gd name="T35" fmla="*/ 1621 h 1881"/>
              <a:gd name="T36" fmla="*/ 213 w 250"/>
              <a:gd name="T37" fmla="*/ 1693 h 1881"/>
              <a:gd name="T38" fmla="*/ 203 w 250"/>
              <a:gd name="T39" fmla="*/ 1752 h 1881"/>
              <a:gd name="T40" fmla="*/ 193 w 250"/>
              <a:gd name="T41" fmla="*/ 1799 h 1881"/>
              <a:gd name="T42" fmla="*/ 182 w 250"/>
              <a:gd name="T43" fmla="*/ 1837 h 1881"/>
              <a:gd name="T44" fmla="*/ 169 w 250"/>
              <a:gd name="T45" fmla="*/ 1863 h 1881"/>
              <a:gd name="T46" fmla="*/ 156 w 250"/>
              <a:gd name="T47" fmla="*/ 1877 h 1881"/>
              <a:gd name="T48" fmla="*/ 130 w 250"/>
              <a:gd name="T49" fmla="*/ 1881 h 1881"/>
              <a:gd name="T50" fmla="*/ 101 w 250"/>
              <a:gd name="T51" fmla="*/ 1868 h 1881"/>
              <a:gd name="T52" fmla="*/ 75 w 250"/>
              <a:gd name="T53" fmla="*/ 1834 h 1881"/>
              <a:gd name="T54" fmla="*/ 49 w 250"/>
              <a:gd name="T55" fmla="*/ 1779 h 1881"/>
              <a:gd name="T56" fmla="*/ 28 w 250"/>
              <a:gd name="T57" fmla="*/ 1708 h 1881"/>
              <a:gd name="T58" fmla="*/ 16 w 250"/>
              <a:gd name="T59" fmla="*/ 1632 h 1881"/>
              <a:gd name="T60" fmla="*/ 13 w 250"/>
              <a:gd name="T61" fmla="*/ 1552 h 1881"/>
              <a:gd name="T62" fmla="*/ 22 w 250"/>
              <a:gd name="T63" fmla="*/ 1467 h 1881"/>
              <a:gd name="T64" fmla="*/ 31 w 250"/>
              <a:gd name="T65" fmla="*/ 1409 h 1881"/>
              <a:gd name="T66" fmla="*/ 36 w 250"/>
              <a:gd name="T67" fmla="*/ 1350 h 1881"/>
              <a:gd name="T68" fmla="*/ 42 w 250"/>
              <a:gd name="T69" fmla="*/ 1281 h 1881"/>
              <a:gd name="T70" fmla="*/ 46 w 250"/>
              <a:gd name="T71" fmla="*/ 1200 h 1881"/>
              <a:gd name="T72" fmla="*/ 51 w 250"/>
              <a:gd name="T73" fmla="*/ 1108 h 1881"/>
              <a:gd name="T74" fmla="*/ 52 w 250"/>
              <a:gd name="T75" fmla="*/ 1006 h 1881"/>
              <a:gd name="T76" fmla="*/ 55 w 250"/>
              <a:gd name="T77" fmla="*/ 891 h 1881"/>
              <a:gd name="T78" fmla="*/ 55 w 250"/>
              <a:gd name="T79" fmla="*/ 765 h 1881"/>
              <a:gd name="T80" fmla="*/ 55 w 250"/>
              <a:gd name="T81" fmla="*/ 636 h 1881"/>
              <a:gd name="T82" fmla="*/ 54 w 250"/>
              <a:gd name="T83" fmla="*/ 521 h 1881"/>
              <a:gd name="T84" fmla="*/ 51 w 250"/>
              <a:gd name="T85" fmla="*/ 421 h 1881"/>
              <a:gd name="T86" fmla="*/ 46 w 250"/>
              <a:gd name="T87" fmla="*/ 336 h 1881"/>
              <a:gd name="T88" fmla="*/ 42 w 250"/>
              <a:gd name="T89" fmla="*/ 267 h 1881"/>
              <a:gd name="T90" fmla="*/ 36 w 250"/>
              <a:gd name="T91" fmla="*/ 213 h 1881"/>
              <a:gd name="T92" fmla="*/ 29 w 250"/>
              <a:gd name="T93" fmla="*/ 172 h 1881"/>
              <a:gd name="T94" fmla="*/ 21 w 250"/>
              <a:gd name="T95" fmla="*/ 149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0" h="1881">
                <a:moveTo>
                  <a:pt x="19" y="145"/>
                </a:moveTo>
                <a:lnTo>
                  <a:pt x="15" y="139"/>
                </a:lnTo>
                <a:lnTo>
                  <a:pt x="10" y="132"/>
                </a:lnTo>
                <a:lnTo>
                  <a:pt x="8" y="126"/>
                </a:lnTo>
                <a:lnTo>
                  <a:pt x="5" y="119"/>
                </a:lnTo>
                <a:lnTo>
                  <a:pt x="3" y="112"/>
                </a:lnTo>
                <a:lnTo>
                  <a:pt x="2" y="105"/>
                </a:lnTo>
                <a:lnTo>
                  <a:pt x="0" y="99"/>
                </a:lnTo>
                <a:lnTo>
                  <a:pt x="0" y="92"/>
                </a:lnTo>
                <a:lnTo>
                  <a:pt x="0" y="83"/>
                </a:lnTo>
                <a:lnTo>
                  <a:pt x="0" y="76"/>
                </a:lnTo>
                <a:lnTo>
                  <a:pt x="2" y="69"/>
                </a:lnTo>
                <a:lnTo>
                  <a:pt x="3" y="61"/>
                </a:lnTo>
                <a:lnTo>
                  <a:pt x="5" y="53"/>
                </a:lnTo>
                <a:lnTo>
                  <a:pt x="8" y="44"/>
                </a:lnTo>
                <a:lnTo>
                  <a:pt x="10" y="37"/>
                </a:lnTo>
                <a:lnTo>
                  <a:pt x="15" y="28"/>
                </a:lnTo>
                <a:lnTo>
                  <a:pt x="19" y="21"/>
                </a:lnTo>
                <a:lnTo>
                  <a:pt x="25" y="14"/>
                </a:lnTo>
                <a:lnTo>
                  <a:pt x="33" y="10"/>
                </a:lnTo>
                <a:lnTo>
                  <a:pt x="42" y="5"/>
                </a:lnTo>
                <a:lnTo>
                  <a:pt x="52" y="2"/>
                </a:lnTo>
                <a:lnTo>
                  <a:pt x="62" y="1"/>
                </a:lnTo>
                <a:lnTo>
                  <a:pt x="75" y="0"/>
                </a:lnTo>
                <a:lnTo>
                  <a:pt x="90" y="1"/>
                </a:lnTo>
                <a:lnTo>
                  <a:pt x="105" y="2"/>
                </a:lnTo>
                <a:lnTo>
                  <a:pt x="121" y="5"/>
                </a:lnTo>
                <a:lnTo>
                  <a:pt x="140" y="10"/>
                </a:lnTo>
                <a:lnTo>
                  <a:pt x="159" y="14"/>
                </a:lnTo>
                <a:lnTo>
                  <a:pt x="179" y="21"/>
                </a:lnTo>
                <a:lnTo>
                  <a:pt x="202" y="28"/>
                </a:lnTo>
                <a:lnTo>
                  <a:pt x="225" y="37"/>
                </a:lnTo>
                <a:lnTo>
                  <a:pt x="250" y="47"/>
                </a:lnTo>
                <a:lnTo>
                  <a:pt x="250" y="112"/>
                </a:lnTo>
                <a:lnTo>
                  <a:pt x="250" y="174"/>
                </a:lnTo>
                <a:lnTo>
                  <a:pt x="250" y="236"/>
                </a:lnTo>
                <a:lnTo>
                  <a:pt x="250" y="296"/>
                </a:lnTo>
                <a:lnTo>
                  <a:pt x="250" y="355"/>
                </a:lnTo>
                <a:lnTo>
                  <a:pt x="250" y="414"/>
                </a:lnTo>
                <a:lnTo>
                  <a:pt x="248" y="470"/>
                </a:lnTo>
                <a:lnTo>
                  <a:pt x="248" y="525"/>
                </a:lnTo>
                <a:lnTo>
                  <a:pt x="248" y="580"/>
                </a:lnTo>
                <a:lnTo>
                  <a:pt x="248" y="632"/>
                </a:lnTo>
                <a:lnTo>
                  <a:pt x="248" y="683"/>
                </a:lnTo>
                <a:lnTo>
                  <a:pt x="247" y="734"/>
                </a:lnTo>
                <a:lnTo>
                  <a:pt x="247" y="783"/>
                </a:lnTo>
                <a:lnTo>
                  <a:pt x="247" y="830"/>
                </a:lnTo>
                <a:lnTo>
                  <a:pt x="245" y="876"/>
                </a:lnTo>
                <a:lnTo>
                  <a:pt x="245" y="922"/>
                </a:lnTo>
                <a:lnTo>
                  <a:pt x="244" y="966"/>
                </a:lnTo>
                <a:lnTo>
                  <a:pt x="244" y="1009"/>
                </a:lnTo>
                <a:lnTo>
                  <a:pt x="244" y="1049"/>
                </a:lnTo>
                <a:lnTo>
                  <a:pt x="242" y="1089"/>
                </a:lnTo>
                <a:lnTo>
                  <a:pt x="242" y="1128"/>
                </a:lnTo>
                <a:lnTo>
                  <a:pt x="241" y="1166"/>
                </a:lnTo>
                <a:lnTo>
                  <a:pt x="239" y="1202"/>
                </a:lnTo>
                <a:lnTo>
                  <a:pt x="239" y="1236"/>
                </a:lnTo>
                <a:lnTo>
                  <a:pt x="238" y="1271"/>
                </a:lnTo>
                <a:lnTo>
                  <a:pt x="238" y="1302"/>
                </a:lnTo>
                <a:lnTo>
                  <a:pt x="237" y="1334"/>
                </a:lnTo>
                <a:lnTo>
                  <a:pt x="235" y="1363"/>
                </a:lnTo>
                <a:lnTo>
                  <a:pt x="234" y="1392"/>
                </a:lnTo>
                <a:lnTo>
                  <a:pt x="234" y="1419"/>
                </a:lnTo>
                <a:lnTo>
                  <a:pt x="232" y="1445"/>
                </a:lnTo>
                <a:lnTo>
                  <a:pt x="231" y="1469"/>
                </a:lnTo>
                <a:lnTo>
                  <a:pt x="229" y="1494"/>
                </a:lnTo>
                <a:lnTo>
                  <a:pt x="228" y="1517"/>
                </a:lnTo>
                <a:lnTo>
                  <a:pt x="226" y="1539"/>
                </a:lnTo>
                <a:lnTo>
                  <a:pt x="225" y="1560"/>
                </a:lnTo>
                <a:lnTo>
                  <a:pt x="224" y="1582"/>
                </a:lnTo>
                <a:lnTo>
                  <a:pt x="222" y="1602"/>
                </a:lnTo>
                <a:lnTo>
                  <a:pt x="221" y="1621"/>
                </a:lnTo>
                <a:lnTo>
                  <a:pt x="219" y="1639"/>
                </a:lnTo>
                <a:lnTo>
                  <a:pt x="216" y="1658"/>
                </a:lnTo>
                <a:lnTo>
                  <a:pt x="215" y="1675"/>
                </a:lnTo>
                <a:lnTo>
                  <a:pt x="213" y="1693"/>
                </a:lnTo>
                <a:lnTo>
                  <a:pt x="211" y="1708"/>
                </a:lnTo>
                <a:lnTo>
                  <a:pt x="209" y="1723"/>
                </a:lnTo>
                <a:lnTo>
                  <a:pt x="206" y="1737"/>
                </a:lnTo>
                <a:lnTo>
                  <a:pt x="203" y="1752"/>
                </a:lnTo>
                <a:lnTo>
                  <a:pt x="202" y="1765"/>
                </a:lnTo>
                <a:lnTo>
                  <a:pt x="199" y="1778"/>
                </a:lnTo>
                <a:lnTo>
                  <a:pt x="196" y="1789"/>
                </a:lnTo>
                <a:lnTo>
                  <a:pt x="193" y="1799"/>
                </a:lnTo>
                <a:lnTo>
                  <a:pt x="190" y="1811"/>
                </a:lnTo>
                <a:lnTo>
                  <a:pt x="188" y="1819"/>
                </a:lnTo>
                <a:lnTo>
                  <a:pt x="185" y="1828"/>
                </a:lnTo>
                <a:lnTo>
                  <a:pt x="182" y="1837"/>
                </a:lnTo>
                <a:lnTo>
                  <a:pt x="179" y="1844"/>
                </a:lnTo>
                <a:lnTo>
                  <a:pt x="176" y="1851"/>
                </a:lnTo>
                <a:lnTo>
                  <a:pt x="173" y="1857"/>
                </a:lnTo>
                <a:lnTo>
                  <a:pt x="169" y="1863"/>
                </a:lnTo>
                <a:lnTo>
                  <a:pt x="166" y="1867"/>
                </a:lnTo>
                <a:lnTo>
                  <a:pt x="163" y="1871"/>
                </a:lnTo>
                <a:lnTo>
                  <a:pt x="159" y="1874"/>
                </a:lnTo>
                <a:lnTo>
                  <a:pt x="156" y="1877"/>
                </a:lnTo>
                <a:lnTo>
                  <a:pt x="152" y="1878"/>
                </a:lnTo>
                <a:lnTo>
                  <a:pt x="144" y="1881"/>
                </a:lnTo>
                <a:lnTo>
                  <a:pt x="137" y="1881"/>
                </a:lnTo>
                <a:lnTo>
                  <a:pt x="130" y="1881"/>
                </a:lnTo>
                <a:lnTo>
                  <a:pt x="123" y="1880"/>
                </a:lnTo>
                <a:lnTo>
                  <a:pt x="116" y="1877"/>
                </a:lnTo>
                <a:lnTo>
                  <a:pt x="108" y="1873"/>
                </a:lnTo>
                <a:lnTo>
                  <a:pt x="101" y="1868"/>
                </a:lnTo>
                <a:lnTo>
                  <a:pt x="94" y="1861"/>
                </a:lnTo>
                <a:lnTo>
                  <a:pt x="88" y="1854"/>
                </a:lnTo>
                <a:lnTo>
                  <a:pt x="81" y="1844"/>
                </a:lnTo>
                <a:lnTo>
                  <a:pt x="75" y="1834"/>
                </a:lnTo>
                <a:lnTo>
                  <a:pt x="68" y="1822"/>
                </a:lnTo>
                <a:lnTo>
                  <a:pt x="62" y="1809"/>
                </a:lnTo>
                <a:lnTo>
                  <a:pt x="55" y="1795"/>
                </a:lnTo>
                <a:lnTo>
                  <a:pt x="49" y="1779"/>
                </a:lnTo>
                <a:lnTo>
                  <a:pt x="44" y="1762"/>
                </a:lnTo>
                <a:lnTo>
                  <a:pt x="38" y="1744"/>
                </a:lnTo>
                <a:lnTo>
                  <a:pt x="32" y="1726"/>
                </a:lnTo>
                <a:lnTo>
                  <a:pt x="28" y="1708"/>
                </a:lnTo>
                <a:lnTo>
                  <a:pt x="23" y="1690"/>
                </a:lnTo>
                <a:lnTo>
                  <a:pt x="21" y="1671"/>
                </a:lnTo>
                <a:lnTo>
                  <a:pt x="18" y="1651"/>
                </a:lnTo>
                <a:lnTo>
                  <a:pt x="16" y="1632"/>
                </a:lnTo>
                <a:lnTo>
                  <a:pt x="15" y="1612"/>
                </a:lnTo>
                <a:lnTo>
                  <a:pt x="13" y="1593"/>
                </a:lnTo>
                <a:lnTo>
                  <a:pt x="13" y="1573"/>
                </a:lnTo>
                <a:lnTo>
                  <a:pt x="13" y="1552"/>
                </a:lnTo>
                <a:lnTo>
                  <a:pt x="15" y="1531"/>
                </a:lnTo>
                <a:lnTo>
                  <a:pt x="16" y="1510"/>
                </a:lnTo>
                <a:lnTo>
                  <a:pt x="19" y="1488"/>
                </a:lnTo>
                <a:lnTo>
                  <a:pt x="22" y="1467"/>
                </a:lnTo>
                <a:lnTo>
                  <a:pt x="25" y="1445"/>
                </a:lnTo>
                <a:lnTo>
                  <a:pt x="26" y="1433"/>
                </a:lnTo>
                <a:lnTo>
                  <a:pt x="29" y="1422"/>
                </a:lnTo>
                <a:lnTo>
                  <a:pt x="31" y="1409"/>
                </a:lnTo>
                <a:lnTo>
                  <a:pt x="32" y="1395"/>
                </a:lnTo>
                <a:lnTo>
                  <a:pt x="33" y="1382"/>
                </a:lnTo>
                <a:lnTo>
                  <a:pt x="35" y="1366"/>
                </a:lnTo>
                <a:lnTo>
                  <a:pt x="36" y="1350"/>
                </a:lnTo>
                <a:lnTo>
                  <a:pt x="38" y="1334"/>
                </a:lnTo>
                <a:lnTo>
                  <a:pt x="39" y="1317"/>
                </a:lnTo>
                <a:lnTo>
                  <a:pt x="41" y="1300"/>
                </a:lnTo>
                <a:lnTo>
                  <a:pt x="42" y="1281"/>
                </a:lnTo>
                <a:lnTo>
                  <a:pt x="44" y="1262"/>
                </a:lnTo>
                <a:lnTo>
                  <a:pt x="45" y="1242"/>
                </a:lnTo>
                <a:lnTo>
                  <a:pt x="45" y="1222"/>
                </a:lnTo>
                <a:lnTo>
                  <a:pt x="46" y="1200"/>
                </a:lnTo>
                <a:lnTo>
                  <a:pt x="48" y="1179"/>
                </a:lnTo>
                <a:lnTo>
                  <a:pt x="48" y="1156"/>
                </a:lnTo>
                <a:lnTo>
                  <a:pt x="49" y="1133"/>
                </a:lnTo>
                <a:lnTo>
                  <a:pt x="51" y="1108"/>
                </a:lnTo>
                <a:lnTo>
                  <a:pt x="51" y="1084"/>
                </a:lnTo>
                <a:lnTo>
                  <a:pt x="52" y="1058"/>
                </a:lnTo>
                <a:lnTo>
                  <a:pt x="52" y="1032"/>
                </a:lnTo>
                <a:lnTo>
                  <a:pt x="52" y="1006"/>
                </a:lnTo>
                <a:lnTo>
                  <a:pt x="54" y="977"/>
                </a:lnTo>
                <a:lnTo>
                  <a:pt x="54" y="950"/>
                </a:lnTo>
                <a:lnTo>
                  <a:pt x="54" y="921"/>
                </a:lnTo>
                <a:lnTo>
                  <a:pt x="55" y="891"/>
                </a:lnTo>
                <a:lnTo>
                  <a:pt x="55" y="860"/>
                </a:lnTo>
                <a:lnTo>
                  <a:pt x="55" y="830"/>
                </a:lnTo>
                <a:lnTo>
                  <a:pt x="55" y="799"/>
                </a:lnTo>
                <a:lnTo>
                  <a:pt x="55" y="765"/>
                </a:lnTo>
                <a:lnTo>
                  <a:pt x="55" y="732"/>
                </a:lnTo>
                <a:lnTo>
                  <a:pt x="55" y="699"/>
                </a:lnTo>
                <a:lnTo>
                  <a:pt x="55" y="668"/>
                </a:lnTo>
                <a:lnTo>
                  <a:pt x="55" y="636"/>
                </a:lnTo>
                <a:lnTo>
                  <a:pt x="55" y="606"/>
                </a:lnTo>
                <a:lnTo>
                  <a:pt x="54" y="577"/>
                </a:lnTo>
                <a:lnTo>
                  <a:pt x="54" y="548"/>
                </a:lnTo>
                <a:lnTo>
                  <a:pt x="54" y="521"/>
                </a:lnTo>
                <a:lnTo>
                  <a:pt x="52" y="495"/>
                </a:lnTo>
                <a:lnTo>
                  <a:pt x="52" y="469"/>
                </a:lnTo>
                <a:lnTo>
                  <a:pt x="51" y="444"/>
                </a:lnTo>
                <a:lnTo>
                  <a:pt x="51" y="421"/>
                </a:lnTo>
                <a:lnTo>
                  <a:pt x="49" y="398"/>
                </a:lnTo>
                <a:lnTo>
                  <a:pt x="49" y="377"/>
                </a:lnTo>
                <a:lnTo>
                  <a:pt x="48" y="357"/>
                </a:lnTo>
                <a:lnTo>
                  <a:pt x="46" y="336"/>
                </a:lnTo>
                <a:lnTo>
                  <a:pt x="46" y="318"/>
                </a:lnTo>
                <a:lnTo>
                  <a:pt x="45" y="300"/>
                </a:lnTo>
                <a:lnTo>
                  <a:pt x="44" y="283"/>
                </a:lnTo>
                <a:lnTo>
                  <a:pt x="42" y="267"/>
                </a:lnTo>
                <a:lnTo>
                  <a:pt x="41" y="251"/>
                </a:lnTo>
                <a:lnTo>
                  <a:pt x="39" y="237"/>
                </a:lnTo>
                <a:lnTo>
                  <a:pt x="38" y="224"/>
                </a:lnTo>
                <a:lnTo>
                  <a:pt x="36" y="213"/>
                </a:lnTo>
                <a:lnTo>
                  <a:pt x="35" y="201"/>
                </a:lnTo>
                <a:lnTo>
                  <a:pt x="32" y="191"/>
                </a:lnTo>
                <a:lnTo>
                  <a:pt x="31" y="181"/>
                </a:lnTo>
                <a:lnTo>
                  <a:pt x="29" y="172"/>
                </a:lnTo>
                <a:lnTo>
                  <a:pt x="28" y="165"/>
                </a:lnTo>
                <a:lnTo>
                  <a:pt x="25" y="159"/>
                </a:lnTo>
                <a:lnTo>
                  <a:pt x="23" y="154"/>
                </a:lnTo>
                <a:lnTo>
                  <a:pt x="21" y="149"/>
                </a:lnTo>
                <a:lnTo>
                  <a:pt x="19" y="145"/>
                </a:lnTo>
                <a:lnTo>
                  <a:pt x="19" y="145"/>
                </a:lnTo>
                <a:lnTo>
                  <a:pt x="19" y="145"/>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8" name="Freeform 7"/>
          <p:cNvSpPr/>
          <p:nvPr/>
        </p:nvSpPr>
        <p:spPr bwMode="auto">
          <a:xfrm>
            <a:off x="6105202" y="1983970"/>
            <a:ext cx="387350" cy="1106488"/>
          </a:xfrm>
          <a:custGeom>
            <a:avLst/>
            <a:gdLst>
              <a:gd name="T0" fmla="*/ 637 w 732"/>
              <a:gd name="T1" fmla="*/ 1016 h 2092"/>
              <a:gd name="T2" fmla="*/ 634 w 732"/>
              <a:gd name="T3" fmla="*/ 1182 h 2092"/>
              <a:gd name="T4" fmla="*/ 631 w 732"/>
              <a:gd name="T5" fmla="*/ 1333 h 2092"/>
              <a:gd name="T6" fmla="*/ 625 w 732"/>
              <a:gd name="T7" fmla="*/ 1473 h 2092"/>
              <a:gd name="T8" fmla="*/ 619 w 732"/>
              <a:gd name="T9" fmla="*/ 1598 h 2092"/>
              <a:gd name="T10" fmla="*/ 611 w 732"/>
              <a:gd name="T11" fmla="*/ 1710 h 2092"/>
              <a:gd name="T12" fmla="*/ 601 w 732"/>
              <a:gd name="T13" fmla="*/ 1808 h 2092"/>
              <a:gd name="T14" fmla="*/ 591 w 732"/>
              <a:gd name="T15" fmla="*/ 1893 h 2092"/>
              <a:gd name="T16" fmla="*/ 578 w 732"/>
              <a:gd name="T17" fmla="*/ 1964 h 2092"/>
              <a:gd name="T18" fmla="*/ 563 w 732"/>
              <a:gd name="T19" fmla="*/ 2018 h 2092"/>
              <a:gd name="T20" fmla="*/ 547 w 732"/>
              <a:gd name="T21" fmla="*/ 2057 h 2092"/>
              <a:gd name="T22" fmla="*/ 532 w 732"/>
              <a:gd name="T23" fmla="*/ 2082 h 2092"/>
              <a:gd name="T24" fmla="*/ 513 w 732"/>
              <a:gd name="T25" fmla="*/ 2092 h 2092"/>
              <a:gd name="T26" fmla="*/ 478 w 732"/>
              <a:gd name="T27" fmla="*/ 2086 h 2092"/>
              <a:gd name="T28" fmla="*/ 445 w 732"/>
              <a:gd name="T29" fmla="*/ 2059 h 2092"/>
              <a:gd name="T30" fmla="*/ 418 w 732"/>
              <a:gd name="T31" fmla="*/ 2010 h 2092"/>
              <a:gd name="T32" fmla="*/ 396 w 732"/>
              <a:gd name="T33" fmla="*/ 1941 h 2092"/>
              <a:gd name="T34" fmla="*/ 389 w 732"/>
              <a:gd name="T35" fmla="*/ 1858 h 2092"/>
              <a:gd name="T36" fmla="*/ 398 w 732"/>
              <a:gd name="T37" fmla="*/ 1763 h 2092"/>
              <a:gd name="T38" fmla="*/ 412 w 732"/>
              <a:gd name="T39" fmla="*/ 1686 h 2092"/>
              <a:gd name="T40" fmla="*/ 422 w 732"/>
              <a:gd name="T41" fmla="*/ 1607 h 2092"/>
              <a:gd name="T42" fmla="*/ 429 w 732"/>
              <a:gd name="T43" fmla="*/ 1506 h 2092"/>
              <a:gd name="T44" fmla="*/ 434 w 732"/>
              <a:gd name="T45" fmla="*/ 1381 h 2092"/>
              <a:gd name="T46" fmla="*/ 438 w 732"/>
              <a:gd name="T47" fmla="*/ 1232 h 2092"/>
              <a:gd name="T48" fmla="*/ 441 w 732"/>
              <a:gd name="T49" fmla="*/ 1062 h 2092"/>
              <a:gd name="T50" fmla="*/ 441 w 732"/>
              <a:gd name="T51" fmla="*/ 869 h 2092"/>
              <a:gd name="T52" fmla="*/ 441 w 732"/>
              <a:gd name="T53" fmla="*/ 688 h 2092"/>
              <a:gd name="T54" fmla="*/ 439 w 732"/>
              <a:gd name="T55" fmla="*/ 538 h 2092"/>
              <a:gd name="T56" fmla="*/ 436 w 732"/>
              <a:gd name="T57" fmla="*/ 419 h 2092"/>
              <a:gd name="T58" fmla="*/ 432 w 732"/>
              <a:gd name="T59" fmla="*/ 330 h 2092"/>
              <a:gd name="T60" fmla="*/ 428 w 732"/>
              <a:gd name="T61" fmla="*/ 270 h 2092"/>
              <a:gd name="T62" fmla="*/ 422 w 732"/>
              <a:gd name="T63" fmla="*/ 242 h 2092"/>
              <a:gd name="T64" fmla="*/ 409 w 732"/>
              <a:gd name="T65" fmla="*/ 235 h 2092"/>
              <a:gd name="T66" fmla="*/ 379 w 732"/>
              <a:gd name="T67" fmla="*/ 232 h 2092"/>
              <a:gd name="T68" fmla="*/ 330 w 732"/>
              <a:gd name="T69" fmla="*/ 235 h 2092"/>
              <a:gd name="T70" fmla="*/ 262 w 732"/>
              <a:gd name="T71" fmla="*/ 243 h 2092"/>
              <a:gd name="T72" fmla="*/ 176 w 732"/>
              <a:gd name="T73" fmla="*/ 255 h 2092"/>
              <a:gd name="T74" fmla="*/ 72 w 732"/>
              <a:gd name="T75" fmla="*/ 272 h 2092"/>
              <a:gd name="T76" fmla="*/ 20 w 732"/>
              <a:gd name="T77" fmla="*/ 127 h 2092"/>
              <a:gd name="T78" fmla="*/ 111 w 732"/>
              <a:gd name="T79" fmla="*/ 122 h 2092"/>
              <a:gd name="T80" fmla="*/ 190 w 732"/>
              <a:gd name="T81" fmla="*/ 111 h 2092"/>
              <a:gd name="T82" fmla="*/ 259 w 732"/>
              <a:gd name="T83" fmla="*/ 93 h 2092"/>
              <a:gd name="T84" fmla="*/ 317 w 732"/>
              <a:gd name="T85" fmla="*/ 72 h 2092"/>
              <a:gd name="T86" fmla="*/ 362 w 732"/>
              <a:gd name="T87" fmla="*/ 52 h 2092"/>
              <a:gd name="T88" fmla="*/ 395 w 732"/>
              <a:gd name="T89" fmla="*/ 32 h 2092"/>
              <a:gd name="T90" fmla="*/ 442 w 732"/>
              <a:gd name="T91" fmla="*/ 4 h 2092"/>
              <a:gd name="T92" fmla="*/ 500 w 732"/>
              <a:gd name="T93" fmla="*/ 3 h 2092"/>
              <a:gd name="T94" fmla="*/ 539 w 732"/>
              <a:gd name="T95" fmla="*/ 16 h 2092"/>
              <a:gd name="T96" fmla="*/ 585 w 732"/>
              <a:gd name="T97" fmla="*/ 40 h 2092"/>
              <a:gd name="T98" fmla="*/ 638 w 732"/>
              <a:gd name="T99" fmla="*/ 76 h 2092"/>
              <a:gd name="T100" fmla="*/ 688 w 732"/>
              <a:gd name="T101" fmla="*/ 115 h 2092"/>
              <a:gd name="T102" fmla="*/ 719 w 732"/>
              <a:gd name="T103" fmla="*/ 148 h 2092"/>
              <a:gd name="T104" fmla="*/ 732 w 732"/>
              <a:gd name="T105" fmla="*/ 177 h 2092"/>
              <a:gd name="T106" fmla="*/ 729 w 732"/>
              <a:gd name="T107" fmla="*/ 201 h 2092"/>
              <a:gd name="T108" fmla="*/ 717 w 732"/>
              <a:gd name="T109" fmla="*/ 226 h 2092"/>
              <a:gd name="T110" fmla="*/ 696 w 732"/>
              <a:gd name="T111" fmla="*/ 249 h 2092"/>
              <a:gd name="T112" fmla="*/ 676 w 732"/>
              <a:gd name="T113" fmla="*/ 269 h 2092"/>
              <a:gd name="T114" fmla="*/ 664 w 732"/>
              <a:gd name="T115" fmla="*/ 309 h 2092"/>
              <a:gd name="T116" fmla="*/ 654 w 732"/>
              <a:gd name="T117" fmla="*/ 376 h 2092"/>
              <a:gd name="T118" fmla="*/ 645 w 732"/>
              <a:gd name="T119" fmla="*/ 471 h 2092"/>
              <a:gd name="T120" fmla="*/ 641 w 732"/>
              <a:gd name="T121" fmla="*/ 590 h 2092"/>
              <a:gd name="T122" fmla="*/ 638 w 732"/>
              <a:gd name="T123" fmla="*/ 738 h 2092"/>
              <a:gd name="T124" fmla="*/ 637 w 732"/>
              <a:gd name="T125" fmla="*/ 875 h 2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2" h="2092">
                <a:moveTo>
                  <a:pt x="637" y="875"/>
                </a:moveTo>
                <a:lnTo>
                  <a:pt x="637" y="911"/>
                </a:lnTo>
                <a:lnTo>
                  <a:pt x="637" y="947"/>
                </a:lnTo>
                <a:lnTo>
                  <a:pt x="637" y="982"/>
                </a:lnTo>
                <a:lnTo>
                  <a:pt x="637" y="1016"/>
                </a:lnTo>
                <a:lnTo>
                  <a:pt x="637" y="1051"/>
                </a:lnTo>
                <a:lnTo>
                  <a:pt x="635" y="1084"/>
                </a:lnTo>
                <a:lnTo>
                  <a:pt x="635" y="1117"/>
                </a:lnTo>
                <a:lnTo>
                  <a:pt x="635" y="1150"/>
                </a:lnTo>
                <a:lnTo>
                  <a:pt x="634" y="1182"/>
                </a:lnTo>
                <a:lnTo>
                  <a:pt x="634" y="1214"/>
                </a:lnTo>
                <a:lnTo>
                  <a:pt x="632" y="1244"/>
                </a:lnTo>
                <a:lnTo>
                  <a:pt x="632" y="1274"/>
                </a:lnTo>
                <a:lnTo>
                  <a:pt x="631" y="1304"/>
                </a:lnTo>
                <a:lnTo>
                  <a:pt x="631" y="1333"/>
                </a:lnTo>
                <a:lnTo>
                  <a:pt x="629" y="1362"/>
                </a:lnTo>
                <a:lnTo>
                  <a:pt x="629" y="1391"/>
                </a:lnTo>
                <a:lnTo>
                  <a:pt x="628" y="1418"/>
                </a:lnTo>
                <a:lnTo>
                  <a:pt x="627" y="1445"/>
                </a:lnTo>
                <a:lnTo>
                  <a:pt x="625" y="1473"/>
                </a:lnTo>
                <a:lnTo>
                  <a:pt x="625" y="1499"/>
                </a:lnTo>
                <a:lnTo>
                  <a:pt x="624" y="1523"/>
                </a:lnTo>
                <a:lnTo>
                  <a:pt x="622" y="1549"/>
                </a:lnTo>
                <a:lnTo>
                  <a:pt x="621" y="1573"/>
                </a:lnTo>
                <a:lnTo>
                  <a:pt x="619" y="1598"/>
                </a:lnTo>
                <a:lnTo>
                  <a:pt x="618" y="1621"/>
                </a:lnTo>
                <a:lnTo>
                  <a:pt x="616" y="1644"/>
                </a:lnTo>
                <a:lnTo>
                  <a:pt x="614" y="1667"/>
                </a:lnTo>
                <a:lnTo>
                  <a:pt x="612" y="1689"/>
                </a:lnTo>
                <a:lnTo>
                  <a:pt x="611" y="1710"/>
                </a:lnTo>
                <a:lnTo>
                  <a:pt x="609" y="1730"/>
                </a:lnTo>
                <a:lnTo>
                  <a:pt x="606" y="1751"/>
                </a:lnTo>
                <a:lnTo>
                  <a:pt x="605" y="1771"/>
                </a:lnTo>
                <a:lnTo>
                  <a:pt x="604" y="1789"/>
                </a:lnTo>
                <a:lnTo>
                  <a:pt x="601" y="1808"/>
                </a:lnTo>
                <a:lnTo>
                  <a:pt x="599" y="1827"/>
                </a:lnTo>
                <a:lnTo>
                  <a:pt x="596" y="1844"/>
                </a:lnTo>
                <a:lnTo>
                  <a:pt x="595" y="1861"/>
                </a:lnTo>
                <a:lnTo>
                  <a:pt x="592" y="1877"/>
                </a:lnTo>
                <a:lnTo>
                  <a:pt x="591" y="1893"/>
                </a:lnTo>
                <a:lnTo>
                  <a:pt x="588" y="1909"/>
                </a:lnTo>
                <a:lnTo>
                  <a:pt x="585" y="1923"/>
                </a:lnTo>
                <a:lnTo>
                  <a:pt x="583" y="1936"/>
                </a:lnTo>
                <a:lnTo>
                  <a:pt x="580" y="1951"/>
                </a:lnTo>
                <a:lnTo>
                  <a:pt x="578" y="1964"/>
                </a:lnTo>
                <a:lnTo>
                  <a:pt x="575" y="1975"/>
                </a:lnTo>
                <a:lnTo>
                  <a:pt x="572" y="1987"/>
                </a:lnTo>
                <a:lnTo>
                  <a:pt x="569" y="1998"/>
                </a:lnTo>
                <a:lnTo>
                  <a:pt x="566" y="2008"/>
                </a:lnTo>
                <a:lnTo>
                  <a:pt x="563" y="2018"/>
                </a:lnTo>
                <a:lnTo>
                  <a:pt x="560" y="2027"/>
                </a:lnTo>
                <a:lnTo>
                  <a:pt x="557" y="2036"/>
                </a:lnTo>
                <a:lnTo>
                  <a:pt x="555" y="2043"/>
                </a:lnTo>
                <a:lnTo>
                  <a:pt x="552" y="2050"/>
                </a:lnTo>
                <a:lnTo>
                  <a:pt x="547" y="2057"/>
                </a:lnTo>
                <a:lnTo>
                  <a:pt x="544" y="2063"/>
                </a:lnTo>
                <a:lnTo>
                  <a:pt x="542" y="2069"/>
                </a:lnTo>
                <a:lnTo>
                  <a:pt x="539" y="2074"/>
                </a:lnTo>
                <a:lnTo>
                  <a:pt x="534" y="2079"/>
                </a:lnTo>
                <a:lnTo>
                  <a:pt x="532" y="2082"/>
                </a:lnTo>
                <a:lnTo>
                  <a:pt x="527" y="2086"/>
                </a:lnTo>
                <a:lnTo>
                  <a:pt x="524" y="2087"/>
                </a:lnTo>
                <a:lnTo>
                  <a:pt x="520" y="2090"/>
                </a:lnTo>
                <a:lnTo>
                  <a:pt x="517" y="2092"/>
                </a:lnTo>
                <a:lnTo>
                  <a:pt x="513" y="2092"/>
                </a:lnTo>
                <a:lnTo>
                  <a:pt x="506" y="2092"/>
                </a:lnTo>
                <a:lnTo>
                  <a:pt x="498" y="2092"/>
                </a:lnTo>
                <a:lnTo>
                  <a:pt x="491" y="2092"/>
                </a:lnTo>
                <a:lnTo>
                  <a:pt x="484" y="2089"/>
                </a:lnTo>
                <a:lnTo>
                  <a:pt x="478" y="2086"/>
                </a:lnTo>
                <a:lnTo>
                  <a:pt x="471" y="2083"/>
                </a:lnTo>
                <a:lnTo>
                  <a:pt x="464" y="2077"/>
                </a:lnTo>
                <a:lnTo>
                  <a:pt x="458" y="2073"/>
                </a:lnTo>
                <a:lnTo>
                  <a:pt x="452" y="2066"/>
                </a:lnTo>
                <a:lnTo>
                  <a:pt x="445" y="2059"/>
                </a:lnTo>
                <a:lnTo>
                  <a:pt x="439" y="2050"/>
                </a:lnTo>
                <a:lnTo>
                  <a:pt x="434" y="2041"/>
                </a:lnTo>
                <a:lnTo>
                  <a:pt x="428" y="2031"/>
                </a:lnTo>
                <a:lnTo>
                  <a:pt x="422" y="2021"/>
                </a:lnTo>
                <a:lnTo>
                  <a:pt x="418" y="2010"/>
                </a:lnTo>
                <a:lnTo>
                  <a:pt x="412" y="1997"/>
                </a:lnTo>
                <a:lnTo>
                  <a:pt x="406" y="1984"/>
                </a:lnTo>
                <a:lnTo>
                  <a:pt x="402" y="1969"/>
                </a:lnTo>
                <a:lnTo>
                  <a:pt x="399" y="1955"/>
                </a:lnTo>
                <a:lnTo>
                  <a:pt x="396" y="1941"/>
                </a:lnTo>
                <a:lnTo>
                  <a:pt x="393" y="1925"/>
                </a:lnTo>
                <a:lnTo>
                  <a:pt x="390" y="1909"/>
                </a:lnTo>
                <a:lnTo>
                  <a:pt x="390" y="1893"/>
                </a:lnTo>
                <a:lnTo>
                  <a:pt x="389" y="1876"/>
                </a:lnTo>
                <a:lnTo>
                  <a:pt x="389" y="1858"/>
                </a:lnTo>
                <a:lnTo>
                  <a:pt x="390" y="1841"/>
                </a:lnTo>
                <a:lnTo>
                  <a:pt x="390" y="1822"/>
                </a:lnTo>
                <a:lnTo>
                  <a:pt x="393" y="1802"/>
                </a:lnTo>
                <a:lnTo>
                  <a:pt x="395" y="1784"/>
                </a:lnTo>
                <a:lnTo>
                  <a:pt x="398" y="1763"/>
                </a:lnTo>
                <a:lnTo>
                  <a:pt x="402" y="1743"/>
                </a:lnTo>
                <a:lnTo>
                  <a:pt x="406" y="1722"/>
                </a:lnTo>
                <a:lnTo>
                  <a:pt x="408" y="1710"/>
                </a:lnTo>
                <a:lnTo>
                  <a:pt x="411" y="1699"/>
                </a:lnTo>
                <a:lnTo>
                  <a:pt x="412" y="1686"/>
                </a:lnTo>
                <a:lnTo>
                  <a:pt x="415" y="1671"/>
                </a:lnTo>
                <a:lnTo>
                  <a:pt x="416" y="1657"/>
                </a:lnTo>
                <a:lnTo>
                  <a:pt x="418" y="1641"/>
                </a:lnTo>
                <a:lnTo>
                  <a:pt x="419" y="1625"/>
                </a:lnTo>
                <a:lnTo>
                  <a:pt x="422" y="1607"/>
                </a:lnTo>
                <a:lnTo>
                  <a:pt x="423" y="1588"/>
                </a:lnTo>
                <a:lnTo>
                  <a:pt x="425" y="1569"/>
                </a:lnTo>
                <a:lnTo>
                  <a:pt x="426" y="1549"/>
                </a:lnTo>
                <a:lnTo>
                  <a:pt x="428" y="1527"/>
                </a:lnTo>
                <a:lnTo>
                  <a:pt x="429" y="1506"/>
                </a:lnTo>
                <a:lnTo>
                  <a:pt x="429" y="1483"/>
                </a:lnTo>
                <a:lnTo>
                  <a:pt x="431" y="1458"/>
                </a:lnTo>
                <a:lnTo>
                  <a:pt x="432" y="1434"/>
                </a:lnTo>
                <a:lnTo>
                  <a:pt x="434" y="1408"/>
                </a:lnTo>
                <a:lnTo>
                  <a:pt x="434" y="1381"/>
                </a:lnTo>
                <a:lnTo>
                  <a:pt x="435" y="1353"/>
                </a:lnTo>
                <a:lnTo>
                  <a:pt x="436" y="1324"/>
                </a:lnTo>
                <a:lnTo>
                  <a:pt x="436" y="1294"/>
                </a:lnTo>
                <a:lnTo>
                  <a:pt x="438" y="1264"/>
                </a:lnTo>
                <a:lnTo>
                  <a:pt x="438" y="1232"/>
                </a:lnTo>
                <a:lnTo>
                  <a:pt x="439" y="1201"/>
                </a:lnTo>
                <a:lnTo>
                  <a:pt x="439" y="1167"/>
                </a:lnTo>
                <a:lnTo>
                  <a:pt x="439" y="1133"/>
                </a:lnTo>
                <a:lnTo>
                  <a:pt x="439" y="1098"/>
                </a:lnTo>
                <a:lnTo>
                  <a:pt x="441" y="1062"/>
                </a:lnTo>
                <a:lnTo>
                  <a:pt x="441" y="1025"/>
                </a:lnTo>
                <a:lnTo>
                  <a:pt x="441" y="987"/>
                </a:lnTo>
                <a:lnTo>
                  <a:pt x="441" y="949"/>
                </a:lnTo>
                <a:lnTo>
                  <a:pt x="441" y="908"/>
                </a:lnTo>
                <a:lnTo>
                  <a:pt x="441" y="869"/>
                </a:lnTo>
                <a:lnTo>
                  <a:pt x="441" y="831"/>
                </a:lnTo>
                <a:lnTo>
                  <a:pt x="441" y="793"/>
                </a:lnTo>
                <a:lnTo>
                  <a:pt x="441" y="757"/>
                </a:lnTo>
                <a:lnTo>
                  <a:pt x="441" y="723"/>
                </a:lnTo>
                <a:lnTo>
                  <a:pt x="441" y="688"/>
                </a:lnTo>
                <a:lnTo>
                  <a:pt x="439" y="656"/>
                </a:lnTo>
                <a:lnTo>
                  <a:pt x="439" y="625"/>
                </a:lnTo>
                <a:lnTo>
                  <a:pt x="439" y="596"/>
                </a:lnTo>
                <a:lnTo>
                  <a:pt x="439" y="567"/>
                </a:lnTo>
                <a:lnTo>
                  <a:pt x="439" y="538"/>
                </a:lnTo>
                <a:lnTo>
                  <a:pt x="438" y="512"/>
                </a:lnTo>
                <a:lnTo>
                  <a:pt x="438" y="488"/>
                </a:lnTo>
                <a:lnTo>
                  <a:pt x="438" y="463"/>
                </a:lnTo>
                <a:lnTo>
                  <a:pt x="436" y="440"/>
                </a:lnTo>
                <a:lnTo>
                  <a:pt x="436" y="419"/>
                </a:lnTo>
                <a:lnTo>
                  <a:pt x="435" y="399"/>
                </a:lnTo>
                <a:lnTo>
                  <a:pt x="435" y="380"/>
                </a:lnTo>
                <a:lnTo>
                  <a:pt x="434" y="361"/>
                </a:lnTo>
                <a:lnTo>
                  <a:pt x="434" y="345"/>
                </a:lnTo>
                <a:lnTo>
                  <a:pt x="432" y="330"/>
                </a:lnTo>
                <a:lnTo>
                  <a:pt x="432" y="315"/>
                </a:lnTo>
                <a:lnTo>
                  <a:pt x="431" y="302"/>
                </a:lnTo>
                <a:lnTo>
                  <a:pt x="429" y="291"/>
                </a:lnTo>
                <a:lnTo>
                  <a:pt x="429" y="279"/>
                </a:lnTo>
                <a:lnTo>
                  <a:pt x="428" y="270"/>
                </a:lnTo>
                <a:lnTo>
                  <a:pt x="426" y="262"/>
                </a:lnTo>
                <a:lnTo>
                  <a:pt x="425" y="255"/>
                </a:lnTo>
                <a:lnTo>
                  <a:pt x="425" y="249"/>
                </a:lnTo>
                <a:lnTo>
                  <a:pt x="423" y="245"/>
                </a:lnTo>
                <a:lnTo>
                  <a:pt x="422" y="242"/>
                </a:lnTo>
                <a:lnTo>
                  <a:pt x="421" y="239"/>
                </a:lnTo>
                <a:lnTo>
                  <a:pt x="419" y="237"/>
                </a:lnTo>
                <a:lnTo>
                  <a:pt x="416" y="236"/>
                </a:lnTo>
                <a:lnTo>
                  <a:pt x="413" y="235"/>
                </a:lnTo>
                <a:lnTo>
                  <a:pt x="409" y="235"/>
                </a:lnTo>
                <a:lnTo>
                  <a:pt x="405" y="233"/>
                </a:lnTo>
                <a:lnTo>
                  <a:pt x="400" y="233"/>
                </a:lnTo>
                <a:lnTo>
                  <a:pt x="393" y="232"/>
                </a:lnTo>
                <a:lnTo>
                  <a:pt x="387" y="232"/>
                </a:lnTo>
                <a:lnTo>
                  <a:pt x="379" y="232"/>
                </a:lnTo>
                <a:lnTo>
                  <a:pt x="372" y="232"/>
                </a:lnTo>
                <a:lnTo>
                  <a:pt x="362" y="233"/>
                </a:lnTo>
                <a:lnTo>
                  <a:pt x="351" y="233"/>
                </a:lnTo>
                <a:lnTo>
                  <a:pt x="341" y="235"/>
                </a:lnTo>
                <a:lnTo>
                  <a:pt x="330" y="235"/>
                </a:lnTo>
                <a:lnTo>
                  <a:pt x="318" y="236"/>
                </a:lnTo>
                <a:lnTo>
                  <a:pt x="305" y="237"/>
                </a:lnTo>
                <a:lnTo>
                  <a:pt x="292" y="239"/>
                </a:lnTo>
                <a:lnTo>
                  <a:pt x="278" y="240"/>
                </a:lnTo>
                <a:lnTo>
                  <a:pt x="262" y="243"/>
                </a:lnTo>
                <a:lnTo>
                  <a:pt x="246" y="245"/>
                </a:lnTo>
                <a:lnTo>
                  <a:pt x="231" y="247"/>
                </a:lnTo>
                <a:lnTo>
                  <a:pt x="213" y="250"/>
                </a:lnTo>
                <a:lnTo>
                  <a:pt x="195" y="252"/>
                </a:lnTo>
                <a:lnTo>
                  <a:pt x="176" y="255"/>
                </a:lnTo>
                <a:lnTo>
                  <a:pt x="157" y="259"/>
                </a:lnTo>
                <a:lnTo>
                  <a:pt x="137" y="262"/>
                </a:lnTo>
                <a:lnTo>
                  <a:pt x="115" y="265"/>
                </a:lnTo>
                <a:lnTo>
                  <a:pt x="94" y="269"/>
                </a:lnTo>
                <a:lnTo>
                  <a:pt x="72" y="272"/>
                </a:lnTo>
                <a:lnTo>
                  <a:pt x="49" y="276"/>
                </a:lnTo>
                <a:lnTo>
                  <a:pt x="25" y="281"/>
                </a:lnTo>
                <a:lnTo>
                  <a:pt x="0" y="285"/>
                </a:lnTo>
                <a:lnTo>
                  <a:pt x="0" y="127"/>
                </a:lnTo>
                <a:lnTo>
                  <a:pt x="20" y="127"/>
                </a:lnTo>
                <a:lnTo>
                  <a:pt x="39" y="127"/>
                </a:lnTo>
                <a:lnTo>
                  <a:pt x="58" y="125"/>
                </a:lnTo>
                <a:lnTo>
                  <a:pt x="75" y="125"/>
                </a:lnTo>
                <a:lnTo>
                  <a:pt x="94" y="124"/>
                </a:lnTo>
                <a:lnTo>
                  <a:pt x="111" y="122"/>
                </a:lnTo>
                <a:lnTo>
                  <a:pt x="127" y="121"/>
                </a:lnTo>
                <a:lnTo>
                  <a:pt x="144" y="119"/>
                </a:lnTo>
                <a:lnTo>
                  <a:pt x="160" y="116"/>
                </a:lnTo>
                <a:lnTo>
                  <a:pt x="176" y="114"/>
                </a:lnTo>
                <a:lnTo>
                  <a:pt x="190" y="111"/>
                </a:lnTo>
                <a:lnTo>
                  <a:pt x="205" y="108"/>
                </a:lnTo>
                <a:lnTo>
                  <a:pt x="219" y="105"/>
                </a:lnTo>
                <a:lnTo>
                  <a:pt x="233" y="102"/>
                </a:lnTo>
                <a:lnTo>
                  <a:pt x="246" y="98"/>
                </a:lnTo>
                <a:lnTo>
                  <a:pt x="259" y="93"/>
                </a:lnTo>
                <a:lnTo>
                  <a:pt x="272" y="89"/>
                </a:lnTo>
                <a:lnTo>
                  <a:pt x="284" y="85"/>
                </a:lnTo>
                <a:lnTo>
                  <a:pt x="295" y="80"/>
                </a:lnTo>
                <a:lnTo>
                  <a:pt x="307" y="76"/>
                </a:lnTo>
                <a:lnTo>
                  <a:pt x="317" y="72"/>
                </a:lnTo>
                <a:lnTo>
                  <a:pt x="327" y="67"/>
                </a:lnTo>
                <a:lnTo>
                  <a:pt x="337" y="65"/>
                </a:lnTo>
                <a:lnTo>
                  <a:pt x="346" y="60"/>
                </a:lnTo>
                <a:lnTo>
                  <a:pt x="354" y="56"/>
                </a:lnTo>
                <a:lnTo>
                  <a:pt x="362" y="52"/>
                </a:lnTo>
                <a:lnTo>
                  <a:pt x="370" y="47"/>
                </a:lnTo>
                <a:lnTo>
                  <a:pt x="377" y="43"/>
                </a:lnTo>
                <a:lnTo>
                  <a:pt x="383" y="39"/>
                </a:lnTo>
                <a:lnTo>
                  <a:pt x="390" y="36"/>
                </a:lnTo>
                <a:lnTo>
                  <a:pt x="395" y="32"/>
                </a:lnTo>
                <a:lnTo>
                  <a:pt x="400" y="27"/>
                </a:lnTo>
                <a:lnTo>
                  <a:pt x="411" y="20"/>
                </a:lnTo>
                <a:lnTo>
                  <a:pt x="421" y="13"/>
                </a:lnTo>
                <a:lnTo>
                  <a:pt x="432" y="8"/>
                </a:lnTo>
                <a:lnTo>
                  <a:pt x="442" y="4"/>
                </a:lnTo>
                <a:lnTo>
                  <a:pt x="455" y="1"/>
                </a:lnTo>
                <a:lnTo>
                  <a:pt x="467" y="0"/>
                </a:lnTo>
                <a:lnTo>
                  <a:pt x="480" y="0"/>
                </a:lnTo>
                <a:lnTo>
                  <a:pt x="493" y="1"/>
                </a:lnTo>
                <a:lnTo>
                  <a:pt x="500" y="3"/>
                </a:lnTo>
                <a:lnTo>
                  <a:pt x="507" y="4"/>
                </a:lnTo>
                <a:lnTo>
                  <a:pt x="514" y="7"/>
                </a:lnTo>
                <a:lnTo>
                  <a:pt x="521" y="8"/>
                </a:lnTo>
                <a:lnTo>
                  <a:pt x="530" y="13"/>
                </a:lnTo>
                <a:lnTo>
                  <a:pt x="539" y="16"/>
                </a:lnTo>
                <a:lnTo>
                  <a:pt x="547" y="20"/>
                </a:lnTo>
                <a:lnTo>
                  <a:pt x="556" y="24"/>
                </a:lnTo>
                <a:lnTo>
                  <a:pt x="565" y="29"/>
                </a:lnTo>
                <a:lnTo>
                  <a:pt x="575" y="34"/>
                </a:lnTo>
                <a:lnTo>
                  <a:pt x="585" y="40"/>
                </a:lnTo>
                <a:lnTo>
                  <a:pt x="595" y="46"/>
                </a:lnTo>
                <a:lnTo>
                  <a:pt x="605" y="53"/>
                </a:lnTo>
                <a:lnTo>
                  <a:pt x="615" y="60"/>
                </a:lnTo>
                <a:lnTo>
                  <a:pt x="627" y="67"/>
                </a:lnTo>
                <a:lnTo>
                  <a:pt x="638" y="76"/>
                </a:lnTo>
                <a:lnTo>
                  <a:pt x="650" y="85"/>
                </a:lnTo>
                <a:lnTo>
                  <a:pt x="660" y="92"/>
                </a:lnTo>
                <a:lnTo>
                  <a:pt x="670" y="101"/>
                </a:lnTo>
                <a:lnTo>
                  <a:pt x="680" y="108"/>
                </a:lnTo>
                <a:lnTo>
                  <a:pt x="688" y="115"/>
                </a:lnTo>
                <a:lnTo>
                  <a:pt x="696" y="122"/>
                </a:lnTo>
                <a:lnTo>
                  <a:pt x="703" y="129"/>
                </a:lnTo>
                <a:lnTo>
                  <a:pt x="709" y="135"/>
                </a:lnTo>
                <a:lnTo>
                  <a:pt x="714" y="142"/>
                </a:lnTo>
                <a:lnTo>
                  <a:pt x="719" y="148"/>
                </a:lnTo>
                <a:lnTo>
                  <a:pt x="723" y="154"/>
                </a:lnTo>
                <a:lnTo>
                  <a:pt x="726" y="160"/>
                </a:lnTo>
                <a:lnTo>
                  <a:pt x="729" y="165"/>
                </a:lnTo>
                <a:lnTo>
                  <a:pt x="730" y="171"/>
                </a:lnTo>
                <a:lnTo>
                  <a:pt x="732" y="177"/>
                </a:lnTo>
                <a:lnTo>
                  <a:pt x="732" y="181"/>
                </a:lnTo>
                <a:lnTo>
                  <a:pt x="732" y="187"/>
                </a:lnTo>
                <a:lnTo>
                  <a:pt x="732" y="191"/>
                </a:lnTo>
                <a:lnTo>
                  <a:pt x="730" y="197"/>
                </a:lnTo>
                <a:lnTo>
                  <a:pt x="729" y="201"/>
                </a:lnTo>
                <a:lnTo>
                  <a:pt x="727" y="206"/>
                </a:lnTo>
                <a:lnTo>
                  <a:pt x="724" y="211"/>
                </a:lnTo>
                <a:lnTo>
                  <a:pt x="723" y="216"/>
                </a:lnTo>
                <a:lnTo>
                  <a:pt x="720" y="220"/>
                </a:lnTo>
                <a:lnTo>
                  <a:pt x="717" y="226"/>
                </a:lnTo>
                <a:lnTo>
                  <a:pt x="713" y="230"/>
                </a:lnTo>
                <a:lnTo>
                  <a:pt x="709" y="235"/>
                </a:lnTo>
                <a:lnTo>
                  <a:pt x="704" y="239"/>
                </a:lnTo>
                <a:lnTo>
                  <a:pt x="700" y="243"/>
                </a:lnTo>
                <a:lnTo>
                  <a:pt x="696" y="249"/>
                </a:lnTo>
                <a:lnTo>
                  <a:pt x="690" y="253"/>
                </a:lnTo>
                <a:lnTo>
                  <a:pt x="684" y="258"/>
                </a:lnTo>
                <a:lnTo>
                  <a:pt x="681" y="260"/>
                </a:lnTo>
                <a:lnTo>
                  <a:pt x="678" y="265"/>
                </a:lnTo>
                <a:lnTo>
                  <a:pt x="676" y="269"/>
                </a:lnTo>
                <a:lnTo>
                  <a:pt x="673" y="275"/>
                </a:lnTo>
                <a:lnTo>
                  <a:pt x="671" y="282"/>
                </a:lnTo>
                <a:lnTo>
                  <a:pt x="668" y="289"/>
                </a:lnTo>
                <a:lnTo>
                  <a:pt x="665" y="299"/>
                </a:lnTo>
                <a:lnTo>
                  <a:pt x="664" y="309"/>
                </a:lnTo>
                <a:lnTo>
                  <a:pt x="661" y="321"/>
                </a:lnTo>
                <a:lnTo>
                  <a:pt x="660" y="332"/>
                </a:lnTo>
                <a:lnTo>
                  <a:pt x="657" y="347"/>
                </a:lnTo>
                <a:lnTo>
                  <a:pt x="655" y="361"/>
                </a:lnTo>
                <a:lnTo>
                  <a:pt x="654" y="376"/>
                </a:lnTo>
                <a:lnTo>
                  <a:pt x="651" y="393"/>
                </a:lnTo>
                <a:lnTo>
                  <a:pt x="650" y="410"/>
                </a:lnTo>
                <a:lnTo>
                  <a:pt x="648" y="429"/>
                </a:lnTo>
                <a:lnTo>
                  <a:pt x="647" y="449"/>
                </a:lnTo>
                <a:lnTo>
                  <a:pt x="645" y="471"/>
                </a:lnTo>
                <a:lnTo>
                  <a:pt x="644" y="492"/>
                </a:lnTo>
                <a:lnTo>
                  <a:pt x="644" y="515"/>
                </a:lnTo>
                <a:lnTo>
                  <a:pt x="642" y="540"/>
                </a:lnTo>
                <a:lnTo>
                  <a:pt x="641" y="564"/>
                </a:lnTo>
                <a:lnTo>
                  <a:pt x="641" y="590"/>
                </a:lnTo>
                <a:lnTo>
                  <a:pt x="640" y="617"/>
                </a:lnTo>
                <a:lnTo>
                  <a:pt x="640" y="646"/>
                </a:lnTo>
                <a:lnTo>
                  <a:pt x="638" y="676"/>
                </a:lnTo>
                <a:lnTo>
                  <a:pt x="638" y="707"/>
                </a:lnTo>
                <a:lnTo>
                  <a:pt x="638" y="738"/>
                </a:lnTo>
                <a:lnTo>
                  <a:pt x="637" y="770"/>
                </a:lnTo>
                <a:lnTo>
                  <a:pt x="637" y="805"/>
                </a:lnTo>
                <a:lnTo>
                  <a:pt x="637" y="839"/>
                </a:lnTo>
                <a:lnTo>
                  <a:pt x="637" y="875"/>
                </a:lnTo>
                <a:lnTo>
                  <a:pt x="637" y="875"/>
                </a:lnTo>
                <a:lnTo>
                  <a:pt x="637" y="875"/>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9" name="Freeform 8"/>
          <p:cNvSpPr/>
          <p:nvPr/>
        </p:nvSpPr>
        <p:spPr bwMode="auto">
          <a:xfrm>
            <a:off x="6105202" y="2284007"/>
            <a:ext cx="209550" cy="103188"/>
          </a:xfrm>
          <a:custGeom>
            <a:avLst/>
            <a:gdLst>
              <a:gd name="T0" fmla="*/ 140 w 398"/>
              <a:gd name="T1" fmla="*/ 17 h 194"/>
              <a:gd name="T2" fmla="*/ 154 w 398"/>
              <a:gd name="T3" fmla="*/ 12 h 194"/>
              <a:gd name="T4" fmla="*/ 169 w 398"/>
              <a:gd name="T5" fmla="*/ 8 h 194"/>
              <a:gd name="T6" fmla="*/ 186 w 398"/>
              <a:gd name="T7" fmla="*/ 5 h 194"/>
              <a:gd name="T8" fmla="*/ 203 w 398"/>
              <a:gd name="T9" fmla="*/ 4 h 194"/>
              <a:gd name="T10" fmla="*/ 223 w 398"/>
              <a:gd name="T11" fmla="*/ 1 h 194"/>
              <a:gd name="T12" fmla="*/ 245 w 398"/>
              <a:gd name="T13" fmla="*/ 1 h 194"/>
              <a:gd name="T14" fmla="*/ 268 w 398"/>
              <a:gd name="T15" fmla="*/ 0 h 194"/>
              <a:gd name="T16" fmla="*/ 291 w 398"/>
              <a:gd name="T17" fmla="*/ 0 h 194"/>
              <a:gd name="T18" fmla="*/ 314 w 398"/>
              <a:gd name="T19" fmla="*/ 2 h 194"/>
              <a:gd name="T20" fmla="*/ 333 w 398"/>
              <a:gd name="T21" fmla="*/ 7 h 194"/>
              <a:gd name="T22" fmla="*/ 350 w 398"/>
              <a:gd name="T23" fmla="*/ 14 h 194"/>
              <a:gd name="T24" fmla="*/ 364 w 398"/>
              <a:gd name="T25" fmla="*/ 23 h 194"/>
              <a:gd name="T26" fmla="*/ 376 w 398"/>
              <a:gd name="T27" fmla="*/ 34 h 194"/>
              <a:gd name="T28" fmla="*/ 385 w 398"/>
              <a:gd name="T29" fmla="*/ 48 h 194"/>
              <a:gd name="T30" fmla="*/ 390 w 398"/>
              <a:gd name="T31" fmla="*/ 64 h 194"/>
              <a:gd name="T32" fmla="*/ 395 w 398"/>
              <a:gd name="T33" fmla="*/ 82 h 194"/>
              <a:gd name="T34" fmla="*/ 398 w 398"/>
              <a:gd name="T35" fmla="*/ 99 h 194"/>
              <a:gd name="T36" fmla="*/ 396 w 398"/>
              <a:gd name="T37" fmla="*/ 113 h 194"/>
              <a:gd name="T38" fmla="*/ 393 w 398"/>
              <a:gd name="T39" fmla="*/ 128 h 194"/>
              <a:gd name="T40" fmla="*/ 387 w 398"/>
              <a:gd name="T41" fmla="*/ 139 h 194"/>
              <a:gd name="T42" fmla="*/ 379 w 398"/>
              <a:gd name="T43" fmla="*/ 149 h 194"/>
              <a:gd name="T44" fmla="*/ 369 w 398"/>
              <a:gd name="T45" fmla="*/ 159 h 194"/>
              <a:gd name="T46" fmla="*/ 356 w 398"/>
              <a:gd name="T47" fmla="*/ 167 h 194"/>
              <a:gd name="T48" fmla="*/ 344 w 398"/>
              <a:gd name="T49" fmla="*/ 171 h 194"/>
              <a:gd name="T50" fmla="*/ 336 w 398"/>
              <a:gd name="T51" fmla="*/ 174 h 194"/>
              <a:gd name="T52" fmla="*/ 324 w 398"/>
              <a:gd name="T53" fmla="*/ 177 h 194"/>
              <a:gd name="T54" fmla="*/ 311 w 398"/>
              <a:gd name="T55" fmla="*/ 179 h 194"/>
              <a:gd name="T56" fmla="*/ 297 w 398"/>
              <a:gd name="T57" fmla="*/ 181 h 194"/>
              <a:gd name="T58" fmla="*/ 279 w 398"/>
              <a:gd name="T59" fmla="*/ 184 h 194"/>
              <a:gd name="T60" fmla="*/ 262 w 398"/>
              <a:gd name="T61" fmla="*/ 185 h 194"/>
              <a:gd name="T62" fmla="*/ 242 w 398"/>
              <a:gd name="T63" fmla="*/ 187 h 194"/>
              <a:gd name="T64" fmla="*/ 220 w 398"/>
              <a:gd name="T65" fmla="*/ 188 h 194"/>
              <a:gd name="T66" fmla="*/ 196 w 398"/>
              <a:gd name="T67" fmla="*/ 190 h 194"/>
              <a:gd name="T68" fmla="*/ 171 w 398"/>
              <a:gd name="T69" fmla="*/ 191 h 194"/>
              <a:gd name="T70" fmla="*/ 144 w 398"/>
              <a:gd name="T71" fmla="*/ 192 h 194"/>
              <a:gd name="T72" fmla="*/ 115 w 398"/>
              <a:gd name="T73" fmla="*/ 192 h 194"/>
              <a:gd name="T74" fmla="*/ 85 w 398"/>
              <a:gd name="T75" fmla="*/ 194 h 194"/>
              <a:gd name="T76" fmla="*/ 52 w 398"/>
              <a:gd name="T77" fmla="*/ 194 h 194"/>
              <a:gd name="T78" fmla="*/ 17 w 398"/>
              <a:gd name="T79" fmla="*/ 194 h 194"/>
              <a:gd name="T80" fmla="*/ 0 w 398"/>
              <a:gd name="T81" fmla="*/ 36 h 194"/>
              <a:gd name="T82" fmla="*/ 40 w 398"/>
              <a:gd name="T83" fmla="*/ 34 h 194"/>
              <a:gd name="T84" fmla="*/ 76 w 398"/>
              <a:gd name="T85" fmla="*/ 31 h 194"/>
              <a:gd name="T86" fmla="*/ 108 w 398"/>
              <a:gd name="T87" fmla="*/ 25 h 194"/>
              <a:gd name="T88" fmla="*/ 134 w 398"/>
              <a:gd name="T89" fmla="*/ 18 h 194"/>
              <a:gd name="T90" fmla="*/ 134 w 398"/>
              <a:gd name="T91" fmla="*/ 1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8" h="194">
                <a:moveTo>
                  <a:pt x="134" y="18"/>
                </a:moveTo>
                <a:lnTo>
                  <a:pt x="140" y="17"/>
                </a:lnTo>
                <a:lnTo>
                  <a:pt x="147" y="14"/>
                </a:lnTo>
                <a:lnTo>
                  <a:pt x="154" y="12"/>
                </a:lnTo>
                <a:lnTo>
                  <a:pt x="161" y="11"/>
                </a:lnTo>
                <a:lnTo>
                  <a:pt x="169" y="8"/>
                </a:lnTo>
                <a:lnTo>
                  <a:pt x="177" y="7"/>
                </a:lnTo>
                <a:lnTo>
                  <a:pt x="186" y="5"/>
                </a:lnTo>
                <a:lnTo>
                  <a:pt x="195" y="5"/>
                </a:lnTo>
                <a:lnTo>
                  <a:pt x="203" y="4"/>
                </a:lnTo>
                <a:lnTo>
                  <a:pt x="213" y="2"/>
                </a:lnTo>
                <a:lnTo>
                  <a:pt x="223" y="1"/>
                </a:lnTo>
                <a:lnTo>
                  <a:pt x="233" y="1"/>
                </a:lnTo>
                <a:lnTo>
                  <a:pt x="245" y="1"/>
                </a:lnTo>
                <a:lnTo>
                  <a:pt x="256" y="0"/>
                </a:lnTo>
                <a:lnTo>
                  <a:pt x="268" y="0"/>
                </a:lnTo>
                <a:lnTo>
                  <a:pt x="279" y="0"/>
                </a:lnTo>
                <a:lnTo>
                  <a:pt x="291" y="0"/>
                </a:lnTo>
                <a:lnTo>
                  <a:pt x="303" y="1"/>
                </a:lnTo>
                <a:lnTo>
                  <a:pt x="314" y="2"/>
                </a:lnTo>
                <a:lnTo>
                  <a:pt x="324" y="4"/>
                </a:lnTo>
                <a:lnTo>
                  <a:pt x="333" y="7"/>
                </a:lnTo>
                <a:lnTo>
                  <a:pt x="341" y="10"/>
                </a:lnTo>
                <a:lnTo>
                  <a:pt x="350" y="14"/>
                </a:lnTo>
                <a:lnTo>
                  <a:pt x="357" y="18"/>
                </a:lnTo>
                <a:lnTo>
                  <a:pt x="364" y="23"/>
                </a:lnTo>
                <a:lnTo>
                  <a:pt x="370" y="28"/>
                </a:lnTo>
                <a:lnTo>
                  <a:pt x="376" y="34"/>
                </a:lnTo>
                <a:lnTo>
                  <a:pt x="380" y="41"/>
                </a:lnTo>
                <a:lnTo>
                  <a:pt x="385" y="48"/>
                </a:lnTo>
                <a:lnTo>
                  <a:pt x="389" y="56"/>
                </a:lnTo>
                <a:lnTo>
                  <a:pt x="390" y="64"/>
                </a:lnTo>
                <a:lnTo>
                  <a:pt x="393" y="73"/>
                </a:lnTo>
                <a:lnTo>
                  <a:pt x="395" y="82"/>
                </a:lnTo>
                <a:lnTo>
                  <a:pt x="396" y="90"/>
                </a:lnTo>
                <a:lnTo>
                  <a:pt x="398" y="99"/>
                </a:lnTo>
                <a:lnTo>
                  <a:pt x="396" y="106"/>
                </a:lnTo>
                <a:lnTo>
                  <a:pt x="396" y="113"/>
                </a:lnTo>
                <a:lnTo>
                  <a:pt x="395" y="120"/>
                </a:lnTo>
                <a:lnTo>
                  <a:pt x="393" y="128"/>
                </a:lnTo>
                <a:lnTo>
                  <a:pt x="390" y="133"/>
                </a:lnTo>
                <a:lnTo>
                  <a:pt x="387" y="139"/>
                </a:lnTo>
                <a:lnTo>
                  <a:pt x="383" y="145"/>
                </a:lnTo>
                <a:lnTo>
                  <a:pt x="379" y="149"/>
                </a:lnTo>
                <a:lnTo>
                  <a:pt x="375" y="155"/>
                </a:lnTo>
                <a:lnTo>
                  <a:pt x="369" y="159"/>
                </a:lnTo>
                <a:lnTo>
                  <a:pt x="363" y="162"/>
                </a:lnTo>
                <a:lnTo>
                  <a:pt x="356" y="167"/>
                </a:lnTo>
                <a:lnTo>
                  <a:pt x="349" y="169"/>
                </a:lnTo>
                <a:lnTo>
                  <a:pt x="344" y="171"/>
                </a:lnTo>
                <a:lnTo>
                  <a:pt x="340" y="172"/>
                </a:lnTo>
                <a:lnTo>
                  <a:pt x="336" y="174"/>
                </a:lnTo>
                <a:lnTo>
                  <a:pt x="330" y="175"/>
                </a:lnTo>
                <a:lnTo>
                  <a:pt x="324" y="177"/>
                </a:lnTo>
                <a:lnTo>
                  <a:pt x="318" y="178"/>
                </a:lnTo>
                <a:lnTo>
                  <a:pt x="311" y="179"/>
                </a:lnTo>
                <a:lnTo>
                  <a:pt x="304" y="179"/>
                </a:lnTo>
                <a:lnTo>
                  <a:pt x="297" y="181"/>
                </a:lnTo>
                <a:lnTo>
                  <a:pt x="288" y="182"/>
                </a:lnTo>
                <a:lnTo>
                  <a:pt x="279" y="184"/>
                </a:lnTo>
                <a:lnTo>
                  <a:pt x="271" y="184"/>
                </a:lnTo>
                <a:lnTo>
                  <a:pt x="262" y="185"/>
                </a:lnTo>
                <a:lnTo>
                  <a:pt x="252" y="187"/>
                </a:lnTo>
                <a:lnTo>
                  <a:pt x="242" y="187"/>
                </a:lnTo>
                <a:lnTo>
                  <a:pt x="231" y="188"/>
                </a:lnTo>
                <a:lnTo>
                  <a:pt x="220" y="188"/>
                </a:lnTo>
                <a:lnTo>
                  <a:pt x="209" y="190"/>
                </a:lnTo>
                <a:lnTo>
                  <a:pt x="196" y="190"/>
                </a:lnTo>
                <a:lnTo>
                  <a:pt x="184" y="191"/>
                </a:lnTo>
                <a:lnTo>
                  <a:pt x="171" y="191"/>
                </a:lnTo>
                <a:lnTo>
                  <a:pt x="157" y="191"/>
                </a:lnTo>
                <a:lnTo>
                  <a:pt x="144" y="192"/>
                </a:lnTo>
                <a:lnTo>
                  <a:pt x="130" y="192"/>
                </a:lnTo>
                <a:lnTo>
                  <a:pt x="115" y="192"/>
                </a:lnTo>
                <a:lnTo>
                  <a:pt x="99" y="192"/>
                </a:lnTo>
                <a:lnTo>
                  <a:pt x="85" y="194"/>
                </a:lnTo>
                <a:lnTo>
                  <a:pt x="68" y="194"/>
                </a:lnTo>
                <a:lnTo>
                  <a:pt x="52" y="194"/>
                </a:lnTo>
                <a:lnTo>
                  <a:pt x="35" y="194"/>
                </a:lnTo>
                <a:lnTo>
                  <a:pt x="17" y="194"/>
                </a:lnTo>
                <a:lnTo>
                  <a:pt x="0" y="194"/>
                </a:lnTo>
                <a:lnTo>
                  <a:pt x="0" y="36"/>
                </a:lnTo>
                <a:lnTo>
                  <a:pt x="22" y="36"/>
                </a:lnTo>
                <a:lnTo>
                  <a:pt x="40" y="34"/>
                </a:lnTo>
                <a:lnTo>
                  <a:pt x="59" y="33"/>
                </a:lnTo>
                <a:lnTo>
                  <a:pt x="76" y="31"/>
                </a:lnTo>
                <a:lnTo>
                  <a:pt x="92" y="28"/>
                </a:lnTo>
                <a:lnTo>
                  <a:pt x="108" y="25"/>
                </a:lnTo>
                <a:lnTo>
                  <a:pt x="121" y="23"/>
                </a:lnTo>
                <a:lnTo>
                  <a:pt x="134" y="18"/>
                </a:lnTo>
                <a:lnTo>
                  <a:pt x="134" y="18"/>
                </a:lnTo>
                <a:lnTo>
                  <a:pt x="134" y="18"/>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0" name="Freeform 9"/>
          <p:cNvSpPr/>
          <p:nvPr/>
        </p:nvSpPr>
        <p:spPr bwMode="auto">
          <a:xfrm>
            <a:off x="6105202" y="2525307"/>
            <a:ext cx="215900" cy="101600"/>
          </a:xfrm>
          <a:custGeom>
            <a:avLst/>
            <a:gdLst>
              <a:gd name="T0" fmla="*/ 177 w 409"/>
              <a:gd name="T1" fmla="*/ 9 h 193"/>
              <a:gd name="T2" fmla="*/ 203 w 409"/>
              <a:gd name="T3" fmla="*/ 5 h 193"/>
              <a:gd name="T4" fmla="*/ 225 w 409"/>
              <a:gd name="T5" fmla="*/ 2 h 193"/>
              <a:gd name="T6" fmla="*/ 245 w 409"/>
              <a:gd name="T7" fmla="*/ 0 h 193"/>
              <a:gd name="T8" fmla="*/ 262 w 409"/>
              <a:gd name="T9" fmla="*/ 0 h 193"/>
              <a:gd name="T10" fmla="*/ 282 w 409"/>
              <a:gd name="T11" fmla="*/ 3 h 193"/>
              <a:gd name="T12" fmla="*/ 305 w 409"/>
              <a:gd name="T13" fmla="*/ 9 h 193"/>
              <a:gd name="T14" fmla="*/ 333 w 409"/>
              <a:gd name="T15" fmla="*/ 18 h 193"/>
              <a:gd name="T16" fmla="*/ 356 w 409"/>
              <a:gd name="T17" fmla="*/ 26 h 193"/>
              <a:gd name="T18" fmla="*/ 369 w 409"/>
              <a:gd name="T19" fmla="*/ 32 h 193"/>
              <a:gd name="T20" fmla="*/ 380 w 409"/>
              <a:gd name="T21" fmla="*/ 39 h 193"/>
              <a:gd name="T22" fmla="*/ 390 w 409"/>
              <a:gd name="T23" fmla="*/ 48 h 193"/>
              <a:gd name="T24" fmla="*/ 398 w 409"/>
              <a:gd name="T25" fmla="*/ 58 h 193"/>
              <a:gd name="T26" fmla="*/ 403 w 409"/>
              <a:gd name="T27" fmla="*/ 68 h 193"/>
              <a:gd name="T28" fmla="*/ 408 w 409"/>
              <a:gd name="T29" fmla="*/ 78 h 193"/>
              <a:gd name="T30" fmla="*/ 409 w 409"/>
              <a:gd name="T31" fmla="*/ 91 h 193"/>
              <a:gd name="T32" fmla="*/ 409 w 409"/>
              <a:gd name="T33" fmla="*/ 103 h 193"/>
              <a:gd name="T34" fmla="*/ 408 w 409"/>
              <a:gd name="T35" fmla="*/ 116 h 193"/>
              <a:gd name="T36" fmla="*/ 403 w 409"/>
              <a:gd name="T37" fmla="*/ 126 h 193"/>
              <a:gd name="T38" fmla="*/ 398 w 409"/>
              <a:gd name="T39" fmla="*/ 137 h 193"/>
              <a:gd name="T40" fmla="*/ 390 w 409"/>
              <a:gd name="T41" fmla="*/ 146 h 193"/>
              <a:gd name="T42" fmla="*/ 380 w 409"/>
              <a:gd name="T43" fmla="*/ 155 h 193"/>
              <a:gd name="T44" fmla="*/ 369 w 409"/>
              <a:gd name="T45" fmla="*/ 162 h 193"/>
              <a:gd name="T46" fmla="*/ 356 w 409"/>
              <a:gd name="T47" fmla="*/ 167 h 193"/>
              <a:gd name="T48" fmla="*/ 344 w 409"/>
              <a:gd name="T49" fmla="*/ 172 h 193"/>
              <a:gd name="T50" fmla="*/ 336 w 409"/>
              <a:gd name="T51" fmla="*/ 175 h 193"/>
              <a:gd name="T52" fmla="*/ 324 w 409"/>
              <a:gd name="T53" fmla="*/ 178 h 193"/>
              <a:gd name="T54" fmla="*/ 311 w 409"/>
              <a:gd name="T55" fmla="*/ 179 h 193"/>
              <a:gd name="T56" fmla="*/ 297 w 409"/>
              <a:gd name="T57" fmla="*/ 182 h 193"/>
              <a:gd name="T58" fmla="*/ 279 w 409"/>
              <a:gd name="T59" fmla="*/ 183 h 193"/>
              <a:gd name="T60" fmla="*/ 262 w 409"/>
              <a:gd name="T61" fmla="*/ 186 h 193"/>
              <a:gd name="T62" fmla="*/ 242 w 409"/>
              <a:gd name="T63" fmla="*/ 188 h 193"/>
              <a:gd name="T64" fmla="*/ 220 w 409"/>
              <a:gd name="T65" fmla="*/ 189 h 193"/>
              <a:gd name="T66" fmla="*/ 196 w 409"/>
              <a:gd name="T67" fmla="*/ 189 h 193"/>
              <a:gd name="T68" fmla="*/ 171 w 409"/>
              <a:gd name="T69" fmla="*/ 191 h 193"/>
              <a:gd name="T70" fmla="*/ 144 w 409"/>
              <a:gd name="T71" fmla="*/ 192 h 193"/>
              <a:gd name="T72" fmla="*/ 115 w 409"/>
              <a:gd name="T73" fmla="*/ 192 h 193"/>
              <a:gd name="T74" fmla="*/ 85 w 409"/>
              <a:gd name="T75" fmla="*/ 193 h 193"/>
              <a:gd name="T76" fmla="*/ 52 w 409"/>
              <a:gd name="T77" fmla="*/ 193 h 193"/>
              <a:gd name="T78" fmla="*/ 17 w 409"/>
              <a:gd name="T79" fmla="*/ 193 h 193"/>
              <a:gd name="T80" fmla="*/ 0 w 409"/>
              <a:gd name="T81" fmla="*/ 41 h 193"/>
              <a:gd name="T82" fmla="*/ 27 w 409"/>
              <a:gd name="T83" fmla="*/ 36 h 193"/>
              <a:gd name="T84" fmla="*/ 52 w 409"/>
              <a:gd name="T85" fmla="*/ 32 h 193"/>
              <a:gd name="T86" fmla="*/ 75 w 409"/>
              <a:gd name="T87" fmla="*/ 29 h 193"/>
              <a:gd name="T88" fmla="*/ 97 w 409"/>
              <a:gd name="T89" fmla="*/ 25 h 193"/>
              <a:gd name="T90" fmla="*/ 115 w 409"/>
              <a:gd name="T91" fmla="*/ 22 h 193"/>
              <a:gd name="T92" fmla="*/ 134 w 409"/>
              <a:gd name="T93" fmla="*/ 19 h 193"/>
              <a:gd name="T94" fmla="*/ 150 w 409"/>
              <a:gd name="T95" fmla="*/ 15 h 193"/>
              <a:gd name="T96" fmla="*/ 164 w 409"/>
              <a:gd name="T97" fmla="*/ 12 h 193"/>
              <a:gd name="T98" fmla="*/ 164 w 409"/>
              <a:gd name="T99" fmla="*/ 1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9" h="193">
                <a:moveTo>
                  <a:pt x="164" y="12"/>
                </a:moveTo>
                <a:lnTo>
                  <a:pt x="177" y="9"/>
                </a:lnTo>
                <a:lnTo>
                  <a:pt x="190" y="8"/>
                </a:lnTo>
                <a:lnTo>
                  <a:pt x="203" y="5"/>
                </a:lnTo>
                <a:lnTo>
                  <a:pt x="215" y="3"/>
                </a:lnTo>
                <a:lnTo>
                  <a:pt x="225" y="2"/>
                </a:lnTo>
                <a:lnTo>
                  <a:pt x="235" y="2"/>
                </a:lnTo>
                <a:lnTo>
                  <a:pt x="245" y="0"/>
                </a:lnTo>
                <a:lnTo>
                  <a:pt x="254" y="0"/>
                </a:lnTo>
                <a:lnTo>
                  <a:pt x="262" y="0"/>
                </a:lnTo>
                <a:lnTo>
                  <a:pt x="272" y="2"/>
                </a:lnTo>
                <a:lnTo>
                  <a:pt x="282" y="3"/>
                </a:lnTo>
                <a:lnTo>
                  <a:pt x="294" y="6"/>
                </a:lnTo>
                <a:lnTo>
                  <a:pt x="305" y="9"/>
                </a:lnTo>
                <a:lnTo>
                  <a:pt x="320" y="13"/>
                </a:lnTo>
                <a:lnTo>
                  <a:pt x="333" y="18"/>
                </a:lnTo>
                <a:lnTo>
                  <a:pt x="349" y="23"/>
                </a:lnTo>
                <a:lnTo>
                  <a:pt x="356" y="26"/>
                </a:lnTo>
                <a:lnTo>
                  <a:pt x="363" y="29"/>
                </a:lnTo>
                <a:lnTo>
                  <a:pt x="369" y="32"/>
                </a:lnTo>
                <a:lnTo>
                  <a:pt x="375" y="36"/>
                </a:lnTo>
                <a:lnTo>
                  <a:pt x="380" y="39"/>
                </a:lnTo>
                <a:lnTo>
                  <a:pt x="386" y="44"/>
                </a:lnTo>
                <a:lnTo>
                  <a:pt x="390" y="48"/>
                </a:lnTo>
                <a:lnTo>
                  <a:pt x="395" y="52"/>
                </a:lnTo>
                <a:lnTo>
                  <a:pt x="398" y="58"/>
                </a:lnTo>
                <a:lnTo>
                  <a:pt x="400" y="62"/>
                </a:lnTo>
                <a:lnTo>
                  <a:pt x="403" y="68"/>
                </a:lnTo>
                <a:lnTo>
                  <a:pt x="405" y="72"/>
                </a:lnTo>
                <a:lnTo>
                  <a:pt x="408" y="78"/>
                </a:lnTo>
                <a:lnTo>
                  <a:pt x="408" y="84"/>
                </a:lnTo>
                <a:lnTo>
                  <a:pt x="409" y="91"/>
                </a:lnTo>
                <a:lnTo>
                  <a:pt x="409" y="97"/>
                </a:lnTo>
                <a:lnTo>
                  <a:pt x="409" y="103"/>
                </a:lnTo>
                <a:lnTo>
                  <a:pt x="408" y="110"/>
                </a:lnTo>
                <a:lnTo>
                  <a:pt x="408" y="116"/>
                </a:lnTo>
                <a:lnTo>
                  <a:pt x="405" y="121"/>
                </a:lnTo>
                <a:lnTo>
                  <a:pt x="403" y="126"/>
                </a:lnTo>
                <a:lnTo>
                  <a:pt x="400" y="131"/>
                </a:lnTo>
                <a:lnTo>
                  <a:pt x="398" y="137"/>
                </a:lnTo>
                <a:lnTo>
                  <a:pt x="395" y="142"/>
                </a:lnTo>
                <a:lnTo>
                  <a:pt x="390" y="146"/>
                </a:lnTo>
                <a:lnTo>
                  <a:pt x="386" y="150"/>
                </a:lnTo>
                <a:lnTo>
                  <a:pt x="380" y="155"/>
                </a:lnTo>
                <a:lnTo>
                  <a:pt x="375" y="157"/>
                </a:lnTo>
                <a:lnTo>
                  <a:pt x="369" y="162"/>
                </a:lnTo>
                <a:lnTo>
                  <a:pt x="363" y="165"/>
                </a:lnTo>
                <a:lnTo>
                  <a:pt x="356" y="167"/>
                </a:lnTo>
                <a:lnTo>
                  <a:pt x="349" y="170"/>
                </a:lnTo>
                <a:lnTo>
                  <a:pt x="344" y="172"/>
                </a:lnTo>
                <a:lnTo>
                  <a:pt x="340" y="173"/>
                </a:lnTo>
                <a:lnTo>
                  <a:pt x="336" y="175"/>
                </a:lnTo>
                <a:lnTo>
                  <a:pt x="330" y="176"/>
                </a:lnTo>
                <a:lnTo>
                  <a:pt x="324" y="178"/>
                </a:lnTo>
                <a:lnTo>
                  <a:pt x="318" y="179"/>
                </a:lnTo>
                <a:lnTo>
                  <a:pt x="311" y="179"/>
                </a:lnTo>
                <a:lnTo>
                  <a:pt x="304" y="180"/>
                </a:lnTo>
                <a:lnTo>
                  <a:pt x="297" y="182"/>
                </a:lnTo>
                <a:lnTo>
                  <a:pt x="288" y="183"/>
                </a:lnTo>
                <a:lnTo>
                  <a:pt x="279" y="183"/>
                </a:lnTo>
                <a:lnTo>
                  <a:pt x="271" y="185"/>
                </a:lnTo>
                <a:lnTo>
                  <a:pt x="262" y="186"/>
                </a:lnTo>
                <a:lnTo>
                  <a:pt x="252" y="186"/>
                </a:lnTo>
                <a:lnTo>
                  <a:pt x="242" y="188"/>
                </a:lnTo>
                <a:lnTo>
                  <a:pt x="231" y="188"/>
                </a:lnTo>
                <a:lnTo>
                  <a:pt x="220" y="189"/>
                </a:lnTo>
                <a:lnTo>
                  <a:pt x="209" y="189"/>
                </a:lnTo>
                <a:lnTo>
                  <a:pt x="196" y="189"/>
                </a:lnTo>
                <a:lnTo>
                  <a:pt x="184" y="191"/>
                </a:lnTo>
                <a:lnTo>
                  <a:pt x="171" y="191"/>
                </a:lnTo>
                <a:lnTo>
                  <a:pt x="157" y="192"/>
                </a:lnTo>
                <a:lnTo>
                  <a:pt x="144" y="192"/>
                </a:lnTo>
                <a:lnTo>
                  <a:pt x="130" y="192"/>
                </a:lnTo>
                <a:lnTo>
                  <a:pt x="115" y="192"/>
                </a:lnTo>
                <a:lnTo>
                  <a:pt x="99" y="192"/>
                </a:lnTo>
                <a:lnTo>
                  <a:pt x="85" y="193"/>
                </a:lnTo>
                <a:lnTo>
                  <a:pt x="68" y="193"/>
                </a:lnTo>
                <a:lnTo>
                  <a:pt x="52" y="193"/>
                </a:lnTo>
                <a:lnTo>
                  <a:pt x="35" y="193"/>
                </a:lnTo>
                <a:lnTo>
                  <a:pt x="17" y="193"/>
                </a:lnTo>
                <a:lnTo>
                  <a:pt x="0" y="193"/>
                </a:lnTo>
                <a:lnTo>
                  <a:pt x="0" y="41"/>
                </a:lnTo>
                <a:lnTo>
                  <a:pt x="13" y="39"/>
                </a:lnTo>
                <a:lnTo>
                  <a:pt x="27" y="36"/>
                </a:lnTo>
                <a:lnTo>
                  <a:pt x="39" y="35"/>
                </a:lnTo>
                <a:lnTo>
                  <a:pt x="52" y="32"/>
                </a:lnTo>
                <a:lnTo>
                  <a:pt x="63" y="31"/>
                </a:lnTo>
                <a:lnTo>
                  <a:pt x="75" y="29"/>
                </a:lnTo>
                <a:lnTo>
                  <a:pt x="85" y="28"/>
                </a:lnTo>
                <a:lnTo>
                  <a:pt x="97" y="25"/>
                </a:lnTo>
                <a:lnTo>
                  <a:pt x="107" y="23"/>
                </a:lnTo>
                <a:lnTo>
                  <a:pt x="115" y="22"/>
                </a:lnTo>
                <a:lnTo>
                  <a:pt x="125" y="21"/>
                </a:lnTo>
                <a:lnTo>
                  <a:pt x="134" y="19"/>
                </a:lnTo>
                <a:lnTo>
                  <a:pt x="143" y="16"/>
                </a:lnTo>
                <a:lnTo>
                  <a:pt x="150" y="15"/>
                </a:lnTo>
                <a:lnTo>
                  <a:pt x="157" y="13"/>
                </a:lnTo>
                <a:lnTo>
                  <a:pt x="164" y="12"/>
                </a:lnTo>
                <a:lnTo>
                  <a:pt x="164" y="12"/>
                </a:lnTo>
                <a:lnTo>
                  <a:pt x="164" y="12"/>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1" name="Freeform 10"/>
          <p:cNvSpPr/>
          <p:nvPr/>
        </p:nvSpPr>
        <p:spPr bwMode="auto">
          <a:xfrm>
            <a:off x="6119489" y="2855507"/>
            <a:ext cx="250825" cy="36513"/>
          </a:xfrm>
          <a:custGeom>
            <a:avLst/>
            <a:gdLst>
              <a:gd name="T0" fmla="*/ 265 w 474"/>
              <a:gd name="T1" fmla="*/ 11 h 69"/>
              <a:gd name="T2" fmla="*/ 287 w 474"/>
              <a:gd name="T3" fmla="*/ 8 h 69"/>
              <a:gd name="T4" fmla="*/ 307 w 474"/>
              <a:gd name="T5" fmla="*/ 6 h 69"/>
              <a:gd name="T6" fmla="*/ 326 w 474"/>
              <a:gd name="T7" fmla="*/ 4 h 69"/>
              <a:gd name="T8" fmla="*/ 343 w 474"/>
              <a:gd name="T9" fmla="*/ 3 h 69"/>
              <a:gd name="T10" fmla="*/ 359 w 474"/>
              <a:gd name="T11" fmla="*/ 1 h 69"/>
              <a:gd name="T12" fmla="*/ 375 w 474"/>
              <a:gd name="T13" fmla="*/ 0 h 69"/>
              <a:gd name="T14" fmla="*/ 388 w 474"/>
              <a:gd name="T15" fmla="*/ 0 h 69"/>
              <a:gd name="T16" fmla="*/ 401 w 474"/>
              <a:gd name="T17" fmla="*/ 0 h 69"/>
              <a:gd name="T18" fmla="*/ 407 w 474"/>
              <a:gd name="T19" fmla="*/ 0 h 69"/>
              <a:gd name="T20" fmla="*/ 412 w 474"/>
              <a:gd name="T21" fmla="*/ 1 h 69"/>
              <a:gd name="T22" fmla="*/ 417 w 474"/>
              <a:gd name="T23" fmla="*/ 3 h 69"/>
              <a:gd name="T24" fmla="*/ 422 w 474"/>
              <a:gd name="T25" fmla="*/ 4 h 69"/>
              <a:gd name="T26" fmla="*/ 428 w 474"/>
              <a:gd name="T27" fmla="*/ 7 h 69"/>
              <a:gd name="T28" fmla="*/ 433 w 474"/>
              <a:gd name="T29" fmla="*/ 10 h 69"/>
              <a:gd name="T30" fmla="*/ 437 w 474"/>
              <a:gd name="T31" fmla="*/ 13 h 69"/>
              <a:gd name="T32" fmla="*/ 443 w 474"/>
              <a:gd name="T33" fmla="*/ 17 h 69"/>
              <a:gd name="T34" fmla="*/ 447 w 474"/>
              <a:gd name="T35" fmla="*/ 21 h 69"/>
              <a:gd name="T36" fmla="*/ 451 w 474"/>
              <a:gd name="T37" fmla="*/ 27 h 69"/>
              <a:gd name="T38" fmla="*/ 456 w 474"/>
              <a:gd name="T39" fmla="*/ 33 h 69"/>
              <a:gd name="T40" fmla="*/ 460 w 474"/>
              <a:gd name="T41" fmla="*/ 39 h 69"/>
              <a:gd name="T42" fmla="*/ 463 w 474"/>
              <a:gd name="T43" fmla="*/ 46 h 69"/>
              <a:gd name="T44" fmla="*/ 467 w 474"/>
              <a:gd name="T45" fmla="*/ 53 h 69"/>
              <a:gd name="T46" fmla="*/ 471 w 474"/>
              <a:gd name="T47" fmla="*/ 60 h 69"/>
              <a:gd name="T48" fmla="*/ 474 w 474"/>
              <a:gd name="T49" fmla="*/ 69 h 69"/>
              <a:gd name="T50" fmla="*/ 0 w 474"/>
              <a:gd name="T51" fmla="*/ 69 h 69"/>
              <a:gd name="T52" fmla="*/ 0 w 474"/>
              <a:gd name="T53" fmla="*/ 33 h 69"/>
              <a:gd name="T54" fmla="*/ 22 w 474"/>
              <a:gd name="T55" fmla="*/ 32 h 69"/>
              <a:gd name="T56" fmla="*/ 44 w 474"/>
              <a:gd name="T57" fmla="*/ 30 h 69"/>
              <a:gd name="T58" fmla="*/ 64 w 474"/>
              <a:gd name="T59" fmla="*/ 29 h 69"/>
              <a:gd name="T60" fmla="*/ 84 w 474"/>
              <a:gd name="T61" fmla="*/ 27 h 69"/>
              <a:gd name="T62" fmla="*/ 103 w 474"/>
              <a:gd name="T63" fmla="*/ 26 h 69"/>
              <a:gd name="T64" fmla="*/ 120 w 474"/>
              <a:gd name="T65" fmla="*/ 24 h 69"/>
              <a:gd name="T66" fmla="*/ 139 w 474"/>
              <a:gd name="T67" fmla="*/ 23 h 69"/>
              <a:gd name="T68" fmla="*/ 155 w 474"/>
              <a:gd name="T69" fmla="*/ 23 h 69"/>
              <a:gd name="T70" fmla="*/ 172 w 474"/>
              <a:gd name="T71" fmla="*/ 21 h 69"/>
              <a:gd name="T72" fmla="*/ 186 w 474"/>
              <a:gd name="T73" fmla="*/ 20 h 69"/>
              <a:gd name="T74" fmla="*/ 202 w 474"/>
              <a:gd name="T75" fmla="*/ 19 h 69"/>
              <a:gd name="T76" fmla="*/ 216 w 474"/>
              <a:gd name="T77" fmla="*/ 17 h 69"/>
              <a:gd name="T78" fmla="*/ 229 w 474"/>
              <a:gd name="T79" fmla="*/ 16 h 69"/>
              <a:gd name="T80" fmla="*/ 242 w 474"/>
              <a:gd name="T81" fmla="*/ 14 h 69"/>
              <a:gd name="T82" fmla="*/ 254 w 474"/>
              <a:gd name="T83" fmla="*/ 13 h 69"/>
              <a:gd name="T84" fmla="*/ 265 w 474"/>
              <a:gd name="T85" fmla="*/ 11 h 69"/>
              <a:gd name="T86" fmla="*/ 265 w 474"/>
              <a:gd name="T87" fmla="*/ 11 h 69"/>
              <a:gd name="T88" fmla="*/ 265 w 474"/>
              <a:gd name="T89"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3" h="69">
                <a:moveTo>
                  <a:pt x="265" y="11"/>
                </a:moveTo>
                <a:lnTo>
                  <a:pt x="287" y="8"/>
                </a:lnTo>
                <a:lnTo>
                  <a:pt x="307" y="6"/>
                </a:lnTo>
                <a:lnTo>
                  <a:pt x="326" y="4"/>
                </a:lnTo>
                <a:lnTo>
                  <a:pt x="343" y="3"/>
                </a:lnTo>
                <a:lnTo>
                  <a:pt x="359" y="1"/>
                </a:lnTo>
                <a:lnTo>
                  <a:pt x="375" y="0"/>
                </a:lnTo>
                <a:lnTo>
                  <a:pt x="388" y="0"/>
                </a:lnTo>
                <a:lnTo>
                  <a:pt x="401" y="0"/>
                </a:lnTo>
                <a:lnTo>
                  <a:pt x="407" y="0"/>
                </a:lnTo>
                <a:lnTo>
                  <a:pt x="412" y="1"/>
                </a:lnTo>
                <a:lnTo>
                  <a:pt x="417" y="3"/>
                </a:lnTo>
                <a:lnTo>
                  <a:pt x="422" y="4"/>
                </a:lnTo>
                <a:lnTo>
                  <a:pt x="428" y="7"/>
                </a:lnTo>
                <a:lnTo>
                  <a:pt x="433" y="10"/>
                </a:lnTo>
                <a:lnTo>
                  <a:pt x="437" y="13"/>
                </a:lnTo>
                <a:lnTo>
                  <a:pt x="443" y="17"/>
                </a:lnTo>
                <a:lnTo>
                  <a:pt x="447" y="21"/>
                </a:lnTo>
                <a:lnTo>
                  <a:pt x="451" y="27"/>
                </a:lnTo>
                <a:lnTo>
                  <a:pt x="456" y="33"/>
                </a:lnTo>
                <a:lnTo>
                  <a:pt x="460" y="39"/>
                </a:lnTo>
                <a:lnTo>
                  <a:pt x="463" y="46"/>
                </a:lnTo>
                <a:lnTo>
                  <a:pt x="467" y="53"/>
                </a:lnTo>
                <a:lnTo>
                  <a:pt x="471" y="60"/>
                </a:lnTo>
                <a:lnTo>
                  <a:pt x="474" y="69"/>
                </a:lnTo>
                <a:lnTo>
                  <a:pt x="0" y="69"/>
                </a:lnTo>
                <a:lnTo>
                  <a:pt x="0" y="33"/>
                </a:lnTo>
                <a:lnTo>
                  <a:pt x="22" y="32"/>
                </a:lnTo>
                <a:lnTo>
                  <a:pt x="44" y="30"/>
                </a:lnTo>
                <a:lnTo>
                  <a:pt x="64" y="29"/>
                </a:lnTo>
                <a:lnTo>
                  <a:pt x="84" y="27"/>
                </a:lnTo>
                <a:lnTo>
                  <a:pt x="103" y="26"/>
                </a:lnTo>
                <a:lnTo>
                  <a:pt x="120" y="24"/>
                </a:lnTo>
                <a:lnTo>
                  <a:pt x="139" y="23"/>
                </a:lnTo>
                <a:lnTo>
                  <a:pt x="155" y="23"/>
                </a:lnTo>
                <a:lnTo>
                  <a:pt x="172" y="21"/>
                </a:lnTo>
                <a:lnTo>
                  <a:pt x="186" y="20"/>
                </a:lnTo>
                <a:lnTo>
                  <a:pt x="202" y="19"/>
                </a:lnTo>
                <a:lnTo>
                  <a:pt x="216" y="17"/>
                </a:lnTo>
                <a:lnTo>
                  <a:pt x="229" y="16"/>
                </a:lnTo>
                <a:lnTo>
                  <a:pt x="242" y="14"/>
                </a:lnTo>
                <a:lnTo>
                  <a:pt x="254" y="13"/>
                </a:lnTo>
                <a:lnTo>
                  <a:pt x="265" y="11"/>
                </a:lnTo>
                <a:lnTo>
                  <a:pt x="265" y="11"/>
                </a:lnTo>
                <a:lnTo>
                  <a:pt x="265" y="11"/>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2" name="Freeform 11"/>
          <p:cNvSpPr/>
          <p:nvPr/>
        </p:nvSpPr>
        <p:spPr bwMode="auto">
          <a:xfrm>
            <a:off x="6368727" y="1917295"/>
            <a:ext cx="496888" cy="725488"/>
          </a:xfrm>
          <a:custGeom>
            <a:avLst/>
            <a:gdLst>
              <a:gd name="T0" fmla="*/ 186 w 939"/>
              <a:gd name="T1" fmla="*/ 1268 h 1371"/>
              <a:gd name="T2" fmla="*/ 133 w 939"/>
              <a:gd name="T3" fmla="*/ 1309 h 1371"/>
              <a:gd name="T4" fmla="*/ 90 w 939"/>
              <a:gd name="T5" fmla="*/ 1339 h 1371"/>
              <a:gd name="T6" fmla="*/ 54 w 939"/>
              <a:gd name="T7" fmla="*/ 1359 h 1371"/>
              <a:gd name="T8" fmla="*/ 28 w 939"/>
              <a:gd name="T9" fmla="*/ 1369 h 1371"/>
              <a:gd name="T10" fmla="*/ 9 w 939"/>
              <a:gd name="T11" fmla="*/ 1369 h 1371"/>
              <a:gd name="T12" fmla="*/ 0 w 939"/>
              <a:gd name="T13" fmla="*/ 1355 h 1371"/>
              <a:gd name="T14" fmla="*/ 15 w 939"/>
              <a:gd name="T15" fmla="*/ 1309 h 1371"/>
              <a:gd name="T16" fmla="*/ 64 w 939"/>
              <a:gd name="T17" fmla="*/ 1235 h 1371"/>
              <a:gd name="T18" fmla="*/ 162 w 939"/>
              <a:gd name="T19" fmla="*/ 1113 h 1371"/>
              <a:gd name="T20" fmla="*/ 332 w 939"/>
              <a:gd name="T21" fmla="*/ 885 h 1371"/>
              <a:gd name="T22" fmla="*/ 440 w 939"/>
              <a:gd name="T23" fmla="*/ 721 h 1371"/>
              <a:gd name="T24" fmla="*/ 504 w 939"/>
              <a:gd name="T25" fmla="*/ 603 h 1371"/>
              <a:gd name="T26" fmla="*/ 558 w 939"/>
              <a:gd name="T27" fmla="*/ 485 h 1371"/>
              <a:gd name="T28" fmla="*/ 591 w 939"/>
              <a:gd name="T29" fmla="*/ 392 h 1371"/>
              <a:gd name="T30" fmla="*/ 612 w 939"/>
              <a:gd name="T31" fmla="*/ 333 h 1371"/>
              <a:gd name="T32" fmla="*/ 634 w 939"/>
              <a:gd name="T33" fmla="*/ 262 h 1371"/>
              <a:gd name="T34" fmla="*/ 644 w 939"/>
              <a:gd name="T35" fmla="*/ 226 h 1371"/>
              <a:gd name="T36" fmla="*/ 636 w 939"/>
              <a:gd name="T37" fmla="*/ 217 h 1371"/>
              <a:gd name="T38" fmla="*/ 624 w 939"/>
              <a:gd name="T39" fmla="*/ 219 h 1371"/>
              <a:gd name="T40" fmla="*/ 604 w 939"/>
              <a:gd name="T41" fmla="*/ 223 h 1371"/>
              <a:gd name="T42" fmla="*/ 571 w 939"/>
              <a:gd name="T43" fmla="*/ 230 h 1371"/>
              <a:gd name="T44" fmla="*/ 529 w 939"/>
              <a:gd name="T45" fmla="*/ 240 h 1371"/>
              <a:gd name="T46" fmla="*/ 486 w 939"/>
              <a:gd name="T47" fmla="*/ 239 h 1371"/>
              <a:gd name="T48" fmla="*/ 445 w 939"/>
              <a:gd name="T49" fmla="*/ 227 h 1371"/>
              <a:gd name="T50" fmla="*/ 408 w 939"/>
              <a:gd name="T51" fmla="*/ 206 h 1371"/>
              <a:gd name="T52" fmla="*/ 381 w 939"/>
              <a:gd name="T53" fmla="*/ 173 h 1371"/>
              <a:gd name="T54" fmla="*/ 366 w 939"/>
              <a:gd name="T55" fmla="*/ 130 h 1371"/>
              <a:gd name="T56" fmla="*/ 389 w 939"/>
              <a:gd name="T57" fmla="*/ 85 h 1371"/>
              <a:gd name="T58" fmla="*/ 504 w 939"/>
              <a:gd name="T59" fmla="*/ 73 h 1371"/>
              <a:gd name="T60" fmla="*/ 585 w 939"/>
              <a:gd name="T61" fmla="*/ 56 h 1371"/>
              <a:gd name="T62" fmla="*/ 633 w 939"/>
              <a:gd name="T63" fmla="*/ 36 h 1371"/>
              <a:gd name="T64" fmla="*/ 690 w 939"/>
              <a:gd name="T65" fmla="*/ 6 h 1371"/>
              <a:gd name="T66" fmla="*/ 733 w 939"/>
              <a:gd name="T67" fmla="*/ 1 h 1371"/>
              <a:gd name="T68" fmla="*/ 767 w 939"/>
              <a:gd name="T69" fmla="*/ 14 h 1371"/>
              <a:gd name="T70" fmla="*/ 810 w 939"/>
              <a:gd name="T71" fmla="*/ 42 h 1371"/>
              <a:gd name="T72" fmla="*/ 862 w 939"/>
              <a:gd name="T73" fmla="*/ 84 h 1371"/>
              <a:gd name="T74" fmla="*/ 905 w 939"/>
              <a:gd name="T75" fmla="*/ 125 h 1371"/>
              <a:gd name="T76" fmla="*/ 931 w 939"/>
              <a:gd name="T77" fmla="*/ 160 h 1371"/>
              <a:gd name="T78" fmla="*/ 939 w 939"/>
              <a:gd name="T79" fmla="*/ 187 h 1371"/>
              <a:gd name="T80" fmla="*/ 926 w 939"/>
              <a:gd name="T81" fmla="*/ 229 h 1371"/>
              <a:gd name="T82" fmla="*/ 898 w 939"/>
              <a:gd name="T83" fmla="*/ 259 h 1371"/>
              <a:gd name="T84" fmla="*/ 872 w 939"/>
              <a:gd name="T85" fmla="*/ 299 h 1371"/>
              <a:gd name="T86" fmla="*/ 839 w 939"/>
              <a:gd name="T87" fmla="*/ 367 h 1371"/>
              <a:gd name="T88" fmla="*/ 800 w 939"/>
              <a:gd name="T89" fmla="*/ 464 h 1371"/>
              <a:gd name="T90" fmla="*/ 748 w 939"/>
              <a:gd name="T91" fmla="*/ 574 h 1371"/>
              <a:gd name="T92" fmla="*/ 679 w 939"/>
              <a:gd name="T93" fmla="*/ 698 h 1371"/>
              <a:gd name="T94" fmla="*/ 592 w 939"/>
              <a:gd name="T95" fmla="*/ 832 h 1371"/>
              <a:gd name="T96" fmla="*/ 493 w 939"/>
              <a:gd name="T97" fmla="*/ 966 h 1371"/>
              <a:gd name="T98" fmla="*/ 382 w 939"/>
              <a:gd name="T99" fmla="*/ 1091 h 1371"/>
              <a:gd name="T100" fmla="*/ 261 w 939"/>
              <a:gd name="T101" fmla="*/ 1206 h 1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9" h="1371">
                <a:moveTo>
                  <a:pt x="235" y="1228"/>
                </a:moveTo>
                <a:lnTo>
                  <a:pt x="222" y="1238"/>
                </a:lnTo>
                <a:lnTo>
                  <a:pt x="211" y="1248"/>
                </a:lnTo>
                <a:lnTo>
                  <a:pt x="198" y="1258"/>
                </a:lnTo>
                <a:lnTo>
                  <a:pt x="186" y="1268"/>
                </a:lnTo>
                <a:lnTo>
                  <a:pt x="175" y="1277"/>
                </a:lnTo>
                <a:lnTo>
                  <a:pt x="165" y="1286"/>
                </a:lnTo>
                <a:lnTo>
                  <a:pt x="153" y="1294"/>
                </a:lnTo>
                <a:lnTo>
                  <a:pt x="143" y="1302"/>
                </a:lnTo>
                <a:lnTo>
                  <a:pt x="133" y="1309"/>
                </a:lnTo>
                <a:lnTo>
                  <a:pt x="124" y="1316"/>
                </a:lnTo>
                <a:lnTo>
                  <a:pt x="114" y="1322"/>
                </a:lnTo>
                <a:lnTo>
                  <a:pt x="106" y="1327"/>
                </a:lnTo>
                <a:lnTo>
                  <a:pt x="97" y="1333"/>
                </a:lnTo>
                <a:lnTo>
                  <a:pt x="90" y="1339"/>
                </a:lnTo>
                <a:lnTo>
                  <a:pt x="81" y="1343"/>
                </a:lnTo>
                <a:lnTo>
                  <a:pt x="74" y="1349"/>
                </a:lnTo>
                <a:lnTo>
                  <a:pt x="67" y="1352"/>
                </a:lnTo>
                <a:lnTo>
                  <a:pt x="59" y="1356"/>
                </a:lnTo>
                <a:lnTo>
                  <a:pt x="54" y="1359"/>
                </a:lnTo>
                <a:lnTo>
                  <a:pt x="48" y="1362"/>
                </a:lnTo>
                <a:lnTo>
                  <a:pt x="42" y="1365"/>
                </a:lnTo>
                <a:lnTo>
                  <a:pt x="36" y="1366"/>
                </a:lnTo>
                <a:lnTo>
                  <a:pt x="32" y="1368"/>
                </a:lnTo>
                <a:lnTo>
                  <a:pt x="28" y="1369"/>
                </a:lnTo>
                <a:lnTo>
                  <a:pt x="23" y="1371"/>
                </a:lnTo>
                <a:lnTo>
                  <a:pt x="19" y="1371"/>
                </a:lnTo>
                <a:lnTo>
                  <a:pt x="16" y="1371"/>
                </a:lnTo>
                <a:lnTo>
                  <a:pt x="12" y="1371"/>
                </a:lnTo>
                <a:lnTo>
                  <a:pt x="9" y="1369"/>
                </a:lnTo>
                <a:lnTo>
                  <a:pt x="8" y="1368"/>
                </a:lnTo>
                <a:lnTo>
                  <a:pt x="5" y="1366"/>
                </a:lnTo>
                <a:lnTo>
                  <a:pt x="3" y="1365"/>
                </a:lnTo>
                <a:lnTo>
                  <a:pt x="0" y="1361"/>
                </a:lnTo>
                <a:lnTo>
                  <a:pt x="0" y="1355"/>
                </a:lnTo>
                <a:lnTo>
                  <a:pt x="0" y="1348"/>
                </a:lnTo>
                <a:lnTo>
                  <a:pt x="2" y="1339"/>
                </a:lnTo>
                <a:lnTo>
                  <a:pt x="5" y="1330"/>
                </a:lnTo>
                <a:lnTo>
                  <a:pt x="9" y="1320"/>
                </a:lnTo>
                <a:lnTo>
                  <a:pt x="15" y="1309"/>
                </a:lnTo>
                <a:lnTo>
                  <a:pt x="22" y="1296"/>
                </a:lnTo>
                <a:lnTo>
                  <a:pt x="31" y="1283"/>
                </a:lnTo>
                <a:lnTo>
                  <a:pt x="39" y="1268"/>
                </a:lnTo>
                <a:lnTo>
                  <a:pt x="51" y="1253"/>
                </a:lnTo>
                <a:lnTo>
                  <a:pt x="64" y="1235"/>
                </a:lnTo>
                <a:lnTo>
                  <a:pt x="77" y="1217"/>
                </a:lnTo>
                <a:lnTo>
                  <a:pt x="91" y="1198"/>
                </a:lnTo>
                <a:lnTo>
                  <a:pt x="108" y="1178"/>
                </a:lnTo>
                <a:lnTo>
                  <a:pt x="126" y="1156"/>
                </a:lnTo>
                <a:lnTo>
                  <a:pt x="162" y="1113"/>
                </a:lnTo>
                <a:lnTo>
                  <a:pt x="196" y="1068"/>
                </a:lnTo>
                <a:lnTo>
                  <a:pt x="232" y="1024"/>
                </a:lnTo>
                <a:lnTo>
                  <a:pt x="265" y="978"/>
                </a:lnTo>
                <a:lnTo>
                  <a:pt x="299" y="932"/>
                </a:lnTo>
                <a:lnTo>
                  <a:pt x="332" y="885"/>
                </a:lnTo>
                <a:lnTo>
                  <a:pt x="363" y="839"/>
                </a:lnTo>
                <a:lnTo>
                  <a:pt x="395" y="792"/>
                </a:lnTo>
                <a:lnTo>
                  <a:pt x="411" y="769"/>
                </a:lnTo>
                <a:lnTo>
                  <a:pt x="425" y="744"/>
                </a:lnTo>
                <a:lnTo>
                  <a:pt x="440" y="721"/>
                </a:lnTo>
                <a:lnTo>
                  <a:pt x="454" y="697"/>
                </a:lnTo>
                <a:lnTo>
                  <a:pt x="467" y="674"/>
                </a:lnTo>
                <a:lnTo>
                  <a:pt x="480" y="649"/>
                </a:lnTo>
                <a:lnTo>
                  <a:pt x="493" y="626"/>
                </a:lnTo>
                <a:lnTo>
                  <a:pt x="504" y="603"/>
                </a:lnTo>
                <a:lnTo>
                  <a:pt x="516" y="579"/>
                </a:lnTo>
                <a:lnTo>
                  <a:pt x="527" y="556"/>
                </a:lnTo>
                <a:lnTo>
                  <a:pt x="538" y="533"/>
                </a:lnTo>
                <a:lnTo>
                  <a:pt x="548" y="508"/>
                </a:lnTo>
                <a:lnTo>
                  <a:pt x="558" y="485"/>
                </a:lnTo>
                <a:lnTo>
                  <a:pt x="566" y="462"/>
                </a:lnTo>
                <a:lnTo>
                  <a:pt x="575" y="438"/>
                </a:lnTo>
                <a:lnTo>
                  <a:pt x="584" y="415"/>
                </a:lnTo>
                <a:lnTo>
                  <a:pt x="588" y="403"/>
                </a:lnTo>
                <a:lnTo>
                  <a:pt x="591" y="392"/>
                </a:lnTo>
                <a:lnTo>
                  <a:pt x="595" y="382"/>
                </a:lnTo>
                <a:lnTo>
                  <a:pt x="599" y="370"/>
                </a:lnTo>
                <a:lnTo>
                  <a:pt x="602" y="360"/>
                </a:lnTo>
                <a:lnTo>
                  <a:pt x="605" y="351"/>
                </a:lnTo>
                <a:lnTo>
                  <a:pt x="612" y="333"/>
                </a:lnTo>
                <a:lnTo>
                  <a:pt x="617" y="315"/>
                </a:lnTo>
                <a:lnTo>
                  <a:pt x="623" y="299"/>
                </a:lnTo>
                <a:lnTo>
                  <a:pt x="627" y="285"/>
                </a:lnTo>
                <a:lnTo>
                  <a:pt x="631" y="274"/>
                </a:lnTo>
                <a:lnTo>
                  <a:pt x="634" y="262"/>
                </a:lnTo>
                <a:lnTo>
                  <a:pt x="638" y="252"/>
                </a:lnTo>
                <a:lnTo>
                  <a:pt x="640" y="243"/>
                </a:lnTo>
                <a:lnTo>
                  <a:pt x="643" y="236"/>
                </a:lnTo>
                <a:lnTo>
                  <a:pt x="643" y="230"/>
                </a:lnTo>
                <a:lnTo>
                  <a:pt x="644" y="226"/>
                </a:lnTo>
                <a:lnTo>
                  <a:pt x="644" y="223"/>
                </a:lnTo>
                <a:lnTo>
                  <a:pt x="644" y="222"/>
                </a:lnTo>
                <a:lnTo>
                  <a:pt x="641" y="220"/>
                </a:lnTo>
                <a:lnTo>
                  <a:pt x="638" y="219"/>
                </a:lnTo>
                <a:lnTo>
                  <a:pt x="636" y="217"/>
                </a:lnTo>
                <a:lnTo>
                  <a:pt x="631" y="217"/>
                </a:lnTo>
                <a:lnTo>
                  <a:pt x="630" y="217"/>
                </a:lnTo>
                <a:lnTo>
                  <a:pt x="628" y="217"/>
                </a:lnTo>
                <a:lnTo>
                  <a:pt x="627" y="217"/>
                </a:lnTo>
                <a:lnTo>
                  <a:pt x="624" y="219"/>
                </a:lnTo>
                <a:lnTo>
                  <a:pt x="621" y="219"/>
                </a:lnTo>
                <a:lnTo>
                  <a:pt x="617" y="220"/>
                </a:lnTo>
                <a:lnTo>
                  <a:pt x="614" y="220"/>
                </a:lnTo>
                <a:lnTo>
                  <a:pt x="608" y="222"/>
                </a:lnTo>
                <a:lnTo>
                  <a:pt x="604" y="223"/>
                </a:lnTo>
                <a:lnTo>
                  <a:pt x="598" y="225"/>
                </a:lnTo>
                <a:lnTo>
                  <a:pt x="592" y="226"/>
                </a:lnTo>
                <a:lnTo>
                  <a:pt x="585" y="227"/>
                </a:lnTo>
                <a:lnTo>
                  <a:pt x="579" y="229"/>
                </a:lnTo>
                <a:lnTo>
                  <a:pt x="571" y="230"/>
                </a:lnTo>
                <a:lnTo>
                  <a:pt x="563" y="233"/>
                </a:lnTo>
                <a:lnTo>
                  <a:pt x="555" y="235"/>
                </a:lnTo>
                <a:lnTo>
                  <a:pt x="546" y="238"/>
                </a:lnTo>
                <a:lnTo>
                  <a:pt x="538" y="239"/>
                </a:lnTo>
                <a:lnTo>
                  <a:pt x="529" y="240"/>
                </a:lnTo>
                <a:lnTo>
                  <a:pt x="520" y="240"/>
                </a:lnTo>
                <a:lnTo>
                  <a:pt x="512" y="240"/>
                </a:lnTo>
                <a:lnTo>
                  <a:pt x="503" y="240"/>
                </a:lnTo>
                <a:lnTo>
                  <a:pt x="494" y="240"/>
                </a:lnTo>
                <a:lnTo>
                  <a:pt x="486" y="239"/>
                </a:lnTo>
                <a:lnTo>
                  <a:pt x="477" y="238"/>
                </a:lnTo>
                <a:lnTo>
                  <a:pt x="470" y="236"/>
                </a:lnTo>
                <a:lnTo>
                  <a:pt x="461" y="233"/>
                </a:lnTo>
                <a:lnTo>
                  <a:pt x="454" y="230"/>
                </a:lnTo>
                <a:lnTo>
                  <a:pt x="445" y="227"/>
                </a:lnTo>
                <a:lnTo>
                  <a:pt x="438" y="225"/>
                </a:lnTo>
                <a:lnTo>
                  <a:pt x="430" y="220"/>
                </a:lnTo>
                <a:lnTo>
                  <a:pt x="422" y="216"/>
                </a:lnTo>
                <a:lnTo>
                  <a:pt x="415" y="212"/>
                </a:lnTo>
                <a:lnTo>
                  <a:pt x="408" y="206"/>
                </a:lnTo>
                <a:lnTo>
                  <a:pt x="402" y="200"/>
                </a:lnTo>
                <a:lnTo>
                  <a:pt x="396" y="194"/>
                </a:lnTo>
                <a:lnTo>
                  <a:pt x="391" y="187"/>
                </a:lnTo>
                <a:lnTo>
                  <a:pt x="385" y="180"/>
                </a:lnTo>
                <a:lnTo>
                  <a:pt x="381" y="173"/>
                </a:lnTo>
                <a:lnTo>
                  <a:pt x="378" y="166"/>
                </a:lnTo>
                <a:lnTo>
                  <a:pt x="373" y="157"/>
                </a:lnTo>
                <a:lnTo>
                  <a:pt x="371" y="148"/>
                </a:lnTo>
                <a:lnTo>
                  <a:pt x="368" y="140"/>
                </a:lnTo>
                <a:lnTo>
                  <a:pt x="366" y="130"/>
                </a:lnTo>
                <a:lnTo>
                  <a:pt x="363" y="120"/>
                </a:lnTo>
                <a:lnTo>
                  <a:pt x="363" y="109"/>
                </a:lnTo>
                <a:lnTo>
                  <a:pt x="362" y="98"/>
                </a:lnTo>
                <a:lnTo>
                  <a:pt x="362" y="86"/>
                </a:lnTo>
                <a:lnTo>
                  <a:pt x="389" y="85"/>
                </a:lnTo>
                <a:lnTo>
                  <a:pt x="415" y="82"/>
                </a:lnTo>
                <a:lnTo>
                  <a:pt x="440" y="81"/>
                </a:lnTo>
                <a:lnTo>
                  <a:pt x="463" y="78"/>
                </a:lnTo>
                <a:lnTo>
                  <a:pt x="484" y="76"/>
                </a:lnTo>
                <a:lnTo>
                  <a:pt x="504" y="73"/>
                </a:lnTo>
                <a:lnTo>
                  <a:pt x="523" y="71"/>
                </a:lnTo>
                <a:lnTo>
                  <a:pt x="540" y="68"/>
                </a:lnTo>
                <a:lnTo>
                  <a:pt x="556" y="63"/>
                </a:lnTo>
                <a:lnTo>
                  <a:pt x="572" y="60"/>
                </a:lnTo>
                <a:lnTo>
                  <a:pt x="585" y="56"/>
                </a:lnTo>
                <a:lnTo>
                  <a:pt x="597" y="53"/>
                </a:lnTo>
                <a:lnTo>
                  <a:pt x="608" y="49"/>
                </a:lnTo>
                <a:lnTo>
                  <a:pt x="618" y="45"/>
                </a:lnTo>
                <a:lnTo>
                  <a:pt x="625" y="40"/>
                </a:lnTo>
                <a:lnTo>
                  <a:pt x="633" y="36"/>
                </a:lnTo>
                <a:lnTo>
                  <a:pt x="644" y="27"/>
                </a:lnTo>
                <a:lnTo>
                  <a:pt x="656" y="20"/>
                </a:lnTo>
                <a:lnTo>
                  <a:pt x="667" y="14"/>
                </a:lnTo>
                <a:lnTo>
                  <a:pt x="679" y="10"/>
                </a:lnTo>
                <a:lnTo>
                  <a:pt x="690" y="6"/>
                </a:lnTo>
                <a:lnTo>
                  <a:pt x="700" y="3"/>
                </a:lnTo>
                <a:lnTo>
                  <a:pt x="712" y="0"/>
                </a:lnTo>
                <a:lnTo>
                  <a:pt x="722" y="0"/>
                </a:lnTo>
                <a:lnTo>
                  <a:pt x="728" y="0"/>
                </a:lnTo>
                <a:lnTo>
                  <a:pt x="733" y="1"/>
                </a:lnTo>
                <a:lnTo>
                  <a:pt x="739" y="3"/>
                </a:lnTo>
                <a:lnTo>
                  <a:pt x="745" y="4"/>
                </a:lnTo>
                <a:lnTo>
                  <a:pt x="752" y="7"/>
                </a:lnTo>
                <a:lnTo>
                  <a:pt x="759" y="10"/>
                </a:lnTo>
                <a:lnTo>
                  <a:pt x="767" y="14"/>
                </a:lnTo>
                <a:lnTo>
                  <a:pt x="775" y="19"/>
                </a:lnTo>
                <a:lnTo>
                  <a:pt x="784" y="23"/>
                </a:lnTo>
                <a:lnTo>
                  <a:pt x="792" y="29"/>
                </a:lnTo>
                <a:lnTo>
                  <a:pt x="801" y="35"/>
                </a:lnTo>
                <a:lnTo>
                  <a:pt x="810" y="42"/>
                </a:lnTo>
                <a:lnTo>
                  <a:pt x="820" y="49"/>
                </a:lnTo>
                <a:lnTo>
                  <a:pt x="830" y="58"/>
                </a:lnTo>
                <a:lnTo>
                  <a:pt x="840" y="66"/>
                </a:lnTo>
                <a:lnTo>
                  <a:pt x="852" y="75"/>
                </a:lnTo>
                <a:lnTo>
                  <a:pt x="862" y="84"/>
                </a:lnTo>
                <a:lnTo>
                  <a:pt x="872" y="92"/>
                </a:lnTo>
                <a:lnTo>
                  <a:pt x="882" y="101"/>
                </a:lnTo>
                <a:lnTo>
                  <a:pt x="889" y="109"/>
                </a:lnTo>
                <a:lnTo>
                  <a:pt x="898" y="118"/>
                </a:lnTo>
                <a:lnTo>
                  <a:pt x="905" y="125"/>
                </a:lnTo>
                <a:lnTo>
                  <a:pt x="911" y="132"/>
                </a:lnTo>
                <a:lnTo>
                  <a:pt x="918" y="140"/>
                </a:lnTo>
                <a:lnTo>
                  <a:pt x="922" y="147"/>
                </a:lnTo>
                <a:lnTo>
                  <a:pt x="926" y="153"/>
                </a:lnTo>
                <a:lnTo>
                  <a:pt x="931" y="160"/>
                </a:lnTo>
                <a:lnTo>
                  <a:pt x="934" y="166"/>
                </a:lnTo>
                <a:lnTo>
                  <a:pt x="936" y="171"/>
                </a:lnTo>
                <a:lnTo>
                  <a:pt x="938" y="177"/>
                </a:lnTo>
                <a:lnTo>
                  <a:pt x="939" y="183"/>
                </a:lnTo>
                <a:lnTo>
                  <a:pt x="939" y="187"/>
                </a:lnTo>
                <a:lnTo>
                  <a:pt x="939" y="196"/>
                </a:lnTo>
                <a:lnTo>
                  <a:pt x="938" y="204"/>
                </a:lnTo>
                <a:lnTo>
                  <a:pt x="935" y="213"/>
                </a:lnTo>
                <a:lnTo>
                  <a:pt x="931" y="222"/>
                </a:lnTo>
                <a:lnTo>
                  <a:pt x="926" y="229"/>
                </a:lnTo>
                <a:lnTo>
                  <a:pt x="921" y="236"/>
                </a:lnTo>
                <a:lnTo>
                  <a:pt x="913" y="243"/>
                </a:lnTo>
                <a:lnTo>
                  <a:pt x="906" y="251"/>
                </a:lnTo>
                <a:lnTo>
                  <a:pt x="902" y="255"/>
                </a:lnTo>
                <a:lnTo>
                  <a:pt x="898" y="259"/>
                </a:lnTo>
                <a:lnTo>
                  <a:pt x="893" y="265"/>
                </a:lnTo>
                <a:lnTo>
                  <a:pt x="888" y="272"/>
                </a:lnTo>
                <a:lnTo>
                  <a:pt x="883" y="281"/>
                </a:lnTo>
                <a:lnTo>
                  <a:pt x="877" y="289"/>
                </a:lnTo>
                <a:lnTo>
                  <a:pt x="872" y="299"/>
                </a:lnTo>
                <a:lnTo>
                  <a:pt x="866" y="311"/>
                </a:lnTo>
                <a:lnTo>
                  <a:pt x="859" y="324"/>
                </a:lnTo>
                <a:lnTo>
                  <a:pt x="853" y="337"/>
                </a:lnTo>
                <a:lnTo>
                  <a:pt x="846" y="351"/>
                </a:lnTo>
                <a:lnTo>
                  <a:pt x="839" y="367"/>
                </a:lnTo>
                <a:lnTo>
                  <a:pt x="831" y="384"/>
                </a:lnTo>
                <a:lnTo>
                  <a:pt x="824" y="403"/>
                </a:lnTo>
                <a:lnTo>
                  <a:pt x="817" y="422"/>
                </a:lnTo>
                <a:lnTo>
                  <a:pt x="808" y="442"/>
                </a:lnTo>
                <a:lnTo>
                  <a:pt x="800" y="464"/>
                </a:lnTo>
                <a:lnTo>
                  <a:pt x="791" y="485"/>
                </a:lnTo>
                <a:lnTo>
                  <a:pt x="781" y="507"/>
                </a:lnTo>
                <a:lnTo>
                  <a:pt x="771" y="528"/>
                </a:lnTo>
                <a:lnTo>
                  <a:pt x="759" y="551"/>
                </a:lnTo>
                <a:lnTo>
                  <a:pt x="748" y="574"/>
                </a:lnTo>
                <a:lnTo>
                  <a:pt x="735" y="599"/>
                </a:lnTo>
                <a:lnTo>
                  <a:pt x="722" y="622"/>
                </a:lnTo>
                <a:lnTo>
                  <a:pt x="708" y="646"/>
                </a:lnTo>
                <a:lnTo>
                  <a:pt x="693" y="672"/>
                </a:lnTo>
                <a:lnTo>
                  <a:pt x="679" y="698"/>
                </a:lnTo>
                <a:lnTo>
                  <a:pt x="663" y="724"/>
                </a:lnTo>
                <a:lnTo>
                  <a:pt x="646" y="750"/>
                </a:lnTo>
                <a:lnTo>
                  <a:pt x="628" y="777"/>
                </a:lnTo>
                <a:lnTo>
                  <a:pt x="611" y="805"/>
                </a:lnTo>
                <a:lnTo>
                  <a:pt x="592" y="832"/>
                </a:lnTo>
                <a:lnTo>
                  <a:pt x="574" y="860"/>
                </a:lnTo>
                <a:lnTo>
                  <a:pt x="553" y="887"/>
                </a:lnTo>
                <a:lnTo>
                  <a:pt x="533" y="914"/>
                </a:lnTo>
                <a:lnTo>
                  <a:pt x="513" y="940"/>
                </a:lnTo>
                <a:lnTo>
                  <a:pt x="493" y="966"/>
                </a:lnTo>
                <a:lnTo>
                  <a:pt x="471" y="992"/>
                </a:lnTo>
                <a:lnTo>
                  <a:pt x="450" y="1018"/>
                </a:lnTo>
                <a:lnTo>
                  <a:pt x="427" y="1042"/>
                </a:lnTo>
                <a:lnTo>
                  <a:pt x="405" y="1067"/>
                </a:lnTo>
                <a:lnTo>
                  <a:pt x="382" y="1091"/>
                </a:lnTo>
                <a:lnTo>
                  <a:pt x="359" y="1116"/>
                </a:lnTo>
                <a:lnTo>
                  <a:pt x="335" y="1139"/>
                </a:lnTo>
                <a:lnTo>
                  <a:pt x="310" y="1162"/>
                </a:lnTo>
                <a:lnTo>
                  <a:pt x="286" y="1183"/>
                </a:lnTo>
                <a:lnTo>
                  <a:pt x="261" y="1206"/>
                </a:lnTo>
                <a:lnTo>
                  <a:pt x="235" y="1228"/>
                </a:lnTo>
                <a:lnTo>
                  <a:pt x="235" y="1228"/>
                </a:lnTo>
                <a:lnTo>
                  <a:pt x="235" y="1228"/>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336" name="Freeform 12"/>
          <p:cNvSpPr/>
          <p:nvPr/>
        </p:nvSpPr>
        <p:spPr bwMode="auto">
          <a:xfrm>
            <a:off x="6932289" y="1798232"/>
            <a:ext cx="247650" cy="263525"/>
          </a:xfrm>
          <a:custGeom>
            <a:avLst/>
            <a:gdLst>
              <a:gd name="T0" fmla="*/ 202 w 468"/>
              <a:gd name="T1" fmla="*/ 46 h 497"/>
              <a:gd name="T2" fmla="*/ 202 w 468"/>
              <a:gd name="T3" fmla="*/ 29 h 497"/>
              <a:gd name="T4" fmla="*/ 207 w 468"/>
              <a:gd name="T5" fmla="*/ 16 h 497"/>
              <a:gd name="T6" fmla="*/ 218 w 468"/>
              <a:gd name="T7" fmla="*/ 6 h 497"/>
              <a:gd name="T8" fmla="*/ 232 w 468"/>
              <a:gd name="T9" fmla="*/ 1 h 497"/>
              <a:gd name="T10" fmla="*/ 249 w 468"/>
              <a:gd name="T11" fmla="*/ 0 h 497"/>
              <a:gd name="T12" fmla="*/ 271 w 468"/>
              <a:gd name="T13" fmla="*/ 4 h 497"/>
              <a:gd name="T14" fmla="*/ 295 w 468"/>
              <a:gd name="T15" fmla="*/ 14 h 497"/>
              <a:gd name="T16" fmla="*/ 324 w 468"/>
              <a:gd name="T17" fmla="*/ 29 h 497"/>
              <a:gd name="T18" fmla="*/ 354 w 468"/>
              <a:gd name="T19" fmla="*/ 50 h 497"/>
              <a:gd name="T20" fmla="*/ 389 w 468"/>
              <a:gd name="T21" fmla="*/ 76 h 497"/>
              <a:gd name="T22" fmla="*/ 421 w 468"/>
              <a:gd name="T23" fmla="*/ 104 h 497"/>
              <a:gd name="T24" fmla="*/ 444 w 468"/>
              <a:gd name="T25" fmla="*/ 128 h 497"/>
              <a:gd name="T26" fmla="*/ 460 w 468"/>
              <a:gd name="T27" fmla="*/ 151 h 497"/>
              <a:gd name="T28" fmla="*/ 468 w 468"/>
              <a:gd name="T29" fmla="*/ 170 h 497"/>
              <a:gd name="T30" fmla="*/ 468 w 468"/>
              <a:gd name="T31" fmla="*/ 187 h 497"/>
              <a:gd name="T32" fmla="*/ 460 w 468"/>
              <a:gd name="T33" fmla="*/ 203 h 497"/>
              <a:gd name="T34" fmla="*/ 439 w 468"/>
              <a:gd name="T35" fmla="*/ 226 h 497"/>
              <a:gd name="T36" fmla="*/ 408 w 468"/>
              <a:gd name="T37" fmla="*/ 258 h 497"/>
              <a:gd name="T38" fmla="*/ 362 w 468"/>
              <a:gd name="T39" fmla="*/ 298 h 497"/>
              <a:gd name="T40" fmla="*/ 304 w 468"/>
              <a:gd name="T41" fmla="*/ 347 h 497"/>
              <a:gd name="T42" fmla="*/ 248 w 468"/>
              <a:gd name="T43" fmla="*/ 394 h 497"/>
              <a:gd name="T44" fmla="*/ 213 w 468"/>
              <a:gd name="T45" fmla="*/ 420 h 497"/>
              <a:gd name="T46" fmla="*/ 180 w 468"/>
              <a:gd name="T47" fmla="*/ 442 h 497"/>
              <a:gd name="T48" fmla="*/ 151 w 468"/>
              <a:gd name="T49" fmla="*/ 461 h 497"/>
              <a:gd name="T50" fmla="*/ 123 w 468"/>
              <a:gd name="T51" fmla="*/ 475 h 497"/>
              <a:gd name="T52" fmla="*/ 98 w 468"/>
              <a:gd name="T53" fmla="*/ 487 h 497"/>
              <a:gd name="T54" fmla="*/ 75 w 468"/>
              <a:gd name="T55" fmla="*/ 494 h 497"/>
              <a:gd name="T56" fmla="*/ 53 w 468"/>
              <a:gd name="T57" fmla="*/ 497 h 497"/>
              <a:gd name="T58" fmla="*/ 35 w 468"/>
              <a:gd name="T59" fmla="*/ 497 h 497"/>
              <a:gd name="T60" fmla="*/ 19 w 468"/>
              <a:gd name="T61" fmla="*/ 492 h 497"/>
              <a:gd name="T62" fmla="*/ 4 w 468"/>
              <a:gd name="T63" fmla="*/ 484 h 497"/>
              <a:gd name="T64" fmla="*/ 10 w 468"/>
              <a:gd name="T65" fmla="*/ 452 h 497"/>
              <a:gd name="T66" fmla="*/ 27 w 468"/>
              <a:gd name="T67" fmla="*/ 410 h 497"/>
              <a:gd name="T68" fmla="*/ 46 w 468"/>
              <a:gd name="T69" fmla="*/ 374 h 497"/>
              <a:gd name="T70" fmla="*/ 65 w 468"/>
              <a:gd name="T71" fmla="*/ 341 h 497"/>
              <a:gd name="T72" fmla="*/ 87 w 468"/>
              <a:gd name="T73" fmla="*/ 311 h 497"/>
              <a:gd name="T74" fmla="*/ 115 w 468"/>
              <a:gd name="T75" fmla="*/ 278 h 497"/>
              <a:gd name="T76" fmla="*/ 153 w 468"/>
              <a:gd name="T77" fmla="*/ 232 h 497"/>
              <a:gd name="T78" fmla="*/ 182 w 468"/>
              <a:gd name="T79" fmla="*/ 189 h 497"/>
              <a:gd name="T80" fmla="*/ 199 w 468"/>
              <a:gd name="T81" fmla="*/ 148 h 497"/>
              <a:gd name="T82" fmla="*/ 207 w 468"/>
              <a:gd name="T83" fmla="*/ 105 h 497"/>
              <a:gd name="T84" fmla="*/ 203 w 468"/>
              <a:gd name="T85" fmla="*/ 60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8" h="497">
                <a:moveTo>
                  <a:pt x="203" y="60"/>
                </a:moveTo>
                <a:lnTo>
                  <a:pt x="202" y="53"/>
                </a:lnTo>
                <a:lnTo>
                  <a:pt x="202" y="46"/>
                </a:lnTo>
                <a:lnTo>
                  <a:pt x="202" y="40"/>
                </a:lnTo>
                <a:lnTo>
                  <a:pt x="202" y="35"/>
                </a:lnTo>
                <a:lnTo>
                  <a:pt x="202" y="29"/>
                </a:lnTo>
                <a:lnTo>
                  <a:pt x="203" y="23"/>
                </a:lnTo>
                <a:lnTo>
                  <a:pt x="206" y="19"/>
                </a:lnTo>
                <a:lnTo>
                  <a:pt x="207" y="16"/>
                </a:lnTo>
                <a:lnTo>
                  <a:pt x="210" y="11"/>
                </a:lnTo>
                <a:lnTo>
                  <a:pt x="213" y="9"/>
                </a:lnTo>
                <a:lnTo>
                  <a:pt x="218" y="6"/>
                </a:lnTo>
                <a:lnTo>
                  <a:pt x="222" y="4"/>
                </a:lnTo>
                <a:lnTo>
                  <a:pt x="226" y="1"/>
                </a:lnTo>
                <a:lnTo>
                  <a:pt x="232" y="1"/>
                </a:lnTo>
                <a:lnTo>
                  <a:pt x="238" y="0"/>
                </a:lnTo>
                <a:lnTo>
                  <a:pt x="244" y="0"/>
                </a:lnTo>
                <a:lnTo>
                  <a:pt x="249" y="0"/>
                </a:lnTo>
                <a:lnTo>
                  <a:pt x="256" y="1"/>
                </a:lnTo>
                <a:lnTo>
                  <a:pt x="264" y="3"/>
                </a:lnTo>
                <a:lnTo>
                  <a:pt x="271" y="4"/>
                </a:lnTo>
                <a:lnTo>
                  <a:pt x="280" y="7"/>
                </a:lnTo>
                <a:lnTo>
                  <a:pt x="287" y="10"/>
                </a:lnTo>
                <a:lnTo>
                  <a:pt x="295" y="14"/>
                </a:lnTo>
                <a:lnTo>
                  <a:pt x="305" y="19"/>
                </a:lnTo>
                <a:lnTo>
                  <a:pt x="314" y="24"/>
                </a:lnTo>
                <a:lnTo>
                  <a:pt x="324" y="29"/>
                </a:lnTo>
                <a:lnTo>
                  <a:pt x="334" y="36"/>
                </a:lnTo>
                <a:lnTo>
                  <a:pt x="344" y="43"/>
                </a:lnTo>
                <a:lnTo>
                  <a:pt x="354" y="50"/>
                </a:lnTo>
                <a:lnTo>
                  <a:pt x="366" y="58"/>
                </a:lnTo>
                <a:lnTo>
                  <a:pt x="377" y="66"/>
                </a:lnTo>
                <a:lnTo>
                  <a:pt x="389" y="76"/>
                </a:lnTo>
                <a:lnTo>
                  <a:pt x="400" y="86"/>
                </a:lnTo>
                <a:lnTo>
                  <a:pt x="411" y="95"/>
                </a:lnTo>
                <a:lnTo>
                  <a:pt x="421" y="104"/>
                </a:lnTo>
                <a:lnTo>
                  <a:pt x="429" y="112"/>
                </a:lnTo>
                <a:lnTo>
                  <a:pt x="436" y="121"/>
                </a:lnTo>
                <a:lnTo>
                  <a:pt x="444" y="128"/>
                </a:lnTo>
                <a:lnTo>
                  <a:pt x="449" y="137"/>
                </a:lnTo>
                <a:lnTo>
                  <a:pt x="455" y="144"/>
                </a:lnTo>
                <a:lnTo>
                  <a:pt x="460" y="151"/>
                </a:lnTo>
                <a:lnTo>
                  <a:pt x="462" y="157"/>
                </a:lnTo>
                <a:lnTo>
                  <a:pt x="465" y="164"/>
                </a:lnTo>
                <a:lnTo>
                  <a:pt x="468" y="170"/>
                </a:lnTo>
                <a:lnTo>
                  <a:pt x="468" y="176"/>
                </a:lnTo>
                <a:lnTo>
                  <a:pt x="468" y="181"/>
                </a:lnTo>
                <a:lnTo>
                  <a:pt x="468" y="187"/>
                </a:lnTo>
                <a:lnTo>
                  <a:pt x="467" y="191"/>
                </a:lnTo>
                <a:lnTo>
                  <a:pt x="464" y="197"/>
                </a:lnTo>
                <a:lnTo>
                  <a:pt x="460" y="203"/>
                </a:lnTo>
                <a:lnTo>
                  <a:pt x="455" y="210"/>
                </a:lnTo>
                <a:lnTo>
                  <a:pt x="448" y="217"/>
                </a:lnTo>
                <a:lnTo>
                  <a:pt x="439" y="226"/>
                </a:lnTo>
                <a:lnTo>
                  <a:pt x="431" y="236"/>
                </a:lnTo>
                <a:lnTo>
                  <a:pt x="419" y="246"/>
                </a:lnTo>
                <a:lnTo>
                  <a:pt x="408" y="258"/>
                </a:lnTo>
                <a:lnTo>
                  <a:pt x="393" y="271"/>
                </a:lnTo>
                <a:lnTo>
                  <a:pt x="379" y="284"/>
                </a:lnTo>
                <a:lnTo>
                  <a:pt x="362" y="298"/>
                </a:lnTo>
                <a:lnTo>
                  <a:pt x="344" y="314"/>
                </a:lnTo>
                <a:lnTo>
                  <a:pt x="326" y="330"/>
                </a:lnTo>
                <a:lnTo>
                  <a:pt x="304" y="347"/>
                </a:lnTo>
                <a:lnTo>
                  <a:pt x="282" y="366"/>
                </a:lnTo>
                <a:lnTo>
                  <a:pt x="259" y="384"/>
                </a:lnTo>
                <a:lnTo>
                  <a:pt x="248" y="394"/>
                </a:lnTo>
                <a:lnTo>
                  <a:pt x="236" y="403"/>
                </a:lnTo>
                <a:lnTo>
                  <a:pt x="225" y="412"/>
                </a:lnTo>
                <a:lnTo>
                  <a:pt x="213" y="420"/>
                </a:lnTo>
                <a:lnTo>
                  <a:pt x="202" y="428"/>
                </a:lnTo>
                <a:lnTo>
                  <a:pt x="192" y="435"/>
                </a:lnTo>
                <a:lnTo>
                  <a:pt x="180" y="442"/>
                </a:lnTo>
                <a:lnTo>
                  <a:pt x="170" y="449"/>
                </a:lnTo>
                <a:lnTo>
                  <a:pt x="160" y="455"/>
                </a:lnTo>
                <a:lnTo>
                  <a:pt x="151" y="461"/>
                </a:lnTo>
                <a:lnTo>
                  <a:pt x="141" y="466"/>
                </a:lnTo>
                <a:lnTo>
                  <a:pt x="133" y="471"/>
                </a:lnTo>
                <a:lnTo>
                  <a:pt x="123" y="475"/>
                </a:lnTo>
                <a:lnTo>
                  <a:pt x="114" y="479"/>
                </a:lnTo>
                <a:lnTo>
                  <a:pt x="107" y="482"/>
                </a:lnTo>
                <a:lnTo>
                  <a:pt x="98" y="487"/>
                </a:lnTo>
                <a:lnTo>
                  <a:pt x="89" y="489"/>
                </a:lnTo>
                <a:lnTo>
                  <a:pt x="82" y="491"/>
                </a:lnTo>
                <a:lnTo>
                  <a:pt x="75" y="494"/>
                </a:lnTo>
                <a:lnTo>
                  <a:pt x="68" y="495"/>
                </a:lnTo>
                <a:lnTo>
                  <a:pt x="61" y="495"/>
                </a:lnTo>
                <a:lnTo>
                  <a:pt x="53" y="497"/>
                </a:lnTo>
                <a:lnTo>
                  <a:pt x="48" y="497"/>
                </a:lnTo>
                <a:lnTo>
                  <a:pt x="42" y="497"/>
                </a:lnTo>
                <a:lnTo>
                  <a:pt x="35" y="497"/>
                </a:lnTo>
                <a:lnTo>
                  <a:pt x="29" y="495"/>
                </a:lnTo>
                <a:lnTo>
                  <a:pt x="25" y="494"/>
                </a:lnTo>
                <a:lnTo>
                  <a:pt x="19" y="492"/>
                </a:lnTo>
                <a:lnTo>
                  <a:pt x="13" y="489"/>
                </a:lnTo>
                <a:lnTo>
                  <a:pt x="9" y="488"/>
                </a:lnTo>
                <a:lnTo>
                  <a:pt x="4" y="484"/>
                </a:lnTo>
                <a:lnTo>
                  <a:pt x="0" y="481"/>
                </a:lnTo>
                <a:lnTo>
                  <a:pt x="6" y="466"/>
                </a:lnTo>
                <a:lnTo>
                  <a:pt x="10" y="452"/>
                </a:lnTo>
                <a:lnTo>
                  <a:pt x="16" y="438"/>
                </a:lnTo>
                <a:lnTo>
                  <a:pt x="22" y="423"/>
                </a:lnTo>
                <a:lnTo>
                  <a:pt x="27" y="410"/>
                </a:lnTo>
                <a:lnTo>
                  <a:pt x="33" y="397"/>
                </a:lnTo>
                <a:lnTo>
                  <a:pt x="39" y="386"/>
                </a:lnTo>
                <a:lnTo>
                  <a:pt x="46" y="374"/>
                </a:lnTo>
                <a:lnTo>
                  <a:pt x="52" y="363"/>
                </a:lnTo>
                <a:lnTo>
                  <a:pt x="59" y="351"/>
                </a:lnTo>
                <a:lnTo>
                  <a:pt x="65" y="341"/>
                </a:lnTo>
                <a:lnTo>
                  <a:pt x="72" y="331"/>
                </a:lnTo>
                <a:lnTo>
                  <a:pt x="79" y="321"/>
                </a:lnTo>
                <a:lnTo>
                  <a:pt x="87" y="311"/>
                </a:lnTo>
                <a:lnTo>
                  <a:pt x="94" y="302"/>
                </a:lnTo>
                <a:lnTo>
                  <a:pt x="101" y="294"/>
                </a:lnTo>
                <a:lnTo>
                  <a:pt x="115" y="278"/>
                </a:lnTo>
                <a:lnTo>
                  <a:pt x="130" y="262"/>
                </a:lnTo>
                <a:lnTo>
                  <a:pt x="141" y="246"/>
                </a:lnTo>
                <a:lnTo>
                  <a:pt x="153" y="232"/>
                </a:lnTo>
                <a:lnTo>
                  <a:pt x="163" y="217"/>
                </a:lnTo>
                <a:lnTo>
                  <a:pt x="173" y="203"/>
                </a:lnTo>
                <a:lnTo>
                  <a:pt x="182" y="189"/>
                </a:lnTo>
                <a:lnTo>
                  <a:pt x="189" y="176"/>
                </a:lnTo>
                <a:lnTo>
                  <a:pt x="195" y="163"/>
                </a:lnTo>
                <a:lnTo>
                  <a:pt x="199" y="148"/>
                </a:lnTo>
                <a:lnTo>
                  <a:pt x="203" y="134"/>
                </a:lnTo>
                <a:lnTo>
                  <a:pt x="206" y="121"/>
                </a:lnTo>
                <a:lnTo>
                  <a:pt x="207" y="105"/>
                </a:lnTo>
                <a:lnTo>
                  <a:pt x="207" y="91"/>
                </a:lnTo>
                <a:lnTo>
                  <a:pt x="206" y="76"/>
                </a:lnTo>
                <a:lnTo>
                  <a:pt x="203" y="60"/>
                </a:lnTo>
                <a:lnTo>
                  <a:pt x="203" y="60"/>
                </a:lnTo>
                <a:lnTo>
                  <a:pt x="203" y="60"/>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337" name="Freeform 13"/>
          <p:cNvSpPr/>
          <p:nvPr/>
        </p:nvSpPr>
        <p:spPr bwMode="auto">
          <a:xfrm>
            <a:off x="6876727" y="1980795"/>
            <a:ext cx="658813" cy="538163"/>
          </a:xfrm>
          <a:custGeom>
            <a:avLst/>
            <a:gdLst>
              <a:gd name="T0" fmla="*/ 730 w 1245"/>
              <a:gd name="T1" fmla="*/ 986 h 1017"/>
              <a:gd name="T2" fmla="*/ 695 w 1245"/>
              <a:gd name="T3" fmla="*/ 961 h 1017"/>
              <a:gd name="T4" fmla="*/ 656 w 1245"/>
              <a:gd name="T5" fmla="*/ 922 h 1017"/>
              <a:gd name="T6" fmla="*/ 616 w 1245"/>
              <a:gd name="T7" fmla="*/ 872 h 1017"/>
              <a:gd name="T8" fmla="*/ 568 w 1245"/>
              <a:gd name="T9" fmla="*/ 810 h 1017"/>
              <a:gd name="T10" fmla="*/ 514 w 1245"/>
              <a:gd name="T11" fmla="*/ 737 h 1017"/>
              <a:gd name="T12" fmla="*/ 450 w 1245"/>
              <a:gd name="T13" fmla="*/ 653 h 1017"/>
              <a:gd name="T14" fmla="*/ 378 w 1245"/>
              <a:gd name="T15" fmla="*/ 558 h 1017"/>
              <a:gd name="T16" fmla="*/ 305 w 1245"/>
              <a:gd name="T17" fmla="*/ 462 h 1017"/>
              <a:gd name="T18" fmla="*/ 243 w 1245"/>
              <a:gd name="T19" fmla="*/ 378 h 1017"/>
              <a:gd name="T20" fmla="*/ 193 w 1245"/>
              <a:gd name="T21" fmla="*/ 310 h 1017"/>
              <a:gd name="T22" fmla="*/ 155 w 1245"/>
              <a:gd name="T23" fmla="*/ 257 h 1017"/>
              <a:gd name="T24" fmla="*/ 105 w 1245"/>
              <a:gd name="T25" fmla="*/ 188 h 1017"/>
              <a:gd name="T26" fmla="*/ 47 w 1245"/>
              <a:gd name="T27" fmla="*/ 126 h 1017"/>
              <a:gd name="T28" fmla="*/ 15 w 1245"/>
              <a:gd name="T29" fmla="*/ 96 h 1017"/>
              <a:gd name="T30" fmla="*/ 2 w 1245"/>
              <a:gd name="T31" fmla="*/ 74 h 1017"/>
              <a:gd name="T32" fmla="*/ 1 w 1245"/>
              <a:gd name="T33" fmla="*/ 54 h 1017"/>
              <a:gd name="T34" fmla="*/ 13 w 1245"/>
              <a:gd name="T35" fmla="*/ 37 h 1017"/>
              <a:gd name="T36" fmla="*/ 51 w 1245"/>
              <a:gd name="T37" fmla="*/ 12 h 1017"/>
              <a:gd name="T38" fmla="*/ 105 w 1245"/>
              <a:gd name="T39" fmla="*/ 0 h 1017"/>
              <a:gd name="T40" fmla="*/ 144 w 1245"/>
              <a:gd name="T41" fmla="*/ 1 h 1017"/>
              <a:gd name="T42" fmla="*/ 168 w 1245"/>
              <a:gd name="T43" fmla="*/ 10 h 1017"/>
              <a:gd name="T44" fmla="*/ 188 w 1245"/>
              <a:gd name="T45" fmla="*/ 25 h 1017"/>
              <a:gd name="T46" fmla="*/ 201 w 1245"/>
              <a:gd name="T47" fmla="*/ 47 h 1017"/>
              <a:gd name="T48" fmla="*/ 210 w 1245"/>
              <a:gd name="T49" fmla="*/ 67 h 1017"/>
              <a:gd name="T50" fmla="*/ 224 w 1245"/>
              <a:gd name="T51" fmla="*/ 89 h 1017"/>
              <a:gd name="T52" fmla="*/ 244 w 1245"/>
              <a:gd name="T53" fmla="*/ 116 h 1017"/>
              <a:gd name="T54" fmla="*/ 270 w 1245"/>
              <a:gd name="T55" fmla="*/ 151 h 1017"/>
              <a:gd name="T56" fmla="*/ 305 w 1245"/>
              <a:gd name="T57" fmla="*/ 191 h 1017"/>
              <a:gd name="T58" fmla="*/ 345 w 1245"/>
              <a:gd name="T59" fmla="*/ 239 h 1017"/>
              <a:gd name="T60" fmla="*/ 393 w 1245"/>
              <a:gd name="T61" fmla="*/ 292 h 1017"/>
              <a:gd name="T62" fmla="*/ 446 w 1245"/>
              <a:gd name="T63" fmla="*/ 352 h 1017"/>
              <a:gd name="T64" fmla="*/ 550 w 1245"/>
              <a:gd name="T65" fmla="*/ 460 h 1017"/>
              <a:gd name="T66" fmla="*/ 674 w 1245"/>
              <a:gd name="T67" fmla="*/ 570 h 1017"/>
              <a:gd name="T68" fmla="*/ 803 w 1245"/>
              <a:gd name="T69" fmla="*/ 663 h 1017"/>
              <a:gd name="T70" fmla="*/ 936 w 1245"/>
              <a:gd name="T71" fmla="*/ 740 h 1017"/>
              <a:gd name="T72" fmla="*/ 1019 w 1245"/>
              <a:gd name="T73" fmla="*/ 778 h 1017"/>
              <a:gd name="T74" fmla="*/ 1078 w 1245"/>
              <a:gd name="T75" fmla="*/ 807 h 1017"/>
              <a:gd name="T76" fmla="*/ 1127 w 1245"/>
              <a:gd name="T77" fmla="*/ 833 h 1017"/>
              <a:gd name="T78" fmla="*/ 1168 w 1245"/>
              <a:gd name="T79" fmla="*/ 858 h 1017"/>
              <a:gd name="T80" fmla="*/ 1201 w 1245"/>
              <a:gd name="T81" fmla="*/ 879 h 1017"/>
              <a:gd name="T82" fmla="*/ 1224 w 1245"/>
              <a:gd name="T83" fmla="*/ 898 h 1017"/>
              <a:gd name="T84" fmla="*/ 1238 w 1245"/>
              <a:gd name="T85" fmla="*/ 914 h 1017"/>
              <a:gd name="T86" fmla="*/ 1245 w 1245"/>
              <a:gd name="T87" fmla="*/ 928 h 1017"/>
              <a:gd name="T88" fmla="*/ 1241 w 1245"/>
              <a:gd name="T89" fmla="*/ 947 h 1017"/>
              <a:gd name="T90" fmla="*/ 1221 w 1245"/>
              <a:gd name="T91" fmla="*/ 967 h 1017"/>
              <a:gd name="T92" fmla="*/ 1186 w 1245"/>
              <a:gd name="T93" fmla="*/ 983 h 1017"/>
              <a:gd name="T94" fmla="*/ 1134 w 1245"/>
              <a:gd name="T95" fmla="*/ 994 h 1017"/>
              <a:gd name="T96" fmla="*/ 1028 w 1245"/>
              <a:gd name="T97" fmla="*/ 1009 h 1017"/>
              <a:gd name="T98" fmla="*/ 926 w 1245"/>
              <a:gd name="T99" fmla="*/ 1017 h 1017"/>
              <a:gd name="T100" fmla="*/ 839 w 1245"/>
              <a:gd name="T101" fmla="*/ 1015 h 1017"/>
              <a:gd name="T102" fmla="*/ 769 w 1245"/>
              <a:gd name="T103" fmla="*/ 100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5" h="1017">
                <a:moveTo>
                  <a:pt x="753" y="997"/>
                </a:moveTo>
                <a:lnTo>
                  <a:pt x="746" y="994"/>
                </a:lnTo>
                <a:lnTo>
                  <a:pt x="737" y="991"/>
                </a:lnTo>
                <a:lnTo>
                  <a:pt x="730" y="986"/>
                </a:lnTo>
                <a:lnTo>
                  <a:pt x="721" y="981"/>
                </a:lnTo>
                <a:lnTo>
                  <a:pt x="712" y="976"/>
                </a:lnTo>
                <a:lnTo>
                  <a:pt x="704" y="968"/>
                </a:lnTo>
                <a:lnTo>
                  <a:pt x="695" y="961"/>
                </a:lnTo>
                <a:lnTo>
                  <a:pt x="685" y="953"/>
                </a:lnTo>
                <a:lnTo>
                  <a:pt x="676" y="943"/>
                </a:lnTo>
                <a:lnTo>
                  <a:pt x="666" y="934"/>
                </a:lnTo>
                <a:lnTo>
                  <a:pt x="656" y="922"/>
                </a:lnTo>
                <a:lnTo>
                  <a:pt x="646" y="911"/>
                </a:lnTo>
                <a:lnTo>
                  <a:pt x="636" y="899"/>
                </a:lnTo>
                <a:lnTo>
                  <a:pt x="626" y="886"/>
                </a:lnTo>
                <a:lnTo>
                  <a:pt x="616" y="872"/>
                </a:lnTo>
                <a:lnTo>
                  <a:pt x="604" y="858"/>
                </a:lnTo>
                <a:lnTo>
                  <a:pt x="593" y="842"/>
                </a:lnTo>
                <a:lnTo>
                  <a:pt x="581" y="826"/>
                </a:lnTo>
                <a:lnTo>
                  <a:pt x="568" y="810"/>
                </a:lnTo>
                <a:lnTo>
                  <a:pt x="555" y="791"/>
                </a:lnTo>
                <a:lnTo>
                  <a:pt x="542" y="774"/>
                </a:lnTo>
                <a:lnTo>
                  <a:pt x="528" y="755"/>
                </a:lnTo>
                <a:lnTo>
                  <a:pt x="514" y="737"/>
                </a:lnTo>
                <a:lnTo>
                  <a:pt x="499" y="716"/>
                </a:lnTo>
                <a:lnTo>
                  <a:pt x="483" y="695"/>
                </a:lnTo>
                <a:lnTo>
                  <a:pt x="468" y="675"/>
                </a:lnTo>
                <a:lnTo>
                  <a:pt x="450" y="653"/>
                </a:lnTo>
                <a:lnTo>
                  <a:pt x="433" y="630"/>
                </a:lnTo>
                <a:lnTo>
                  <a:pt x="416" y="607"/>
                </a:lnTo>
                <a:lnTo>
                  <a:pt x="397" y="583"/>
                </a:lnTo>
                <a:lnTo>
                  <a:pt x="378" y="558"/>
                </a:lnTo>
                <a:lnTo>
                  <a:pt x="360" y="534"/>
                </a:lnTo>
                <a:lnTo>
                  <a:pt x="341" y="509"/>
                </a:lnTo>
                <a:lnTo>
                  <a:pt x="322" y="485"/>
                </a:lnTo>
                <a:lnTo>
                  <a:pt x="305" y="462"/>
                </a:lnTo>
                <a:lnTo>
                  <a:pt x="289" y="440"/>
                </a:lnTo>
                <a:lnTo>
                  <a:pt x="273" y="418"/>
                </a:lnTo>
                <a:lnTo>
                  <a:pt x="257" y="398"/>
                </a:lnTo>
                <a:lnTo>
                  <a:pt x="243" y="378"/>
                </a:lnTo>
                <a:lnTo>
                  <a:pt x="230" y="359"/>
                </a:lnTo>
                <a:lnTo>
                  <a:pt x="217" y="342"/>
                </a:lnTo>
                <a:lnTo>
                  <a:pt x="204" y="326"/>
                </a:lnTo>
                <a:lnTo>
                  <a:pt x="193" y="310"/>
                </a:lnTo>
                <a:lnTo>
                  <a:pt x="182" y="296"/>
                </a:lnTo>
                <a:lnTo>
                  <a:pt x="172" y="282"/>
                </a:lnTo>
                <a:lnTo>
                  <a:pt x="164" y="269"/>
                </a:lnTo>
                <a:lnTo>
                  <a:pt x="155" y="257"/>
                </a:lnTo>
                <a:lnTo>
                  <a:pt x="148" y="246"/>
                </a:lnTo>
                <a:lnTo>
                  <a:pt x="133" y="226"/>
                </a:lnTo>
                <a:lnTo>
                  <a:pt x="119" y="205"/>
                </a:lnTo>
                <a:lnTo>
                  <a:pt x="105" y="188"/>
                </a:lnTo>
                <a:lnTo>
                  <a:pt x="90" y="171"/>
                </a:lnTo>
                <a:lnTo>
                  <a:pt x="76" y="155"/>
                </a:lnTo>
                <a:lnTo>
                  <a:pt x="61" y="139"/>
                </a:lnTo>
                <a:lnTo>
                  <a:pt x="47" y="126"/>
                </a:lnTo>
                <a:lnTo>
                  <a:pt x="33" y="113"/>
                </a:lnTo>
                <a:lnTo>
                  <a:pt x="25" y="107"/>
                </a:lnTo>
                <a:lnTo>
                  <a:pt x="20" y="102"/>
                </a:lnTo>
                <a:lnTo>
                  <a:pt x="15" y="96"/>
                </a:lnTo>
                <a:lnTo>
                  <a:pt x="11" y="90"/>
                </a:lnTo>
                <a:lnTo>
                  <a:pt x="7" y="84"/>
                </a:lnTo>
                <a:lnTo>
                  <a:pt x="4" y="80"/>
                </a:lnTo>
                <a:lnTo>
                  <a:pt x="2" y="74"/>
                </a:lnTo>
                <a:lnTo>
                  <a:pt x="1" y="69"/>
                </a:lnTo>
                <a:lnTo>
                  <a:pt x="0" y="64"/>
                </a:lnTo>
                <a:lnTo>
                  <a:pt x="0" y="60"/>
                </a:lnTo>
                <a:lnTo>
                  <a:pt x="1" y="54"/>
                </a:lnTo>
                <a:lnTo>
                  <a:pt x="2" y="50"/>
                </a:lnTo>
                <a:lnTo>
                  <a:pt x="5" y="46"/>
                </a:lnTo>
                <a:lnTo>
                  <a:pt x="8" y="41"/>
                </a:lnTo>
                <a:lnTo>
                  <a:pt x="13" y="37"/>
                </a:lnTo>
                <a:lnTo>
                  <a:pt x="17" y="33"/>
                </a:lnTo>
                <a:lnTo>
                  <a:pt x="27" y="25"/>
                </a:lnTo>
                <a:lnTo>
                  <a:pt x="38" y="18"/>
                </a:lnTo>
                <a:lnTo>
                  <a:pt x="51" y="12"/>
                </a:lnTo>
                <a:lnTo>
                  <a:pt x="63" y="8"/>
                </a:lnTo>
                <a:lnTo>
                  <a:pt x="77" y="4"/>
                </a:lnTo>
                <a:lnTo>
                  <a:pt x="90" y="2"/>
                </a:lnTo>
                <a:lnTo>
                  <a:pt x="105" y="0"/>
                </a:lnTo>
                <a:lnTo>
                  <a:pt x="121" y="0"/>
                </a:lnTo>
                <a:lnTo>
                  <a:pt x="129" y="0"/>
                </a:lnTo>
                <a:lnTo>
                  <a:pt x="136" y="1"/>
                </a:lnTo>
                <a:lnTo>
                  <a:pt x="144" y="1"/>
                </a:lnTo>
                <a:lnTo>
                  <a:pt x="149" y="2"/>
                </a:lnTo>
                <a:lnTo>
                  <a:pt x="157" y="5"/>
                </a:lnTo>
                <a:lnTo>
                  <a:pt x="162" y="7"/>
                </a:lnTo>
                <a:lnTo>
                  <a:pt x="168" y="10"/>
                </a:lnTo>
                <a:lnTo>
                  <a:pt x="174" y="14"/>
                </a:lnTo>
                <a:lnTo>
                  <a:pt x="178" y="17"/>
                </a:lnTo>
                <a:lnTo>
                  <a:pt x="184" y="21"/>
                </a:lnTo>
                <a:lnTo>
                  <a:pt x="188" y="25"/>
                </a:lnTo>
                <a:lnTo>
                  <a:pt x="191" y="31"/>
                </a:lnTo>
                <a:lnTo>
                  <a:pt x="195" y="36"/>
                </a:lnTo>
                <a:lnTo>
                  <a:pt x="198" y="41"/>
                </a:lnTo>
                <a:lnTo>
                  <a:pt x="201" y="47"/>
                </a:lnTo>
                <a:lnTo>
                  <a:pt x="204" y="54"/>
                </a:lnTo>
                <a:lnTo>
                  <a:pt x="205" y="59"/>
                </a:lnTo>
                <a:lnTo>
                  <a:pt x="207" y="61"/>
                </a:lnTo>
                <a:lnTo>
                  <a:pt x="210" y="67"/>
                </a:lnTo>
                <a:lnTo>
                  <a:pt x="213" y="71"/>
                </a:lnTo>
                <a:lnTo>
                  <a:pt x="216" y="77"/>
                </a:lnTo>
                <a:lnTo>
                  <a:pt x="220" y="83"/>
                </a:lnTo>
                <a:lnTo>
                  <a:pt x="224" y="89"/>
                </a:lnTo>
                <a:lnTo>
                  <a:pt x="229" y="95"/>
                </a:lnTo>
                <a:lnTo>
                  <a:pt x="233" y="102"/>
                </a:lnTo>
                <a:lnTo>
                  <a:pt x="239" y="109"/>
                </a:lnTo>
                <a:lnTo>
                  <a:pt x="244" y="116"/>
                </a:lnTo>
                <a:lnTo>
                  <a:pt x="250" y="125"/>
                </a:lnTo>
                <a:lnTo>
                  <a:pt x="257" y="133"/>
                </a:lnTo>
                <a:lnTo>
                  <a:pt x="263" y="142"/>
                </a:lnTo>
                <a:lnTo>
                  <a:pt x="270" y="151"/>
                </a:lnTo>
                <a:lnTo>
                  <a:pt x="279" y="161"/>
                </a:lnTo>
                <a:lnTo>
                  <a:pt x="288" y="171"/>
                </a:lnTo>
                <a:lnTo>
                  <a:pt x="296" y="181"/>
                </a:lnTo>
                <a:lnTo>
                  <a:pt x="305" y="191"/>
                </a:lnTo>
                <a:lnTo>
                  <a:pt x="313" y="203"/>
                </a:lnTo>
                <a:lnTo>
                  <a:pt x="324" y="214"/>
                </a:lnTo>
                <a:lnTo>
                  <a:pt x="334" y="227"/>
                </a:lnTo>
                <a:lnTo>
                  <a:pt x="345" y="239"/>
                </a:lnTo>
                <a:lnTo>
                  <a:pt x="357" y="251"/>
                </a:lnTo>
                <a:lnTo>
                  <a:pt x="368" y="264"/>
                </a:lnTo>
                <a:lnTo>
                  <a:pt x="380" y="279"/>
                </a:lnTo>
                <a:lnTo>
                  <a:pt x="393" y="292"/>
                </a:lnTo>
                <a:lnTo>
                  <a:pt x="404" y="306"/>
                </a:lnTo>
                <a:lnTo>
                  <a:pt x="419" y="322"/>
                </a:lnTo>
                <a:lnTo>
                  <a:pt x="432" y="336"/>
                </a:lnTo>
                <a:lnTo>
                  <a:pt x="446" y="352"/>
                </a:lnTo>
                <a:lnTo>
                  <a:pt x="460" y="368"/>
                </a:lnTo>
                <a:lnTo>
                  <a:pt x="491" y="400"/>
                </a:lnTo>
                <a:lnTo>
                  <a:pt x="519" y="431"/>
                </a:lnTo>
                <a:lnTo>
                  <a:pt x="550" y="460"/>
                </a:lnTo>
                <a:lnTo>
                  <a:pt x="580" y="489"/>
                </a:lnTo>
                <a:lnTo>
                  <a:pt x="612" y="518"/>
                </a:lnTo>
                <a:lnTo>
                  <a:pt x="642" y="544"/>
                </a:lnTo>
                <a:lnTo>
                  <a:pt x="674" y="570"/>
                </a:lnTo>
                <a:lnTo>
                  <a:pt x="705" y="594"/>
                </a:lnTo>
                <a:lnTo>
                  <a:pt x="738" y="619"/>
                </a:lnTo>
                <a:lnTo>
                  <a:pt x="770" y="642"/>
                </a:lnTo>
                <a:lnTo>
                  <a:pt x="803" y="663"/>
                </a:lnTo>
                <a:lnTo>
                  <a:pt x="835" y="683"/>
                </a:lnTo>
                <a:lnTo>
                  <a:pt x="869" y="704"/>
                </a:lnTo>
                <a:lnTo>
                  <a:pt x="903" y="721"/>
                </a:lnTo>
                <a:lnTo>
                  <a:pt x="936" y="740"/>
                </a:lnTo>
                <a:lnTo>
                  <a:pt x="970" y="755"/>
                </a:lnTo>
                <a:lnTo>
                  <a:pt x="988" y="763"/>
                </a:lnTo>
                <a:lnTo>
                  <a:pt x="1003" y="771"/>
                </a:lnTo>
                <a:lnTo>
                  <a:pt x="1019" y="778"/>
                </a:lnTo>
                <a:lnTo>
                  <a:pt x="1035" y="786"/>
                </a:lnTo>
                <a:lnTo>
                  <a:pt x="1049" y="793"/>
                </a:lnTo>
                <a:lnTo>
                  <a:pt x="1064" y="800"/>
                </a:lnTo>
                <a:lnTo>
                  <a:pt x="1078" y="807"/>
                </a:lnTo>
                <a:lnTo>
                  <a:pt x="1091" y="814"/>
                </a:lnTo>
                <a:lnTo>
                  <a:pt x="1104" y="822"/>
                </a:lnTo>
                <a:lnTo>
                  <a:pt x="1116" y="827"/>
                </a:lnTo>
                <a:lnTo>
                  <a:pt x="1127" y="833"/>
                </a:lnTo>
                <a:lnTo>
                  <a:pt x="1139" y="840"/>
                </a:lnTo>
                <a:lnTo>
                  <a:pt x="1149" y="846"/>
                </a:lnTo>
                <a:lnTo>
                  <a:pt x="1159" y="852"/>
                </a:lnTo>
                <a:lnTo>
                  <a:pt x="1168" y="858"/>
                </a:lnTo>
                <a:lnTo>
                  <a:pt x="1178" y="863"/>
                </a:lnTo>
                <a:lnTo>
                  <a:pt x="1185" y="869"/>
                </a:lnTo>
                <a:lnTo>
                  <a:pt x="1193" y="873"/>
                </a:lnTo>
                <a:lnTo>
                  <a:pt x="1201" y="879"/>
                </a:lnTo>
                <a:lnTo>
                  <a:pt x="1206" y="883"/>
                </a:lnTo>
                <a:lnTo>
                  <a:pt x="1214" y="889"/>
                </a:lnTo>
                <a:lnTo>
                  <a:pt x="1219" y="894"/>
                </a:lnTo>
                <a:lnTo>
                  <a:pt x="1224" y="898"/>
                </a:lnTo>
                <a:lnTo>
                  <a:pt x="1228" y="902"/>
                </a:lnTo>
                <a:lnTo>
                  <a:pt x="1232" y="907"/>
                </a:lnTo>
                <a:lnTo>
                  <a:pt x="1235" y="911"/>
                </a:lnTo>
                <a:lnTo>
                  <a:pt x="1238" y="914"/>
                </a:lnTo>
                <a:lnTo>
                  <a:pt x="1241" y="918"/>
                </a:lnTo>
                <a:lnTo>
                  <a:pt x="1242" y="921"/>
                </a:lnTo>
                <a:lnTo>
                  <a:pt x="1244" y="925"/>
                </a:lnTo>
                <a:lnTo>
                  <a:pt x="1245" y="928"/>
                </a:lnTo>
                <a:lnTo>
                  <a:pt x="1245" y="931"/>
                </a:lnTo>
                <a:lnTo>
                  <a:pt x="1245" y="937"/>
                </a:lnTo>
                <a:lnTo>
                  <a:pt x="1244" y="943"/>
                </a:lnTo>
                <a:lnTo>
                  <a:pt x="1241" y="947"/>
                </a:lnTo>
                <a:lnTo>
                  <a:pt x="1238" y="953"/>
                </a:lnTo>
                <a:lnTo>
                  <a:pt x="1232" y="957"/>
                </a:lnTo>
                <a:lnTo>
                  <a:pt x="1228" y="961"/>
                </a:lnTo>
                <a:lnTo>
                  <a:pt x="1221" y="967"/>
                </a:lnTo>
                <a:lnTo>
                  <a:pt x="1214" y="971"/>
                </a:lnTo>
                <a:lnTo>
                  <a:pt x="1205" y="974"/>
                </a:lnTo>
                <a:lnTo>
                  <a:pt x="1196" y="979"/>
                </a:lnTo>
                <a:lnTo>
                  <a:pt x="1186" y="983"/>
                </a:lnTo>
                <a:lnTo>
                  <a:pt x="1175" y="986"/>
                </a:lnTo>
                <a:lnTo>
                  <a:pt x="1162" y="989"/>
                </a:lnTo>
                <a:lnTo>
                  <a:pt x="1149" y="991"/>
                </a:lnTo>
                <a:lnTo>
                  <a:pt x="1134" y="994"/>
                </a:lnTo>
                <a:lnTo>
                  <a:pt x="1119" y="997"/>
                </a:lnTo>
                <a:lnTo>
                  <a:pt x="1087" y="1002"/>
                </a:lnTo>
                <a:lnTo>
                  <a:pt x="1057" y="1006"/>
                </a:lnTo>
                <a:lnTo>
                  <a:pt x="1028" y="1009"/>
                </a:lnTo>
                <a:lnTo>
                  <a:pt x="1000" y="1012"/>
                </a:lnTo>
                <a:lnTo>
                  <a:pt x="975" y="1015"/>
                </a:lnTo>
                <a:lnTo>
                  <a:pt x="949" y="1016"/>
                </a:lnTo>
                <a:lnTo>
                  <a:pt x="926" y="1017"/>
                </a:lnTo>
                <a:lnTo>
                  <a:pt x="903" y="1017"/>
                </a:lnTo>
                <a:lnTo>
                  <a:pt x="881" y="1017"/>
                </a:lnTo>
                <a:lnTo>
                  <a:pt x="859" y="1016"/>
                </a:lnTo>
                <a:lnTo>
                  <a:pt x="839" y="1015"/>
                </a:lnTo>
                <a:lnTo>
                  <a:pt x="820" y="1012"/>
                </a:lnTo>
                <a:lnTo>
                  <a:pt x="802" y="1009"/>
                </a:lnTo>
                <a:lnTo>
                  <a:pt x="784" y="1006"/>
                </a:lnTo>
                <a:lnTo>
                  <a:pt x="769" y="1002"/>
                </a:lnTo>
                <a:lnTo>
                  <a:pt x="753" y="997"/>
                </a:lnTo>
                <a:lnTo>
                  <a:pt x="753" y="997"/>
                </a:lnTo>
                <a:lnTo>
                  <a:pt x="753" y="997"/>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338" name="Freeform 14"/>
          <p:cNvSpPr/>
          <p:nvPr/>
        </p:nvSpPr>
        <p:spPr bwMode="auto">
          <a:xfrm>
            <a:off x="6686227" y="2284007"/>
            <a:ext cx="342900" cy="122238"/>
          </a:xfrm>
          <a:custGeom>
            <a:avLst/>
            <a:gdLst>
              <a:gd name="T0" fmla="*/ 26 w 648"/>
              <a:gd name="T1" fmla="*/ 99 h 230"/>
              <a:gd name="T2" fmla="*/ 76 w 648"/>
              <a:gd name="T3" fmla="*/ 87 h 230"/>
              <a:gd name="T4" fmla="*/ 124 w 648"/>
              <a:gd name="T5" fmla="*/ 76 h 230"/>
              <a:gd name="T6" fmla="*/ 170 w 648"/>
              <a:gd name="T7" fmla="*/ 64 h 230"/>
              <a:gd name="T8" fmla="*/ 213 w 648"/>
              <a:gd name="T9" fmla="*/ 54 h 230"/>
              <a:gd name="T10" fmla="*/ 253 w 648"/>
              <a:gd name="T11" fmla="*/ 46 h 230"/>
              <a:gd name="T12" fmla="*/ 292 w 648"/>
              <a:gd name="T13" fmla="*/ 37 h 230"/>
              <a:gd name="T14" fmla="*/ 327 w 648"/>
              <a:gd name="T15" fmla="*/ 30 h 230"/>
              <a:gd name="T16" fmla="*/ 361 w 648"/>
              <a:gd name="T17" fmla="*/ 23 h 230"/>
              <a:gd name="T18" fmla="*/ 392 w 648"/>
              <a:gd name="T19" fmla="*/ 17 h 230"/>
              <a:gd name="T20" fmla="*/ 420 w 648"/>
              <a:gd name="T21" fmla="*/ 12 h 230"/>
              <a:gd name="T22" fmla="*/ 446 w 648"/>
              <a:gd name="T23" fmla="*/ 8 h 230"/>
              <a:gd name="T24" fmla="*/ 471 w 648"/>
              <a:gd name="T25" fmla="*/ 5 h 230"/>
              <a:gd name="T26" fmla="*/ 492 w 648"/>
              <a:gd name="T27" fmla="*/ 2 h 230"/>
              <a:gd name="T28" fmla="*/ 511 w 648"/>
              <a:gd name="T29" fmla="*/ 1 h 230"/>
              <a:gd name="T30" fmla="*/ 528 w 648"/>
              <a:gd name="T31" fmla="*/ 0 h 230"/>
              <a:gd name="T32" fmla="*/ 549 w 648"/>
              <a:gd name="T33" fmla="*/ 0 h 230"/>
              <a:gd name="T34" fmla="*/ 575 w 648"/>
              <a:gd name="T35" fmla="*/ 1 h 230"/>
              <a:gd name="T36" fmla="*/ 595 w 648"/>
              <a:gd name="T37" fmla="*/ 5 h 230"/>
              <a:gd name="T38" fmla="*/ 612 w 648"/>
              <a:gd name="T39" fmla="*/ 10 h 230"/>
              <a:gd name="T40" fmla="*/ 626 w 648"/>
              <a:gd name="T41" fmla="*/ 15 h 230"/>
              <a:gd name="T42" fmla="*/ 636 w 648"/>
              <a:gd name="T43" fmla="*/ 24 h 230"/>
              <a:gd name="T44" fmla="*/ 644 w 648"/>
              <a:gd name="T45" fmla="*/ 34 h 230"/>
              <a:gd name="T46" fmla="*/ 648 w 648"/>
              <a:gd name="T47" fmla="*/ 46 h 230"/>
              <a:gd name="T48" fmla="*/ 648 w 648"/>
              <a:gd name="T49" fmla="*/ 64 h 230"/>
              <a:gd name="T50" fmla="*/ 644 w 648"/>
              <a:gd name="T51" fmla="*/ 87 h 230"/>
              <a:gd name="T52" fmla="*/ 634 w 648"/>
              <a:gd name="T53" fmla="*/ 112 h 230"/>
              <a:gd name="T54" fmla="*/ 619 w 648"/>
              <a:gd name="T55" fmla="*/ 135 h 230"/>
              <a:gd name="T56" fmla="*/ 608 w 648"/>
              <a:gd name="T57" fmla="*/ 149 h 230"/>
              <a:gd name="T58" fmla="*/ 602 w 648"/>
              <a:gd name="T59" fmla="*/ 155 h 230"/>
              <a:gd name="T60" fmla="*/ 595 w 648"/>
              <a:gd name="T61" fmla="*/ 161 h 230"/>
              <a:gd name="T62" fmla="*/ 586 w 648"/>
              <a:gd name="T63" fmla="*/ 165 h 230"/>
              <a:gd name="T64" fmla="*/ 575 w 648"/>
              <a:gd name="T65" fmla="*/ 171 h 230"/>
              <a:gd name="T66" fmla="*/ 563 w 648"/>
              <a:gd name="T67" fmla="*/ 175 h 230"/>
              <a:gd name="T68" fmla="*/ 550 w 648"/>
              <a:gd name="T69" fmla="*/ 179 h 230"/>
              <a:gd name="T70" fmla="*/ 534 w 648"/>
              <a:gd name="T71" fmla="*/ 184 h 230"/>
              <a:gd name="T72" fmla="*/ 518 w 648"/>
              <a:gd name="T73" fmla="*/ 188 h 230"/>
              <a:gd name="T74" fmla="*/ 500 w 648"/>
              <a:gd name="T75" fmla="*/ 192 h 230"/>
              <a:gd name="T76" fmla="*/ 481 w 648"/>
              <a:gd name="T77" fmla="*/ 197 h 230"/>
              <a:gd name="T78" fmla="*/ 459 w 648"/>
              <a:gd name="T79" fmla="*/ 201 h 230"/>
              <a:gd name="T80" fmla="*/ 438 w 648"/>
              <a:gd name="T81" fmla="*/ 205 h 230"/>
              <a:gd name="T82" fmla="*/ 413 w 648"/>
              <a:gd name="T83" fmla="*/ 208 h 230"/>
              <a:gd name="T84" fmla="*/ 387 w 648"/>
              <a:gd name="T85" fmla="*/ 213 h 230"/>
              <a:gd name="T86" fmla="*/ 361 w 648"/>
              <a:gd name="T87" fmla="*/ 215 h 230"/>
              <a:gd name="T88" fmla="*/ 333 w 648"/>
              <a:gd name="T89" fmla="*/ 218 h 230"/>
              <a:gd name="T90" fmla="*/ 307 w 648"/>
              <a:gd name="T91" fmla="*/ 221 h 230"/>
              <a:gd name="T92" fmla="*/ 281 w 648"/>
              <a:gd name="T93" fmla="*/ 223 h 230"/>
              <a:gd name="T94" fmla="*/ 245 w 648"/>
              <a:gd name="T95" fmla="*/ 226 h 230"/>
              <a:gd name="T96" fmla="*/ 203 w 648"/>
              <a:gd name="T97" fmla="*/ 228 h 230"/>
              <a:gd name="T98" fmla="*/ 167 w 648"/>
              <a:gd name="T99" fmla="*/ 230 h 230"/>
              <a:gd name="T100" fmla="*/ 135 w 648"/>
              <a:gd name="T101" fmla="*/ 230 h 230"/>
              <a:gd name="T102" fmla="*/ 109 w 648"/>
              <a:gd name="T103" fmla="*/ 227 h 230"/>
              <a:gd name="T104" fmla="*/ 91 w 648"/>
              <a:gd name="T105" fmla="*/ 224 h 230"/>
              <a:gd name="T106" fmla="*/ 76 w 648"/>
              <a:gd name="T107" fmla="*/ 220 h 230"/>
              <a:gd name="T108" fmla="*/ 65 w 648"/>
              <a:gd name="T109" fmla="*/ 213 h 230"/>
              <a:gd name="T110" fmla="*/ 55 w 648"/>
              <a:gd name="T111" fmla="*/ 204 h 230"/>
              <a:gd name="T112" fmla="*/ 45 w 648"/>
              <a:gd name="T113" fmla="*/ 194 h 230"/>
              <a:gd name="T114" fmla="*/ 35 w 648"/>
              <a:gd name="T115" fmla="*/ 181 h 230"/>
              <a:gd name="T116" fmla="*/ 24 w 648"/>
              <a:gd name="T117" fmla="*/ 165 h 230"/>
              <a:gd name="T118" fmla="*/ 16 w 648"/>
              <a:gd name="T119" fmla="*/ 148 h 230"/>
              <a:gd name="T120" fmla="*/ 7 w 648"/>
              <a:gd name="T121" fmla="*/ 128 h 230"/>
              <a:gd name="T122" fmla="*/ 0 w 648"/>
              <a:gd name="T123" fmla="*/ 106 h 230"/>
              <a:gd name="T124" fmla="*/ 0 w 648"/>
              <a:gd name="T125" fmla="*/ 10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8" h="230">
                <a:moveTo>
                  <a:pt x="0" y="106"/>
                </a:moveTo>
                <a:lnTo>
                  <a:pt x="26" y="99"/>
                </a:lnTo>
                <a:lnTo>
                  <a:pt x="52" y="93"/>
                </a:lnTo>
                <a:lnTo>
                  <a:pt x="76" y="87"/>
                </a:lnTo>
                <a:lnTo>
                  <a:pt x="101" y="82"/>
                </a:lnTo>
                <a:lnTo>
                  <a:pt x="124" y="76"/>
                </a:lnTo>
                <a:lnTo>
                  <a:pt x="147" y="70"/>
                </a:lnTo>
                <a:lnTo>
                  <a:pt x="170" y="64"/>
                </a:lnTo>
                <a:lnTo>
                  <a:pt x="191" y="60"/>
                </a:lnTo>
                <a:lnTo>
                  <a:pt x="213" y="54"/>
                </a:lnTo>
                <a:lnTo>
                  <a:pt x="233" y="50"/>
                </a:lnTo>
                <a:lnTo>
                  <a:pt x="253" y="46"/>
                </a:lnTo>
                <a:lnTo>
                  <a:pt x="272" y="41"/>
                </a:lnTo>
                <a:lnTo>
                  <a:pt x="292" y="37"/>
                </a:lnTo>
                <a:lnTo>
                  <a:pt x="310" y="34"/>
                </a:lnTo>
                <a:lnTo>
                  <a:pt x="327" y="30"/>
                </a:lnTo>
                <a:lnTo>
                  <a:pt x="344" y="27"/>
                </a:lnTo>
                <a:lnTo>
                  <a:pt x="361" y="23"/>
                </a:lnTo>
                <a:lnTo>
                  <a:pt x="377" y="20"/>
                </a:lnTo>
                <a:lnTo>
                  <a:pt x="392" y="17"/>
                </a:lnTo>
                <a:lnTo>
                  <a:pt x="406" y="15"/>
                </a:lnTo>
                <a:lnTo>
                  <a:pt x="420" y="12"/>
                </a:lnTo>
                <a:lnTo>
                  <a:pt x="435" y="10"/>
                </a:lnTo>
                <a:lnTo>
                  <a:pt x="446" y="8"/>
                </a:lnTo>
                <a:lnTo>
                  <a:pt x="459" y="7"/>
                </a:lnTo>
                <a:lnTo>
                  <a:pt x="471" y="5"/>
                </a:lnTo>
                <a:lnTo>
                  <a:pt x="482" y="4"/>
                </a:lnTo>
                <a:lnTo>
                  <a:pt x="492" y="2"/>
                </a:lnTo>
                <a:lnTo>
                  <a:pt x="503" y="1"/>
                </a:lnTo>
                <a:lnTo>
                  <a:pt x="511" y="1"/>
                </a:lnTo>
                <a:lnTo>
                  <a:pt x="520" y="0"/>
                </a:lnTo>
                <a:lnTo>
                  <a:pt x="528" y="0"/>
                </a:lnTo>
                <a:lnTo>
                  <a:pt x="536" y="0"/>
                </a:lnTo>
                <a:lnTo>
                  <a:pt x="549" y="0"/>
                </a:lnTo>
                <a:lnTo>
                  <a:pt x="562" y="1"/>
                </a:lnTo>
                <a:lnTo>
                  <a:pt x="575" y="1"/>
                </a:lnTo>
                <a:lnTo>
                  <a:pt x="585" y="2"/>
                </a:lnTo>
                <a:lnTo>
                  <a:pt x="595" y="5"/>
                </a:lnTo>
                <a:lnTo>
                  <a:pt x="605" y="7"/>
                </a:lnTo>
                <a:lnTo>
                  <a:pt x="612" y="10"/>
                </a:lnTo>
                <a:lnTo>
                  <a:pt x="621" y="12"/>
                </a:lnTo>
                <a:lnTo>
                  <a:pt x="626" y="15"/>
                </a:lnTo>
                <a:lnTo>
                  <a:pt x="632" y="20"/>
                </a:lnTo>
                <a:lnTo>
                  <a:pt x="636" y="24"/>
                </a:lnTo>
                <a:lnTo>
                  <a:pt x="641" y="28"/>
                </a:lnTo>
                <a:lnTo>
                  <a:pt x="644" y="34"/>
                </a:lnTo>
                <a:lnTo>
                  <a:pt x="647" y="40"/>
                </a:lnTo>
                <a:lnTo>
                  <a:pt x="648" y="46"/>
                </a:lnTo>
                <a:lnTo>
                  <a:pt x="648" y="51"/>
                </a:lnTo>
                <a:lnTo>
                  <a:pt x="648" y="64"/>
                </a:lnTo>
                <a:lnTo>
                  <a:pt x="645" y="76"/>
                </a:lnTo>
                <a:lnTo>
                  <a:pt x="644" y="87"/>
                </a:lnTo>
                <a:lnTo>
                  <a:pt x="639" y="100"/>
                </a:lnTo>
                <a:lnTo>
                  <a:pt x="634" y="112"/>
                </a:lnTo>
                <a:lnTo>
                  <a:pt x="628" y="123"/>
                </a:lnTo>
                <a:lnTo>
                  <a:pt x="619" y="135"/>
                </a:lnTo>
                <a:lnTo>
                  <a:pt x="611" y="146"/>
                </a:lnTo>
                <a:lnTo>
                  <a:pt x="608" y="149"/>
                </a:lnTo>
                <a:lnTo>
                  <a:pt x="605" y="152"/>
                </a:lnTo>
                <a:lnTo>
                  <a:pt x="602" y="155"/>
                </a:lnTo>
                <a:lnTo>
                  <a:pt x="599" y="158"/>
                </a:lnTo>
                <a:lnTo>
                  <a:pt x="595" y="161"/>
                </a:lnTo>
                <a:lnTo>
                  <a:pt x="590" y="162"/>
                </a:lnTo>
                <a:lnTo>
                  <a:pt x="586" y="165"/>
                </a:lnTo>
                <a:lnTo>
                  <a:pt x="580" y="168"/>
                </a:lnTo>
                <a:lnTo>
                  <a:pt x="575" y="171"/>
                </a:lnTo>
                <a:lnTo>
                  <a:pt x="569" y="172"/>
                </a:lnTo>
                <a:lnTo>
                  <a:pt x="563" y="175"/>
                </a:lnTo>
                <a:lnTo>
                  <a:pt x="556" y="178"/>
                </a:lnTo>
                <a:lnTo>
                  <a:pt x="550" y="179"/>
                </a:lnTo>
                <a:lnTo>
                  <a:pt x="541" y="182"/>
                </a:lnTo>
                <a:lnTo>
                  <a:pt x="534" y="184"/>
                </a:lnTo>
                <a:lnTo>
                  <a:pt x="527" y="187"/>
                </a:lnTo>
                <a:lnTo>
                  <a:pt x="518" y="188"/>
                </a:lnTo>
                <a:lnTo>
                  <a:pt x="510" y="191"/>
                </a:lnTo>
                <a:lnTo>
                  <a:pt x="500" y="192"/>
                </a:lnTo>
                <a:lnTo>
                  <a:pt x="491" y="195"/>
                </a:lnTo>
                <a:lnTo>
                  <a:pt x="481" y="197"/>
                </a:lnTo>
                <a:lnTo>
                  <a:pt x="471" y="200"/>
                </a:lnTo>
                <a:lnTo>
                  <a:pt x="459" y="201"/>
                </a:lnTo>
                <a:lnTo>
                  <a:pt x="449" y="203"/>
                </a:lnTo>
                <a:lnTo>
                  <a:pt x="438" y="205"/>
                </a:lnTo>
                <a:lnTo>
                  <a:pt x="425" y="207"/>
                </a:lnTo>
                <a:lnTo>
                  <a:pt x="413" y="208"/>
                </a:lnTo>
                <a:lnTo>
                  <a:pt x="400" y="210"/>
                </a:lnTo>
                <a:lnTo>
                  <a:pt x="387" y="213"/>
                </a:lnTo>
                <a:lnTo>
                  <a:pt x="374" y="214"/>
                </a:lnTo>
                <a:lnTo>
                  <a:pt x="361" y="215"/>
                </a:lnTo>
                <a:lnTo>
                  <a:pt x="347" y="217"/>
                </a:lnTo>
                <a:lnTo>
                  <a:pt x="333" y="218"/>
                </a:lnTo>
                <a:lnTo>
                  <a:pt x="320" y="220"/>
                </a:lnTo>
                <a:lnTo>
                  <a:pt x="307" y="221"/>
                </a:lnTo>
                <a:lnTo>
                  <a:pt x="294" y="223"/>
                </a:lnTo>
                <a:lnTo>
                  <a:pt x="281" y="223"/>
                </a:lnTo>
                <a:lnTo>
                  <a:pt x="268" y="224"/>
                </a:lnTo>
                <a:lnTo>
                  <a:pt x="245" y="226"/>
                </a:lnTo>
                <a:lnTo>
                  <a:pt x="223" y="227"/>
                </a:lnTo>
                <a:lnTo>
                  <a:pt x="203" y="228"/>
                </a:lnTo>
                <a:lnTo>
                  <a:pt x="184" y="230"/>
                </a:lnTo>
                <a:lnTo>
                  <a:pt x="167" y="230"/>
                </a:lnTo>
                <a:lnTo>
                  <a:pt x="150" y="230"/>
                </a:lnTo>
                <a:lnTo>
                  <a:pt x="135" y="230"/>
                </a:lnTo>
                <a:lnTo>
                  <a:pt x="122" y="228"/>
                </a:lnTo>
                <a:lnTo>
                  <a:pt x="109" y="227"/>
                </a:lnTo>
                <a:lnTo>
                  <a:pt x="99" y="226"/>
                </a:lnTo>
                <a:lnTo>
                  <a:pt x="91" y="224"/>
                </a:lnTo>
                <a:lnTo>
                  <a:pt x="82" y="223"/>
                </a:lnTo>
                <a:lnTo>
                  <a:pt x="76" y="220"/>
                </a:lnTo>
                <a:lnTo>
                  <a:pt x="71" y="217"/>
                </a:lnTo>
                <a:lnTo>
                  <a:pt x="65" y="213"/>
                </a:lnTo>
                <a:lnTo>
                  <a:pt x="60" y="210"/>
                </a:lnTo>
                <a:lnTo>
                  <a:pt x="55" y="204"/>
                </a:lnTo>
                <a:lnTo>
                  <a:pt x="49" y="200"/>
                </a:lnTo>
                <a:lnTo>
                  <a:pt x="45" y="194"/>
                </a:lnTo>
                <a:lnTo>
                  <a:pt x="39" y="187"/>
                </a:lnTo>
                <a:lnTo>
                  <a:pt x="35" y="181"/>
                </a:lnTo>
                <a:lnTo>
                  <a:pt x="30" y="172"/>
                </a:lnTo>
                <a:lnTo>
                  <a:pt x="24" y="165"/>
                </a:lnTo>
                <a:lnTo>
                  <a:pt x="20" y="156"/>
                </a:lnTo>
                <a:lnTo>
                  <a:pt x="16" y="148"/>
                </a:lnTo>
                <a:lnTo>
                  <a:pt x="11" y="138"/>
                </a:lnTo>
                <a:lnTo>
                  <a:pt x="7" y="128"/>
                </a:lnTo>
                <a:lnTo>
                  <a:pt x="4" y="118"/>
                </a:lnTo>
                <a:lnTo>
                  <a:pt x="0" y="106"/>
                </a:lnTo>
                <a:lnTo>
                  <a:pt x="0" y="106"/>
                </a:lnTo>
                <a:lnTo>
                  <a:pt x="0" y="106"/>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339" name="Freeform 15"/>
          <p:cNvSpPr/>
          <p:nvPr/>
        </p:nvSpPr>
        <p:spPr bwMode="auto">
          <a:xfrm>
            <a:off x="6579864" y="2522132"/>
            <a:ext cx="165100" cy="319088"/>
          </a:xfrm>
          <a:custGeom>
            <a:avLst/>
            <a:gdLst>
              <a:gd name="T0" fmla="*/ 115 w 311"/>
              <a:gd name="T1" fmla="*/ 364 h 604"/>
              <a:gd name="T2" fmla="*/ 103 w 311"/>
              <a:gd name="T3" fmla="*/ 327 h 604"/>
              <a:gd name="T4" fmla="*/ 92 w 311"/>
              <a:gd name="T5" fmla="*/ 293 h 604"/>
              <a:gd name="T6" fmla="*/ 82 w 311"/>
              <a:gd name="T7" fmla="*/ 263 h 604"/>
              <a:gd name="T8" fmla="*/ 72 w 311"/>
              <a:gd name="T9" fmla="*/ 237 h 604"/>
              <a:gd name="T10" fmla="*/ 63 w 311"/>
              <a:gd name="T11" fmla="*/ 214 h 604"/>
              <a:gd name="T12" fmla="*/ 54 w 311"/>
              <a:gd name="T13" fmla="*/ 194 h 604"/>
              <a:gd name="T14" fmla="*/ 46 w 311"/>
              <a:gd name="T15" fmla="*/ 178 h 604"/>
              <a:gd name="T16" fmla="*/ 37 w 311"/>
              <a:gd name="T17" fmla="*/ 164 h 604"/>
              <a:gd name="T18" fmla="*/ 30 w 311"/>
              <a:gd name="T19" fmla="*/ 155 h 604"/>
              <a:gd name="T20" fmla="*/ 23 w 311"/>
              <a:gd name="T21" fmla="*/ 148 h 604"/>
              <a:gd name="T22" fmla="*/ 10 w 311"/>
              <a:gd name="T23" fmla="*/ 136 h 604"/>
              <a:gd name="T24" fmla="*/ 3 w 311"/>
              <a:gd name="T25" fmla="*/ 121 h 604"/>
              <a:gd name="T26" fmla="*/ 0 w 311"/>
              <a:gd name="T27" fmla="*/ 103 h 604"/>
              <a:gd name="T28" fmla="*/ 0 w 311"/>
              <a:gd name="T29" fmla="*/ 82 h 604"/>
              <a:gd name="T30" fmla="*/ 6 w 311"/>
              <a:gd name="T31" fmla="*/ 59 h 604"/>
              <a:gd name="T32" fmla="*/ 11 w 311"/>
              <a:gd name="T33" fmla="*/ 41 h 604"/>
              <a:gd name="T34" fmla="*/ 20 w 311"/>
              <a:gd name="T35" fmla="*/ 30 h 604"/>
              <a:gd name="T36" fmla="*/ 40 w 311"/>
              <a:gd name="T37" fmla="*/ 16 h 604"/>
              <a:gd name="T38" fmla="*/ 76 w 311"/>
              <a:gd name="T39" fmla="*/ 4 h 604"/>
              <a:gd name="T40" fmla="*/ 125 w 311"/>
              <a:gd name="T41" fmla="*/ 0 h 604"/>
              <a:gd name="T42" fmla="*/ 187 w 311"/>
              <a:gd name="T43" fmla="*/ 3 h 604"/>
              <a:gd name="T44" fmla="*/ 239 w 311"/>
              <a:gd name="T45" fmla="*/ 34 h 604"/>
              <a:gd name="T46" fmla="*/ 252 w 311"/>
              <a:gd name="T47" fmla="*/ 106 h 604"/>
              <a:gd name="T48" fmla="*/ 265 w 311"/>
              <a:gd name="T49" fmla="*/ 172 h 604"/>
              <a:gd name="T50" fmla="*/ 275 w 311"/>
              <a:gd name="T51" fmla="*/ 233 h 604"/>
              <a:gd name="T52" fmla="*/ 283 w 311"/>
              <a:gd name="T53" fmla="*/ 289 h 604"/>
              <a:gd name="T54" fmla="*/ 292 w 311"/>
              <a:gd name="T55" fmla="*/ 339 h 604"/>
              <a:gd name="T56" fmla="*/ 298 w 311"/>
              <a:gd name="T57" fmla="*/ 383 h 604"/>
              <a:gd name="T58" fmla="*/ 304 w 311"/>
              <a:gd name="T59" fmla="*/ 422 h 604"/>
              <a:gd name="T60" fmla="*/ 307 w 311"/>
              <a:gd name="T61" fmla="*/ 455 h 604"/>
              <a:gd name="T62" fmla="*/ 309 w 311"/>
              <a:gd name="T63" fmla="*/ 482 h 604"/>
              <a:gd name="T64" fmla="*/ 311 w 311"/>
              <a:gd name="T65" fmla="*/ 505 h 604"/>
              <a:gd name="T66" fmla="*/ 309 w 311"/>
              <a:gd name="T67" fmla="*/ 532 h 604"/>
              <a:gd name="T68" fmla="*/ 305 w 311"/>
              <a:gd name="T69" fmla="*/ 560 h 604"/>
              <a:gd name="T70" fmla="*/ 295 w 311"/>
              <a:gd name="T71" fmla="*/ 581 h 604"/>
              <a:gd name="T72" fmla="*/ 281 w 311"/>
              <a:gd name="T73" fmla="*/ 596 h 604"/>
              <a:gd name="T74" fmla="*/ 262 w 311"/>
              <a:gd name="T75" fmla="*/ 603 h 604"/>
              <a:gd name="T76" fmla="*/ 243 w 311"/>
              <a:gd name="T77" fmla="*/ 604 h 604"/>
              <a:gd name="T78" fmla="*/ 232 w 311"/>
              <a:gd name="T79" fmla="*/ 601 h 604"/>
              <a:gd name="T80" fmla="*/ 219 w 311"/>
              <a:gd name="T81" fmla="*/ 594 h 604"/>
              <a:gd name="T82" fmla="*/ 207 w 311"/>
              <a:gd name="T83" fmla="*/ 583 h 604"/>
              <a:gd name="T84" fmla="*/ 196 w 311"/>
              <a:gd name="T85" fmla="*/ 568 h 604"/>
              <a:gd name="T86" fmla="*/ 184 w 311"/>
              <a:gd name="T87" fmla="*/ 551 h 604"/>
              <a:gd name="T88" fmla="*/ 173 w 311"/>
              <a:gd name="T89" fmla="*/ 528 h 604"/>
              <a:gd name="T90" fmla="*/ 161 w 311"/>
              <a:gd name="T91" fmla="*/ 502 h 604"/>
              <a:gd name="T92" fmla="*/ 150 w 311"/>
              <a:gd name="T93" fmla="*/ 473 h 604"/>
              <a:gd name="T94" fmla="*/ 138 w 311"/>
              <a:gd name="T95" fmla="*/ 440 h 604"/>
              <a:gd name="T96" fmla="*/ 126 w 311"/>
              <a:gd name="T97" fmla="*/ 403 h 604"/>
              <a:gd name="T98" fmla="*/ 122 w 311"/>
              <a:gd name="T99" fmla="*/ 39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1" h="604">
                <a:moveTo>
                  <a:pt x="122" y="390"/>
                </a:moveTo>
                <a:lnTo>
                  <a:pt x="118" y="377"/>
                </a:lnTo>
                <a:lnTo>
                  <a:pt x="115" y="364"/>
                </a:lnTo>
                <a:lnTo>
                  <a:pt x="111" y="351"/>
                </a:lnTo>
                <a:lnTo>
                  <a:pt x="106" y="339"/>
                </a:lnTo>
                <a:lnTo>
                  <a:pt x="103" y="327"/>
                </a:lnTo>
                <a:lnTo>
                  <a:pt x="99" y="315"/>
                </a:lnTo>
                <a:lnTo>
                  <a:pt x="96" y="305"/>
                </a:lnTo>
                <a:lnTo>
                  <a:pt x="92" y="293"/>
                </a:lnTo>
                <a:lnTo>
                  <a:pt x="89" y="283"/>
                </a:lnTo>
                <a:lnTo>
                  <a:pt x="86" y="273"/>
                </a:lnTo>
                <a:lnTo>
                  <a:pt x="82" y="263"/>
                </a:lnTo>
                <a:lnTo>
                  <a:pt x="79" y="255"/>
                </a:lnTo>
                <a:lnTo>
                  <a:pt x="76" y="246"/>
                </a:lnTo>
                <a:lnTo>
                  <a:pt x="72" y="237"/>
                </a:lnTo>
                <a:lnTo>
                  <a:pt x="69" y="229"/>
                </a:lnTo>
                <a:lnTo>
                  <a:pt x="66" y="221"/>
                </a:lnTo>
                <a:lnTo>
                  <a:pt x="63" y="214"/>
                </a:lnTo>
                <a:lnTo>
                  <a:pt x="60" y="207"/>
                </a:lnTo>
                <a:lnTo>
                  <a:pt x="57" y="200"/>
                </a:lnTo>
                <a:lnTo>
                  <a:pt x="54" y="194"/>
                </a:lnTo>
                <a:lnTo>
                  <a:pt x="52" y="188"/>
                </a:lnTo>
                <a:lnTo>
                  <a:pt x="49" y="183"/>
                </a:lnTo>
                <a:lnTo>
                  <a:pt x="46" y="178"/>
                </a:lnTo>
                <a:lnTo>
                  <a:pt x="43" y="172"/>
                </a:lnTo>
                <a:lnTo>
                  <a:pt x="40" y="168"/>
                </a:lnTo>
                <a:lnTo>
                  <a:pt x="37" y="164"/>
                </a:lnTo>
                <a:lnTo>
                  <a:pt x="34" y="161"/>
                </a:lnTo>
                <a:lnTo>
                  <a:pt x="33" y="158"/>
                </a:lnTo>
                <a:lnTo>
                  <a:pt x="30" y="155"/>
                </a:lnTo>
                <a:lnTo>
                  <a:pt x="27" y="152"/>
                </a:lnTo>
                <a:lnTo>
                  <a:pt x="26" y="149"/>
                </a:lnTo>
                <a:lnTo>
                  <a:pt x="23" y="148"/>
                </a:lnTo>
                <a:lnTo>
                  <a:pt x="18" y="144"/>
                </a:lnTo>
                <a:lnTo>
                  <a:pt x="14" y="141"/>
                </a:lnTo>
                <a:lnTo>
                  <a:pt x="10" y="136"/>
                </a:lnTo>
                <a:lnTo>
                  <a:pt x="7" y="131"/>
                </a:lnTo>
                <a:lnTo>
                  <a:pt x="6" y="126"/>
                </a:lnTo>
                <a:lnTo>
                  <a:pt x="3" y="121"/>
                </a:lnTo>
                <a:lnTo>
                  <a:pt x="1" y="115"/>
                </a:lnTo>
                <a:lnTo>
                  <a:pt x="0" y="109"/>
                </a:lnTo>
                <a:lnTo>
                  <a:pt x="0" y="103"/>
                </a:lnTo>
                <a:lnTo>
                  <a:pt x="0" y="96"/>
                </a:lnTo>
                <a:lnTo>
                  <a:pt x="0" y="89"/>
                </a:lnTo>
                <a:lnTo>
                  <a:pt x="0" y="82"/>
                </a:lnTo>
                <a:lnTo>
                  <a:pt x="1" y="75"/>
                </a:lnTo>
                <a:lnTo>
                  <a:pt x="4" y="67"/>
                </a:lnTo>
                <a:lnTo>
                  <a:pt x="6" y="59"/>
                </a:lnTo>
                <a:lnTo>
                  <a:pt x="8" y="50"/>
                </a:lnTo>
                <a:lnTo>
                  <a:pt x="10" y="46"/>
                </a:lnTo>
                <a:lnTo>
                  <a:pt x="11" y="41"/>
                </a:lnTo>
                <a:lnTo>
                  <a:pt x="14" y="37"/>
                </a:lnTo>
                <a:lnTo>
                  <a:pt x="17" y="34"/>
                </a:lnTo>
                <a:lnTo>
                  <a:pt x="20" y="30"/>
                </a:lnTo>
                <a:lnTo>
                  <a:pt x="23" y="27"/>
                </a:lnTo>
                <a:lnTo>
                  <a:pt x="31" y="21"/>
                </a:lnTo>
                <a:lnTo>
                  <a:pt x="40" y="16"/>
                </a:lnTo>
                <a:lnTo>
                  <a:pt x="50" y="11"/>
                </a:lnTo>
                <a:lnTo>
                  <a:pt x="63" y="7"/>
                </a:lnTo>
                <a:lnTo>
                  <a:pt x="76" y="4"/>
                </a:lnTo>
                <a:lnTo>
                  <a:pt x="90" y="3"/>
                </a:lnTo>
                <a:lnTo>
                  <a:pt x="108" y="1"/>
                </a:lnTo>
                <a:lnTo>
                  <a:pt x="125" y="0"/>
                </a:lnTo>
                <a:lnTo>
                  <a:pt x="144" y="0"/>
                </a:lnTo>
                <a:lnTo>
                  <a:pt x="164" y="1"/>
                </a:lnTo>
                <a:lnTo>
                  <a:pt x="187" y="3"/>
                </a:lnTo>
                <a:lnTo>
                  <a:pt x="210" y="5"/>
                </a:lnTo>
                <a:lnTo>
                  <a:pt x="235" y="8"/>
                </a:lnTo>
                <a:lnTo>
                  <a:pt x="239" y="34"/>
                </a:lnTo>
                <a:lnTo>
                  <a:pt x="243" y="59"/>
                </a:lnTo>
                <a:lnTo>
                  <a:pt x="247" y="83"/>
                </a:lnTo>
                <a:lnTo>
                  <a:pt x="252" y="106"/>
                </a:lnTo>
                <a:lnTo>
                  <a:pt x="256" y="129"/>
                </a:lnTo>
                <a:lnTo>
                  <a:pt x="260" y="151"/>
                </a:lnTo>
                <a:lnTo>
                  <a:pt x="265" y="172"/>
                </a:lnTo>
                <a:lnTo>
                  <a:pt x="268" y="194"/>
                </a:lnTo>
                <a:lnTo>
                  <a:pt x="271" y="214"/>
                </a:lnTo>
                <a:lnTo>
                  <a:pt x="275" y="233"/>
                </a:lnTo>
                <a:lnTo>
                  <a:pt x="278" y="253"/>
                </a:lnTo>
                <a:lnTo>
                  <a:pt x="281" y="272"/>
                </a:lnTo>
                <a:lnTo>
                  <a:pt x="283" y="289"/>
                </a:lnTo>
                <a:lnTo>
                  <a:pt x="286" y="306"/>
                </a:lnTo>
                <a:lnTo>
                  <a:pt x="289" y="324"/>
                </a:lnTo>
                <a:lnTo>
                  <a:pt x="292" y="339"/>
                </a:lnTo>
                <a:lnTo>
                  <a:pt x="294" y="354"/>
                </a:lnTo>
                <a:lnTo>
                  <a:pt x="296" y="370"/>
                </a:lnTo>
                <a:lnTo>
                  <a:pt x="298" y="383"/>
                </a:lnTo>
                <a:lnTo>
                  <a:pt x="299" y="397"/>
                </a:lnTo>
                <a:lnTo>
                  <a:pt x="302" y="410"/>
                </a:lnTo>
                <a:lnTo>
                  <a:pt x="304" y="422"/>
                </a:lnTo>
                <a:lnTo>
                  <a:pt x="305" y="433"/>
                </a:lnTo>
                <a:lnTo>
                  <a:pt x="307" y="445"/>
                </a:lnTo>
                <a:lnTo>
                  <a:pt x="307" y="455"/>
                </a:lnTo>
                <a:lnTo>
                  <a:pt x="308" y="465"/>
                </a:lnTo>
                <a:lnTo>
                  <a:pt x="309" y="475"/>
                </a:lnTo>
                <a:lnTo>
                  <a:pt x="309" y="482"/>
                </a:lnTo>
                <a:lnTo>
                  <a:pt x="311" y="491"/>
                </a:lnTo>
                <a:lnTo>
                  <a:pt x="311" y="498"/>
                </a:lnTo>
                <a:lnTo>
                  <a:pt x="311" y="505"/>
                </a:lnTo>
                <a:lnTo>
                  <a:pt x="311" y="511"/>
                </a:lnTo>
                <a:lnTo>
                  <a:pt x="311" y="522"/>
                </a:lnTo>
                <a:lnTo>
                  <a:pt x="309" y="532"/>
                </a:lnTo>
                <a:lnTo>
                  <a:pt x="308" y="542"/>
                </a:lnTo>
                <a:lnTo>
                  <a:pt x="307" y="551"/>
                </a:lnTo>
                <a:lnTo>
                  <a:pt x="305" y="560"/>
                </a:lnTo>
                <a:lnTo>
                  <a:pt x="302" y="567"/>
                </a:lnTo>
                <a:lnTo>
                  <a:pt x="298" y="574"/>
                </a:lnTo>
                <a:lnTo>
                  <a:pt x="295" y="581"/>
                </a:lnTo>
                <a:lnTo>
                  <a:pt x="291" y="586"/>
                </a:lnTo>
                <a:lnTo>
                  <a:pt x="286" y="591"/>
                </a:lnTo>
                <a:lnTo>
                  <a:pt x="281" y="596"/>
                </a:lnTo>
                <a:lnTo>
                  <a:pt x="275" y="599"/>
                </a:lnTo>
                <a:lnTo>
                  <a:pt x="269" y="601"/>
                </a:lnTo>
                <a:lnTo>
                  <a:pt x="262" y="603"/>
                </a:lnTo>
                <a:lnTo>
                  <a:pt x="255" y="604"/>
                </a:lnTo>
                <a:lnTo>
                  <a:pt x="247" y="604"/>
                </a:lnTo>
                <a:lnTo>
                  <a:pt x="243" y="604"/>
                </a:lnTo>
                <a:lnTo>
                  <a:pt x="239" y="603"/>
                </a:lnTo>
                <a:lnTo>
                  <a:pt x="236" y="603"/>
                </a:lnTo>
                <a:lnTo>
                  <a:pt x="232" y="601"/>
                </a:lnTo>
                <a:lnTo>
                  <a:pt x="227" y="599"/>
                </a:lnTo>
                <a:lnTo>
                  <a:pt x="223" y="597"/>
                </a:lnTo>
                <a:lnTo>
                  <a:pt x="219" y="594"/>
                </a:lnTo>
                <a:lnTo>
                  <a:pt x="216" y="591"/>
                </a:lnTo>
                <a:lnTo>
                  <a:pt x="211" y="587"/>
                </a:lnTo>
                <a:lnTo>
                  <a:pt x="207" y="583"/>
                </a:lnTo>
                <a:lnTo>
                  <a:pt x="203" y="578"/>
                </a:lnTo>
                <a:lnTo>
                  <a:pt x="200" y="574"/>
                </a:lnTo>
                <a:lnTo>
                  <a:pt x="196" y="568"/>
                </a:lnTo>
                <a:lnTo>
                  <a:pt x="191" y="563"/>
                </a:lnTo>
                <a:lnTo>
                  <a:pt x="187" y="557"/>
                </a:lnTo>
                <a:lnTo>
                  <a:pt x="184" y="551"/>
                </a:lnTo>
                <a:lnTo>
                  <a:pt x="180" y="544"/>
                </a:lnTo>
                <a:lnTo>
                  <a:pt x="175" y="537"/>
                </a:lnTo>
                <a:lnTo>
                  <a:pt x="173" y="528"/>
                </a:lnTo>
                <a:lnTo>
                  <a:pt x="168" y="521"/>
                </a:lnTo>
                <a:lnTo>
                  <a:pt x="164" y="512"/>
                </a:lnTo>
                <a:lnTo>
                  <a:pt x="161" y="502"/>
                </a:lnTo>
                <a:lnTo>
                  <a:pt x="157" y="494"/>
                </a:lnTo>
                <a:lnTo>
                  <a:pt x="152" y="483"/>
                </a:lnTo>
                <a:lnTo>
                  <a:pt x="150" y="473"/>
                </a:lnTo>
                <a:lnTo>
                  <a:pt x="145" y="463"/>
                </a:lnTo>
                <a:lnTo>
                  <a:pt x="141" y="452"/>
                </a:lnTo>
                <a:lnTo>
                  <a:pt x="138" y="440"/>
                </a:lnTo>
                <a:lnTo>
                  <a:pt x="134" y="429"/>
                </a:lnTo>
                <a:lnTo>
                  <a:pt x="129" y="416"/>
                </a:lnTo>
                <a:lnTo>
                  <a:pt x="126" y="403"/>
                </a:lnTo>
                <a:lnTo>
                  <a:pt x="122" y="390"/>
                </a:lnTo>
                <a:lnTo>
                  <a:pt x="122" y="390"/>
                </a:lnTo>
                <a:lnTo>
                  <a:pt x="122" y="390"/>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340" name="Freeform 16"/>
          <p:cNvSpPr/>
          <p:nvPr/>
        </p:nvSpPr>
        <p:spPr bwMode="auto">
          <a:xfrm>
            <a:off x="6675114" y="2503082"/>
            <a:ext cx="468313" cy="204788"/>
          </a:xfrm>
          <a:custGeom>
            <a:avLst/>
            <a:gdLst>
              <a:gd name="T0" fmla="*/ 622 w 884"/>
              <a:gd name="T1" fmla="*/ 8 h 387"/>
              <a:gd name="T2" fmla="*/ 645 w 884"/>
              <a:gd name="T3" fmla="*/ 1 h 387"/>
              <a:gd name="T4" fmla="*/ 664 w 884"/>
              <a:gd name="T5" fmla="*/ 1 h 387"/>
              <a:gd name="T6" fmla="*/ 674 w 884"/>
              <a:gd name="T7" fmla="*/ 5 h 387"/>
              <a:gd name="T8" fmla="*/ 691 w 884"/>
              <a:gd name="T9" fmla="*/ 13 h 387"/>
              <a:gd name="T10" fmla="*/ 713 w 884"/>
              <a:gd name="T11" fmla="*/ 23 h 387"/>
              <a:gd name="T12" fmla="*/ 741 w 884"/>
              <a:gd name="T13" fmla="*/ 39 h 387"/>
              <a:gd name="T14" fmla="*/ 775 w 884"/>
              <a:gd name="T15" fmla="*/ 56 h 387"/>
              <a:gd name="T16" fmla="*/ 812 w 884"/>
              <a:gd name="T17" fmla="*/ 77 h 387"/>
              <a:gd name="T18" fmla="*/ 842 w 884"/>
              <a:gd name="T19" fmla="*/ 95 h 387"/>
              <a:gd name="T20" fmla="*/ 864 w 884"/>
              <a:gd name="T21" fmla="*/ 109 h 387"/>
              <a:gd name="T22" fmla="*/ 878 w 884"/>
              <a:gd name="T23" fmla="*/ 121 h 387"/>
              <a:gd name="T24" fmla="*/ 884 w 884"/>
              <a:gd name="T25" fmla="*/ 128 h 387"/>
              <a:gd name="T26" fmla="*/ 881 w 884"/>
              <a:gd name="T27" fmla="*/ 134 h 387"/>
              <a:gd name="T28" fmla="*/ 865 w 884"/>
              <a:gd name="T29" fmla="*/ 142 h 387"/>
              <a:gd name="T30" fmla="*/ 837 w 884"/>
              <a:gd name="T31" fmla="*/ 149 h 387"/>
              <a:gd name="T32" fmla="*/ 816 w 884"/>
              <a:gd name="T33" fmla="*/ 155 h 387"/>
              <a:gd name="T34" fmla="*/ 805 w 884"/>
              <a:gd name="T35" fmla="*/ 161 h 387"/>
              <a:gd name="T36" fmla="*/ 792 w 884"/>
              <a:gd name="T37" fmla="*/ 172 h 387"/>
              <a:gd name="T38" fmla="*/ 776 w 884"/>
              <a:gd name="T39" fmla="*/ 185 h 387"/>
              <a:gd name="T40" fmla="*/ 759 w 884"/>
              <a:gd name="T41" fmla="*/ 204 h 387"/>
              <a:gd name="T42" fmla="*/ 740 w 884"/>
              <a:gd name="T43" fmla="*/ 224 h 387"/>
              <a:gd name="T44" fmla="*/ 720 w 884"/>
              <a:gd name="T45" fmla="*/ 250 h 387"/>
              <a:gd name="T46" fmla="*/ 697 w 884"/>
              <a:gd name="T47" fmla="*/ 279 h 387"/>
              <a:gd name="T48" fmla="*/ 672 w 884"/>
              <a:gd name="T49" fmla="*/ 311 h 387"/>
              <a:gd name="T50" fmla="*/ 646 w 884"/>
              <a:gd name="T51" fmla="*/ 347 h 387"/>
              <a:gd name="T52" fmla="*/ 619 w 884"/>
              <a:gd name="T53" fmla="*/ 387 h 387"/>
              <a:gd name="T54" fmla="*/ 609 w 884"/>
              <a:gd name="T55" fmla="*/ 378 h 387"/>
              <a:gd name="T56" fmla="*/ 612 w 884"/>
              <a:gd name="T57" fmla="*/ 361 h 387"/>
              <a:gd name="T58" fmla="*/ 615 w 884"/>
              <a:gd name="T59" fmla="*/ 337 h 387"/>
              <a:gd name="T60" fmla="*/ 620 w 884"/>
              <a:gd name="T61" fmla="*/ 305 h 387"/>
              <a:gd name="T62" fmla="*/ 628 w 884"/>
              <a:gd name="T63" fmla="*/ 266 h 387"/>
              <a:gd name="T64" fmla="*/ 636 w 884"/>
              <a:gd name="T65" fmla="*/ 223 h 387"/>
              <a:gd name="T66" fmla="*/ 642 w 884"/>
              <a:gd name="T67" fmla="*/ 183 h 387"/>
              <a:gd name="T68" fmla="*/ 642 w 884"/>
              <a:gd name="T69" fmla="*/ 149 h 387"/>
              <a:gd name="T70" fmla="*/ 639 w 884"/>
              <a:gd name="T71" fmla="*/ 124 h 387"/>
              <a:gd name="T72" fmla="*/ 632 w 884"/>
              <a:gd name="T73" fmla="*/ 106 h 387"/>
              <a:gd name="T74" fmla="*/ 620 w 884"/>
              <a:gd name="T75" fmla="*/ 95 h 387"/>
              <a:gd name="T76" fmla="*/ 602 w 884"/>
              <a:gd name="T77" fmla="*/ 89 h 387"/>
              <a:gd name="T78" fmla="*/ 572 w 884"/>
              <a:gd name="T79" fmla="*/ 85 h 387"/>
              <a:gd name="T80" fmla="*/ 533 w 884"/>
              <a:gd name="T81" fmla="*/ 83 h 387"/>
              <a:gd name="T82" fmla="*/ 482 w 884"/>
              <a:gd name="T83" fmla="*/ 85 h 387"/>
              <a:gd name="T84" fmla="*/ 422 w 884"/>
              <a:gd name="T85" fmla="*/ 88 h 387"/>
              <a:gd name="T86" fmla="*/ 305 w 884"/>
              <a:gd name="T87" fmla="*/ 98 h 387"/>
              <a:gd name="T88" fmla="*/ 157 w 884"/>
              <a:gd name="T89" fmla="*/ 118 h 387"/>
              <a:gd name="T90" fmla="*/ 0 w 884"/>
              <a:gd name="T91" fmla="*/ 147 h 387"/>
              <a:gd name="T92" fmla="*/ 33 w 884"/>
              <a:gd name="T93" fmla="*/ 103 h 387"/>
              <a:gd name="T94" fmla="*/ 88 w 884"/>
              <a:gd name="T95" fmla="*/ 100 h 387"/>
              <a:gd name="T96" fmla="*/ 150 w 884"/>
              <a:gd name="T97" fmla="*/ 96 h 387"/>
              <a:gd name="T98" fmla="*/ 217 w 884"/>
              <a:gd name="T99" fmla="*/ 89 h 387"/>
              <a:gd name="T100" fmla="*/ 292 w 884"/>
              <a:gd name="T101" fmla="*/ 80 h 387"/>
              <a:gd name="T102" fmla="*/ 371 w 884"/>
              <a:gd name="T103" fmla="*/ 69 h 387"/>
              <a:gd name="T104" fmla="*/ 443 w 884"/>
              <a:gd name="T105" fmla="*/ 59 h 387"/>
              <a:gd name="T106" fmla="*/ 502 w 884"/>
              <a:gd name="T107" fmla="*/ 47 h 387"/>
              <a:gd name="T108" fmla="*/ 548 w 884"/>
              <a:gd name="T109" fmla="*/ 37 h 387"/>
              <a:gd name="T110" fmla="*/ 582 w 884"/>
              <a:gd name="T111" fmla="*/ 27 h 387"/>
              <a:gd name="T112" fmla="*/ 603 w 884"/>
              <a:gd name="T113" fmla="*/ 1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4" h="387">
                <a:moveTo>
                  <a:pt x="603" y="18"/>
                </a:moveTo>
                <a:lnTo>
                  <a:pt x="613" y="13"/>
                </a:lnTo>
                <a:lnTo>
                  <a:pt x="622" y="8"/>
                </a:lnTo>
                <a:lnTo>
                  <a:pt x="631" y="5"/>
                </a:lnTo>
                <a:lnTo>
                  <a:pt x="638" y="3"/>
                </a:lnTo>
                <a:lnTo>
                  <a:pt x="645" y="1"/>
                </a:lnTo>
                <a:lnTo>
                  <a:pt x="652" y="0"/>
                </a:lnTo>
                <a:lnTo>
                  <a:pt x="658" y="0"/>
                </a:lnTo>
                <a:lnTo>
                  <a:pt x="664" y="1"/>
                </a:lnTo>
                <a:lnTo>
                  <a:pt x="667" y="3"/>
                </a:lnTo>
                <a:lnTo>
                  <a:pt x="669" y="3"/>
                </a:lnTo>
                <a:lnTo>
                  <a:pt x="674" y="5"/>
                </a:lnTo>
                <a:lnTo>
                  <a:pt x="680" y="7"/>
                </a:lnTo>
                <a:lnTo>
                  <a:pt x="684" y="10"/>
                </a:lnTo>
                <a:lnTo>
                  <a:pt x="691" y="13"/>
                </a:lnTo>
                <a:lnTo>
                  <a:pt x="697" y="16"/>
                </a:lnTo>
                <a:lnTo>
                  <a:pt x="704" y="20"/>
                </a:lnTo>
                <a:lnTo>
                  <a:pt x="713" y="23"/>
                </a:lnTo>
                <a:lnTo>
                  <a:pt x="721" y="29"/>
                </a:lnTo>
                <a:lnTo>
                  <a:pt x="731" y="33"/>
                </a:lnTo>
                <a:lnTo>
                  <a:pt x="741" y="39"/>
                </a:lnTo>
                <a:lnTo>
                  <a:pt x="752" y="44"/>
                </a:lnTo>
                <a:lnTo>
                  <a:pt x="763" y="50"/>
                </a:lnTo>
                <a:lnTo>
                  <a:pt x="775" y="56"/>
                </a:lnTo>
                <a:lnTo>
                  <a:pt x="788" y="63"/>
                </a:lnTo>
                <a:lnTo>
                  <a:pt x="801" y="70"/>
                </a:lnTo>
                <a:lnTo>
                  <a:pt x="812" y="77"/>
                </a:lnTo>
                <a:lnTo>
                  <a:pt x="822" y="83"/>
                </a:lnTo>
                <a:lnTo>
                  <a:pt x="832" y="89"/>
                </a:lnTo>
                <a:lnTo>
                  <a:pt x="842" y="95"/>
                </a:lnTo>
                <a:lnTo>
                  <a:pt x="849" y="100"/>
                </a:lnTo>
                <a:lnTo>
                  <a:pt x="857" y="105"/>
                </a:lnTo>
                <a:lnTo>
                  <a:pt x="864" y="109"/>
                </a:lnTo>
                <a:lnTo>
                  <a:pt x="870" y="113"/>
                </a:lnTo>
                <a:lnTo>
                  <a:pt x="874" y="118"/>
                </a:lnTo>
                <a:lnTo>
                  <a:pt x="878" y="121"/>
                </a:lnTo>
                <a:lnTo>
                  <a:pt x="881" y="124"/>
                </a:lnTo>
                <a:lnTo>
                  <a:pt x="883" y="126"/>
                </a:lnTo>
                <a:lnTo>
                  <a:pt x="884" y="128"/>
                </a:lnTo>
                <a:lnTo>
                  <a:pt x="884" y="129"/>
                </a:lnTo>
                <a:lnTo>
                  <a:pt x="884" y="131"/>
                </a:lnTo>
                <a:lnTo>
                  <a:pt x="881" y="134"/>
                </a:lnTo>
                <a:lnTo>
                  <a:pt x="877" y="136"/>
                </a:lnTo>
                <a:lnTo>
                  <a:pt x="871" y="139"/>
                </a:lnTo>
                <a:lnTo>
                  <a:pt x="865" y="142"/>
                </a:lnTo>
                <a:lnTo>
                  <a:pt x="857" y="144"/>
                </a:lnTo>
                <a:lnTo>
                  <a:pt x="847" y="147"/>
                </a:lnTo>
                <a:lnTo>
                  <a:pt x="837" y="149"/>
                </a:lnTo>
                <a:lnTo>
                  <a:pt x="824" y="152"/>
                </a:lnTo>
                <a:lnTo>
                  <a:pt x="821" y="154"/>
                </a:lnTo>
                <a:lnTo>
                  <a:pt x="816" y="155"/>
                </a:lnTo>
                <a:lnTo>
                  <a:pt x="813" y="157"/>
                </a:lnTo>
                <a:lnTo>
                  <a:pt x="809" y="160"/>
                </a:lnTo>
                <a:lnTo>
                  <a:pt x="805" y="161"/>
                </a:lnTo>
                <a:lnTo>
                  <a:pt x="801" y="164"/>
                </a:lnTo>
                <a:lnTo>
                  <a:pt x="796" y="168"/>
                </a:lnTo>
                <a:lnTo>
                  <a:pt x="792" y="172"/>
                </a:lnTo>
                <a:lnTo>
                  <a:pt x="786" y="175"/>
                </a:lnTo>
                <a:lnTo>
                  <a:pt x="782" y="181"/>
                </a:lnTo>
                <a:lnTo>
                  <a:pt x="776" y="185"/>
                </a:lnTo>
                <a:lnTo>
                  <a:pt x="770" y="191"/>
                </a:lnTo>
                <a:lnTo>
                  <a:pt x="765" y="197"/>
                </a:lnTo>
                <a:lnTo>
                  <a:pt x="759" y="204"/>
                </a:lnTo>
                <a:lnTo>
                  <a:pt x="753" y="210"/>
                </a:lnTo>
                <a:lnTo>
                  <a:pt x="747" y="217"/>
                </a:lnTo>
                <a:lnTo>
                  <a:pt x="740" y="224"/>
                </a:lnTo>
                <a:lnTo>
                  <a:pt x="734" y="233"/>
                </a:lnTo>
                <a:lnTo>
                  <a:pt x="727" y="242"/>
                </a:lnTo>
                <a:lnTo>
                  <a:pt x="720" y="250"/>
                </a:lnTo>
                <a:lnTo>
                  <a:pt x="713" y="259"/>
                </a:lnTo>
                <a:lnTo>
                  <a:pt x="705" y="269"/>
                </a:lnTo>
                <a:lnTo>
                  <a:pt x="697" y="279"/>
                </a:lnTo>
                <a:lnTo>
                  <a:pt x="690" y="289"/>
                </a:lnTo>
                <a:lnTo>
                  <a:pt x="681" y="299"/>
                </a:lnTo>
                <a:lnTo>
                  <a:pt x="672" y="311"/>
                </a:lnTo>
                <a:lnTo>
                  <a:pt x="665" y="322"/>
                </a:lnTo>
                <a:lnTo>
                  <a:pt x="656" y="335"/>
                </a:lnTo>
                <a:lnTo>
                  <a:pt x="646" y="347"/>
                </a:lnTo>
                <a:lnTo>
                  <a:pt x="638" y="360"/>
                </a:lnTo>
                <a:lnTo>
                  <a:pt x="629" y="374"/>
                </a:lnTo>
                <a:lnTo>
                  <a:pt x="619" y="387"/>
                </a:lnTo>
                <a:lnTo>
                  <a:pt x="609" y="387"/>
                </a:lnTo>
                <a:lnTo>
                  <a:pt x="609" y="384"/>
                </a:lnTo>
                <a:lnTo>
                  <a:pt x="609" y="378"/>
                </a:lnTo>
                <a:lnTo>
                  <a:pt x="610" y="374"/>
                </a:lnTo>
                <a:lnTo>
                  <a:pt x="610" y="368"/>
                </a:lnTo>
                <a:lnTo>
                  <a:pt x="612" y="361"/>
                </a:lnTo>
                <a:lnTo>
                  <a:pt x="612" y="354"/>
                </a:lnTo>
                <a:lnTo>
                  <a:pt x="613" y="345"/>
                </a:lnTo>
                <a:lnTo>
                  <a:pt x="615" y="337"/>
                </a:lnTo>
                <a:lnTo>
                  <a:pt x="616" y="327"/>
                </a:lnTo>
                <a:lnTo>
                  <a:pt x="618" y="316"/>
                </a:lnTo>
                <a:lnTo>
                  <a:pt x="620" y="305"/>
                </a:lnTo>
                <a:lnTo>
                  <a:pt x="622" y="293"/>
                </a:lnTo>
                <a:lnTo>
                  <a:pt x="625" y="280"/>
                </a:lnTo>
                <a:lnTo>
                  <a:pt x="628" y="266"/>
                </a:lnTo>
                <a:lnTo>
                  <a:pt x="631" y="252"/>
                </a:lnTo>
                <a:lnTo>
                  <a:pt x="633" y="237"/>
                </a:lnTo>
                <a:lnTo>
                  <a:pt x="636" y="223"/>
                </a:lnTo>
                <a:lnTo>
                  <a:pt x="638" y="208"/>
                </a:lnTo>
                <a:lnTo>
                  <a:pt x="641" y="194"/>
                </a:lnTo>
                <a:lnTo>
                  <a:pt x="642" y="183"/>
                </a:lnTo>
                <a:lnTo>
                  <a:pt x="642" y="171"/>
                </a:lnTo>
                <a:lnTo>
                  <a:pt x="642" y="160"/>
                </a:lnTo>
                <a:lnTo>
                  <a:pt x="642" y="149"/>
                </a:lnTo>
                <a:lnTo>
                  <a:pt x="642" y="141"/>
                </a:lnTo>
                <a:lnTo>
                  <a:pt x="641" y="132"/>
                </a:lnTo>
                <a:lnTo>
                  <a:pt x="639" y="124"/>
                </a:lnTo>
                <a:lnTo>
                  <a:pt x="638" y="116"/>
                </a:lnTo>
                <a:lnTo>
                  <a:pt x="635" y="111"/>
                </a:lnTo>
                <a:lnTo>
                  <a:pt x="632" y="106"/>
                </a:lnTo>
                <a:lnTo>
                  <a:pt x="629" y="102"/>
                </a:lnTo>
                <a:lnTo>
                  <a:pt x="625" y="98"/>
                </a:lnTo>
                <a:lnTo>
                  <a:pt x="620" y="95"/>
                </a:lnTo>
                <a:lnTo>
                  <a:pt x="615" y="92"/>
                </a:lnTo>
                <a:lnTo>
                  <a:pt x="609" y="90"/>
                </a:lnTo>
                <a:lnTo>
                  <a:pt x="602" y="89"/>
                </a:lnTo>
                <a:lnTo>
                  <a:pt x="593" y="88"/>
                </a:lnTo>
                <a:lnTo>
                  <a:pt x="583" y="86"/>
                </a:lnTo>
                <a:lnTo>
                  <a:pt x="572" y="85"/>
                </a:lnTo>
                <a:lnTo>
                  <a:pt x="560" y="85"/>
                </a:lnTo>
                <a:lnTo>
                  <a:pt x="547" y="83"/>
                </a:lnTo>
                <a:lnTo>
                  <a:pt x="533" y="83"/>
                </a:lnTo>
                <a:lnTo>
                  <a:pt x="517" y="83"/>
                </a:lnTo>
                <a:lnTo>
                  <a:pt x="500" y="83"/>
                </a:lnTo>
                <a:lnTo>
                  <a:pt x="482" y="85"/>
                </a:lnTo>
                <a:lnTo>
                  <a:pt x="464" y="85"/>
                </a:lnTo>
                <a:lnTo>
                  <a:pt x="443" y="86"/>
                </a:lnTo>
                <a:lnTo>
                  <a:pt x="422" y="88"/>
                </a:lnTo>
                <a:lnTo>
                  <a:pt x="399" y="89"/>
                </a:lnTo>
                <a:lnTo>
                  <a:pt x="353" y="93"/>
                </a:lnTo>
                <a:lnTo>
                  <a:pt x="305" y="98"/>
                </a:lnTo>
                <a:lnTo>
                  <a:pt x="256" y="103"/>
                </a:lnTo>
                <a:lnTo>
                  <a:pt x="207" y="109"/>
                </a:lnTo>
                <a:lnTo>
                  <a:pt x="157" y="118"/>
                </a:lnTo>
                <a:lnTo>
                  <a:pt x="105" y="126"/>
                </a:lnTo>
                <a:lnTo>
                  <a:pt x="53" y="136"/>
                </a:lnTo>
                <a:lnTo>
                  <a:pt x="0" y="147"/>
                </a:lnTo>
                <a:lnTo>
                  <a:pt x="0" y="103"/>
                </a:lnTo>
                <a:lnTo>
                  <a:pt x="16" y="103"/>
                </a:lnTo>
                <a:lnTo>
                  <a:pt x="33" y="103"/>
                </a:lnTo>
                <a:lnTo>
                  <a:pt x="50" y="102"/>
                </a:lnTo>
                <a:lnTo>
                  <a:pt x="69" y="102"/>
                </a:lnTo>
                <a:lnTo>
                  <a:pt x="88" y="100"/>
                </a:lnTo>
                <a:lnTo>
                  <a:pt x="108" y="99"/>
                </a:lnTo>
                <a:lnTo>
                  <a:pt x="129" y="98"/>
                </a:lnTo>
                <a:lnTo>
                  <a:pt x="150" y="96"/>
                </a:lnTo>
                <a:lnTo>
                  <a:pt x="173" y="93"/>
                </a:lnTo>
                <a:lnTo>
                  <a:pt x="194" y="92"/>
                </a:lnTo>
                <a:lnTo>
                  <a:pt x="217" y="89"/>
                </a:lnTo>
                <a:lnTo>
                  <a:pt x="242" y="86"/>
                </a:lnTo>
                <a:lnTo>
                  <a:pt x="266" y="83"/>
                </a:lnTo>
                <a:lnTo>
                  <a:pt x="292" y="80"/>
                </a:lnTo>
                <a:lnTo>
                  <a:pt x="318" y="77"/>
                </a:lnTo>
                <a:lnTo>
                  <a:pt x="345" y="73"/>
                </a:lnTo>
                <a:lnTo>
                  <a:pt x="371" y="69"/>
                </a:lnTo>
                <a:lnTo>
                  <a:pt x="397" y="66"/>
                </a:lnTo>
                <a:lnTo>
                  <a:pt x="420" y="62"/>
                </a:lnTo>
                <a:lnTo>
                  <a:pt x="443" y="59"/>
                </a:lnTo>
                <a:lnTo>
                  <a:pt x="464" y="54"/>
                </a:lnTo>
                <a:lnTo>
                  <a:pt x="484" y="52"/>
                </a:lnTo>
                <a:lnTo>
                  <a:pt x="502" y="47"/>
                </a:lnTo>
                <a:lnTo>
                  <a:pt x="518" y="44"/>
                </a:lnTo>
                <a:lnTo>
                  <a:pt x="534" y="41"/>
                </a:lnTo>
                <a:lnTo>
                  <a:pt x="548" y="37"/>
                </a:lnTo>
                <a:lnTo>
                  <a:pt x="560" y="34"/>
                </a:lnTo>
                <a:lnTo>
                  <a:pt x="572" y="31"/>
                </a:lnTo>
                <a:lnTo>
                  <a:pt x="582" y="27"/>
                </a:lnTo>
                <a:lnTo>
                  <a:pt x="590" y="24"/>
                </a:lnTo>
                <a:lnTo>
                  <a:pt x="597" y="21"/>
                </a:lnTo>
                <a:lnTo>
                  <a:pt x="603" y="18"/>
                </a:lnTo>
                <a:lnTo>
                  <a:pt x="603" y="18"/>
                </a:lnTo>
                <a:lnTo>
                  <a:pt x="603" y="18"/>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341" name="Freeform 17"/>
          <p:cNvSpPr/>
          <p:nvPr/>
        </p:nvSpPr>
        <p:spPr bwMode="auto">
          <a:xfrm>
            <a:off x="6713214" y="2709457"/>
            <a:ext cx="344488" cy="53975"/>
          </a:xfrm>
          <a:custGeom>
            <a:avLst/>
            <a:gdLst>
              <a:gd name="T0" fmla="*/ 43 w 651"/>
              <a:gd name="T1" fmla="*/ 75 h 101"/>
              <a:gd name="T2" fmla="*/ 128 w 651"/>
              <a:gd name="T3" fmla="*/ 63 h 101"/>
              <a:gd name="T4" fmla="*/ 210 w 651"/>
              <a:gd name="T5" fmla="*/ 50 h 101"/>
              <a:gd name="T6" fmla="*/ 291 w 651"/>
              <a:gd name="T7" fmla="*/ 37 h 101"/>
              <a:gd name="T8" fmla="*/ 348 w 651"/>
              <a:gd name="T9" fmla="*/ 26 h 101"/>
              <a:gd name="T10" fmla="*/ 384 w 651"/>
              <a:gd name="T11" fmla="*/ 20 h 101"/>
              <a:gd name="T12" fmla="*/ 417 w 651"/>
              <a:gd name="T13" fmla="*/ 14 h 101"/>
              <a:gd name="T14" fmla="*/ 449 w 651"/>
              <a:gd name="T15" fmla="*/ 10 h 101"/>
              <a:gd name="T16" fmla="*/ 476 w 651"/>
              <a:gd name="T17" fmla="*/ 6 h 101"/>
              <a:gd name="T18" fmla="*/ 501 w 651"/>
              <a:gd name="T19" fmla="*/ 3 h 101"/>
              <a:gd name="T20" fmla="*/ 523 w 651"/>
              <a:gd name="T21" fmla="*/ 1 h 101"/>
              <a:gd name="T22" fmla="*/ 543 w 651"/>
              <a:gd name="T23" fmla="*/ 0 h 101"/>
              <a:gd name="T24" fmla="*/ 567 w 651"/>
              <a:gd name="T25" fmla="*/ 0 h 101"/>
              <a:gd name="T26" fmla="*/ 596 w 651"/>
              <a:gd name="T27" fmla="*/ 3 h 101"/>
              <a:gd name="T28" fmla="*/ 618 w 651"/>
              <a:gd name="T29" fmla="*/ 10 h 101"/>
              <a:gd name="T30" fmla="*/ 635 w 651"/>
              <a:gd name="T31" fmla="*/ 19 h 101"/>
              <a:gd name="T32" fmla="*/ 645 w 651"/>
              <a:gd name="T33" fmla="*/ 27 h 101"/>
              <a:gd name="T34" fmla="*/ 648 w 651"/>
              <a:gd name="T35" fmla="*/ 33 h 101"/>
              <a:gd name="T36" fmla="*/ 651 w 651"/>
              <a:gd name="T37" fmla="*/ 37 h 101"/>
              <a:gd name="T38" fmla="*/ 651 w 651"/>
              <a:gd name="T39" fmla="*/ 43 h 101"/>
              <a:gd name="T40" fmla="*/ 649 w 651"/>
              <a:gd name="T41" fmla="*/ 47 h 101"/>
              <a:gd name="T42" fmla="*/ 646 w 651"/>
              <a:gd name="T43" fmla="*/ 50 h 101"/>
              <a:gd name="T44" fmla="*/ 642 w 651"/>
              <a:gd name="T45" fmla="*/ 55 h 101"/>
              <a:gd name="T46" fmla="*/ 635 w 651"/>
              <a:gd name="T47" fmla="*/ 57 h 101"/>
              <a:gd name="T48" fmla="*/ 622 w 651"/>
              <a:gd name="T49" fmla="*/ 62 h 101"/>
              <a:gd name="T50" fmla="*/ 603 w 651"/>
              <a:gd name="T51" fmla="*/ 65 h 101"/>
              <a:gd name="T52" fmla="*/ 573 w 651"/>
              <a:gd name="T53" fmla="*/ 69 h 101"/>
              <a:gd name="T54" fmla="*/ 548 w 651"/>
              <a:gd name="T55" fmla="*/ 69 h 101"/>
              <a:gd name="T56" fmla="*/ 541 w 651"/>
              <a:gd name="T57" fmla="*/ 69 h 101"/>
              <a:gd name="T58" fmla="*/ 533 w 651"/>
              <a:gd name="T59" fmla="*/ 69 h 101"/>
              <a:gd name="T60" fmla="*/ 523 w 651"/>
              <a:gd name="T61" fmla="*/ 70 h 101"/>
              <a:gd name="T62" fmla="*/ 511 w 651"/>
              <a:gd name="T63" fmla="*/ 70 h 101"/>
              <a:gd name="T64" fmla="*/ 497 w 651"/>
              <a:gd name="T65" fmla="*/ 72 h 101"/>
              <a:gd name="T66" fmla="*/ 482 w 651"/>
              <a:gd name="T67" fmla="*/ 73 h 101"/>
              <a:gd name="T68" fmla="*/ 466 w 651"/>
              <a:gd name="T69" fmla="*/ 73 h 101"/>
              <a:gd name="T70" fmla="*/ 448 w 651"/>
              <a:gd name="T71" fmla="*/ 75 h 101"/>
              <a:gd name="T72" fmla="*/ 429 w 651"/>
              <a:gd name="T73" fmla="*/ 78 h 101"/>
              <a:gd name="T74" fmla="*/ 407 w 651"/>
              <a:gd name="T75" fmla="*/ 79 h 101"/>
              <a:gd name="T76" fmla="*/ 386 w 651"/>
              <a:gd name="T77" fmla="*/ 80 h 101"/>
              <a:gd name="T78" fmla="*/ 361 w 651"/>
              <a:gd name="T79" fmla="*/ 83 h 101"/>
              <a:gd name="T80" fmla="*/ 335 w 651"/>
              <a:gd name="T81" fmla="*/ 85 h 101"/>
              <a:gd name="T82" fmla="*/ 308 w 651"/>
              <a:gd name="T83" fmla="*/ 88 h 101"/>
              <a:gd name="T84" fmla="*/ 279 w 651"/>
              <a:gd name="T85" fmla="*/ 91 h 101"/>
              <a:gd name="T86" fmla="*/ 250 w 651"/>
              <a:gd name="T87" fmla="*/ 93 h 101"/>
              <a:gd name="T88" fmla="*/ 222 w 651"/>
              <a:gd name="T89" fmla="*/ 96 h 101"/>
              <a:gd name="T90" fmla="*/ 196 w 651"/>
              <a:gd name="T91" fmla="*/ 98 h 101"/>
              <a:gd name="T92" fmla="*/ 170 w 651"/>
              <a:gd name="T93" fmla="*/ 99 h 101"/>
              <a:gd name="T94" fmla="*/ 147 w 651"/>
              <a:gd name="T95" fmla="*/ 101 h 101"/>
              <a:gd name="T96" fmla="*/ 125 w 651"/>
              <a:gd name="T97" fmla="*/ 101 h 101"/>
              <a:gd name="T98" fmla="*/ 105 w 651"/>
              <a:gd name="T99" fmla="*/ 101 h 101"/>
              <a:gd name="T100" fmla="*/ 86 w 651"/>
              <a:gd name="T101" fmla="*/ 101 h 101"/>
              <a:gd name="T102" fmla="*/ 70 w 651"/>
              <a:gd name="T103" fmla="*/ 101 h 101"/>
              <a:gd name="T104" fmla="*/ 56 w 651"/>
              <a:gd name="T105" fmla="*/ 99 h 101"/>
              <a:gd name="T106" fmla="*/ 42 w 651"/>
              <a:gd name="T107" fmla="*/ 98 h 101"/>
              <a:gd name="T108" fmla="*/ 30 w 651"/>
              <a:gd name="T109" fmla="*/ 95 h 101"/>
              <a:gd name="T110" fmla="*/ 21 w 651"/>
              <a:gd name="T111" fmla="*/ 92 h 101"/>
              <a:gd name="T112" fmla="*/ 13 w 651"/>
              <a:gd name="T113" fmla="*/ 89 h 101"/>
              <a:gd name="T114" fmla="*/ 6 w 651"/>
              <a:gd name="T115" fmla="*/ 85 h 101"/>
              <a:gd name="T116" fmla="*/ 1 w 651"/>
              <a:gd name="T117" fmla="*/ 82 h 101"/>
              <a:gd name="T118" fmla="*/ 0 w 651"/>
              <a:gd name="T119" fmla="*/ 7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51" h="100">
                <a:moveTo>
                  <a:pt x="0" y="79"/>
                </a:moveTo>
                <a:lnTo>
                  <a:pt x="43" y="75"/>
                </a:lnTo>
                <a:lnTo>
                  <a:pt x="85" y="69"/>
                </a:lnTo>
                <a:lnTo>
                  <a:pt x="128" y="63"/>
                </a:lnTo>
                <a:lnTo>
                  <a:pt x="170" y="57"/>
                </a:lnTo>
                <a:lnTo>
                  <a:pt x="210" y="50"/>
                </a:lnTo>
                <a:lnTo>
                  <a:pt x="250" y="45"/>
                </a:lnTo>
                <a:lnTo>
                  <a:pt x="291" y="37"/>
                </a:lnTo>
                <a:lnTo>
                  <a:pt x="330" y="30"/>
                </a:lnTo>
                <a:lnTo>
                  <a:pt x="348" y="26"/>
                </a:lnTo>
                <a:lnTo>
                  <a:pt x="367" y="23"/>
                </a:lnTo>
                <a:lnTo>
                  <a:pt x="384" y="20"/>
                </a:lnTo>
                <a:lnTo>
                  <a:pt x="402" y="17"/>
                </a:lnTo>
                <a:lnTo>
                  <a:pt x="417" y="14"/>
                </a:lnTo>
                <a:lnTo>
                  <a:pt x="433" y="11"/>
                </a:lnTo>
                <a:lnTo>
                  <a:pt x="449" y="10"/>
                </a:lnTo>
                <a:lnTo>
                  <a:pt x="462" y="7"/>
                </a:lnTo>
                <a:lnTo>
                  <a:pt x="476" y="6"/>
                </a:lnTo>
                <a:lnTo>
                  <a:pt x="489" y="4"/>
                </a:lnTo>
                <a:lnTo>
                  <a:pt x="501" y="3"/>
                </a:lnTo>
                <a:lnTo>
                  <a:pt x="512" y="1"/>
                </a:lnTo>
                <a:lnTo>
                  <a:pt x="523" y="1"/>
                </a:lnTo>
                <a:lnTo>
                  <a:pt x="533" y="0"/>
                </a:lnTo>
                <a:lnTo>
                  <a:pt x="543" y="0"/>
                </a:lnTo>
                <a:lnTo>
                  <a:pt x="551" y="0"/>
                </a:lnTo>
                <a:lnTo>
                  <a:pt x="567" y="0"/>
                </a:lnTo>
                <a:lnTo>
                  <a:pt x="582" y="1"/>
                </a:lnTo>
                <a:lnTo>
                  <a:pt x="596" y="3"/>
                </a:lnTo>
                <a:lnTo>
                  <a:pt x="608" y="6"/>
                </a:lnTo>
                <a:lnTo>
                  <a:pt x="618" y="10"/>
                </a:lnTo>
                <a:lnTo>
                  <a:pt x="628" y="14"/>
                </a:lnTo>
                <a:lnTo>
                  <a:pt x="635" y="19"/>
                </a:lnTo>
                <a:lnTo>
                  <a:pt x="642" y="24"/>
                </a:lnTo>
                <a:lnTo>
                  <a:pt x="645" y="27"/>
                </a:lnTo>
                <a:lnTo>
                  <a:pt x="646" y="30"/>
                </a:lnTo>
                <a:lnTo>
                  <a:pt x="648" y="33"/>
                </a:lnTo>
                <a:lnTo>
                  <a:pt x="649" y="36"/>
                </a:lnTo>
                <a:lnTo>
                  <a:pt x="651" y="37"/>
                </a:lnTo>
                <a:lnTo>
                  <a:pt x="651" y="40"/>
                </a:lnTo>
                <a:lnTo>
                  <a:pt x="651" y="43"/>
                </a:lnTo>
                <a:lnTo>
                  <a:pt x="651" y="45"/>
                </a:lnTo>
                <a:lnTo>
                  <a:pt x="649" y="47"/>
                </a:lnTo>
                <a:lnTo>
                  <a:pt x="648" y="49"/>
                </a:lnTo>
                <a:lnTo>
                  <a:pt x="646" y="50"/>
                </a:lnTo>
                <a:lnTo>
                  <a:pt x="644" y="53"/>
                </a:lnTo>
                <a:lnTo>
                  <a:pt x="642" y="55"/>
                </a:lnTo>
                <a:lnTo>
                  <a:pt x="638" y="56"/>
                </a:lnTo>
                <a:lnTo>
                  <a:pt x="635" y="57"/>
                </a:lnTo>
                <a:lnTo>
                  <a:pt x="631" y="59"/>
                </a:lnTo>
                <a:lnTo>
                  <a:pt x="622" y="62"/>
                </a:lnTo>
                <a:lnTo>
                  <a:pt x="612" y="63"/>
                </a:lnTo>
                <a:lnTo>
                  <a:pt x="603" y="65"/>
                </a:lnTo>
                <a:lnTo>
                  <a:pt x="593" y="66"/>
                </a:lnTo>
                <a:lnTo>
                  <a:pt x="573" y="69"/>
                </a:lnTo>
                <a:lnTo>
                  <a:pt x="551" y="69"/>
                </a:lnTo>
                <a:lnTo>
                  <a:pt x="548" y="69"/>
                </a:lnTo>
                <a:lnTo>
                  <a:pt x="546" y="69"/>
                </a:lnTo>
                <a:lnTo>
                  <a:pt x="541" y="69"/>
                </a:lnTo>
                <a:lnTo>
                  <a:pt x="537" y="69"/>
                </a:lnTo>
                <a:lnTo>
                  <a:pt x="533" y="69"/>
                </a:lnTo>
                <a:lnTo>
                  <a:pt x="527" y="70"/>
                </a:lnTo>
                <a:lnTo>
                  <a:pt x="523" y="70"/>
                </a:lnTo>
                <a:lnTo>
                  <a:pt x="517" y="70"/>
                </a:lnTo>
                <a:lnTo>
                  <a:pt x="511" y="70"/>
                </a:lnTo>
                <a:lnTo>
                  <a:pt x="504" y="72"/>
                </a:lnTo>
                <a:lnTo>
                  <a:pt x="497" y="72"/>
                </a:lnTo>
                <a:lnTo>
                  <a:pt x="489" y="72"/>
                </a:lnTo>
                <a:lnTo>
                  <a:pt x="482" y="73"/>
                </a:lnTo>
                <a:lnTo>
                  <a:pt x="475" y="73"/>
                </a:lnTo>
                <a:lnTo>
                  <a:pt x="466" y="73"/>
                </a:lnTo>
                <a:lnTo>
                  <a:pt x="458" y="75"/>
                </a:lnTo>
                <a:lnTo>
                  <a:pt x="448" y="75"/>
                </a:lnTo>
                <a:lnTo>
                  <a:pt x="439" y="76"/>
                </a:lnTo>
                <a:lnTo>
                  <a:pt x="429" y="78"/>
                </a:lnTo>
                <a:lnTo>
                  <a:pt x="419" y="78"/>
                </a:lnTo>
                <a:lnTo>
                  <a:pt x="407" y="79"/>
                </a:lnTo>
                <a:lnTo>
                  <a:pt x="397" y="79"/>
                </a:lnTo>
                <a:lnTo>
                  <a:pt x="386" y="80"/>
                </a:lnTo>
                <a:lnTo>
                  <a:pt x="373" y="82"/>
                </a:lnTo>
                <a:lnTo>
                  <a:pt x="361" y="83"/>
                </a:lnTo>
                <a:lnTo>
                  <a:pt x="348" y="83"/>
                </a:lnTo>
                <a:lnTo>
                  <a:pt x="335" y="85"/>
                </a:lnTo>
                <a:lnTo>
                  <a:pt x="322" y="86"/>
                </a:lnTo>
                <a:lnTo>
                  <a:pt x="308" y="88"/>
                </a:lnTo>
                <a:lnTo>
                  <a:pt x="294" y="89"/>
                </a:lnTo>
                <a:lnTo>
                  <a:pt x="279" y="91"/>
                </a:lnTo>
                <a:lnTo>
                  <a:pt x="265" y="92"/>
                </a:lnTo>
                <a:lnTo>
                  <a:pt x="250" y="93"/>
                </a:lnTo>
                <a:lnTo>
                  <a:pt x="236" y="95"/>
                </a:lnTo>
                <a:lnTo>
                  <a:pt x="222" y="96"/>
                </a:lnTo>
                <a:lnTo>
                  <a:pt x="209" y="96"/>
                </a:lnTo>
                <a:lnTo>
                  <a:pt x="196" y="98"/>
                </a:lnTo>
                <a:lnTo>
                  <a:pt x="183" y="99"/>
                </a:lnTo>
                <a:lnTo>
                  <a:pt x="170" y="99"/>
                </a:lnTo>
                <a:lnTo>
                  <a:pt x="158" y="101"/>
                </a:lnTo>
                <a:lnTo>
                  <a:pt x="147" y="101"/>
                </a:lnTo>
                <a:lnTo>
                  <a:pt x="135" y="101"/>
                </a:lnTo>
                <a:lnTo>
                  <a:pt x="125" y="101"/>
                </a:lnTo>
                <a:lnTo>
                  <a:pt x="115" y="101"/>
                </a:lnTo>
                <a:lnTo>
                  <a:pt x="105" y="101"/>
                </a:lnTo>
                <a:lnTo>
                  <a:pt x="96" y="101"/>
                </a:lnTo>
                <a:lnTo>
                  <a:pt x="86" y="101"/>
                </a:lnTo>
                <a:lnTo>
                  <a:pt x="79" y="101"/>
                </a:lnTo>
                <a:lnTo>
                  <a:pt x="70" y="101"/>
                </a:lnTo>
                <a:lnTo>
                  <a:pt x="63" y="99"/>
                </a:lnTo>
                <a:lnTo>
                  <a:pt x="56" y="99"/>
                </a:lnTo>
                <a:lnTo>
                  <a:pt x="49" y="98"/>
                </a:lnTo>
                <a:lnTo>
                  <a:pt x="42" y="98"/>
                </a:lnTo>
                <a:lnTo>
                  <a:pt x="36" y="96"/>
                </a:lnTo>
                <a:lnTo>
                  <a:pt x="30" y="95"/>
                </a:lnTo>
                <a:lnTo>
                  <a:pt x="26" y="93"/>
                </a:lnTo>
                <a:lnTo>
                  <a:pt x="21" y="92"/>
                </a:lnTo>
                <a:lnTo>
                  <a:pt x="17" y="91"/>
                </a:lnTo>
                <a:lnTo>
                  <a:pt x="13" y="89"/>
                </a:lnTo>
                <a:lnTo>
                  <a:pt x="10" y="88"/>
                </a:lnTo>
                <a:lnTo>
                  <a:pt x="6" y="85"/>
                </a:lnTo>
                <a:lnTo>
                  <a:pt x="4" y="83"/>
                </a:lnTo>
                <a:lnTo>
                  <a:pt x="1" y="82"/>
                </a:lnTo>
                <a:lnTo>
                  <a:pt x="0" y="79"/>
                </a:lnTo>
                <a:lnTo>
                  <a:pt x="0" y="79"/>
                </a:lnTo>
                <a:lnTo>
                  <a:pt x="0" y="7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342" name="Freeform 18"/>
          <p:cNvSpPr/>
          <p:nvPr/>
        </p:nvSpPr>
        <p:spPr bwMode="auto">
          <a:xfrm>
            <a:off x="6635427" y="2842807"/>
            <a:ext cx="157163" cy="188913"/>
          </a:xfrm>
          <a:custGeom>
            <a:avLst/>
            <a:gdLst>
              <a:gd name="T0" fmla="*/ 95 w 295"/>
              <a:gd name="T1" fmla="*/ 249 h 356"/>
              <a:gd name="T2" fmla="*/ 69 w 295"/>
              <a:gd name="T3" fmla="*/ 208 h 356"/>
              <a:gd name="T4" fmla="*/ 46 w 295"/>
              <a:gd name="T5" fmla="*/ 169 h 356"/>
              <a:gd name="T6" fmla="*/ 27 w 295"/>
              <a:gd name="T7" fmla="*/ 133 h 356"/>
              <a:gd name="T8" fmla="*/ 16 w 295"/>
              <a:gd name="T9" fmla="*/ 105 h 356"/>
              <a:gd name="T10" fmla="*/ 9 w 295"/>
              <a:gd name="T11" fmla="*/ 90 h 356"/>
              <a:gd name="T12" fmla="*/ 4 w 295"/>
              <a:gd name="T13" fmla="*/ 75 h 356"/>
              <a:gd name="T14" fmla="*/ 1 w 295"/>
              <a:gd name="T15" fmla="*/ 62 h 356"/>
              <a:gd name="T16" fmla="*/ 0 w 295"/>
              <a:gd name="T17" fmla="*/ 51 h 356"/>
              <a:gd name="T18" fmla="*/ 0 w 295"/>
              <a:gd name="T19" fmla="*/ 39 h 356"/>
              <a:gd name="T20" fmla="*/ 3 w 295"/>
              <a:gd name="T21" fmla="*/ 30 h 356"/>
              <a:gd name="T22" fmla="*/ 6 w 295"/>
              <a:gd name="T23" fmla="*/ 22 h 356"/>
              <a:gd name="T24" fmla="*/ 14 w 295"/>
              <a:gd name="T25" fmla="*/ 13 h 356"/>
              <a:gd name="T26" fmla="*/ 32 w 295"/>
              <a:gd name="T27" fmla="*/ 5 h 356"/>
              <a:gd name="T28" fmla="*/ 53 w 295"/>
              <a:gd name="T29" fmla="*/ 0 h 356"/>
              <a:gd name="T30" fmla="*/ 66 w 295"/>
              <a:gd name="T31" fmla="*/ 0 h 356"/>
              <a:gd name="T32" fmla="*/ 81 w 295"/>
              <a:gd name="T33" fmla="*/ 0 h 356"/>
              <a:gd name="T34" fmla="*/ 96 w 295"/>
              <a:gd name="T35" fmla="*/ 2 h 356"/>
              <a:gd name="T36" fmla="*/ 130 w 295"/>
              <a:gd name="T37" fmla="*/ 7 h 356"/>
              <a:gd name="T38" fmla="*/ 163 w 295"/>
              <a:gd name="T39" fmla="*/ 19 h 356"/>
              <a:gd name="T40" fmla="*/ 197 w 295"/>
              <a:gd name="T41" fmla="*/ 36 h 356"/>
              <a:gd name="T42" fmla="*/ 232 w 295"/>
              <a:gd name="T43" fmla="*/ 58 h 356"/>
              <a:gd name="T44" fmla="*/ 248 w 295"/>
              <a:gd name="T45" fmla="*/ 71 h 356"/>
              <a:gd name="T46" fmla="*/ 262 w 295"/>
              <a:gd name="T47" fmla="*/ 87 h 356"/>
              <a:gd name="T48" fmla="*/ 274 w 295"/>
              <a:gd name="T49" fmla="*/ 105 h 356"/>
              <a:gd name="T50" fmla="*/ 282 w 295"/>
              <a:gd name="T51" fmla="*/ 126 h 356"/>
              <a:gd name="T52" fmla="*/ 289 w 295"/>
              <a:gd name="T53" fmla="*/ 149 h 356"/>
              <a:gd name="T54" fmla="*/ 292 w 295"/>
              <a:gd name="T55" fmla="*/ 173 h 356"/>
              <a:gd name="T56" fmla="*/ 295 w 295"/>
              <a:gd name="T57" fmla="*/ 200 h 356"/>
              <a:gd name="T58" fmla="*/ 294 w 295"/>
              <a:gd name="T59" fmla="*/ 231 h 356"/>
              <a:gd name="T60" fmla="*/ 291 w 295"/>
              <a:gd name="T61" fmla="*/ 259 h 356"/>
              <a:gd name="T62" fmla="*/ 288 w 295"/>
              <a:gd name="T63" fmla="*/ 285 h 356"/>
              <a:gd name="T64" fmla="*/ 282 w 295"/>
              <a:gd name="T65" fmla="*/ 307 h 356"/>
              <a:gd name="T66" fmla="*/ 275 w 295"/>
              <a:gd name="T67" fmla="*/ 324 h 356"/>
              <a:gd name="T68" fmla="*/ 265 w 295"/>
              <a:gd name="T69" fmla="*/ 339 h 356"/>
              <a:gd name="T70" fmla="*/ 255 w 295"/>
              <a:gd name="T71" fmla="*/ 349 h 356"/>
              <a:gd name="T72" fmla="*/ 243 w 295"/>
              <a:gd name="T73" fmla="*/ 354 h 356"/>
              <a:gd name="T74" fmla="*/ 229 w 295"/>
              <a:gd name="T75" fmla="*/ 356 h 356"/>
              <a:gd name="T76" fmla="*/ 214 w 295"/>
              <a:gd name="T77" fmla="*/ 354 h 356"/>
              <a:gd name="T78" fmla="*/ 199 w 295"/>
              <a:gd name="T79" fmla="*/ 350 h 356"/>
              <a:gd name="T80" fmla="*/ 184 w 295"/>
              <a:gd name="T81" fmla="*/ 344 h 356"/>
              <a:gd name="T82" fmla="*/ 170 w 295"/>
              <a:gd name="T83" fmla="*/ 334 h 356"/>
              <a:gd name="T84" fmla="*/ 154 w 295"/>
              <a:gd name="T85" fmla="*/ 323 h 356"/>
              <a:gd name="T86" fmla="*/ 140 w 295"/>
              <a:gd name="T87" fmla="*/ 307 h 356"/>
              <a:gd name="T88" fmla="*/ 124 w 295"/>
              <a:gd name="T89" fmla="*/ 290 h 356"/>
              <a:gd name="T90" fmla="*/ 109 w 295"/>
              <a:gd name="T91" fmla="*/ 269 h 356"/>
              <a:gd name="T92" fmla="*/ 109 w 295"/>
              <a:gd name="T93" fmla="*/ 26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5" h="356">
                <a:moveTo>
                  <a:pt x="109" y="269"/>
                </a:moveTo>
                <a:lnTo>
                  <a:pt x="95" y="249"/>
                </a:lnTo>
                <a:lnTo>
                  <a:pt x="82" y="228"/>
                </a:lnTo>
                <a:lnTo>
                  <a:pt x="69" y="208"/>
                </a:lnTo>
                <a:lnTo>
                  <a:pt x="57" y="189"/>
                </a:lnTo>
                <a:lnTo>
                  <a:pt x="46" y="169"/>
                </a:lnTo>
                <a:lnTo>
                  <a:pt x="36" y="150"/>
                </a:lnTo>
                <a:lnTo>
                  <a:pt x="27" y="133"/>
                </a:lnTo>
                <a:lnTo>
                  <a:pt x="19" y="114"/>
                </a:lnTo>
                <a:lnTo>
                  <a:pt x="16" y="105"/>
                </a:lnTo>
                <a:lnTo>
                  <a:pt x="11" y="97"/>
                </a:lnTo>
                <a:lnTo>
                  <a:pt x="9" y="90"/>
                </a:lnTo>
                <a:lnTo>
                  <a:pt x="7" y="82"/>
                </a:lnTo>
                <a:lnTo>
                  <a:pt x="4" y="75"/>
                </a:lnTo>
                <a:lnTo>
                  <a:pt x="3" y="68"/>
                </a:lnTo>
                <a:lnTo>
                  <a:pt x="1" y="62"/>
                </a:lnTo>
                <a:lnTo>
                  <a:pt x="1" y="56"/>
                </a:lnTo>
                <a:lnTo>
                  <a:pt x="0" y="51"/>
                </a:lnTo>
                <a:lnTo>
                  <a:pt x="0" y="45"/>
                </a:lnTo>
                <a:lnTo>
                  <a:pt x="0" y="39"/>
                </a:lnTo>
                <a:lnTo>
                  <a:pt x="1" y="35"/>
                </a:lnTo>
                <a:lnTo>
                  <a:pt x="3" y="30"/>
                </a:lnTo>
                <a:lnTo>
                  <a:pt x="4" y="26"/>
                </a:lnTo>
                <a:lnTo>
                  <a:pt x="6" y="22"/>
                </a:lnTo>
                <a:lnTo>
                  <a:pt x="9" y="19"/>
                </a:lnTo>
                <a:lnTo>
                  <a:pt x="14" y="13"/>
                </a:lnTo>
                <a:lnTo>
                  <a:pt x="21" y="9"/>
                </a:lnTo>
                <a:lnTo>
                  <a:pt x="32" y="5"/>
                </a:lnTo>
                <a:lnTo>
                  <a:pt x="42" y="2"/>
                </a:lnTo>
                <a:lnTo>
                  <a:pt x="53" y="0"/>
                </a:lnTo>
                <a:lnTo>
                  <a:pt x="59" y="0"/>
                </a:lnTo>
                <a:lnTo>
                  <a:pt x="66" y="0"/>
                </a:lnTo>
                <a:lnTo>
                  <a:pt x="73" y="0"/>
                </a:lnTo>
                <a:lnTo>
                  <a:pt x="81" y="0"/>
                </a:lnTo>
                <a:lnTo>
                  <a:pt x="88" y="0"/>
                </a:lnTo>
                <a:lnTo>
                  <a:pt x="96" y="2"/>
                </a:lnTo>
                <a:lnTo>
                  <a:pt x="112" y="5"/>
                </a:lnTo>
                <a:lnTo>
                  <a:pt x="130" y="7"/>
                </a:lnTo>
                <a:lnTo>
                  <a:pt x="147" y="13"/>
                </a:lnTo>
                <a:lnTo>
                  <a:pt x="163" y="19"/>
                </a:lnTo>
                <a:lnTo>
                  <a:pt x="180" y="26"/>
                </a:lnTo>
                <a:lnTo>
                  <a:pt x="197" y="36"/>
                </a:lnTo>
                <a:lnTo>
                  <a:pt x="214" y="46"/>
                </a:lnTo>
                <a:lnTo>
                  <a:pt x="232" y="58"/>
                </a:lnTo>
                <a:lnTo>
                  <a:pt x="240" y="65"/>
                </a:lnTo>
                <a:lnTo>
                  <a:pt x="248" y="71"/>
                </a:lnTo>
                <a:lnTo>
                  <a:pt x="255" y="79"/>
                </a:lnTo>
                <a:lnTo>
                  <a:pt x="262" y="87"/>
                </a:lnTo>
                <a:lnTo>
                  <a:pt x="268" y="97"/>
                </a:lnTo>
                <a:lnTo>
                  <a:pt x="274" y="105"/>
                </a:lnTo>
                <a:lnTo>
                  <a:pt x="278" y="115"/>
                </a:lnTo>
                <a:lnTo>
                  <a:pt x="282" y="126"/>
                </a:lnTo>
                <a:lnTo>
                  <a:pt x="286" y="137"/>
                </a:lnTo>
                <a:lnTo>
                  <a:pt x="289" y="149"/>
                </a:lnTo>
                <a:lnTo>
                  <a:pt x="291" y="162"/>
                </a:lnTo>
                <a:lnTo>
                  <a:pt x="292" y="173"/>
                </a:lnTo>
                <a:lnTo>
                  <a:pt x="294" y="187"/>
                </a:lnTo>
                <a:lnTo>
                  <a:pt x="295" y="200"/>
                </a:lnTo>
                <a:lnTo>
                  <a:pt x="295" y="216"/>
                </a:lnTo>
                <a:lnTo>
                  <a:pt x="294" y="231"/>
                </a:lnTo>
                <a:lnTo>
                  <a:pt x="292" y="246"/>
                </a:lnTo>
                <a:lnTo>
                  <a:pt x="291" y="259"/>
                </a:lnTo>
                <a:lnTo>
                  <a:pt x="289" y="274"/>
                </a:lnTo>
                <a:lnTo>
                  <a:pt x="288" y="285"/>
                </a:lnTo>
                <a:lnTo>
                  <a:pt x="285" y="297"/>
                </a:lnTo>
                <a:lnTo>
                  <a:pt x="282" y="307"/>
                </a:lnTo>
                <a:lnTo>
                  <a:pt x="278" y="316"/>
                </a:lnTo>
                <a:lnTo>
                  <a:pt x="275" y="324"/>
                </a:lnTo>
                <a:lnTo>
                  <a:pt x="271" y="331"/>
                </a:lnTo>
                <a:lnTo>
                  <a:pt x="265" y="339"/>
                </a:lnTo>
                <a:lnTo>
                  <a:pt x="261" y="344"/>
                </a:lnTo>
                <a:lnTo>
                  <a:pt x="255" y="349"/>
                </a:lnTo>
                <a:lnTo>
                  <a:pt x="249" y="352"/>
                </a:lnTo>
                <a:lnTo>
                  <a:pt x="243" y="354"/>
                </a:lnTo>
                <a:lnTo>
                  <a:pt x="236" y="356"/>
                </a:lnTo>
                <a:lnTo>
                  <a:pt x="229" y="356"/>
                </a:lnTo>
                <a:lnTo>
                  <a:pt x="222" y="356"/>
                </a:lnTo>
                <a:lnTo>
                  <a:pt x="214" y="354"/>
                </a:lnTo>
                <a:lnTo>
                  <a:pt x="206" y="353"/>
                </a:lnTo>
                <a:lnTo>
                  <a:pt x="199" y="350"/>
                </a:lnTo>
                <a:lnTo>
                  <a:pt x="191" y="347"/>
                </a:lnTo>
                <a:lnTo>
                  <a:pt x="184" y="344"/>
                </a:lnTo>
                <a:lnTo>
                  <a:pt x="177" y="340"/>
                </a:lnTo>
                <a:lnTo>
                  <a:pt x="170" y="334"/>
                </a:lnTo>
                <a:lnTo>
                  <a:pt x="161" y="329"/>
                </a:lnTo>
                <a:lnTo>
                  <a:pt x="154" y="323"/>
                </a:lnTo>
                <a:lnTo>
                  <a:pt x="147" y="316"/>
                </a:lnTo>
                <a:lnTo>
                  <a:pt x="140" y="307"/>
                </a:lnTo>
                <a:lnTo>
                  <a:pt x="132" y="298"/>
                </a:lnTo>
                <a:lnTo>
                  <a:pt x="124" y="290"/>
                </a:lnTo>
                <a:lnTo>
                  <a:pt x="117" y="280"/>
                </a:lnTo>
                <a:lnTo>
                  <a:pt x="109" y="269"/>
                </a:lnTo>
                <a:lnTo>
                  <a:pt x="109" y="269"/>
                </a:lnTo>
                <a:lnTo>
                  <a:pt x="109" y="26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343" name="Freeform 19"/>
          <p:cNvSpPr/>
          <p:nvPr/>
        </p:nvSpPr>
        <p:spPr bwMode="auto">
          <a:xfrm>
            <a:off x="6408414" y="2987270"/>
            <a:ext cx="962025" cy="182563"/>
          </a:xfrm>
          <a:custGeom>
            <a:avLst/>
            <a:gdLst>
              <a:gd name="T0" fmla="*/ 1331 w 1819"/>
              <a:gd name="T1" fmla="*/ 14 h 347"/>
              <a:gd name="T2" fmla="*/ 1438 w 1819"/>
              <a:gd name="T3" fmla="*/ 3 h 347"/>
              <a:gd name="T4" fmla="*/ 1524 w 1819"/>
              <a:gd name="T5" fmla="*/ 0 h 347"/>
              <a:gd name="T6" fmla="*/ 1592 w 1819"/>
              <a:gd name="T7" fmla="*/ 3 h 347"/>
              <a:gd name="T8" fmla="*/ 1642 w 1819"/>
              <a:gd name="T9" fmla="*/ 14 h 347"/>
              <a:gd name="T10" fmla="*/ 1687 w 1819"/>
              <a:gd name="T11" fmla="*/ 30 h 347"/>
              <a:gd name="T12" fmla="*/ 1724 w 1819"/>
              <a:gd name="T13" fmla="*/ 50 h 347"/>
              <a:gd name="T14" fmla="*/ 1757 w 1819"/>
              <a:gd name="T15" fmla="*/ 75 h 347"/>
              <a:gd name="T16" fmla="*/ 1783 w 1819"/>
              <a:gd name="T17" fmla="*/ 102 h 347"/>
              <a:gd name="T18" fmla="*/ 1802 w 1819"/>
              <a:gd name="T19" fmla="*/ 129 h 347"/>
              <a:gd name="T20" fmla="*/ 1813 w 1819"/>
              <a:gd name="T21" fmla="*/ 155 h 347"/>
              <a:gd name="T22" fmla="*/ 1819 w 1819"/>
              <a:gd name="T23" fmla="*/ 183 h 347"/>
              <a:gd name="T24" fmla="*/ 1816 w 1819"/>
              <a:gd name="T25" fmla="*/ 197 h 347"/>
              <a:gd name="T26" fmla="*/ 1800 w 1819"/>
              <a:gd name="T27" fmla="*/ 209 h 347"/>
              <a:gd name="T28" fmla="*/ 1773 w 1819"/>
              <a:gd name="T29" fmla="*/ 219 h 347"/>
              <a:gd name="T30" fmla="*/ 1734 w 1819"/>
              <a:gd name="T31" fmla="*/ 226 h 347"/>
              <a:gd name="T32" fmla="*/ 1684 w 1819"/>
              <a:gd name="T33" fmla="*/ 232 h 347"/>
              <a:gd name="T34" fmla="*/ 1620 w 1819"/>
              <a:gd name="T35" fmla="*/ 236 h 347"/>
              <a:gd name="T36" fmla="*/ 1546 w 1819"/>
              <a:gd name="T37" fmla="*/ 239 h 347"/>
              <a:gd name="T38" fmla="*/ 1458 w 1819"/>
              <a:gd name="T39" fmla="*/ 240 h 347"/>
              <a:gd name="T40" fmla="*/ 1364 w 1819"/>
              <a:gd name="T41" fmla="*/ 240 h 347"/>
              <a:gd name="T42" fmla="*/ 1276 w 1819"/>
              <a:gd name="T43" fmla="*/ 242 h 347"/>
              <a:gd name="T44" fmla="*/ 1196 w 1819"/>
              <a:gd name="T45" fmla="*/ 242 h 347"/>
              <a:gd name="T46" fmla="*/ 1122 w 1819"/>
              <a:gd name="T47" fmla="*/ 245 h 347"/>
              <a:gd name="T48" fmla="*/ 1054 w 1819"/>
              <a:gd name="T49" fmla="*/ 246 h 347"/>
              <a:gd name="T50" fmla="*/ 993 w 1819"/>
              <a:gd name="T51" fmla="*/ 249 h 347"/>
              <a:gd name="T52" fmla="*/ 939 w 1819"/>
              <a:gd name="T53" fmla="*/ 253 h 347"/>
              <a:gd name="T54" fmla="*/ 892 w 1819"/>
              <a:gd name="T55" fmla="*/ 256 h 347"/>
              <a:gd name="T56" fmla="*/ 814 w 1819"/>
              <a:gd name="T57" fmla="*/ 265 h 347"/>
              <a:gd name="T58" fmla="*/ 697 w 1819"/>
              <a:gd name="T59" fmla="*/ 281 h 347"/>
              <a:gd name="T60" fmla="*/ 493 w 1819"/>
              <a:gd name="T61" fmla="*/ 311 h 347"/>
              <a:gd name="T62" fmla="*/ 395 w 1819"/>
              <a:gd name="T63" fmla="*/ 327 h 347"/>
              <a:gd name="T64" fmla="*/ 317 w 1819"/>
              <a:gd name="T65" fmla="*/ 338 h 347"/>
              <a:gd name="T66" fmla="*/ 262 w 1819"/>
              <a:gd name="T67" fmla="*/ 345 h 347"/>
              <a:gd name="T68" fmla="*/ 228 w 1819"/>
              <a:gd name="T69" fmla="*/ 347 h 347"/>
              <a:gd name="T70" fmla="*/ 170 w 1819"/>
              <a:gd name="T71" fmla="*/ 338 h 347"/>
              <a:gd name="T72" fmla="*/ 91 w 1819"/>
              <a:gd name="T73" fmla="*/ 312 h 347"/>
              <a:gd name="T74" fmla="*/ 51 w 1819"/>
              <a:gd name="T75" fmla="*/ 294 h 347"/>
              <a:gd name="T76" fmla="*/ 23 w 1819"/>
              <a:gd name="T77" fmla="*/ 275 h 347"/>
              <a:gd name="T78" fmla="*/ 6 w 1819"/>
              <a:gd name="T79" fmla="*/ 253 h 347"/>
              <a:gd name="T80" fmla="*/ 0 w 1819"/>
              <a:gd name="T81" fmla="*/ 229 h 347"/>
              <a:gd name="T82" fmla="*/ 3 w 1819"/>
              <a:gd name="T83" fmla="*/ 206 h 347"/>
              <a:gd name="T84" fmla="*/ 15 w 1819"/>
              <a:gd name="T85" fmla="*/ 191 h 347"/>
              <a:gd name="T86" fmla="*/ 32 w 1819"/>
              <a:gd name="T87" fmla="*/ 181 h 347"/>
              <a:gd name="T88" fmla="*/ 58 w 1819"/>
              <a:gd name="T89" fmla="*/ 178 h 347"/>
              <a:gd name="T90" fmla="*/ 78 w 1819"/>
              <a:gd name="T91" fmla="*/ 177 h 347"/>
              <a:gd name="T92" fmla="*/ 110 w 1819"/>
              <a:gd name="T93" fmla="*/ 176 h 347"/>
              <a:gd name="T94" fmla="*/ 153 w 1819"/>
              <a:gd name="T95" fmla="*/ 171 h 347"/>
              <a:gd name="T96" fmla="*/ 209 w 1819"/>
              <a:gd name="T97" fmla="*/ 165 h 347"/>
              <a:gd name="T98" fmla="*/ 275 w 1819"/>
              <a:gd name="T99" fmla="*/ 158 h 347"/>
              <a:gd name="T100" fmla="*/ 355 w 1819"/>
              <a:gd name="T101" fmla="*/ 148 h 347"/>
              <a:gd name="T102" fmla="*/ 444 w 1819"/>
              <a:gd name="T103" fmla="*/ 138 h 347"/>
              <a:gd name="T104" fmla="*/ 546 w 1819"/>
              <a:gd name="T105" fmla="*/ 125 h 347"/>
              <a:gd name="T106" fmla="*/ 752 w 1819"/>
              <a:gd name="T107" fmla="*/ 99 h 347"/>
              <a:gd name="T108" fmla="*/ 935 w 1819"/>
              <a:gd name="T109" fmla="*/ 75 h 347"/>
              <a:gd name="T110" fmla="*/ 1098 w 1819"/>
              <a:gd name="T111" fmla="*/ 50 h 347"/>
              <a:gd name="T112" fmla="*/ 1239 w 1819"/>
              <a:gd name="T113" fmla="*/ 2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19" h="347">
                <a:moveTo>
                  <a:pt x="1239" y="29"/>
                </a:moveTo>
                <a:lnTo>
                  <a:pt x="1271" y="23"/>
                </a:lnTo>
                <a:lnTo>
                  <a:pt x="1302" y="19"/>
                </a:lnTo>
                <a:lnTo>
                  <a:pt x="1331" y="14"/>
                </a:lnTo>
                <a:lnTo>
                  <a:pt x="1360" y="11"/>
                </a:lnTo>
                <a:lnTo>
                  <a:pt x="1387" y="9"/>
                </a:lnTo>
                <a:lnTo>
                  <a:pt x="1413" y="6"/>
                </a:lnTo>
                <a:lnTo>
                  <a:pt x="1438" y="3"/>
                </a:lnTo>
                <a:lnTo>
                  <a:pt x="1461" y="1"/>
                </a:lnTo>
                <a:lnTo>
                  <a:pt x="1484" y="0"/>
                </a:lnTo>
                <a:lnTo>
                  <a:pt x="1504" y="0"/>
                </a:lnTo>
                <a:lnTo>
                  <a:pt x="1524" y="0"/>
                </a:lnTo>
                <a:lnTo>
                  <a:pt x="1543" y="0"/>
                </a:lnTo>
                <a:lnTo>
                  <a:pt x="1560" y="0"/>
                </a:lnTo>
                <a:lnTo>
                  <a:pt x="1576" y="1"/>
                </a:lnTo>
                <a:lnTo>
                  <a:pt x="1592" y="3"/>
                </a:lnTo>
                <a:lnTo>
                  <a:pt x="1605" y="6"/>
                </a:lnTo>
                <a:lnTo>
                  <a:pt x="1618" y="9"/>
                </a:lnTo>
                <a:lnTo>
                  <a:pt x="1631" y="11"/>
                </a:lnTo>
                <a:lnTo>
                  <a:pt x="1642" y="14"/>
                </a:lnTo>
                <a:lnTo>
                  <a:pt x="1654" y="17"/>
                </a:lnTo>
                <a:lnTo>
                  <a:pt x="1665" y="22"/>
                </a:lnTo>
                <a:lnTo>
                  <a:pt x="1675" y="26"/>
                </a:lnTo>
                <a:lnTo>
                  <a:pt x="1687" y="30"/>
                </a:lnTo>
                <a:lnTo>
                  <a:pt x="1697" y="34"/>
                </a:lnTo>
                <a:lnTo>
                  <a:pt x="1707" y="40"/>
                </a:lnTo>
                <a:lnTo>
                  <a:pt x="1716" y="45"/>
                </a:lnTo>
                <a:lnTo>
                  <a:pt x="1724" y="50"/>
                </a:lnTo>
                <a:lnTo>
                  <a:pt x="1733" y="56"/>
                </a:lnTo>
                <a:lnTo>
                  <a:pt x="1741" y="62"/>
                </a:lnTo>
                <a:lnTo>
                  <a:pt x="1750" y="69"/>
                </a:lnTo>
                <a:lnTo>
                  <a:pt x="1757" y="75"/>
                </a:lnTo>
                <a:lnTo>
                  <a:pt x="1764" y="82"/>
                </a:lnTo>
                <a:lnTo>
                  <a:pt x="1772" y="89"/>
                </a:lnTo>
                <a:lnTo>
                  <a:pt x="1777" y="95"/>
                </a:lnTo>
                <a:lnTo>
                  <a:pt x="1783" y="102"/>
                </a:lnTo>
                <a:lnTo>
                  <a:pt x="1789" y="109"/>
                </a:lnTo>
                <a:lnTo>
                  <a:pt x="1793" y="115"/>
                </a:lnTo>
                <a:lnTo>
                  <a:pt x="1798" y="122"/>
                </a:lnTo>
                <a:lnTo>
                  <a:pt x="1802" y="129"/>
                </a:lnTo>
                <a:lnTo>
                  <a:pt x="1806" y="135"/>
                </a:lnTo>
                <a:lnTo>
                  <a:pt x="1809" y="142"/>
                </a:lnTo>
                <a:lnTo>
                  <a:pt x="1812" y="150"/>
                </a:lnTo>
                <a:lnTo>
                  <a:pt x="1813" y="155"/>
                </a:lnTo>
                <a:lnTo>
                  <a:pt x="1816" y="163"/>
                </a:lnTo>
                <a:lnTo>
                  <a:pt x="1818" y="168"/>
                </a:lnTo>
                <a:lnTo>
                  <a:pt x="1818" y="176"/>
                </a:lnTo>
                <a:lnTo>
                  <a:pt x="1819" y="183"/>
                </a:lnTo>
                <a:lnTo>
                  <a:pt x="1819" y="189"/>
                </a:lnTo>
                <a:lnTo>
                  <a:pt x="1819" y="191"/>
                </a:lnTo>
                <a:lnTo>
                  <a:pt x="1818" y="194"/>
                </a:lnTo>
                <a:lnTo>
                  <a:pt x="1816" y="197"/>
                </a:lnTo>
                <a:lnTo>
                  <a:pt x="1813" y="200"/>
                </a:lnTo>
                <a:lnTo>
                  <a:pt x="1811" y="203"/>
                </a:lnTo>
                <a:lnTo>
                  <a:pt x="1806" y="206"/>
                </a:lnTo>
                <a:lnTo>
                  <a:pt x="1800" y="209"/>
                </a:lnTo>
                <a:lnTo>
                  <a:pt x="1795" y="212"/>
                </a:lnTo>
                <a:lnTo>
                  <a:pt x="1789" y="213"/>
                </a:lnTo>
                <a:lnTo>
                  <a:pt x="1782" y="216"/>
                </a:lnTo>
                <a:lnTo>
                  <a:pt x="1773" y="219"/>
                </a:lnTo>
                <a:lnTo>
                  <a:pt x="1764" y="220"/>
                </a:lnTo>
                <a:lnTo>
                  <a:pt x="1756" y="222"/>
                </a:lnTo>
                <a:lnTo>
                  <a:pt x="1746" y="225"/>
                </a:lnTo>
                <a:lnTo>
                  <a:pt x="1734" y="226"/>
                </a:lnTo>
                <a:lnTo>
                  <a:pt x="1723" y="227"/>
                </a:lnTo>
                <a:lnTo>
                  <a:pt x="1711" y="229"/>
                </a:lnTo>
                <a:lnTo>
                  <a:pt x="1698" y="230"/>
                </a:lnTo>
                <a:lnTo>
                  <a:pt x="1684" y="232"/>
                </a:lnTo>
                <a:lnTo>
                  <a:pt x="1669" y="233"/>
                </a:lnTo>
                <a:lnTo>
                  <a:pt x="1654" y="235"/>
                </a:lnTo>
                <a:lnTo>
                  <a:pt x="1638" y="236"/>
                </a:lnTo>
                <a:lnTo>
                  <a:pt x="1620" y="236"/>
                </a:lnTo>
                <a:lnTo>
                  <a:pt x="1603" y="237"/>
                </a:lnTo>
                <a:lnTo>
                  <a:pt x="1584" y="237"/>
                </a:lnTo>
                <a:lnTo>
                  <a:pt x="1566" y="239"/>
                </a:lnTo>
                <a:lnTo>
                  <a:pt x="1546" y="239"/>
                </a:lnTo>
                <a:lnTo>
                  <a:pt x="1525" y="239"/>
                </a:lnTo>
                <a:lnTo>
                  <a:pt x="1504" y="240"/>
                </a:lnTo>
                <a:lnTo>
                  <a:pt x="1481" y="240"/>
                </a:lnTo>
                <a:lnTo>
                  <a:pt x="1458" y="240"/>
                </a:lnTo>
                <a:lnTo>
                  <a:pt x="1435" y="240"/>
                </a:lnTo>
                <a:lnTo>
                  <a:pt x="1410" y="240"/>
                </a:lnTo>
                <a:lnTo>
                  <a:pt x="1387" y="240"/>
                </a:lnTo>
                <a:lnTo>
                  <a:pt x="1364" y="240"/>
                </a:lnTo>
                <a:lnTo>
                  <a:pt x="1343" y="240"/>
                </a:lnTo>
                <a:lnTo>
                  <a:pt x="1319" y="240"/>
                </a:lnTo>
                <a:lnTo>
                  <a:pt x="1298" y="240"/>
                </a:lnTo>
                <a:lnTo>
                  <a:pt x="1276" y="242"/>
                </a:lnTo>
                <a:lnTo>
                  <a:pt x="1256" y="242"/>
                </a:lnTo>
                <a:lnTo>
                  <a:pt x="1236" y="242"/>
                </a:lnTo>
                <a:lnTo>
                  <a:pt x="1216" y="242"/>
                </a:lnTo>
                <a:lnTo>
                  <a:pt x="1196" y="242"/>
                </a:lnTo>
                <a:lnTo>
                  <a:pt x="1177" y="243"/>
                </a:lnTo>
                <a:lnTo>
                  <a:pt x="1158" y="243"/>
                </a:lnTo>
                <a:lnTo>
                  <a:pt x="1139" y="243"/>
                </a:lnTo>
                <a:lnTo>
                  <a:pt x="1122" y="245"/>
                </a:lnTo>
                <a:lnTo>
                  <a:pt x="1103" y="245"/>
                </a:lnTo>
                <a:lnTo>
                  <a:pt x="1088" y="245"/>
                </a:lnTo>
                <a:lnTo>
                  <a:pt x="1070" y="246"/>
                </a:lnTo>
                <a:lnTo>
                  <a:pt x="1054" y="246"/>
                </a:lnTo>
                <a:lnTo>
                  <a:pt x="1039" y="248"/>
                </a:lnTo>
                <a:lnTo>
                  <a:pt x="1023" y="248"/>
                </a:lnTo>
                <a:lnTo>
                  <a:pt x="1007" y="249"/>
                </a:lnTo>
                <a:lnTo>
                  <a:pt x="993" y="249"/>
                </a:lnTo>
                <a:lnTo>
                  <a:pt x="978" y="250"/>
                </a:lnTo>
                <a:lnTo>
                  <a:pt x="965" y="250"/>
                </a:lnTo>
                <a:lnTo>
                  <a:pt x="952" y="252"/>
                </a:lnTo>
                <a:lnTo>
                  <a:pt x="939" y="253"/>
                </a:lnTo>
                <a:lnTo>
                  <a:pt x="926" y="253"/>
                </a:lnTo>
                <a:lnTo>
                  <a:pt x="915" y="255"/>
                </a:lnTo>
                <a:lnTo>
                  <a:pt x="902" y="256"/>
                </a:lnTo>
                <a:lnTo>
                  <a:pt x="892" y="256"/>
                </a:lnTo>
                <a:lnTo>
                  <a:pt x="880" y="258"/>
                </a:lnTo>
                <a:lnTo>
                  <a:pt x="859" y="261"/>
                </a:lnTo>
                <a:lnTo>
                  <a:pt x="837" y="262"/>
                </a:lnTo>
                <a:lnTo>
                  <a:pt x="814" y="265"/>
                </a:lnTo>
                <a:lnTo>
                  <a:pt x="792" y="268"/>
                </a:lnTo>
                <a:lnTo>
                  <a:pt x="769" y="271"/>
                </a:lnTo>
                <a:lnTo>
                  <a:pt x="746" y="273"/>
                </a:lnTo>
                <a:lnTo>
                  <a:pt x="697" y="281"/>
                </a:lnTo>
                <a:lnTo>
                  <a:pt x="648" y="286"/>
                </a:lnTo>
                <a:lnTo>
                  <a:pt x="598" y="295"/>
                </a:lnTo>
                <a:lnTo>
                  <a:pt x="546" y="302"/>
                </a:lnTo>
                <a:lnTo>
                  <a:pt x="493" y="311"/>
                </a:lnTo>
                <a:lnTo>
                  <a:pt x="467" y="315"/>
                </a:lnTo>
                <a:lnTo>
                  <a:pt x="441" y="320"/>
                </a:lnTo>
                <a:lnTo>
                  <a:pt x="416" y="324"/>
                </a:lnTo>
                <a:lnTo>
                  <a:pt x="395" y="327"/>
                </a:lnTo>
                <a:lnTo>
                  <a:pt x="373" y="330"/>
                </a:lnTo>
                <a:lnTo>
                  <a:pt x="353" y="332"/>
                </a:lnTo>
                <a:lnTo>
                  <a:pt x="334" y="335"/>
                </a:lnTo>
                <a:lnTo>
                  <a:pt x="317" y="338"/>
                </a:lnTo>
                <a:lnTo>
                  <a:pt x="301" y="340"/>
                </a:lnTo>
                <a:lnTo>
                  <a:pt x="287" y="343"/>
                </a:lnTo>
                <a:lnTo>
                  <a:pt x="274" y="344"/>
                </a:lnTo>
                <a:lnTo>
                  <a:pt x="262" y="345"/>
                </a:lnTo>
                <a:lnTo>
                  <a:pt x="252" y="345"/>
                </a:lnTo>
                <a:lnTo>
                  <a:pt x="242" y="347"/>
                </a:lnTo>
                <a:lnTo>
                  <a:pt x="235" y="347"/>
                </a:lnTo>
                <a:lnTo>
                  <a:pt x="228" y="347"/>
                </a:lnTo>
                <a:lnTo>
                  <a:pt x="215" y="347"/>
                </a:lnTo>
                <a:lnTo>
                  <a:pt x="202" y="345"/>
                </a:lnTo>
                <a:lnTo>
                  <a:pt x="186" y="343"/>
                </a:lnTo>
                <a:lnTo>
                  <a:pt x="170" y="338"/>
                </a:lnTo>
                <a:lnTo>
                  <a:pt x="151" y="334"/>
                </a:lnTo>
                <a:lnTo>
                  <a:pt x="133" y="328"/>
                </a:lnTo>
                <a:lnTo>
                  <a:pt x="113" y="321"/>
                </a:lnTo>
                <a:lnTo>
                  <a:pt x="91" y="312"/>
                </a:lnTo>
                <a:lnTo>
                  <a:pt x="79" y="308"/>
                </a:lnTo>
                <a:lnTo>
                  <a:pt x="69" y="304"/>
                </a:lnTo>
                <a:lnTo>
                  <a:pt x="61" y="299"/>
                </a:lnTo>
                <a:lnTo>
                  <a:pt x="51" y="294"/>
                </a:lnTo>
                <a:lnTo>
                  <a:pt x="43" y="289"/>
                </a:lnTo>
                <a:lnTo>
                  <a:pt x="36" y="285"/>
                </a:lnTo>
                <a:lnTo>
                  <a:pt x="29" y="279"/>
                </a:lnTo>
                <a:lnTo>
                  <a:pt x="23" y="275"/>
                </a:lnTo>
                <a:lnTo>
                  <a:pt x="18" y="269"/>
                </a:lnTo>
                <a:lnTo>
                  <a:pt x="13" y="263"/>
                </a:lnTo>
                <a:lnTo>
                  <a:pt x="9" y="258"/>
                </a:lnTo>
                <a:lnTo>
                  <a:pt x="6" y="253"/>
                </a:lnTo>
                <a:lnTo>
                  <a:pt x="3" y="248"/>
                </a:lnTo>
                <a:lnTo>
                  <a:pt x="2" y="240"/>
                </a:lnTo>
                <a:lnTo>
                  <a:pt x="0" y="235"/>
                </a:lnTo>
                <a:lnTo>
                  <a:pt x="0" y="229"/>
                </a:lnTo>
                <a:lnTo>
                  <a:pt x="0" y="223"/>
                </a:lnTo>
                <a:lnTo>
                  <a:pt x="2" y="217"/>
                </a:lnTo>
                <a:lnTo>
                  <a:pt x="2" y="212"/>
                </a:lnTo>
                <a:lnTo>
                  <a:pt x="3" y="206"/>
                </a:lnTo>
                <a:lnTo>
                  <a:pt x="6" y="201"/>
                </a:lnTo>
                <a:lnTo>
                  <a:pt x="9" y="197"/>
                </a:lnTo>
                <a:lnTo>
                  <a:pt x="12" y="194"/>
                </a:lnTo>
                <a:lnTo>
                  <a:pt x="15" y="191"/>
                </a:lnTo>
                <a:lnTo>
                  <a:pt x="19" y="189"/>
                </a:lnTo>
                <a:lnTo>
                  <a:pt x="22" y="186"/>
                </a:lnTo>
                <a:lnTo>
                  <a:pt x="28" y="183"/>
                </a:lnTo>
                <a:lnTo>
                  <a:pt x="32" y="181"/>
                </a:lnTo>
                <a:lnTo>
                  <a:pt x="38" y="180"/>
                </a:lnTo>
                <a:lnTo>
                  <a:pt x="45" y="180"/>
                </a:lnTo>
                <a:lnTo>
                  <a:pt x="51" y="178"/>
                </a:lnTo>
                <a:lnTo>
                  <a:pt x="58" y="178"/>
                </a:lnTo>
                <a:lnTo>
                  <a:pt x="62" y="178"/>
                </a:lnTo>
                <a:lnTo>
                  <a:pt x="67" y="178"/>
                </a:lnTo>
                <a:lnTo>
                  <a:pt x="72" y="178"/>
                </a:lnTo>
                <a:lnTo>
                  <a:pt x="78" y="177"/>
                </a:lnTo>
                <a:lnTo>
                  <a:pt x="85" y="177"/>
                </a:lnTo>
                <a:lnTo>
                  <a:pt x="92" y="177"/>
                </a:lnTo>
                <a:lnTo>
                  <a:pt x="101" y="176"/>
                </a:lnTo>
                <a:lnTo>
                  <a:pt x="110" y="176"/>
                </a:lnTo>
                <a:lnTo>
                  <a:pt x="120" y="174"/>
                </a:lnTo>
                <a:lnTo>
                  <a:pt x="130" y="173"/>
                </a:lnTo>
                <a:lnTo>
                  <a:pt x="141" y="173"/>
                </a:lnTo>
                <a:lnTo>
                  <a:pt x="153" y="171"/>
                </a:lnTo>
                <a:lnTo>
                  <a:pt x="166" y="170"/>
                </a:lnTo>
                <a:lnTo>
                  <a:pt x="179" y="168"/>
                </a:lnTo>
                <a:lnTo>
                  <a:pt x="193" y="167"/>
                </a:lnTo>
                <a:lnTo>
                  <a:pt x="209" y="165"/>
                </a:lnTo>
                <a:lnTo>
                  <a:pt x="225" y="164"/>
                </a:lnTo>
                <a:lnTo>
                  <a:pt x="241" y="161"/>
                </a:lnTo>
                <a:lnTo>
                  <a:pt x="258" y="160"/>
                </a:lnTo>
                <a:lnTo>
                  <a:pt x="275" y="158"/>
                </a:lnTo>
                <a:lnTo>
                  <a:pt x="294" y="155"/>
                </a:lnTo>
                <a:lnTo>
                  <a:pt x="313" y="154"/>
                </a:lnTo>
                <a:lnTo>
                  <a:pt x="333" y="151"/>
                </a:lnTo>
                <a:lnTo>
                  <a:pt x="355" y="148"/>
                </a:lnTo>
                <a:lnTo>
                  <a:pt x="376" y="147"/>
                </a:lnTo>
                <a:lnTo>
                  <a:pt x="398" y="144"/>
                </a:lnTo>
                <a:lnTo>
                  <a:pt x="421" y="141"/>
                </a:lnTo>
                <a:lnTo>
                  <a:pt x="444" y="138"/>
                </a:lnTo>
                <a:lnTo>
                  <a:pt x="468" y="135"/>
                </a:lnTo>
                <a:lnTo>
                  <a:pt x="494" y="132"/>
                </a:lnTo>
                <a:lnTo>
                  <a:pt x="520" y="128"/>
                </a:lnTo>
                <a:lnTo>
                  <a:pt x="546" y="125"/>
                </a:lnTo>
                <a:lnTo>
                  <a:pt x="599" y="118"/>
                </a:lnTo>
                <a:lnTo>
                  <a:pt x="651" y="112"/>
                </a:lnTo>
                <a:lnTo>
                  <a:pt x="702" y="105"/>
                </a:lnTo>
                <a:lnTo>
                  <a:pt x="752" y="99"/>
                </a:lnTo>
                <a:lnTo>
                  <a:pt x="800" y="92"/>
                </a:lnTo>
                <a:lnTo>
                  <a:pt x="846" y="86"/>
                </a:lnTo>
                <a:lnTo>
                  <a:pt x="892" y="81"/>
                </a:lnTo>
                <a:lnTo>
                  <a:pt x="935" y="75"/>
                </a:lnTo>
                <a:lnTo>
                  <a:pt x="978" y="69"/>
                </a:lnTo>
                <a:lnTo>
                  <a:pt x="1018" y="62"/>
                </a:lnTo>
                <a:lnTo>
                  <a:pt x="1059" y="56"/>
                </a:lnTo>
                <a:lnTo>
                  <a:pt x="1098" y="50"/>
                </a:lnTo>
                <a:lnTo>
                  <a:pt x="1135" y="45"/>
                </a:lnTo>
                <a:lnTo>
                  <a:pt x="1171" y="40"/>
                </a:lnTo>
                <a:lnTo>
                  <a:pt x="1206" y="34"/>
                </a:lnTo>
                <a:lnTo>
                  <a:pt x="1239" y="29"/>
                </a:lnTo>
                <a:lnTo>
                  <a:pt x="1239" y="29"/>
                </a:lnTo>
                <a:lnTo>
                  <a:pt x="1239" y="2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344" name="Freeform 20"/>
          <p:cNvSpPr/>
          <p:nvPr/>
        </p:nvSpPr>
        <p:spPr bwMode="auto">
          <a:xfrm>
            <a:off x="6862439" y="2780895"/>
            <a:ext cx="217488" cy="314325"/>
          </a:xfrm>
          <a:custGeom>
            <a:avLst/>
            <a:gdLst>
              <a:gd name="T0" fmla="*/ 315 w 411"/>
              <a:gd name="T1" fmla="*/ 324 h 593"/>
              <a:gd name="T2" fmla="*/ 291 w 411"/>
              <a:gd name="T3" fmla="*/ 353 h 593"/>
              <a:gd name="T4" fmla="*/ 259 w 411"/>
              <a:gd name="T5" fmla="*/ 385 h 593"/>
              <a:gd name="T6" fmla="*/ 223 w 411"/>
              <a:gd name="T7" fmla="*/ 418 h 593"/>
              <a:gd name="T8" fmla="*/ 183 w 411"/>
              <a:gd name="T9" fmla="*/ 452 h 593"/>
              <a:gd name="T10" fmla="*/ 137 w 411"/>
              <a:gd name="T11" fmla="*/ 491 h 593"/>
              <a:gd name="T12" fmla="*/ 86 w 411"/>
              <a:gd name="T13" fmla="*/ 530 h 593"/>
              <a:gd name="T14" fmla="*/ 30 w 411"/>
              <a:gd name="T15" fmla="*/ 572 h 593"/>
              <a:gd name="T16" fmla="*/ 12 w 411"/>
              <a:gd name="T17" fmla="*/ 566 h 593"/>
              <a:gd name="T18" fmla="*/ 32 w 411"/>
              <a:gd name="T19" fmla="*/ 513 h 593"/>
              <a:gd name="T20" fmla="*/ 50 w 411"/>
              <a:gd name="T21" fmla="*/ 462 h 593"/>
              <a:gd name="T22" fmla="*/ 69 w 411"/>
              <a:gd name="T23" fmla="*/ 416 h 593"/>
              <a:gd name="T24" fmla="*/ 85 w 411"/>
              <a:gd name="T25" fmla="*/ 372 h 593"/>
              <a:gd name="T26" fmla="*/ 99 w 411"/>
              <a:gd name="T27" fmla="*/ 331 h 593"/>
              <a:gd name="T28" fmla="*/ 111 w 411"/>
              <a:gd name="T29" fmla="*/ 292 h 593"/>
              <a:gd name="T30" fmla="*/ 122 w 411"/>
              <a:gd name="T31" fmla="*/ 258 h 593"/>
              <a:gd name="T32" fmla="*/ 133 w 411"/>
              <a:gd name="T33" fmla="*/ 225 h 593"/>
              <a:gd name="T34" fmla="*/ 140 w 411"/>
              <a:gd name="T35" fmla="*/ 196 h 593"/>
              <a:gd name="T36" fmla="*/ 146 w 411"/>
              <a:gd name="T37" fmla="*/ 170 h 593"/>
              <a:gd name="T38" fmla="*/ 150 w 411"/>
              <a:gd name="T39" fmla="*/ 147 h 593"/>
              <a:gd name="T40" fmla="*/ 153 w 411"/>
              <a:gd name="T41" fmla="*/ 127 h 593"/>
              <a:gd name="T42" fmla="*/ 154 w 411"/>
              <a:gd name="T43" fmla="*/ 108 h 593"/>
              <a:gd name="T44" fmla="*/ 154 w 411"/>
              <a:gd name="T45" fmla="*/ 94 h 593"/>
              <a:gd name="T46" fmla="*/ 151 w 411"/>
              <a:gd name="T47" fmla="*/ 82 h 593"/>
              <a:gd name="T48" fmla="*/ 147 w 411"/>
              <a:gd name="T49" fmla="*/ 69 h 593"/>
              <a:gd name="T50" fmla="*/ 143 w 411"/>
              <a:gd name="T51" fmla="*/ 55 h 593"/>
              <a:gd name="T52" fmla="*/ 141 w 411"/>
              <a:gd name="T53" fmla="*/ 42 h 593"/>
              <a:gd name="T54" fmla="*/ 144 w 411"/>
              <a:gd name="T55" fmla="*/ 30 h 593"/>
              <a:gd name="T56" fmla="*/ 148 w 411"/>
              <a:gd name="T57" fmla="*/ 22 h 593"/>
              <a:gd name="T58" fmla="*/ 158 w 411"/>
              <a:gd name="T59" fmla="*/ 13 h 593"/>
              <a:gd name="T60" fmla="*/ 170 w 411"/>
              <a:gd name="T61" fmla="*/ 7 h 593"/>
              <a:gd name="T62" fmla="*/ 186 w 411"/>
              <a:gd name="T63" fmla="*/ 3 h 593"/>
              <a:gd name="T64" fmla="*/ 203 w 411"/>
              <a:gd name="T65" fmla="*/ 0 h 593"/>
              <a:gd name="T66" fmla="*/ 222 w 411"/>
              <a:gd name="T67" fmla="*/ 0 h 593"/>
              <a:gd name="T68" fmla="*/ 241 w 411"/>
              <a:gd name="T69" fmla="*/ 3 h 593"/>
              <a:gd name="T70" fmla="*/ 258 w 411"/>
              <a:gd name="T71" fmla="*/ 6 h 593"/>
              <a:gd name="T72" fmla="*/ 277 w 411"/>
              <a:gd name="T73" fmla="*/ 13 h 593"/>
              <a:gd name="T74" fmla="*/ 294 w 411"/>
              <a:gd name="T75" fmla="*/ 20 h 593"/>
              <a:gd name="T76" fmla="*/ 313 w 411"/>
              <a:gd name="T77" fmla="*/ 30 h 593"/>
              <a:gd name="T78" fmla="*/ 330 w 411"/>
              <a:gd name="T79" fmla="*/ 42 h 593"/>
              <a:gd name="T80" fmla="*/ 347 w 411"/>
              <a:gd name="T81" fmla="*/ 56 h 593"/>
              <a:gd name="T82" fmla="*/ 363 w 411"/>
              <a:gd name="T83" fmla="*/ 71 h 593"/>
              <a:gd name="T84" fmla="*/ 376 w 411"/>
              <a:gd name="T85" fmla="*/ 84 h 593"/>
              <a:gd name="T86" fmla="*/ 387 w 411"/>
              <a:gd name="T87" fmla="*/ 98 h 593"/>
              <a:gd name="T88" fmla="*/ 396 w 411"/>
              <a:gd name="T89" fmla="*/ 111 h 593"/>
              <a:gd name="T90" fmla="*/ 403 w 411"/>
              <a:gd name="T91" fmla="*/ 124 h 593"/>
              <a:gd name="T92" fmla="*/ 408 w 411"/>
              <a:gd name="T93" fmla="*/ 136 h 593"/>
              <a:gd name="T94" fmla="*/ 411 w 411"/>
              <a:gd name="T95" fmla="*/ 148 h 593"/>
              <a:gd name="T96" fmla="*/ 411 w 411"/>
              <a:gd name="T97" fmla="*/ 160 h 593"/>
              <a:gd name="T98" fmla="*/ 408 w 411"/>
              <a:gd name="T99" fmla="*/ 174 h 593"/>
              <a:gd name="T100" fmla="*/ 402 w 411"/>
              <a:gd name="T101" fmla="*/ 190 h 593"/>
              <a:gd name="T102" fmla="*/ 395 w 411"/>
              <a:gd name="T103" fmla="*/ 208 h 593"/>
              <a:gd name="T104" fmla="*/ 385 w 411"/>
              <a:gd name="T105" fmla="*/ 226 h 593"/>
              <a:gd name="T106" fmla="*/ 372 w 411"/>
              <a:gd name="T107" fmla="*/ 248 h 593"/>
              <a:gd name="T108" fmla="*/ 356 w 411"/>
              <a:gd name="T109" fmla="*/ 271 h 593"/>
              <a:gd name="T110" fmla="*/ 337 w 411"/>
              <a:gd name="T111" fmla="*/ 297 h 593"/>
              <a:gd name="T112" fmla="*/ 327 w 411"/>
              <a:gd name="T113" fmla="*/ 310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1" h="593">
                <a:moveTo>
                  <a:pt x="327" y="310"/>
                </a:moveTo>
                <a:lnTo>
                  <a:pt x="315" y="324"/>
                </a:lnTo>
                <a:lnTo>
                  <a:pt x="304" y="339"/>
                </a:lnTo>
                <a:lnTo>
                  <a:pt x="291" y="353"/>
                </a:lnTo>
                <a:lnTo>
                  <a:pt x="275" y="369"/>
                </a:lnTo>
                <a:lnTo>
                  <a:pt x="259" y="385"/>
                </a:lnTo>
                <a:lnTo>
                  <a:pt x="242" y="400"/>
                </a:lnTo>
                <a:lnTo>
                  <a:pt x="223" y="418"/>
                </a:lnTo>
                <a:lnTo>
                  <a:pt x="205" y="435"/>
                </a:lnTo>
                <a:lnTo>
                  <a:pt x="183" y="452"/>
                </a:lnTo>
                <a:lnTo>
                  <a:pt x="160" y="471"/>
                </a:lnTo>
                <a:lnTo>
                  <a:pt x="137" y="491"/>
                </a:lnTo>
                <a:lnTo>
                  <a:pt x="112" y="510"/>
                </a:lnTo>
                <a:lnTo>
                  <a:pt x="86" y="530"/>
                </a:lnTo>
                <a:lnTo>
                  <a:pt x="59" y="550"/>
                </a:lnTo>
                <a:lnTo>
                  <a:pt x="30" y="572"/>
                </a:lnTo>
                <a:lnTo>
                  <a:pt x="0" y="593"/>
                </a:lnTo>
                <a:lnTo>
                  <a:pt x="12" y="566"/>
                </a:lnTo>
                <a:lnTo>
                  <a:pt x="22" y="539"/>
                </a:lnTo>
                <a:lnTo>
                  <a:pt x="32" y="513"/>
                </a:lnTo>
                <a:lnTo>
                  <a:pt x="42" y="488"/>
                </a:lnTo>
                <a:lnTo>
                  <a:pt x="50" y="462"/>
                </a:lnTo>
                <a:lnTo>
                  <a:pt x="61" y="439"/>
                </a:lnTo>
                <a:lnTo>
                  <a:pt x="69" y="416"/>
                </a:lnTo>
                <a:lnTo>
                  <a:pt x="76" y="393"/>
                </a:lnTo>
                <a:lnTo>
                  <a:pt x="85" y="372"/>
                </a:lnTo>
                <a:lnTo>
                  <a:pt x="92" y="351"/>
                </a:lnTo>
                <a:lnTo>
                  <a:pt x="99" y="331"/>
                </a:lnTo>
                <a:lnTo>
                  <a:pt x="105" y="311"/>
                </a:lnTo>
                <a:lnTo>
                  <a:pt x="111" y="292"/>
                </a:lnTo>
                <a:lnTo>
                  <a:pt x="117" y="275"/>
                </a:lnTo>
                <a:lnTo>
                  <a:pt x="122" y="258"/>
                </a:lnTo>
                <a:lnTo>
                  <a:pt x="127" y="241"/>
                </a:lnTo>
                <a:lnTo>
                  <a:pt x="133" y="225"/>
                </a:lnTo>
                <a:lnTo>
                  <a:pt x="135" y="210"/>
                </a:lnTo>
                <a:lnTo>
                  <a:pt x="140" y="196"/>
                </a:lnTo>
                <a:lnTo>
                  <a:pt x="143" y="183"/>
                </a:lnTo>
                <a:lnTo>
                  <a:pt x="146" y="170"/>
                </a:lnTo>
                <a:lnTo>
                  <a:pt x="148" y="159"/>
                </a:lnTo>
                <a:lnTo>
                  <a:pt x="150" y="147"/>
                </a:lnTo>
                <a:lnTo>
                  <a:pt x="151" y="136"/>
                </a:lnTo>
                <a:lnTo>
                  <a:pt x="153" y="127"/>
                </a:lnTo>
                <a:lnTo>
                  <a:pt x="154" y="117"/>
                </a:lnTo>
                <a:lnTo>
                  <a:pt x="154" y="108"/>
                </a:lnTo>
                <a:lnTo>
                  <a:pt x="154" y="101"/>
                </a:lnTo>
                <a:lnTo>
                  <a:pt x="154" y="94"/>
                </a:lnTo>
                <a:lnTo>
                  <a:pt x="153" y="88"/>
                </a:lnTo>
                <a:lnTo>
                  <a:pt x="151" y="82"/>
                </a:lnTo>
                <a:lnTo>
                  <a:pt x="150" y="78"/>
                </a:lnTo>
                <a:lnTo>
                  <a:pt x="147" y="69"/>
                </a:lnTo>
                <a:lnTo>
                  <a:pt x="144" y="62"/>
                </a:lnTo>
                <a:lnTo>
                  <a:pt x="143" y="55"/>
                </a:lnTo>
                <a:lnTo>
                  <a:pt x="141" y="48"/>
                </a:lnTo>
                <a:lnTo>
                  <a:pt x="141" y="42"/>
                </a:lnTo>
                <a:lnTo>
                  <a:pt x="141" y="36"/>
                </a:lnTo>
                <a:lnTo>
                  <a:pt x="144" y="30"/>
                </a:lnTo>
                <a:lnTo>
                  <a:pt x="146" y="26"/>
                </a:lnTo>
                <a:lnTo>
                  <a:pt x="148" y="22"/>
                </a:lnTo>
                <a:lnTo>
                  <a:pt x="153" y="17"/>
                </a:lnTo>
                <a:lnTo>
                  <a:pt x="158" y="13"/>
                </a:lnTo>
                <a:lnTo>
                  <a:pt x="163" y="10"/>
                </a:lnTo>
                <a:lnTo>
                  <a:pt x="170" y="7"/>
                </a:lnTo>
                <a:lnTo>
                  <a:pt x="177" y="5"/>
                </a:lnTo>
                <a:lnTo>
                  <a:pt x="186" y="3"/>
                </a:lnTo>
                <a:lnTo>
                  <a:pt x="194" y="2"/>
                </a:lnTo>
                <a:lnTo>
                  <a:pt x="203" y="0"/>
                </a:lnTo>
                <a:lnTo>
                  <a:pt x="213" y="0"/>
                </a:lnTo>
                <a:lnTo>
                  <a:pt x="222" y="0"/>
                </a:lnTo>
                <a:lnTo>
                  <a:pt x="230" y="2"/>
                </a:lnTo>
                <a:lnTo>
                  <a:pt x="241" y="3"/>
                </a:lnTo>
                <a:lnTo>
                  <a:pt x="249" y="5"/>
                </a:lnTo>
                <a:lnTo>
                  <a:pt x="258" y="6"/>
                </a:lnTo>
                <a:lnTo>
                  <a:pt x="268" y="9"/>
                </a:lnTo>
                <a:lnTo>
                  <a:pt x="277" y="13"/>
                </a:lnTo>
                <a:lnTo>
                  <a:pt x="285" y="16"/>
                </a:lnTo>
                <a:lnTo>
                  <a:pt x="294" y="20"/>
                </a:lnTo>
                <a:lnTo>
                  <a:pt x="304" y="25"/>
                </a:lnTo>
                <a:lnTo>
                  <a:pt x="313" y="30"/>
                </a:lnTo>
                <a:lnTo>
                  <a:pt x="321" y="36"/>
                </a:lnTo>
                <a:lnTo>
                  <a:pt x="330" y="42"/>
                </a:lnTo>
                <a:lnTo>
                  <a:pt x="338" y="49"/>
                </a:lnTo>
                <a:lnTo>
                  <a:pt x="347" y="56"/>
                </a:lnTo>
                <a:lnTo>
                  <a:pt x="356" y="64"/>
                </a:lnTo>
                <a:lnTo>
                  <a:pt x="363" y="71"/>
                </a:lnTo>
                <a:lnTo>
                  <a:pt x="370" y="78"/>
                </a:lnTo>
                <a:lnTo>
                  <a:pt x="376" y="84"/>
                </a:lnTo>
                <a:lnTo>
                  <a:pt x="382" y="91"/>
                </a:lnTo>
                <a:lnTo>
                  <a:pt x="387" y="98"/>
                </a:lnTo>
                <a:lnTo>
                  <a:pt x="392" y="104"/>
                </a:lnTo>
                <a:lnTo>
                  <a:pt x="396" y="111"/>
                </a:lnTo>
                <a:lnTo>
                  <a:pt x="400" y="117"/>
                </a:lnTo>
                <a:lnTo>
                  <a:pt x="403" y="124"/>
                </a:lnTo>
                <a:lnTo>
                  <a:pt x="406" y="130"/>
                </a:lnTo>
                <a:lnTo>
                  <a:pt x="408" y="136"/>
                </a:lnTo>
                <a:lnTo>
                  <a:pt x="409" y="143"/>
                </a:lnTo>
                <a:lnTo>
                  <a:pt x="411" y="148"/>
                </a:lnTo>
                <a:lnTo>
                  <a:pt x="411" y="154"/>
                </a:lnTo>
                <a:lnTo>
                  <a:pt x="411" y="160"/>
                </a:lnTo>
                <a:lnTo>
                  <a:pt x="409" y="167"/>
                </a:lnTo>
                <a:lnTo>
                  <a:pt x="408" y="174"/>
                </a:lnTo>
                <a:lnTo>
                  <a:pt x="405" y="182"/>
                </a:lnTo>
                <a:lnTo>
                  <a:pt x="402" y="190"/>
                </a:lnTo>
                <a:lnTo>
                  <a:pt x="399" y="199"/>
                </a:lnTo>
                <a:lnTo>
                  <a:pt x="395" y="208"/>
                </a:lnTo>
                <a:lnTo>
                  <a:pt x="390" y="218"/>
                </a:lnTo>
                <a:lnTo>
                  <a:pt x="385" y="226"/>
                </a:lnTo>
                <a:lnTo>
                  <a:pt x="379" y="238"/>
                </a:lnTo>
                <a:lnTo>
                  <a:pt x="372" y="248"/>
                </a:lnTo>
                <a:lnTo>
                  <a:pt x="364" y="259"/>
                </a:lnTo>
                <a:lnTo>
                  <a:pt x="356" y="271"/>
                </a:lnTo>
                <a:lnTo>
                  <a:pt x="347" y="284"/>
                </a:lnTo>
                <a:lnTo>
                  <a:pt x="337" y="297"/>
                </a:lnTo>
                <a:lnTo>
                  <a:pt x="327" y="310"/>
                </a:lnTo>
                <a:lnTo>
                  <a:pt x="327" y="310"/>
                </a:lnTo>
                <a:lnTo>
                  <a:pt x="327" y="310"/>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345" name="Freeform 21"/>
          <p:cNvSpPr/>
          <p:nvPr/>
        </p:nvSpPr>
        <p:spPr bwMode="auto">
          <a:xfrm>
            <a:off x="6525889" y="2153832"/>
            <a:ext cx="147638" cy="117475"/>
          </a:xfrm>
          <a:custGeom>
            <a:avLst/>
            <a:gdLst>
              <a:gd name="T0" fmla="*/ 213 w 277"/>
              <a:gd name="T1" fmla="*/ 223 h 223"/>
              <a:gd name="T2" fmla="*/ 187 w 277"/>
              <a:gd name="T3" fmla="*/ 197 h 223"/>
              <a:gd name="T4" fmla="*/ 164 w 277"/>
              <a:gd name="T5" fmla="*/ 174 h 223"/>
              <a:gd name="T6" fmla="*/ 142 w 277"/>
              <a:gd name="T7" fmla="*/ 151 h 223"/>
              <a:gd name="T8" fmla="*/ 120 w 277"/>
              <a:gd name="T9" fmla="*/ 131 h 223"/>
              <a:gd name="T10" fmla="*/ 102 w 277"/>
              <a:gd name="T11" fmla="*/ 111 h 223"/>
              <a:gd name="T12" fmla="*/ 84 w 277"/>
              <a:gd name="T13" fmla="*/ 93 h 223"/>
              <a:gd name="T14" fmla="*/ 69 w 277"/>
              <a:gd name="T15" fmla="*/ 78 h 223"/>
              <a:gd name="T16" fmla="*/ 54 w 277"/>
              <a:gd name="T17" fmla="*/ 63 h 223"/>
              <a:gd name="T18" fmla="*/ 43 w 277"/>
              <a:gd name="T19" fmla="*/ 50 h 223"/>
              <a:gd name="T20" fmla="*/ 31 w 277"/>
              <a:gd name="T21" fmla="*/ 39 h 223"/>
              <a:gd name="T22" fmla="*/ 23 w 277"/>
              <a:gd name="T23" fmla="*/ 30 h 223"/>
              <a:gd name="T24" fmla="*/ 14 w 277"/>
              <a:gd name="T25" fmla="*/ 21 h 223"/>
              <a:gd name="T26" fmla="*/ 8 w 277"/>
              <a:gd name="T27" fmla="*/ 16 h 223"/>
              <a:gd name="T28" fmla="*/ 4 w 277"/>
              <a:gd name="T29" fmla="*/ 10 h 223"/>
              <a:gd name="T30" fmla="*/ 1 w 277"/>
              <a:gd name="T31" fmla="*/ 7 h 223"/>
              <a:gd name="T32" fmla="*/ 0 w 277"/>
              <a:gd name="T33" fmla="*/ 6 h 223"/>
              <a:gd name="T34" fmla="*/ 0 w 277"/>
              <a:gd name="T35" fmla="*/ 4 h 223"/>
              <a:gd name="T36" fmla="*/ 1 w 277"/>
              <a:gd name="T37" fmla="*/ 3 h 223"/>
              <a:gd name="T38" fmla="*/ 5 w 277"/>
              <a:gd name="T39" fmla="*/ 1 h 223"/>
              <a:gd name="T40" fmla="*/ 11 w 277"/>
              <a:gd name="T41" fmla="*/ 1 h 223"/>
              <a:gd name="T42" fmla="*/ 20 w 277"/>
              <a:gd name="T43" fmla="*/ 0 h 223"/>
              <a:gd name="T44" fmla="*/ 30 w 277"/>
              <a:gd name="T45" fmla="*/ 0 h 223"/>
              <a:gd name="T46" fmla="*/ 41 w 277"/>
              <a:gd name="T47" fmla="*/ 0 h 223"/>
              <a:gd name="T48" fmla="*/ 56 w 277"/>
              <a:gd name="T49" fmla="*/ 0 h 223"/>
              <a:gd name="T50" fmla="*/ 73 w 277"/>
              <a:gd name="T51" fmla="*/ 3 h 223"/>
              <a:gd name="T52" fmla="*/ 92 w 277"/>
              <a:gd name="T53" fmla="*/ 10 h 223"/>
              <a:gd name="T54" fmla="*/ 115 w 277"/>
              <a:gd name="T55" fmla="*/ 23 h 223"/>
              <a:gd name="T56" fmla="*/ 141 w 277"/>
              <a:gd name="T57" fmla="*/ 40 h 223"/>
              <a:gd name="T58" fmla="*/ 171 w 277"/>
              <a:gd name="T59" fmla="*/ 62 h 223"/>
              <a:gd name="T60" fmla="*/ 203 w 277"/>
              <a:gd name="T61" fmla="*/ 89 h 223"/>
              <a:gd name="T62" fmla="*/ 239 w 277"/>
              <a:gd name="T63" fmla="*/ 121 h 223"/>
              <a:gd name="T64" fmla="*/ 277 w 277"/>
              <a:gd name="T65" fmla="*/ 158 h 223"/>
              <a:gd name="T66" fmla="*/ 277 w 277"/>
              <a:gd name="T67" fmla="*/ 15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7" h="223">
                <a:moveTo>
                  <a:pt x="277" y="158"/>
                </a:moveTo>
                <a:lnTo>
                  <a:pt x="213" y="223"/>
                </a:lnTo>
                <a:lnTo>
                  <a:pt x="200" y="210"/>
                </a:lnTo>
                <a:lnTo>
                  <a:pt x="187" y="197"/>
                </a:lnTo>
                <a:lnTo>
                  <a:pt x="175" y="186"/>
                </a:lnTo>
                <a:lnTo>
                  <a:pt x="164" y="174"/>
                </a:lnTo>
                <a:lnTo>
                  <a:pt x="152" y="163"/>
                </a:lnTo>
                <a:lnTo>
                  <a:pt x="142" y="151"/>
                </a:lnTo>
                <a:lnTo>
                  <a:pt x="131" y="141"/>
                </a:lnTo>
                <a:lnTo>
                  <a:pt x="120" y="131"/>
                </a:lnTo>
                <a:lnTo>
                  <a:pt x="112" y="121"/>
                </a:lnTo>
                <a:lnTo>
                  <a:pt x="102" y="111"/>
                </a:lnTo>
                <a:lnTo>
                  <a:pt x="93" y="102"/>
                </a:lnTo>
                <a:lnTo>
                  <a:pt x="84" y="93"/>
                </a:lnTo>
                <a:lnTo>
                  <a:pt x="77" y="85"/>
                </a:lnTo>
                <a:lnTo>
                  <a:pt x="69" y="78"/>
                </a:lnTo>
                <a:lnTo>
                  <a:pt x="61" y="70"/>
                </a:lnTo>
                <a:lnTo>
                  <a:pt x="54" y="63"/>
                </a:lnTo>
                <a:lnTo>
                  <a:pt x="48" y="56"/>
                </a:lnTo>
                <a:lnTo>
                  <a:pt x="43" y="50"/>
                </a:lnTo>
                <a:lnTo>
                  <a:pt x="37" y="45"/>
                </a:lnTo>
                <a:lnTo>
                  <a:pt x="31" y="39"/>
                </a:lnTo>
                <a:lnTo>
                  <a:pt x="27" y="34"/>
                </a:lnTo>
                <a:lnTo>
                  <a:pt x="23" y="30"/>
                </a:lnTo>
                <a:lnTo>
                  <a:pt x="18" y="26"/>
                </a:lnTo>
                <a:lnTo>
                  <a:pt x="14" y="21"/>
                </a:lnTo>
                <a:lnTo>
                  <a:pt x="11" y="19"/>
                </a:lnTo>
                <a:lnTo>
                  <a:pt x="8" y="16"/>
                </a:lnTo>
                <a:lnTo>
                  <a:pt x="5" y="13"/>
                </a:lnTo>
                <a:lnTo>
                  <a:pt x="4" y="10"/>
                </a:lnTo>
                <a:lnTo>
                  <a:pt x="2" y="9"/>
                </a:lnTo>
                <a:lnTo>
                  <a:pt x="1" y="7"/>
                </a:lnTo>
                <a:lnTo>
                  <a:pt x="0" y="6"/>
                </a:lnTo>
                <a:lnTo>
                  <a:pt x="0" y="6"/>
                </a:lnTo>
                <a:lnTo>
                  <a:pt x="0" y="4"/>
                </a:lnTo>
                <a:lnTo>
                  <a:pt x="0" y="4"/>
                </a:lnTo>
                <a:lnTo>
                  <a:pt x="0" y="4"/>
                </a:lnTo>
                <a:lnTo>
                  <a:pt x="1" y="3"/>
                </a:lnTo>
                <a:lnTo>
                  <a:pt x="4" y="3"/>
                </a:lnTo>
                <a:lnTo>
                  <a:pt x="5" y="1"/>
                </a:lnTo>
                <a:lnTo>
                  <a:pt x="8" y="1"/>
                </a:lnTo>
                <a:lnTo>
                  <a:pt x="11" y="1"/>
                </a:lnTo>
                <a:lnTo>
                  <a:pt x="15" y="1"/>
                </a:lnTo>
                <a:lnTo>
                  <a:pt x="20" y="0"/>
                </a:lnTo>
                <a:lnTo>
                  <a:pt x="24" y="0"/>
                </a:lnTo>
                <a:lnTo>
                  <a:pt x="30" y="0"/>
                </a:lnTo>
                <a:lnTo>
                  <a:pt x="36" y="0"/>
                </a:lnTo>
                <a:lnTo>
                  <a:pt x="41" y="0"/>
                </a:lnTo>
                <a:lnTo>
                  <a:pt x="48" y="0"/>
                </a:lnTo>
                <a:lnTo>
                  <a:pt x="56" y="0"/>
                </a:lnTo>
                <a:lnTo>
                  <a:pt x="64" y="0"/>
                </a:lnTo>
                <a:lnTo>
                  <a:pt x="73" y="3"/>
                </a:lnTo>
                <a:lnTo>
                  <a:pt x="82" y="6"/>
                </a:lnTo>
                <a:lnTo>
                  <a:pt x="92" y="10"/>
                </a:lnTo>
                <a:lnTo>
                  <a:pt x="103" y="16"/>
                </a:lnTo>
                <a:lnTo>
                  <a:pt x="115" y="23"/>
                </a:lnTo>
                <a:lnTo>
                  <a:pt x="128" y="30"/>
                </a:lnTo>
                <a:lnTo>
                  <a:pt x="141" y="40"/>
                </a:lnTo>
                <a:lnTo>
                  <a:pt x="155" y="50"/>
                </a:lnTo>
                <a:lnTo>
                  <a:pt x="171" y="62"/>
                </a:lnTo>
                <a:lnTo>
                  <a:pt x="187" y="75"/>
                </a:lnTo>
                <a:lnTo>
                  <a:pt x="203" y="89"/>
                </a:lnTo>
                <a:lnTo>
                  <a:pt x="220" y="105"/>
                </a:lnTo>
                <a:lnTo>
                  <a:pt x="239" y="121"/>
                </a:lnTo>
                <a:lnTo>
                  <a:pt x="257" y="140"/>
                </a:lnTo>
                <a:lnTo>
                  <a:pt x="277" y="158"/>
                </a:lnTo>
                <a:lnTo>
                  <a:pt x="277" y="158"/>
                </a:lnTo>
                <a:lnTo>
                  <a:pt x="277" y="158"/>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346" name="Freeform 22"/>
          <p:cNvSpPr/>
          <p:nvPr/>
        </p:nvSpPr>
        <p:spPr bwMode="auto">
          <a:xfrm>
            <a:off x="7014839" y="1936345"/>
            <a:ext cx="338138" cy="260350"/>
          </a:xfrm>
          <a:custGeom>
            <a:avLst/>
            <a:gdLst>
              <a:gd name="T0" fmla="*/ 305 w 638"/>
              <a:gd name="T1" fmla="*/ 185 h 493"/>
              <a:gd name="T2" fmla="*/ 318 w 638"/>
              <a:gd name="T3" fmla="*/ 169 h 493"/>
              <a:gd name="T4" fmla="*/ 329 w 638"/>
              <a:gd name="T5" fmla="*/ 154 h 493"/>
              <a:gd name="T6" fmla="*/ 340 w 638"/>
              <a:gd name="T7" fmla="*/ 139 h 493"/>
              <a:gd name="T8" fmla="*/ 347 w 638"/>
              <a:gd name="T9" fmla="*/ 125 h 493"/>
              <a:gd name="T10" fmla="*/ 352 w 638"/>
              <a:gd name="T11" fmla="*/ 112 h 493"/>
              <a:gd name="T12" fmla="*/ 357 w 638"/>
              <a:gd name="T13" fmla="*/ 97 h 493"/>
              <a:gd name="T14" fmla="*/ 358 w 638"/>
              <a:gd name="T15" fmla="*/ 85 h 493"/>
              <a:gd name="T16" fmla="*/ 358 w 638"/>
              <a:gd name="T17" fmla="*/ 67 h 493"/>
              <a:gd name="T18" fmla="*/ 361 w 638"/>
              <a:gd name="T19" fmla="*/ 47 h 493"/>
              <a:gd name="T20" fmla="*/ 368 w 638"/>
              <a:gd name="T21" fmla="*/ 30 h 493"/>
              <a:gd name="T22" fmla="*/ 376 w 638"/>
              <a:gd name="T23" fmla="*/ 15 h 493"/>
              <a:gd name="T24" fmla="*/ 389 w 638"/>
              <a:gd name="T25" fmla="*/ 5 h 493"/>
              <a:gd name="T26" fmla="*/ 404 w 638"/>
              <a:gd name="T27" fmla="*/ 0 h 493"/>
              <a:gd name="T28" fmla="*/ 426 w 638"/>
              <a:gd name="T29" fmla="*/ 0 h 493"/>
              <a:gd name="T30" fmla="*/ 452 w 638"/>
              <a:gd name="T31" fmla="*/ 5 h 493"/>
              <a:gd name="T32" fmla="*/ 482 w 638"/>
              <a:gd name="T33" fmla="*/ 15 h 493"/>
              <a:gd name="T34" fmla="*/ 512 w 638"/>
              <a:gd name="T35" fmla="*/ 30 h 493"/>
              <a:gd name="T36" fmla="*/ 541 w 638"/>
              <a:gd name="T37" fmla="*/ 49 h 493"/>
              <a:gd name="T38" fmla="*/ 570 w 638"/>
              <a:gd name="T39" fmla="*/ 72 h 493"/>
              <a:gd name="T40" fmla="*/ 590 w 638"/>
              <a:gd name="T41" fmla="*/ 92 h 493"/>
              <a:gd name="T42" fmla="*/ 602 w 638"/>
              <a:gd name="T43" fmla="*/ 105 h 493"/>
              <a:gd name="T44" fmla="*/ 612 w 638"/>
              <a:gd name="T45" fmla="*/ 118 h 493"/>
              <a:gd name="T46" fmla="*/ 620 w 638"/>
              <a:gd name="T47" fmla="*/ 131 h 493"/>
              <a:gd name="T48" fmla="*/ 628 w 638"/>
              <a:gd name="T49" fmla="*/ 142 h 493"/>
              <a:gd name="T50" fmla="*/ 632 w 638"/>
              <a:gd name="T51" fmla="*/ 155 h 493"/>
              <a:gd name="T52" fmla="*/ 636 w 638"/>
              <a:gd name="T53" fmla="*/ 168 h 493"/>
              <a:gd name="T54" fmla="*/ 638 w 638"/>
              <a:gd name="T55" fmla="*/ 180 h 493"/>
              <a:gd name="T56" fmla="*/ 638 w 638"/>
              <a:gd name="T57" fmla="*/ 188 h 493"/>
              <a:gd name="T58" fmla="*/ 633 w 638"/>
              <a:gd name="T59" fmla="*/ 195 h 493"/>
              <a:gd name="T60" fmla="*/ 625 w 638"/>
              <a:gd name="T61" fmla="*/ 205 h 493"/>
              <a:gd name="T62" fmla="*/ 612 w 638"/>
              <a:gd name="T63" fmla="*/ 216 h 493"/>
              <a:gd name="T64" fmla="*/ 594 w 638"/>
              <a:gd name="T65" fmla="*/ 228 h 493"/>
              <a:gd name="T66" fmla="*/ 573 w 638"/>
              <a:gd name="T67" fmla="*/ 241 h 493"/>
              <a:gd name="T68" fmla="*/ 548 w 638"/>
              <a:gd name="T69" fmla="*/ 257 h 493"/>
              <a:gd name="T70" fmla="*/ 518 w 638"/>
              <a:gd name="T71" fmla="*/ 276 h 493"/>
              <a:gd name="T72" fmla="*/ 484 w 638"/>
              <a:gd name="T73" fmla="*/ 295 h 493"/>
              <a:gd name="T74" fmla="*/ 446 w 638"/>
              <a:gd name="T75" fmla="*/ 316 h 493"/>
              <a:gd name="T76" fmla="*/ 403 w 638"/>
              <a:gd name="T77" fmla="*/ 338 h 493"/>
              <a:gd name="T78" fmla="*/ 357 w 638"/>
              <a:gd name="T79" fmla="*/ 362 h 493"/>
              <a:gd name="T80" fmla="*/ 305 w 638"/>
              <a:gd name="T81" fmla="*/ 388 h 493"/>
              <a:gd name="T82" fmla="*/ 250 w 638"/>
              <a:gd name="T83" fmla="*/ 417 h 493"/>
              <a:gd name="T84" fmla="*/ 191 w 638"/>
              <a:gd name="T85" fmla="*/ 446 h 493"/>
              <a:gd name="T86" fmla="*/ 126 w 638"/>
              <a:gd name="T87" fmla="*/ 478 h 493"/>
              <a:gd name="T88" fmla="*/ 0 w 638"/>
              <a:gd name="T89" fmla="*/ 446 h 493"/>
              <a:gd name="T90" fmla="*/ 56 w 638"/>
              <a:gd name="T91" fmla="*/ 401 h 493"/>
              <a:gd name="T92" fmla="*/ 108 w 638"/>
              <a:gd name="T93" fmla="*/ 361 h 493"/>
              <a:gd name="T94" fmla="*/ 152 w 638"/>
              <a:gd name="T95" fmla="*/ 324 h 493"/>
              <a:gd name="T96" fmla="*/ 193 w 638"/>
              <a:gd name="T97" fmla="*/ 290 h 493"/>
              <a:gd name="T98" fmla="*/ 227 w 638"/>
              <a:gd name="T99" fmla="*/ 260 h 493"/>
              <a:gd name="T100" fmla="*/ 256 w 638"/>
              <a:gd name="T101" fmla="*/ 234 h 493"/>
              <a:gd name="T102" fmla="*/ 279 w 638"/>
              <a:gd name="T103" fmla="*/ 213 h 493"/>
              <a:gd name="T104" fmla="*/ 298 w 638"/>
              <a:gd name="T105" fmla="*/ 194 h 493"/>
              <a:gd name="T106" fmla="*/ 298 w 638"/>
              <a:gd name="T107" fmla="*/ 194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8" h="492">
                <a:moveTo>
                  <a:pt x="298" y="194"/>
                </a:moveTo>
                <a:lnTo>
                  <a:pt x="305" y="185"/>
                </a:lnTo>
                <a:lnTo>
                  <a:pt x="312" y="178"/>
                </a:lnTo>
                <a:lnTo>
                  <a:pt x="318" y="169"/>
                </a:lnTo>
                <a:lnTo>
                  <a:pt x="324" y="162"/>
                </a:lnTo>
                <a:lnTo>
                  <a:pt x="329" y="154"/>
                </a:lnTo>
                <a:lnTo>
                  <a:pt x="335" y="146"/>
                </a:lnTo>
                <a:lnTo>
                  <a:pt x="340" y="139"/>
                </a:lnTo>
                <a:lnTo>
                  <a:pt x="344" y="132"/>
                </a:lnTo>
                <a:lnTo>
                  <a:pt x="347" y="125"/>
                </a:lnTo>
                <a:lnTo>
                  <a:pt x="350" y="118"/>
                </a:lnTo>
                <a:lnTo>
                  <a:pt x="352" y="112"/>
                </a:lnTo>
                <a:lnTo>
                  <a:pt x="354" y="105"/>
                </a:lnTo>
                <a:lnTo>
                  <a:pt x="357" y="97"/>
                </a:lnTo>
                <a:lnTo>
                  <a:pt x="357" y="92"/>
                </a:lnTo>
                <a:lnTo>
                  <a:pt x="358" y="85"/>
                </a:lnTo>
                <a:lnTo>
                  <a:pt x="358" y="79"/>
                </a:lnTo>
                <a:lnTo>
                  <a:pt x="358" y="67"/>
                </a:lnTo>
                <a:lnTo>
                  <a:pt x="360" y="57"/>
                </a:lnTo>
                <a:lnTo>
                  <a:pt x="361" y="47"/>
                </a:lnTo>
                <a:lnTo>
                  <a:pt x="364" y="38"/>
                </a:lnTo>
                <a:lnTo>
                  <a:pt x="368" y="30"/>
                </a:lnTo>
                <a:lnTo>
                  <a:pt x="371" y="23"/>
                </a:lnTo>
                <a:lnTo>
                  <a:pt x="376" y="15"/>
                </a:lnTo>
                <a:lnTo>
                  <a:pt x="381" y="10"/>
                </a:lnTo>
                <a:lnTo>
                  <a:pt x="389" y="5"/>
                </a:lnTo>
                <a:lnTo>
                  <a:pt x="396" y="1"/>
                </a:lnTo>
                <a:lnTo>
                  <a:pt x="404" y="0"/>
                </a:lnTo>
                <a:lnTo>
                  <a:pt x="414" y="0"/>
                </a:lnTo>
                <a:lnTo>
                  <a:pt x="426" y="0"/>
                </a:lnTo>
                <a:lnTo>
                  <a:pt x="439" y="1"/>
                </a:lnTo>
                <a:lnTo>
                  <a:pt x="452" y="5"/>
                </a:lnTo>
                <a:lnTo>
                  <a:pt x="466" y="10"/>
                </a:lnTo>
                <a:lnTo>
                  <a:pt x="482" y="15"/>
                </a:lnTo>
                <a:lnTo>
                  <a:pt x="497" y="21"/>
                </a:lnTo>
                <a:lnTo>
                  <a:pt x="512" y="30"/>
                </a:lnTo>
                <a:lnTo>
                  <a:pt x="527" y="38"/>
                </a:lnTo>
                <a:lnTo>
                  <a:pt x="541" y="49"/>
                </a:lnTo>
                <a:lnTo>
                  <a:pt x="556" y="60"/>
                </a:lnTo>
                <a:lnTo>
                  <a:pt x="570" y="72"/>
                </a:lnTo>
                <a:lnTo>
                  <a:pt x="583" y="85"/>
                </a:lnTo>
                <a:lnTo>
                  <a:pt x="590" y="92"/>
                </a:lnTo>
                <a:lnTo>
                  <a:pt x="596" y="97"/>
                </a:lnTo>
                <a:lnTo>
                  <a:pt x="602" y="105"/>
                </a:lnTo>
                <a:lnTo>
                  <a:pt x="607" y="110"/>
                </a:lnTo>
                <a:lnTo>
                  <a:pt x="612" y="118"/>
                </a:lnTo>
                <a:lnTo>
                  <a:pt x="616" y="123"/>
                </a:lnTo>
                <a:lnTo>
                  <a:pt x="620" y="131"/>
                </a:lnTo>
                <a:lnTo>
                  <a:pt x="623" y="136"/>
                </a:lnTo>
                <a:lnTo>
                  <a:pt x="628" y="142"/>
                </a:lnTo>
                <a:lnTo>
                  <a:pt x="630" y="149"/>
                </a:lnTo>
                <a:lnTo>
                  <a:pt x="632" y="155"/>
                </a:lnTo>
                <a:lnTo>
                  <a:pt x="635" y="161"/>
                </a:lnTo>
                <a:lnTo>
                  <a:pt x="636" y="168"/>
                </a:lnTo>
                <a:lnTo>
                  <a:pt x="636" y="174"/>
                </a:lnTo>
                <a:lnTo>
                  <a:pt x="638" y="180"/>
                </a:lnTo>
                <a:lnTo>
                  <a:pt x="638" y="185"/>
                </a:lnTo>
                <a:lnTo>
                  <a:pt x="638" y="188"/>
                </a:lnTo>
                <a:lnTo>
                  <a:pt x="636" y="192"/>
                </a:lnTo>
                <a:lnTo>
                  <a:pt x="633" y="195"/>
                </a:lnTo>
                <a:lnTo>
                  <a:pt x="629" y="200"/>
                </a:lnTo>
                <a:lnTo>
                  <a:pt x="625" y="205"/>
                </a:lnTo>
                <a:lnTo>
                  <a:pt x="619" y="210"/>
                </a:lnTo>
                <a:lnTo>
                  <a:pt x="612" y="216"/>
                </a:lnTo>
                <a:lnTo>
                  <a:pt x="603" y="221"/>
                </a:lnTo>
                <a:lnTo>
                  <a:pt x="594" y="228"/>
                </a:lnTo>
                <a:lnTo>
                  <a:pt x="584" y="234"/>
                </a:lnTo>
                <a:lnTo>
                  <a:pt x="573" y="241"/>
                </a:lnTo>
                <a:lnTo>
                  <a:pt x="561" y="250"/>
                </a:lnTo>
                <a:lnTo>
                  <a:pt x="548" y="257"/>
                </a:lnTo>
                <a:lnTo>
                  <a:pt x="534" y="266"/>
                </a:lnTo>
                <a:lnTo>
                  <a:pt x="518" y="276"/>
                </a:lnTo>
                <a:lnTo>
                  <a:pt x="502" y="285"/>
                </a:lnTo>
                <a:lnTo>
                  <a:pt x="484" y="295"/>
                </a:lnTo>
                <a:lnTo>
                  <a:pt x="465" y="305"/>
                </a:lnTo>
                <a:lnTo>
                  <a:pt x="446" y="316"/>
                </a:lnTo>
                <a:lnTo>
                  <a:pt x="425" y="326"/>
                </a:lnTo>
                <a:lnTo>
                  <a:pt x="403" y="338"/>
                </a:lnTo>
                <a:lnTo>
                  <a:pt x="380" y="351"/>
                </a:lnTo>
                <a:lnTo>
                  <a:pt x="357" y="362"/>
                </a:lnTo>
                <a:lnTo>
                  <a:pt x="331" y="375"/>
                </a:lnTo>
                <a:lnTo>
                  <a:pt x="305" y="388"/>
                </a:lnTo>
                <a:lnTo>
                  <a:pt x="278" y="403"/>
                </a:lnTo>
                <a:lnTo>
                  <a:pt x="250" y="417"/>
                </a:lnTo>
                <a:lnTo>
                  <a:pt x="221" y="431"/>
                </a:lnTo>
                <a:lnTo>
                  <a:pt x="191" y="446"/>
                </a:lnTo>
                <a:lnTo>
                  <a:pt x="160" y="462"/>
                </a:lnTo>
                <a:lnTo>
                  <a:pt x="126" y="478"/>
                </a:lnTo>
                <a:lnTo>
                  <a:pt x="93" y="493"/>
                </a:lnTo>
                <a:lnTo>
                  <a:pt x="0" y="446"/>
                </a:lnTo>
                <a:lnTo>
                  <a:pt x="28" y="423"/>
                </a:lnTo>
                <a:lnTo>
                  <a:pt x="56" y="401"/>
                </a:lnTo>
                <a:lnTo>
                  <a:pt x="82" y="381"/>
                </a:lnTo>
                <a:lnTo>
                  <a:pt x="108" y="361"/>
                </a:lnTo>
                <a:lnTo>
                  <a:pt x="131" y="342"/>
                </a:lnTo>
                <a:lnTo>
                  <a:pt x="152" y="324"/>
                </a:lnTo>
                <a:lnTo>
                  <a:pt x="174" y="306"/>
                </a:lnTo>
                <a:lnTo>
                  <a:pt x="193" y="290"/>
                </a:lnTo>
                <a:lnTo>
                  <a:pt x="210" y="275"/>
                </a:lnTo>
                <a:lnTo>
                  <a:pt x="227" y="260"/>
                </a:lnTo>
                <a:lnTo>
                  <a:pt x="242" y="247"/>
                </a:lnTo>
                <a:lnTo>
                  <a:pt x="256" y="234"/>
                </a:lnTo>
                <a:lnTo>
                  <a:pt x="269" y="223"/>
                </a:lnTo>
                <a:lnTo>
                  <a:pt x="279" y="213"/>
                </a:lnTo>
                <a:lnTo>
                  <a:pt x="289" y="203"/>
                </a:lnTo>
                <a:lnTo>
                  <a:pt x="298" y="194"/>
                </a:lnTo>
                <a:lnTo>
                  <a:pt x="298" y="194"/>
                </a:lnTo>
                <a:lnTo>
                  <a:pt x="298" y="194"/>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right)">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4345"/>
                                        </p:tgtEl>
                                        <p:attrNameLst>
                                          <p:attrName>style.visibility</p:attrName>
                                        </p:attrNameLst>
                                      </p:cBhvr>
                                      <p:to>
                                        <p:strVal val="visible"/>
                                      </p:to>
                                    </p:set>
                                    <p:animEffect transition="in" filter="wipe(up)">
                                      <p:cBhvr>
                                        <p:cTn id="55" dur="500"/>
                                        <p:tgtEl>
                                          <p:spTgt spid="1434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grpId="0" nodeType="clickEffect">
                                  <p:stCondLst>
                                    <p:cond delay="0"/>
                                  </p:stCondLst>
                                  <p:childTnLst>
                                    <p:set>
                                      <p:cBhvr>
                                        <p:cTn id="59" dur="1" fill="hold">
                                          <p:stCondLst>
                                            <p:cond delay="0"/>
                                          </p:stCondLst>
                                        </p:cTn>
                                        <p:tgtEl>
                                          <p:spTgt spid="14336"/>
                                        </p:tgtEl>
                                        <p:attrNameLst>
                                          <p:attrName>style.visibility</p:attrName>
                                        </p:attrNameLst>
                                      </p:cBhvr>
                                      <p:to>
                                        <p:strVal val="visible"/>
                                      </p:to>
                                    </p:set>
                                    <p:animEffect transition="in" filter="wipe(right)">
                                      <p:cBhvr>
                                        <p:cTn id="60" dur="500"/>
                                        <p:tgtEl>
                                          <p:spTgt spid="1433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grpId="0" nodeType="clickEffect">
                                  <p:stCondLst>
                                    <p:cond delay="0"/>
                                  </p:stCondLst>
                                  <p:childTnLst>
                                    <p:set>
                                      <p:cBhvr>
                                        <p:cTn id="64" dur="1" fill="hold">
                                          <p:stCondLst>
                                            <p:cond delay="0"/>
                                          </p:stCondLst>
                                        </p:cTn>
                                        <p:tgtEl>
                                          <p:spTgt spid="14346"/>
                                        </p:tgtEl>
                                        <p:attrNameLst>
                                          <p:attrName>style.visibility</p:attrName>
                                        </p:attrNameLst>
                                      </p:cBhvr>
                                      <p:to>
                                        <p:strVal val="visible"/>
                                      </p:to>
                                    </p:set>
                                    <p:animEffect transition="in" filter="wipe(right)">
                                      <p:cBhvr>
                                        <p:cTn id="65" dur="500"/>
                                        <p:tgtEl>
                                          <p:spTgt spid="1434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14337"/>
                                        </p:tgtEl>
                                        <p:attrNameLst>
                                          <p:attrName>style.visibility</p:attrName>
                                        </p:attrNameLst>
                                      </p:cBhvr>
                                      <p:to>
                                        <p:strVal val="visible"/>
                                      </p:to>
                                    </p:set>
                                    <p:animEffect transition="in" filter="wipe(up)">
                                      <p:cBhvr>
                                        <p:cTn id="70" dur="500"/>
                                        <p:tgtEl>
                                          <p:spTgt spid="1433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4338"/>
                                        </p:tgtEl>
                                        <p:attrNameLst>
                                          <p:attrName>style.visibility</p:attrName>
                                        </p:attrNameLst>
                                      </p:cBhvr>
                                      <p:to>
                                        <p:strVal val="visible"/>
                                      </p:to>
                                    </p:set>
                                    <p:animEffect transition="in" filter="wipe(left)">
                                      <p:cBhvr>
                                        <p:cTn id="75" dur="500"/>
                                        <p:tgtEl>
                                          <p:spTgt spid="1433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14339"/>
                                        </p:tgtEl>
                                        <p:attrNameLst>
                                          <p:attrName>style.visibility</p:attrName>
                                        </p:attrNameLst>
                                      </p:cBhvr>
                                      <p:to>
                                        <p:strVal val="visible"/>
                                      </p:to>
                                    </p:set>
                                    <p:animEffect transition="in" filter="wipe(up)">
                                      <p:cBhvr>
                                        <p:cTn id="80" dur="500"/>
                                        <p:tgtEl>
                                          <p:spTgt spid="1433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14340"/>
                                        </p:tgtEl>
                                        <p:attrNameLst>
                                          <p:attrName>style.visibility</p:attrName>
                                        </p:attrNameLst>
                                      </p:cBhvr>
                                      <p:to>
                                        <p:strVal val="visible"/>
                                      </p:to>
                                    </p:set>
                                    <p:animEffect transition="in" filter="wipe(up)">
                                      <p:cBhvr>
                                        <p:cTn id="85" dur="500"/>
                                        <p:tgtEl>
                                          <p:spTgt spid="1434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14341"/>
                                        </p:tgtEl>
                                        <p:attrNameLst>
                                          <p:attrName>style.visibility</p:attrName>
                                        </p:attrNameLst>
                                      </p:cBhvr>
                                      <p:to>
                                        <p:strVal val="visible"/>
                                      </p:to>
                                    </p:set>
                                    <p:animEffect transition="in" filter="wipe(left)">
                                      <p:cBhvr>
                                        <p:cTn id="90" dur="500"/>
                                        <p:tgtEl>
                                          <p:spTgt spid="14341"/>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14342"/>
                                        </p:tgtEl>
                                        <p:attrNameLst>
                                          <p:attrName>style.visibility</p:attrName>
                                        </p:attrNameLst>
                                      </p:cBhvr>
                                      <p:to>
                                        <p:strVal val="visible"/>
                                      </p:to>
                                    </p:set>
                                    <p:animEffect transition="in" filter="wipe(up)">
                                      <p:cBhvr>
                                        <p:cTn id="95" dur="500"/>
                                        <p:tgtEl>
                                          <p:spTgt spid="1434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grpId="0" nodeType="clickEffect">
                                  <p:stCondLst>
                                    <p:cond delay="0"/>
                                  </p:stCondLst>
                                  <p:childTnLst>
                                    <p:set>
                                      <p:cBhvr>
                                        <p:cTn id="99" dur="1" fill="hold">
                                          <p:stCondLst>
                                            <p:cond delay="0"/>
                                          </p:stCondLst>
                                        </p:cTn>
                                        <p:tgtEl>
                                          <p:spTgt spid="14344"/>
                                        </p:tgtEl>
                                        <p:attrNameLst>
                                          <p:attrName>style.visibility</p:attrName>
                                        </p:attrNameLst>
                                      </p:cBhvr>
                                      <p:to>
                                        <p:strVal val="visible"/>
                                      </p:to>
                                    </p:set>
                                    <p:animEffect transition="in" filter="wipe(up)">
                                      <p:cBhvr>
                                        <p:cTn id="100" dur="500"/>
                                        <p:tgtEl>
                                          <p:spTgt spid="14344"/>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14343"/>
                                        </p:tgtEl>
                                        <p:attrNameLst>
                                          <p:attrName>style.visibility</p:attrName>
                                        </p:attrNameLst>
                                      </p:cBhvr>
                                      <p:to>
                                        <p:strVal val="visible"/>
                                      </p:to>
                                    </p:set>
                                    <p:animEffect transition="in" filter="wipe(left)">
                                      <p:cBhvr>
                                        <p:cTn id="105" dur="500"/>
                                        <p:tgtEl>
                                          <p:spTgt spid="14343"/>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1" fill="hold" grpId="0" nodeType="click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barn(inVertical)">
                                      <p:cBhvr>
                                        <p:cTn id="110" dur="500"/>
                                        <p:tgtEl>
                                          <p:spTgt spid="26"/>
                                        </p:tgtEl>
                                      </p:cBhvr>
                                    </p:animEffect>
                                  </p:childTnLst>
                                </p:cTn>
                              </p:par>
                            </p:childTnLst>
                          </p:cTn>
                        </p:par>
                      </p:childTnLst>
                    </p:cTn>
                  </p:par>
                  <p:par>
                    <p:cTn id="111" fill="hold">
                      <p:stCondLst>
                        <p:cond delay="indefinite"/>
                      </p:stCondLst>
                      <p:childTnLst>
                        <p:par>
                          <p:cTn id="112" fill="hold">
                            <p:stCondLst>
                              <p:cond delay="0"/>
                            </p:stCondLst>
                            <p:childTnLst>
                              <p:par>
                                <p:cTn id="113" presetID="16" presetClass="entr" presetSubtype="21" fill="hold" grpId="0" nodeType="click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barn(inVertical)">
                                      <p:cBhvr>
                                        <p:cTn id="115" dur="500"/>
                                        <p:tgtEl>
                                          <p:spTgt spid="31"/>
                                        </p:tgtEl>
                                      </p:cBhvr>
                                    </p:animEffect>
                                  </p:childTnLst>
                                </p:cTn>
                              </p:par>
                            </p:childTnLst>
                          </p:cTn>
                        </p:par>
                      </p:childTnLst>
                    </p:cTn>
                  </p:par>
                  <p:par>
                    <p:cTn id="116" fill="hold">
                      <p:stCondLst>
                        <p:cond delay="indefinite"/>
                      </p:stCondLst>
                      <p:childTnLst>
                        <p:par>
                          <p:cTn id="117" fill="hold">
                            <p:stCondLst>
                              <p:cond delay="0"/>
                            </p:stCondLst>
                            <p:childTnLst>
                              <p:par>
                                <p:cTn id="118" presetID="16" presetClass="entr" presetSubtype="21" fill="hold" grpId="0" nodeType="click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barn(inVertical)">
                                      <p:cBhvr>
                                        <p:cTn id="120" dur="500"/>
                                        <p:tgtEl>
                                          <p:spTgt spid="27"/>
                                        </p:tgtEl>
                                      </p:cBhvr>
                                    </p:animEffect>
                                  </p:childTnLst>
                                </p:cTn>
                              </p:par>
                            </p:childTnLst>
                          </p:cTn>
                        </p:par>
                      </p:childTnLst>
                    </p:cTn>
                  </p:par>
                  <p:par>
                    <p:cTn id="121" fill="hold">
                      <p:stCondLst>
                        <p:cond delay="indefinite"/>
                      </p:stCondLst>
                      <p:childTnLst>
                        <p:par>
                          <p:cTn id="122" fill="hold">
                            <p:stCondLst>
                              <p:cond delay="0"/>
                            </p:stCondLst>
                            <p:childTnLst>
                              <p:par>
                                <p:cTn id="123" presetID="16" presetClass="entr" presetSubtype="21" fill="hold" grpId="0" nodeType="click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barn(inVertical)">
                                      <p:cBhvr>
                                        <p:cTn id="1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30" grpId="0"/>
      <p:bldP spid="31" grpId="0"/>
      <p:bldP spid="17" grpId="0" animBg="1"/>
      <p:bldP spid="18" grpId="0" animBg="1"/>
      <p:bldP spid="19" grpId="0" animBg="1"/>
      <p:bldP spid="20" grpId="0" animBg="1"/>
      <p:bldP spid="21" grpId="0" animBg="1"/>
      <p:bldP spid="22" grpId="0" animBg="1"/>
      <p:bldP spid="14336" grpId="0" animBg="1"/>
      <p:bldP spid="14337" grpId="0" animBg="1"/>
      <p:bldP spid="14338" grpId="0" animBg="1"/>
      <p:bldP spid="14339" grpId="0" animBg="1"/>
      <p:bldP spid="14340" grpId="0" animBg="1"/>
      <p:bldP spid="14341" grpId="0" animBg="1"/>
      <p:bldP spid="14342" grpId="0" animBg="1"/>
      <p:bldP spid="14343" grpId="0" animBg="1"/>
      <p:bldP spid="14344" grpId="0" animBg="1"/>
      <p:bldP spid="14345" grpId="0" animBg="1"/>
      <p:bldP spid="1434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1806" name="Freeform 62"/>
          <p:cNvSpPr/>
          <p:nvPr/>
        </p:nvSpPr>
        <p:spPr>
          <a:xfrm>
            <a:off x="5913438" y="1652588"/>
            <a:ext cx="622300" cy="892175"/>
          </a:xfrm>
          <a:custGeom>
            <a:avLst/>
            <a:gdLst>
              <a:gd name="txL" fmla="*/ 0 w 980"/>
              <a:gd name="txT" fmla="*/ 0 h 1406"/>
              <a:gd name="txR" fmla="*/ 980 w 980"/>
              <a:gd name="txB" fmla="*/ 1406 h 1406"/>
            </a:gdLst>
            <a:ahLst/>
            <a:cxnLst>
              <a:cxn ang="0">
                <a:pos x="0" y="885195"/>
              </a:cxn>
              <a:cxn ang="0">
                <a:pos x="6985" y="871235"/>
              </a:cxn>
              <a:cxn ang="0">
                <a:pos x="20955" y="850929"/>
              </a:cxn>
              <a:cxn ang="0">
                <a:pos x="48260" y="823644"/>
              </a:cxn>
              <a:cxn ang="0">
                <a:pos x="83185" y="789378"/>
              </a:cxn>
              <a:cxn ang="0">
                <a:pos x="124460" y="748133"/>
              </a:cxn>
              <a:cxn ang="0">
                <a:pos x="165735" y="685947"/>
              </a:cxn>
              <a:cxn ang="0">
                <a:pos x="220980" y="610435"/>
              </a:cxn>
              <a:cxn ang="0">
                <a:pos x="297180" y="480353"/>
              </a:cxn>
              <a:cxn ang="0">
                <a:pos x="393700" y="308390"/>
              </a:cxn>
              <a:cxn ang="0">
                <a:pos x="435610" y="226534"/>
              </a:cxn>
              <a:cxn ang="0">
                <a:pos x="462915" y="157368"/>
              </a:cxn>
              <a:cxn ang="0">
                <a:pos x="476885" y="102797"/>
              </a:cxn>
              <a:cxn ang="0">
                <a:pos x="483870" y="68531"/>
              </a:cxn>
              <a:cxn ang="0">
                <a:pos x="483870" y="41246"/>
              </a:cxn>
              <a:cxn ang="0">
                <a:pos x="469900" y="20306"/>
              </a:cxn>
              <a:cxn ang="0">
                <a:pos x="469900" y="13326"/>
              </a:cxn>
              <a:cxn ang="0">
                <a:pos x="483870" y="6345"/>
              </a:cxn>
              <a:cxn ang="0">
                <a:pos x="497840" y="0"/>
              </a:cxn>
              <a:cxn ang="0">
                <a:pos x="511175" y="6345"/>
              </a:cxn>
              <a:cxn ang="0">
                <a:pos x="539115" y="20306"/>
              </a:cxn>
              <a:cxn ang="0">
                <a:pos x="573405" y="41246"/>
              </a:cxn>
              <a:cxn ang="0">
                <a:pos x="594360" y="61551"/>
              </a:cxn>
              <a:cxn ang="0">
                <a:pos x="615315" y="75511"/>
              </a:cxn>
              <a:cxn ang="0">
                <a:pos x="622300" y="95817"/>
              </a:cxn>
              <a:cxn ang="0">
                <a:pos x="615315" y="109777"/>
              </a:cxn>
              <a:cxn ang="0">
                <a:pos x="601345" y="137062"/>
              </a:cxn>
              <a:cxn ang="0">
                <a:pos x="587375" y="171328"/>
              </a:cxn>
              <a:cxn ang="0">
                <a:pos x="566420" y="212574"/>
              </a:cxn>
              <a:cxn ang="0">
                <a:pos x="539115" y="260799"/>
              </a:cxn>
              <a:cxn ang="0">
                <a:pos x="504190" y="322351"/>
              </a:cxn>
              <a:cxn ang="0">
                <a:pos x="462915" y="397862"/>
              </a:cxn>
              <a:cxn ang="0">
                <a:pos x="414655" y="480353"/>
              </a:cxn>
              <a:cxn ang="0">
                <a:pos x="359410" y="555864"/>
              </a:cxn>
              <a:cxn ang="0">
                <a:pos x="311150" y="624396"/>
              </a:cxn>
              <a:cxn ang="0">
                <a:pos x="262890" y="679601"/>
              </a:cxn>
              <a:cxn ang="0">
                <a:pos x="213995" y="734173"/>
              </a:cxn>
              <a:cxn ang="0">
                <a:pos x="172720" y="775418"/>
              </a:cxn>
              <a:cxn ang="0">
                <a:pos x="131445" y="816664"/>
              </a:cxn>
              <a:cxn ang="0">
                <a:pos x="96520" y="843949"/>
              </a:cxn>
              <a:cxn ang="0">
                <a:pos x="62230" y="871235"/>
              </a:cxn>
              <a:cxn ang="0">
                <a:pos x="34290" y="885195"/>
              </a:cxn>
              <a:cxn ang="0">
                <a:pos x="20955" y="892175"/>
              </a:cxn>
              <a:cxn ang="0">
                <a:pos x="6985" y="892175"/>
              </a:cxn>
              <a:cxn ang="0">
                <a:pos x="6985" y="892175"/>
              </a:cxn>
            </a:cxnLst>
            <a:rect l="txL" t="txT" r="txR" b="txB"/>
            <a:pathLst>
              <a:path w="980" h="1406">
                <a:moveTo>
                  <a:pt x="11" y="1406"/>
                </a:moveTo>
                <a:lnTo>
                  <a:pt x="0" y="1395"/>
                </a:lnTo>
                <a:lnTo>
                  <a:pt x="11" y="1384"/>
                </a:lnTo>
                <a:lnTo>
                  <a:pt x="11" y="1373"/>
                </a:lnTo>
                <a:lnTo>
                  <a:pt x="22" y="1363"/>
                </a:lnTo>
                <a:lnTo>
                  <a:pt x="33" y="1341"/>
                </a:lnTo>
                <a:lnTo>
                  <a:pt x="54" y="1319"/>
                </a:lnTo>
                <a:lnTo>
                  <a:pt x="76" y="1298"/>
                </a:lnTo>
                <a:lnTo>
                  <a:pt x="109" y="1276"/>
                </a:lnTo>
                <a:lnTo>
                  <a:pt x="131" y="1244"/>
                </a:lnTo>
                <a:lnTo>
                  <a:pt x="163" y="1211"/>
                </a:lnTo>
                <a:lnTo>
                  <a:pt x="196" y="1179"/>
                </a:lnTo>
                <a:lnTo>
                  <a:pt x="228" y="1135"/>
                </a:lnTo>
                <a:lnTo>
                  <a:pt x="261" y="1081"/>
                </a:lnTo>
                <a:lnTo>
                  <a:pt x="305" y="1027"/>
                </a:lnTo>
                <a:lnTo>
                  <a:pt x="348" y="962"/>
                </a:lnTo>
                <a:lnTo>
                  <a:pt x="392" y="897"/>
                </a:lnTo>
                <a:lnTo>
                  <a:pt x="468" y="757"/>
                </a:lnTo>
                <a:lnTo>
                  <a:pt x="555" y="616"/>
                </a:lnTo>
                <a:lnTo>
                  <a:pt x="620" y="486"/>
                </a:lnTo>
                <a:lnTo>
                  <a:pt x="653" y="422"/>
                </a:lnTo>
                <a:lnTo>
                  <a:pt x="686" y="357"/>
                </a:lnTo>
                <a:lnTo>
                  <a:pt x="707" y="303"/>
                </a:lnTo>
                <a:lnTo>
                  <a:pt x="729" y="248"/>
                </a:lnTo>
                <a:lnTo>
                  <a:pt x="740" y="205"/>
                </a:lnTo>
                <a:lnTo>
                  <a:pt x="751" y="162"/>
                </a:lnTo>
                <a:lnTo>
                  <a:pt x="762" y="129"/>
                </a:lnTo>
                <a:lnTo>
                  <a:pt x="762" y="108"/>
                </a:lnTo>
                <a:lnTo>
                  <a:pt x="762" y="86"/>
                </a:lnTo>
                <a:lnTo>
                  <a:pt x="762" y="65"/>
                </a:lnTo>
                <a:lnTo>
                  <a:pt x="751" y="43"/>
                </a:lnTo>
                <a:lnTo>
                  <a:pt x="740" y="32"/>
                </a:lnTo>
                <a:lnTo>
                  <a:pt x="740" y="21"/>
                </a:lnTo>
                <a:lnTo>
                  <a:pt x="751" y="21"/>
                </a:lnTo>
                <a:lnTo>
                  <a:pt x="762" y="10"/>
                </a:lnTo>
                <a:lnTo>
                  <a:pt x="773" y="10"/>
                </a:lnTo>
                <a:lnTo>
                  <a:pt x="784" y="0"/>
                </a:lnTo>
                <a:lnTo>
                  <a:pt x="794" y="0"/>
                </a:lnTo>
                <a:lnTo>
                  <a:pt x="805" y="10"/>
                </a:lnTo>
                <a:lnTo>
                  <a:pt x="816" y="10"/>
                </a:lnTo>
                <a:lnTo>
                  <a:pt x="849" y="32"/>
                </a:lnTo>
                <a:lnTo>
                  <a:pt x="892" y="54"/>
                </a:lnTo>
                <a:lnTo>
                  <a:pt x="903" y="65"/>
                </a:lnTo>
                <a:lnTo>
                  <a:pt x="925" y="75"/>
                </a:lnTo>
                <a:lnTo>
                  <a:pt x="936" y="97"/>
                </a:lnTo>
                <a:lnTo>
                  <a:pt x="947" y="108"/>
                </a:lnTo>
                <a:lnTo>
                  <a:pt x="969" y="119"/>
                </a:lnTo>
                <a:lnTo>
                  <a:pt x="980" y="140"/>
                </a:lnTo>
                <a:lnTo>
                  <a:pt x="980" y="151"/>
                </a:lnTo>
                <a:lnTo>
                  <a:pt x="969" y="162"/>
                </a:lnTo>
                <a:lnTo>
                  <a:pt x="969" y="173"/>
                </a:lnTo>
                <a:lnTo>
                  <a:pt x="958" y="194"/>
                </a:lnTo>
                <a:lnTo>
                  <a:pt x="947" y="216"/>
                </a:lnTo>
                <a:lnTo>
                  <a:pt x="936" y="248"/>
                </a:lnTo>
                <a:lnTo>
                  <a:pt x="925" y="270"/>
                </a:lnTo>
                <a:lnTo>
                  <a:pt x="914" y="303"/>
                </a:lnTo>
                <a:lnTo>
                  <a:pt x="892" y="335"/>
                </a:lnTo>
                <a:lnTo>
                  <a:pt x="871" y="378"/>
                </a:lnTo>
                <a:lnTo>
                  <a:pt x="849" y="411"/>
                </a:lnTo>
                <a:lnTo>
                  <a:pt x="816" y="465"/>
                </a:lnTo>
                <a:lnTo>
                  <a:pt x="794" y="508"/>
                </a:lnTo>
                <a:lnTo>
                  <a:pt x="762" y="573"/>
                </a:lnTo>
                <a:lnTo>
                  <a:pt x="729" y="627"/>
                </a:lnTo>
                <a:lnTo>
                  <a:pt x="697" y="692"/>
                </a:lnTo>
                <a:lnTo>
                  <a:pt x="653" y="757"/>
                </a:lnTo>
                <a:lnTo>
                  <a:pt x="609" y="822"/>
                </a:lnTo>
                <a:lnTo>
                  <a:pt x="566" y="876"/>
                </a:lnTo>
                <a:lnTo>
                  <a:pt x="533" y="930"/>
                </a:lnTo>
                <a:lnTo>
                  <a:pt x="490" y="984"/>
                </a:lnTo>
                <a:lnTo>
                  <a:pt x="446" y="1027"/>
                </a:lnTo>
                <a:lnTo>
                  <a:pt x="414" y="1071"/>
                </a:lnTo>
                <a:lnTo>
                  <a:pt x="381" y="1114"/>
                </a:lnTo>
                <a:lnTo>
                  <a:pt x="337" y="1157"/>
                </a:lnTo>
                <a:lnTo>
                  <a:pt x="305" y="1190"/>
                </a:lnTo>
                <a:lnTo>
                  <a:pt x="272" y="1222"/>
                </a:lnTo>
                <a:lnTo>
                  <a:pt x="239" y="1254"/>
                </a:lnTo>
                <a:lnTo>
                  <a:pt x="207" y="1287"/>
                </a:lnTo>
                <a:lnTo>
                  <a:pt x="174" y="1309"/>
                </a:lnTo>
                <a:lnTo>
                  <a:pt x="152" y="1330"/>
                </a:lnTo>
                <a:lnTo>
                  <a:pt x="131" y="1352"/>
                </a:lnTo>
                <a:lnTo>
                  <a:pt x="98" y="1373"/>
                </a:lnTo>
                <a:lnTo>
                  <a:pt x="76" y="1384"/>
                </a:lnTo>
                <a:lnTo>
                  <a:pt x="54" y="1395"/>
                </a:lnTo>
                <a:lnTo>
                  <a:pt x="43" y="1395"/>
                </a:lnTo>
                <a:lnTo>
                  <a:pt x="33" y="1406"/>
                </a:lnTo>
                <a:lnTo>
                  <a:pt x="22" y="1406"/>
                </a:lnTo>
                <a:lnTo>
                  <a:pt x="11" y="140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07" name="Freeform 63"/>
          <p:cNvSpPr/>
          <p:nvPr/>
        </p:nvSpPr>
        <p:spPr>
          <a:xfrm>
            <a:off x="6245225" y="2119313"/>
            <a:ext cx="130175" cy="1112837"/>
          </a:xfrm>
          <a:custGeom>
            <a:avLst/>
            <a:gdLst>
              <a:gd name="txL" fmla="*/ 0 w 207"/>
              <a:gd name="txT" fmla="*/ 0 h 1753"/>
              <a:gd name="txR" fmla="*/ 207 w 207"/>
              <a:gd name="txB" fmla="*/ 1753 h 1753"/>
            </a:gdLst>
            <a:ahLst/>
            <a:cxnLst>
              <a:cxn ang="0">
                <a:pos x="89299" y="982064"/>
              </a:cxn>
              <a:cxn ang="0">
                <a:pos x="82381" y="1043642"/>
              </a:cxn>
              <a:cxn ang="0">
                <a:pos x="75464" y="1084905"/>
              </a:cxn>
              <a:cxn ang="0">
                <a:pos x="68546" y="1112837"/>
              </a:cxn>
              <a:cxn ang="0">
                <a:pos x="61629" y="1112837"/>
              </a:cxn>
              <a:cxn ang="0">
                <a:pos x="48423" y="1098871"/>
              </a:cxn>
              <a:cxn ang="0">
                <a:pos x="41505" y="1077922"/>
              </a:cxn>
              <a:cxn ang="0">
                <a:pos x="27670" y="1050625"/>
              </a:cxn>
              <a:cxn ang="0">
                <a:pos x="20753" y="1016345"/>
              </a:cxn>
              <a:cxn ang="0">
                <a:pos x="6918" y="989047"/>
              </a:cxn>
              <a:cxn ang="0">
                <a:pos x="0" y="968098"/>
              </a:cxn>
              <a:cxn ang="0">
                <a:pos x="0" y="954767"/>
              </a:cxn>
              <a:cxn ang="0">
                <a:pos x="0" y="940801"/>
              </a:cxn>
              <a:cxn ang="0">
                <a:pos x="0" y="927470"/>
              </a:cxn>
              <a:cxn ang="0">
                <a:pos x="6918" y="892555"/>
              </a:cxn>
              <a:cxn ang="0">
                <a:pos x="13835" y="851927"/>
              </a:cxn>
              <a:cxn ang="0">
                <a:pos x="20753" y="789714"/>
              </a:cxn>
              <a:cxn ang="0">
                <a:pos x="27670" y="721154"/>
              </a:cxn>
              <a:cxn ang="0">
                <a:pos x="34588" y="645610"/>
              </a:cxn>
              <a:cxn ang="0">
                <a:pos x="41505" y="556101"/>
              </a:cxn>
              <a:cxn ang="0">
                <a:pos x="48423" y="467227"/>
              </a:cxn>
              <a:cxn ang="0">
                <a:pos x="48423" y="391683"/>
              </a:cxn>
              <a:cxn ang="0">
                <a:pos x="54711" y="323123"/>
              </a:cxn>
              <a:cxn ang="0">
                <a:pos x="54711" y="260910"/>
              </a:cxn>
              <a:cxn ang="0">
                <a:pos x="54711" y="213299"/>
              </a:cxn>
              <a:cxn ang="0">
                <a:pos x="48423" y="158070"/>
              </a:cxn>
              <a:cxn ang="0">
                <a:pos x="41505" y="102841"/>
              </a:cxn>
              <a:cxn ang="0">
                <a:pos x="34588" y="41263"/>
              </a:cxn>
              <a:cxn ang="0">
                <a:pos x="41505" y="13966"/>
              </a:cxn>
              <a:cxn ang="0">
                <a:pos x="75464" y="41263"/>
              </a:cxn>
              <a:cxn ang="0">
                <a:pos x="103134" y="55229"/>
              </a:cxn>
              <a:cxn ang="0">
                <a:pos x="116340" y="68560"/>
              </a:cxn>
              <a:cxn ang="0">
                <a:pos x="123257" y="75543"/>
              </a:cxn>
              <a:cxn ang="0">
                <a:pos x="123257" y="96492"/>
              </a:cxn>
              <a:cxn ang="0">
                <a:pos x="130175" y="130773"/>
              </a:cxn>
              <a:cxn ang="0">
                <a:pos x="130175" y="172036"/>
              </a:cxn>
              <a:cxn ang="0">
                <a:pos x="123257" y="226630"/>
              </a:cxn>
              <a:cxn ang="0">
                <a:pos x="123257" y="295191"/>
              </a:cxn>
              <a:cxn ang="0">
                <a:pos x="116340" y="377717"/>
              </a:cxn>
              <a:cxn ang="0">
                <a:pos x="116340" y="474210"/>
              </a:cxn>
              <a:cxn ang="0">
                <a:pos x="110051" y="584033"/>
              </a:cxn>
              <a:cxn ang="0">
                <a:pos x="103134" y="693857"/>
              </a:cxn>
              <a:cxn ang="0">
                <a:pos x="103134" y="796697"/>
              </a:cxn>
              <a:cxn ang="0">
                <a:pos x="96216" y="892555"/>
              </a:cxn>
              <a:cxn ang="0">
                <a:pos x="96216" y="940801"/>
              </a:cxn>
            </a:cxnLst>
            <a:rect l="txL" t="txT" r="txR" b="txB"/>
            <a:pathLst>
              <a:path w="206" h="1752">
                <a:moveTo>
                  <a:pt x="153" y="1482"/>
                </a:moveTo>
                <a:lnTo>
                  <a:pt x="142" y="1547"/>
                </a:lnTo>
                <a:lnTo>
                  <a:pt x="142" y="1601"/>
                </a:lnTo>
                <a:lnTo>
                  <a:pt x="131" y="1644"/>
                </a:lnTo>
                <a:lnTo>
                  <a:pt x="131" y="1688"/>
                </a:lnTo>
                <a:lnTo>
                  <a:pt x="120" y="1709"/>
                </a:lnTo>
                <a:lnTo>
                  <a:pt x="109" y="1731"/>
                </a:lnTo>
                <a:lnTo>
                  <a:pt x="109" y="1753"/>
                </a:lnTo>
                <a:lnTo>
                  <a:pt x="98" y="1753"/>
                </a:lnTo>
                <a:lnTo>
                  <a:pt x="87" y="1742"/>
                </a:lnTo>
                <a:lnTo>
                  <a:pt x="77" y="1731"/>
                </a:lnTo>
                <a:lnTo>
                  <a:pt x="77" y="1720"/>
                </a:lnTo>
                <a:lnTo>
                  <a:pt x="66" y="1698"/>
                </a:lnTo>
                <a:lnTo>
                  <a:pt x="55" y="1677"/>
                </a:lnTo>
                <a:lnTo>
                  <a:pt x="44" y="1655"/>
                </a:lnTo>
                <a:lnTo>
                  <a:pt x="44" y="1623"/>
                </a:lnTo>
                <a:lnTo>
                  <a:pt x="33" y="1601"/>
                </a:lnTo>
                <a:lnTo>
                  <a:pt x="22" y="1579"/>
                </a:lnTo>
                <a:lnTo>
                  <a:pt x="11" y="1558"/>
                </a:lnTo>
                <a:lnTo>
                  <a:pt x="0" y="1536"/>
                </a:lnTo>
                <a:lnTo>
                  <a:pt x="0" y="1525"/>
                </a:lnTo>
                <a:lnTo>
                  <a:pt x="0" y="1504"/>
                </a:lnTo>
                <a:lnTo>
                  <a:pt x="0" y="1493"/>
                </a:lnTo>
                <a:lnTo>
                  <a:pt x="0" y="1482"/>
                </a:lnTo>
                <a:lnTo>
                  <a:pt x="0" y="1471"/>
                </a:lnTo>
                <a:lnTo>
                  <a:pt x="0" y="1461"/>
                </a:lnTo>
                <a:lnTo>
                  <a:pt x="0" y="1439"/>
                </a:lnTo>
                <a:lnTo>
                  <a:pt x="11" y="1406"/>
                </a:lnTo>
                <a:lnTo>
                  <a:pt x="11" y="1374"/>
                </a:lnTo>
                <a:lnTo>
                  <a:pt x="22" y="1342"/>
                </a:lnTo>
                <a:lnTo>
                  <a:pt x="33" y="1287"/>
                </a:lnTo>
                <a:lnTo>
                  <a:pt x="33" y="1244"/>
                </a:lnTo>
                <a:lnTo>
                  <a:pt x="33" y="1190"/>
                </a:lnTo>
                <a:lnTo>
                  <a:pt x="44" y="1136"/>
                </a:lnTo>
                <a:lnTo>
                  <a:pt x="55" y="1082"/>
                </a:lnTo>
                <a:lnTo>
                  <a:pt x="55" y="1017"/>
                </a:lnTo>
                <a:lnTo>
                  <a:pt x="66" y="952"/>
                </a:lnTo>
                <a:lnTo>
                  <a:pt x="66" y="876"/>
                </a:lnTo>
                <a:lnTo>
                  <a:pt x="77" y="811"/>
                </a:lnTo>
                <a:lnTo>
                  <a:pt x="77" y="736"/>
                </a:lnTo>
                <a:lnTo>
                  <a:pt x="77" y="671"/>
                </a:lnTo>
                <a:lnTo>
                  <a:pt x="77" y="617"/>
                </a:lnTo>
                <a:lnTo>
                  <a:pt x="77" y="563"/>
                </a:lnTo>
                <a:lnTo>
                  <a:pt x="87" y="509"/>
                </a:lnTo>
                <a:lnTo>
                  <a:pt x="87" y="455"/>
                </a:lnTo>
                <a:lnTo>
                  <a:pt x="87" y="411"/>
                </a:lnTo>
                <a:lnTo>
                  <a:pt x="87" y="368"/>
                </a:lnTo>
                <a:lnTo>
                  <a:pt x="87" y="336"/>
                </a:lnTo>
                <a:lnTo>
                  <a:pt x="77" y="292"/>
                </a:lnTo>
                <a:lnTo>
                  <a:pt x="77" y="249"/>
                </a:lnTo>
                <a:lnTo>
                  <a:pt x="77" y="206"/>
                </a:lnTo>
                <a:lnTo>
                  <a:pt x="66" y="162"/>
                </a:lnTo>
                <a:lnTo>
                  <a:pt x="55" y="108"/>
                </a:lnTo>
                <a:lnTo>
                  <a:pt x="55" y="65"/>
                </a:lnTo>
                <a:lnTo>
                  <a:pt x="44" y="0"/>
                </a:lnTo>
                <a:lnTo>
                  <a:pt x="66" y="22"/>
                </a:lnTo>
                <a:lnTo>
                  <a:pt x="98" y="43"/>
                </a:lnTo>
                <a:lnTo>
                  <a:pt x="120" y="65"/>
                </a:lnTo>
                <a:lnTo>
                  <a:pt x="142" y="76"/>
                </a:lnTo>
                <a:lnTo>
                  <a:pt x="164" y="87"/>
                </a:lnTo>
                <a:lnTo>
                  <a:pt x="175" y="98"/>
                </a:lnTo>
                <a:lnTo>
                  <a:pt x="185" y="108"/>
                </a:lnTo>
                <a:lnTo>
                  <a:pt x="196" y="108"/>
                </a:lnTo>
                <a:lnTo>
                  <a:pt x="196" y="119"/>
                </a:lnTo>
                <a:lnTo>
                  <a:pt x="196" y="141"/>
                </a:lnTo>
                <a:lnTo>
                  <a:pt x="196" y="152"/>
                </a:lnTo>
                <a:lnTo>
                  <a:pt x="196" y="184"/>
                </a:lnTo>
                <a:lnTo>
                  <a:pt x="207" y="206"/>
                </a:lnTo>
                <a:lnTo>
                  <a:pt x="207" y="238"/>
                </a:lnTo>
                <a:lnTo>
                  <a:pt x="207" y="271"/>
                </a:lnTo>
                <a:lnTo>
                  <a:pt x="207" y="314"/>
                </a:lnTo>
                <a:lnTo>
                  <a:pt x="196" y="357"/>
                </a:lnTo>
                <a:lnTo>
                  <a:pt x="196" y="400"/>
                </a:lnTo>
                <a:lnTo>
                  <a:pt x="196" y="465"/>
                </a:lnTo>
                <a:lnTo>
                  <a:pt x="196" y="519"/>
                </a:lnTo>
                <a:lnTo>
                  <a:pt x="185" y="595"/>
                </a:lnTo>
                <a:lnTo>
                  <a:pt x="185" y="671"/>
                </a:lnTo>
                <a:lnTo>
                  <a:pt x="185" y="747"/>
                </a:lnTo>
                <a:lnTo>
                  <a:pt x="185" y="833"/>
                </a:lnTo>
                <a:lnTo>
                  <a:pt x="175" y="920"/>
                </a:lnTo>
                <a:lnTo>
                  <a:pt x="175" y="1006"/>
                </a:lnTo>
                <a:lnTo>
                  <a:pt x="164" y="1093"/>
                </a:lnTo>
                <a:lnTo>
                  <a:pt x="164" y="1179"/>
                </a:lnTo>
                <a:lnTo>
                  <a:pt x="164" y="1255"/>
                </a:lnTo>
                <a:lnTo>
                  <a:pt x="153" y="1331"/>
                </a:lnTo>
                <a:lnTo>
                  <a:pt x="153" y="1406"/>
                </a:lnTo>
                <a:lnTo>
                  <a:pt x="153" y="148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09" name="Freeform 65"/>
          <p:cNvSpPr/>
          <p:nvPr/>
        </p:nvSpPr>
        <p:spPr>
          <a:xfrm>
            <a:off x="6632575" y="1844675"/>
            <a:ext cx="330200" cy="398463"/>
          </a:xfrm>
          <a:custGeom>
            <a:avLst/>
            <a:gdLst>
              <a:gd name="txL" fmla="*/ 0 w 522"/>
              <a:gd name="txT" fmla="*/ 0 h 627"/>
              <a:gd name="txR" fmla="*/ 522 w 522"/>
              <a:gd name="txB" fmla="*/ 627 h 627"/>
            </a:gdLst>
            <a:ahLst/>
            <a:cxnLst>
              <a:cxn ang="0">
                <a:pos x="158142" y="371136"/>
              </a:cxn>
              <a:cxn ang="0">
                <a:pos x="165100" y="315847"/>
              </a:cxn>
              <a:cxn ang="0">
                <a:pos x="172058" y="267548"/>
              </a:cxn>
              <a:cxn ang="0">
                <a:pos x="172058" y="226241"/>
              </a:cxn>
              <a:cxn ang="0">
                <a:pos x="179016" y="191923"/>
              </a:cxn>
              <a:cxn ang="0">
                <a:pos x="179016" y="164596"/>
              </a:cxn>
              <a:cxn ang="0">
                <a:pos x="179016" y="144260"/>
              </a:cxn>
              <a:cxn ang="0">
                <a:pos x="185975" y="130279"/>
              </a:cxn>
              <a:cxn ang="0">
                <a:pos x="179016" y="116298"/>
              </a:cxn>
              <a:cxn ang="0">
                <a:pos x="172058" y="102952"/>
              </a:cxn>
              <a:cxn ang="0">
                <a:pos x="151183" y="95962"/>
              </a:cxn>
              <a:cxn ang="0">
                <a:pos x="123983" y="95962"/>
              </a:cxn>
              <a:cxn ang="0">
                <a:pos x="82866" y="102952"/>
              </a:cxn>
              <a:cxn ang="0">
                <a:pos x="27200" y="109943"/>
              </a:cxn>
              <a:cxn ang="0">
                <a:pos x="0" y="61644"/>
              </a:cxn>
              <a:cxn ang="0">
                <a:pos x="41117" y="54654"/>
              </a:cxn>
              <a:cxn ang="0">
                <a:pos x="103108" y="47663"/>
              </a:cxn>
              <a:cxn ang="0">
                <a:pos x="130941" y="40672"/>
              </a:cxn>
              <a:cxn ang="0">
                <a:pos x="158142" y="27327"/>
              </a:cxn>
              <a:cxn ang="0">
                <a:pos x="172058" y="20336"/>
              </a:cxn>
              <a:cxn ang="0">
                <a:pos x="185975" y="13346"/>
              </a:cxn>
              <a:cxn ang="0">
                <a:pos x="199891" y="6355"/>
              </a:cxn>
              <a:cxn ang="0">
                <a:pos x="220133" y="0"/>
              </a:cxn>
              <a:cxn ang="0">
                <a:pos x="241008" y="6355"/>
              </a:cxn>
              <a:cxn ang="0">
                <a:pos x="282125" y="34317"/>
              </a:cxn>
              <a:cxn ang="0">
                <a:pos x="303000" y="61644"/>
              </a:cxn>
              <a:cxn ang="0">
                <a:pos x="316916" y="75625"/>
              </a:cxn>
              <a:cxn ang="0">
                <a:pos x="323242" y="88971"/>
              </a:cxn>
              <a:cxn ang="0">
                <a:pos x="330200" y="95962"/>
              </a:cxn>
              <a:cxn ang="0">
                <a:pos x="323242" y="109943"/>
              </a:cxn>
              <a:cxn ang="0">
                <a:pos x="303000" y="116298"/>
              </a:cxn>
              <a:cxn ang="0">
                <a:pos x="289083" y="123288"/>
              </a:cxn>
              <a:cxn ang="0">
                <a:pos x="282125" y="144260"/>
              </a:cxn>
              <a:cxn ang="0">
                <a:pos x="275167" y="164596"/>
              </a:cxn>
              <a:cxn ang="0">
                <a:pos x="261883" y="198914"/>
              </a:cxn>
              <a:cxn ang="0">
                <a:pos x="247966" y="233231"/>
              </a:cxn>
              <a:cxn ang="0">
                <a:pos x="234050" y="281530"/>
              </a:cxn>
              <a:cxn ang="0">
                <a:pos x="220133" y="336819"/>
              </a:cxn>
              <a:cxn ang="0">
                <a:pos x="206217" y="398463"/>
              </a:cxn>
              <a:cxn ang="0">
                <a:pos x="158142" y="398463"/>
              </a:cxn>
            </a:cxnLst>
            <a:rect l="txL" t="txT" r="txR" b="txB"/>
            <a:pathLst>
              <a:path w="522" h="627">
                <a:moveTo>
                  <a:pt x="250" y="627"/>
                </a:moveTo>
                <a:lnTo>
                  <a:pt x="250" y="584"/>
                </a:lnTo>
                <a:lnTo>
                  <a:pt x="261" y="540"/>
                </a:lnTo>
                <a:lnTo>
                  <a:pt x="261" y="497"/>
                </a:lnTo>
                <a:lnTo>
                  <a:pt x="261" y="465"/>
                </a:lnTo>
                <a:lnTo>
                  <a:pt x="272" y="421"/>
                </a:lnTo>
                <a:lnTo>
                  <a:pt x="272" y="389"/>
                </a:lnTo>
                <a:lnTo>
                  <a:pt x="272" y="356"/>
                </a:lnTo>
                <a:lnTo>
                  <a:pt x="283" y="335"/>
                </a:lnTo>
                <a:lnTo>
                  <a:pt x="283" y="302"/>
                </a:lnTo>
                <a:lnTo>
                  <a:pt x="283" y="281"/>
                </a:lnTo>
                <a:lnTo>
                  <a:pt x="283" y="259"/>
                </a:lnTo>
                <a:lnTo>
                  <a:pt x="283" y="248"/>
                </a:lnTo>
                <a:lnTo>
                  <a:pt x="283" y="227"/>
                </a:lnTo>
                <a:lnTo>
                  <a:pt x="294" y="216"/>
                </a:lnTo>
                <a:lnTo>
                  <a:pt x="294" y="205"/>
                </a:lnTo>
                <a:lnTo>
                  <a:pt x="283" y="183"/>
                </a:lnTo>
                <a:lnTo>
                  <a:pt x="283" y="173"/>
                </a:lnTo>
                <a:lnTo>
                  <a:pt x="272" y="162"/>
                </a:lnTo>
                <a:lnTo>
                  <a:pt x="261" y="151"/>
                </a:lnTo>
                <a:lnTo>
                  <a:pt x="239" y="151"/>
                </a:lnTo>
                <a:lnTo>
                  <a:pt x="218" y="151"/>
                </a:lnTo>
                <a:lnTo>
                  <a:pt x="196" y="151"/>
                </a:lnTo>
                <a:lnTo>
                  <a:pt x="163" y="151"/>
                </a:lnTo>
                <a:lnTo>
                  <a:pt x="131" y="162"/>
                </a:lnTo>
                <a:lnTo>
                  <a:pt x="87" y="162"/>
                </a:lnTo>
                <a:lnTo>
                  <a:pt x="43" y="173"/>
                </a:lnTo>
                <a:lnTo>
                  <a:pt x="0" y="183"/>
                </a:lnTo>
                <a:lnTo>
                  <a:pt x="0" y="97"/>
                </a:lnTo>
                <a:lnTo>
                  <a:pt x="22" y="97"/>
                </a:lnTo>
                <a:lnTo>
                  <a:pt x="65" y="86"/>
                </a:lnTo>
                <a:lnTo>
                  <a:pt x="109" y="75"/>
                </a:lnTo>
                <a:lnTo>
                  <a:pt x="163" y="75"/>
                </a:lnTo>
                <a:lnTo>
                  <a:pt x="185" y="64"/>
                </a:lnTo>
                <a:lnTo>
                  <a:pt x="207" y="64"/>
                </a:lnTo>
                <a:lnTo>
                  <a:pt x="228" y="54"/>
                </a:lnTo>
                <a:lnTo>
                  <a:pt x="250" y="43"/>
                </a:lnTo>
                <a:lnTo>
                  <a:pt x="261" y="43"/>
                </a:lnTo>
                <a:lnTo>
                  <a:pt x="272" y="32"/>
                </a:lnTo>
                <a:lnTo>
                  <a:pt x="283" y="32"/>
                </a:lnTo>
                <a:lnTo>
                  <a:pt x="294" y="21"/>
                </a:lnTo>
                <a:lnTo>
                  <a:pt x="305" y="10"/>
                </a:lnTo>
                <a:lnTo>
                  <a:pt x="316" y="10"/>
                </a:lnTo>
                <a:lnTo>
                  <a:pt x="326" y="0"/>
                </a:lnTo>
                <a:lnTo>
                  <a:pt x="348" y="0"/>
                </a:lnTo>
                <a:lnTo>
                  <a:pt x="359" y="0"/>
                </a:lnTo>
                <a:lnTo>
                  <a:pt x="381" y="10"/>
                </a:lnTo>
                <a:lnTo>
                  <a:pt x="403" y="32"/>
                </a:lnTo>
                <a:lnTo>
                  <a:pt x="446" y="54"/>
                </a:lnTo>
                <a:lnTo>
                  <a:pt x="457" y="75"/>
                </a:lnTo>
                <a:lnTo>
                  <a:pt x="479" y="97"/>
                </a:lnTo>
                <a:lnTo>
                  <a:pt x="490" y="108"/>
                </a:lnTo>
                <a:lnTo>
                  <a:pt x="501" y="119"/>
                </a:lnTo>
                <a:lnTo>
                  <a:pt x="511" y="129"/>
                </a:lnTo>
                <a:lnTo>
                  <a:pt x="511" y="140"/>
                </a:lnTo>
                <a:lnTo>
                  <a:pt x="522" y="151"/>
                </a:lnTo>
                <a:lnTo>
                  <a:pt x="511" y="162"/>
                </a:lnTo>
                <a:lnTo>
                  <a:pt x="511" y="173"/>
                </a:lnTo>
                <a:lnTo>
                  <a:pt x="490" y="183"/>
                </a:lnTo>
                <a:lnTo>
                  <a:pt x="479" y="183"/>
                </a:lnTo>
                <a:lnTo>
                  <a:pt x="468" y="194"/>
                </a:lnTo>
                <a:lnTo>
                  <a:pt x="457" y="194"/>
                </a:lnTo>
                <a:lnTo>
                  <a:pt x="457" y="205"/>
                </a:lnTo>
                <a:lnTo>
                  <a:pt x="446" y="227"/>
                </a:lnTo>
                <a:lnTo>
                  <a:pt x="435" y="237"/>
                </a:lnTo>
                <a:lnTo>
                  <a:pt x="435" y="259"/>
                </a:lnTo>
                <a:lnTo>
                  <a:pt x="424" y="281"/>
                </a:lnTo>
                <a:lnTo>
                  <a:pt x="414" y="313"/>
                </a:lnTo>
                <a:lnTo>
                  <a:pt x="403" y="335"/>
                </a:lnTo>
                <a:lnTo>
                  <a:pt x="392" y="367"/>
                </a:lnTo>
                <a:lnTo>
                  <a:pt x="381" y="411"/>
                </a:lnTo>
                <a:lnTo>
                  <a:pt x="370" y="443"/>
                </a:lnTo>
                <a:lnTo>
                  <a:pt x="359" y="486"/>
                </a:lnTo>
                <a:lnTo>
                  <a:pt x="348" y="530"/>
                </a:lnTo>
                <a:lnTo>
                  <a:pt x="337" y="573"/>
                </a:lnTo>
                <a:lnTo>
                  <a:pt x="326" y="627"/>
                </a:lnTo>
                <a:lnTo>
                  <a:pt x="250" y="62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10" name="Freeform 66"/>
          <p:cNvSpPr/>
          <p:nvPr/>
        </p:nvSpPr>
        <p:spPr>
          <a:xfrm>
            <a:off x="6610350" y="2208213"/>
            <a:ext cx="257175" cy="76200"/>
          </a:xfrm>
          <a:custGeom>
            <a:avLst/>
            <a:gdLst>
              <a:gd name="txL" fmla="*/ 0 w 403"/>
              <a:gd name="txT" fmla="*/ 0 h 119"/>
              <a:gd name="txR" fmla="*/ 403 w 403"/>
              <a:gd name="txB" fmla="*/ 119 h 119"/>
            </a:gdLst>
            <a:ahLst/>
            <a:cxnLst>
              <a:cxn ang="0">
                <a:pos x="173577" y="7044"/>
              </a:cxn>
              <a:cxn ang="0">
                <a:pos x="194636" y="0"/>
              </a:cxn>
              <a:cxn ang="0">
                <a:pos x="215695" y="0"/>
              </a:cxn>
              <a:cxn ang="0">
                <a:pos x="229096" y="0"/>
              </a:cxn>
              <a:cxn ang="0">
                <a:pos x="243136" y="7044"/>
              </a:cxn>
              <a:cxn ang="0">
                <a:pos x="243136" y="13447"/>
              </a:cxn>
              <a:cxn ang="0">
                <a:pos x="250155" y="20491"/>
              </a:cxn>
              <a:cxn ang="0">
                <a:pos x="250155" y="27534"/>
              </a:cxn>
              <a:cxn ang="0">
                <a:pos x="257175" y="34578"/>
              </a:cxn>
              <a:cxn ang="0">
                <a:pos x="250155" y="34578"/>
              </a:cxn>
              <a:cxn ang="0">
                <a:pos x="250155" y="41622"/>
              </a:cxn>
              <a:cxn ang="0">
                <a:pos x="243136" y="41622"/>
              </a:cxn>
              <a:cxn ang="0">
                <a:pos x="229096" y="48666"/>
              </a:cxn>
              <a:cxn ang="0">
                <a:pos x="222715" y="55069"/>
              </a:cxn>
              <a:cxn ang="0">
                <a:pos x="201656" y="55069"/>
              </a:cxn>
              <a:cxn ang="0">
                <a:pos x="187617" y="62113"/>
              </a:cxn>
              <a:cxn ang="0">
                <a:pos x="166558" y="62113"/>
              </a:cxn>
              <a:cxn ang="0">
                <a:pos x="118058" y="69156"/>
              </a:cxn>
              <a:cxn ang="0">
                <a:pos x="76578" y="76200"/>
              </a:cxn>
              <a:cxn ang="0">
                <a:pos x="35098" y="76200"/>
              </a:cxn>
              <a:cxn ang="0">
                <a:pos x="0" y="76200"/>
              </a:cxn>
              <a:cxn ang="0">
                <a:pos x="0" y="20491"/>
              </a:cxn>
              <a:cxn ang="0">
                <a:pos x="28079" y="13447"/>
              </a:cxn>
              <a:cxn ang="0">
                <a:pos x="55519" y="13447"/>
              </a:cxn>
              <a:cxn ang="0">
                <a:pos x="83598" y="13447"/>
              </a:cxn>
              <a:cxn ang="0">
                <a:pos x="104657" y="7044"/>
              </a:cxn>
              <a:cxn ang="0">
                <a:pos x="125078" y="7044"/>
              </a:cxn>
              <a:cxn ang="0">
                <a:pos x="146137" y="7044"/>
              </a:cxn>
              <a:cxn ang="0">
                <a:pos x="160176" y="7044"/>
              </a:cxn>
              <a:cxn ang="0">
                <a:pos x="173577" y="7044"/>
              </a:cxn>
              <a:cxn ang="0">
                <a:pos x="173577" y="7044"/>
              </a:cxn>
            </a:cxnLst>
            <a:rect l="txL" t="txT" r="txR" b="txB"/>
            <a:pathLst>
              <a:path w="402" h="119">
                <a:moveTo>
                  <a:pt x="272" y="11"/>
                </a:moveTo>
                <a:lnTo>
                  <a:pt x="305" y="0"/>
                </a:lnTo>
                <a:lnTo>
                  <a:pt x="338" y="0"/>
                </a:lnTo>
                <a:lnTo>
                  <a:pt x="359" y="0"/>
                </a:lnTo>
                <a:lnTo>
                  <a:pt x="381" y="11"/>
                </a:lnTo>
                <a:lnTo>
                  <a:pt x="381" y="21"/>
                </a:lnTo>
                <a:lnTo>
                  <a:pt x="392" y="32"/>
                </a:lnTo>
                <a:lnTo>
                  <a:pt x="392" y="43"/>
                </a:lnTo>
                <a:lnTo>
                  <a:pt x="403" y="54"/>
                </a:lnTo>
                <a:lnTo>
                  <a:pt x="392" y="54"/>
                </a:lnTo>
                <a:lnTo>
                  <a:pt x="392" y="65"/>
                </a:lnTo>
                <a:lnTo>
                  <a:pt x="381" y="65"/>
                </a:lnTo>
                <a:lnTo>
                  <a:pt x="359" y="76"/>
                </a:lnTo>
                <a:lnTo>
                  <a:pt x="349" y="86"/>
                </a:lnTo>
                <a:lnTo>
                  <a:pt x="316" y="86"/>
                </a:lnTo>
                <a:lnTo>
                  <a:pt x="294" y="97"/>
                </a:lnTo>
                <a:lnTo>
                  <a:pt x="261" y="97"/>
                </a:lnTo>
                <a:lnTo>
                  <a:pt x="185" y="108"/>
                </a:lnTo>
                <a:lnTo>
                  <a:pt x="120" y="119"/>
                </a:lnTo>
                <a:lnTo>
                  <a:pt x="55" y="119"/>
                </a:lnTo>
                <a:lnTo>
                  <a:pt x="0" y="119"/>
                </a:lnTo>
                <a:lnTo>
                  <a:pt x="0" y="32"/>
                </a:lnTo>
                <a:lnTo>
                  <a:pt x="44" y="21"/>
                </a:lnTo>
                <a:lnTo>
                  <a:pt x="87" y="21"/>
                </a:lnTo>
                <a:lnTo>
                  <a:pt x="131" y="21"/>
                </a:lnTo>
                <a:lnTo>
                  <a:pt x="164" y="11"/>
                </a:lnTo>
                <a:lnTo>
                  <a:pt x="196" y="11"/>
                </a:lnTo>
                <a:lnTo>
                  <a:pt x="229" y="11"/>
                </a:lnTo>
                <a:lnTo>
                  <a:pt x="251" y="11"/>
                </a:lnTo>
                <a:lnTo>
                  <a:pt x="272" y="1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11" name="Freeform 67"/>
          <p:cNvSpPr/>
          <p:nvPr/>
        </p:nvSpPr>
        <p:spPr>
          <a:xfrm>
            <a:off x="6970713" y="2174875"/>
            <a:ext cx="138112" cy="177800"/>
          </a:xfrm>
          <a:custGeom>
            <a:avLst/>
            <a:gdLst>
              <a:gd name="txL" fmla="*/ 0 w 218"/>
              <a:gd name="txT" fmla="*/ 0 h 281"/>
              <a:gd name="txR" fmla="*/ 218 w 218"/>
              <a:gd name="txB" fmla="*/ 281 h 281"/>
            </a:gdLst>
            <a:ahLst/>
            <a:cxnLst>
              <a:cxn ang="0">
                <a:pos x="103901" y="177800"/>
              </a:cxn>
              <a:cxn ang="0">
                <a:pos x="96932" y="177800"/>
              </a:cxn>
              <a:cxn ang="0">
                <a:pos x="89963" y="170840"/>
              </a:cxn>
              <a:cxn ang="0">
                <a:pos x="82994" y="170840"/>
              </a:cxn>
              <a:cxn ang="0">
                <a:pos x="76025" y="157552"/>
              </a:cxn>
              <a:cxn ang="0">
                <a:pos x="69056" y="143632"/>
              </a:cxn>
              <a:cxn ang="0">
                <a:pos x="55118" y="129712"/>
              </a:cxn>
              <a:cxn ang="0">
                <a:pos x="48149" y="116424"/>
              </a:cxn>
              <a:cxn ang="0">
                <a:pos x="41814" y="95544"/>
              </a:cxn>
              <a:cxn ang="0">
                <a:pos x="27876" y="82256"/>
              </a:cxn>
              <a:cxn ang="0">
                <a:pos x="20907" y="61376"/>
              </a:cxn>
              <a:cxn ang="0">
                <a:pos x="13938" y="47456"/>
              </a:cxn>
              <a:cxn ang="0">
                <a:pos x="6969" y="34168"/>
              </a:cxn>
              <a:cxn ang="0">
                <a:pos x="0" y="27208"/>
              </a:cxn>
              <a:cxn ang="0">
                <a:pos x="0" y="20248"/>
              </a:cxn>
              <a:cxn ang="0">
                <a:pos x="0" y="13288"/>
              </a:cxn>
              <a:cxn ang="0">
                <a:pos x="0" y="6960"/>
              </a:cxn>
              <a:cxn ang="0">
                <a:pos x="0" y="6960"/>
              </a:cxn>
              <a:cxn ang="0">
                <a:pos x="0" y="0"/>
              </a:cxn>
              <a:cxn ang="0">
                <a:pos x="13938" y="0"/>
              </a:cxn>
              <a:cxn ang="0">
                <a:pos x="27876" y="0"/>
              </a:cxn>
              <a:cxn ang="0">
                <a:pos x="34845" y="0"/>
              </a:cxn>
              <a:cxn ang="0">
                <a:pos x="48149" y="6960"/>
              </a:cxn>
              <a:cxn ang="0">
                <a:pos x="82994" y="13288"/>
              </a:cxn>
              <a:cxn ang="0">
                <a:pos x="96932" y="20248"/>
              </a:cxn>
              <a:cxn ang="0">
                <a:pos x="110236" y="34168"/>
              </a:cxn>
              <a:cxn ang="0">
                <a:pos x="124174" y="47456"/>
              </a:cxn>
              <a:cxn ang="0">
                <a:pos x="138112" y="68336"/>
              </a:cxn>
              <a:cxn ang="0">
                <a:pos x="138112" y="88584"/>
              </a:cxn>
              <a:cxn ang="0">
                <a:pos x="138112" y="102504"/>
              </a:cxn>
              <a:cxn ang="0">
                <a:pos x="138112" y="122752"/>
              </a:cxn>
              <a:cxn ang="0">
                <a:pos x="138112" y="143632"/>
              </a:cxn>
              <a:cxn ang="0">
                <a:pos x="131143" y="157552"/>
              </a:cxn>
              <a:cxn ang="0">
                <a:pos x="117205" y="170840"/>
              </a:cxn>
              <a:cxn ang="0">
                <a:pos x="110236" y="177800"/>
              </a:cxn>
              <a:cxn ang="0">
                <a:pos x="103901" y="177800"/>
              </a:cxn>
              <a:cxn ang="0">
                <a:pos x="103901" y="177800"/>
              </a:cxn>
            </a:cxnLst>
            <a:rect l="txL" t="txT" r="txR" b="txB"/>
            <a:pathLst>
              <a:path w="218" h="281">
                <a:moveTo>
                  <a:pt x="164" y="281"/>
                </a:moveTo>
                <a:lnTo>
                  <a:pt x="153" y="281"/>
                </a:lnTo>
                <a:lnTo>
                  <a:pt x="142" y="270"/>
                </a:lnTo>
                <a:lnTo>
                  <a:pt x="131" y="270"/>
                </a:lnTo>
                <a:lnTo>
                  <a:pt x="120" y="249"/>
                </a:lnTo>
                <a:lnTo>
                  <a:pt x="109" y="227"/>
                </a:lnTo>
                <a:lnTo>
                  <a:pt x="87" y="205"/>
                </a:lnTo>
                <a:lnTo>
                  <a:pt x="76" y="184"/>
                </a:lnTo>
                <a:lnTo>
                  <a:pt x="66" y="151"/>
                </a:lnTo>
                <a:lnTo>
                  <a:pt x="44" y="130"/>
                </a:lnTo>
                <a:lnTo>
                  <a:pt x="33" y="97"/>
                </a:lnTo>
                <a:lnTo>
                  <a:pt x="22" y="75"/>
                </a:lnTo>
                <a:lnTo>
                  <a:pt x="11" y="54"/>
                </a:lnTo>
                <a:lnTo>
                  <a:pt x="0" y="43"/>
                </a:lnTo>
                <a:lnTo>
                  <a:pt x="0" y="32"/>
                </a:lnTo>
                <a:lnTo>
                  <a:pt x="0" y="21"/>
                </a:lnTo>
                <a:lnTo>
                  <a:pt x="0" y="11"/>
                </a:lnTo>
                <a:lnTo>
                  <a:pt x="0" y="0"/>
                </a:lnTo>
                <a:lnTo>
                  <a:pt x="22" y="0"/>
                </a:lnTo>
                <a:lnTo>
                  <a:pt x="44" y="0"/>
                </a:lnTo>
                <a:lnTo>
                  <a:pt x="55" y="0"/>
                </a:lnTo>
                <a:lnTo>
                  <a:pt x="76" y="11"/>
                </a:lnTo>
                <a:lnTo>
                  <a:pt x="131" y="21"/>
                </a:lnTo>
                <a:lnTo>
                  <a:pt x="153" y="32"/>
                </a:lnTo>
                <a:lnTo>
                  <a:pt x="174" y="54"/>
                </a:lnTo>
                <a:lnTo>
                  <a:pt x="196" y="75"/>
                </a:lnTo>
                <a:lnTo>
                  <a:pt x="218" y="108"/>
                </a:lnTo>
                <a:lnTo>
                  <a:pt x="218" y="140"/>
                </a:lnTo>
                <a:lnTo>
                  <a:pt x="218" y="162"/>
                </a:lnTo>
                <a:lnTo>
                  <a:pt x="218" y="194"/>
                </a:lnTo>
                <a:lnTo>
                  <a:pt x="218" y="227"/>
                </a:lnTo>
                <a:lnTo>
                  <a:pt x="207" y="249"/>
                </a:lnTo>
                <a:lnTo>
                  <a:pt x="185" y="270"/>
                </a:lnTo>
                <a:lnTo>
                  <a:pt x="174" y="281"/>
                </a:lnTo>
                <a:lnTo>
                  <a:pt x="164" y="28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12" name="Freeform 68"/>
          <p:cNvSpPr/>
          <p:nvPr/>
        </p:nvSpPr>
        <p:spPr>
          <a:xfrm>
            <a:off x="7073900" y="1644650"/>
            <a:ext cx="193675" cy="212725"/>
          </a:xfrm>
          <a:custGeom>
            <a:avLst/>
            <a:gdLst>
              <a:gd name="txL" fmla="*/ 0 w 304"/>
              <a:gd name="txT" fmla="*/ 0 h 335"/>
              <a:gd name="txR" fmla="*/ 304 w 304"/>
              <a:gd name="txB" fmla="*/ 335 h 335"/>
            </a:gdLst>
            <a:ahLst/>
            <a:cxnLst>
              <a:cxn ang="0">
                <a:pos x="89830" y="13335"/>
              </a:cxn>
              <a:cxn ang="0">
                <a:pos x="103845" y="20320"/>
              </a:cxn>
              <a:cxn ang="0">
                <a:pos x="124232" y="27305"/>
              </a:cxn>
              <a:cxn ang="0">
                <a:pos x="138248" y="34290"/>
              </a:cxn>
              <a:cxn ang="0">
                <a:pos x="159272" y="48260"/>
              </a:cxn>
              <a:cxn ang="0">
                <a:pos x="173288" y="68580"/>
              </a:cxn>
              <a:cxn ang="0">
                <a:pos x="180296" y="82550"/>
              </a:cxn>
              <a:cxn ang="0">
                <a:pos x="186667" y="102870"/>
              </a:cxn>
              <a:cxn ang="0">
                <a:pos x="193675" y="123825"/>
              </a:cxn>
              <a:cxn ang="0">
                <a:pos x="193675" y="151130"/>
              </a:cxn>
              <a:cxn ang="0">
                <a:pos x="193675" y="171450"/>
              </a:cxn>
              <a:cxn ang="0">
                <a:pos x="186667" y="185420"/>
              </a:cxn>
              <a:cxn ang="0">
                <a:pos x="186667" y="192405"/>
              </a:cxn>
              <a:cxn ang="0">
                <a:pos x="173288" y="199390"/>
              </a:cxn>
              <a:cxn ang="0">
                <a:pos x="166280" y="205740"/>
              </a:cxn>
              <a:cxn ang="0">
                <a:pos x="159272" y="212725"/>
              </a:cxn>
              <a:cxn ang="0">
                <a:pos x="152264" y="212725"/>
              </a:cxn>
              <a:cxn ang="0">
                <a:pos x="145256" y="212725"/>
              </a:cxn>
              <a:cxn ang="0">
                <a:pos x="138248" y="205740"/>
              </a:cxn>
              <a:cxn ang="0">
                <a:pos x="124232" y="199390"/>
              </a:cxn>
              <a:cxn ang="0">
                <a:pos x="117861" y="192405"/>
              </a:cxn>
              <a:cxn ang="0">
                <a:pos x="103845" y="178435"/>
              </a:cxn>
              <a:cxn ang="0">
                <a:pos x="96838" y="164465"/>
              </a:cxn>
              <a:cxn ang="0">
                <a:pos x="82822" y="144145"/>
              </a:cxn>
              <a:cxn ang="0">
                <a:pos x="68806" y="123825"/>
              </a:cxn>
              <a:cxn ang="0">
                <a:pos x="48419" y="102870"/>
              </a:cxn>
              <a:cxn ang="0">
                <a:pos x="34403" y="82550"/>
              </a:cxn>
              <a:cxn ang="0">
                <a:pos x="20387" y="61595"/>
              </a:cxn>
              <a:cxn ang="0">
                <a:pos x="13379" y="48260"/>
              </a:cxn>
              <a:cxn ang="0">
                <a:pos x="6371" y="27305"/>
              </a:cxn>
              <a:cxn ang="0">
                <a:pos x="0" y="20320"/>
              </a:cxn>
              <a:cxn ang="0">
                <a:pos x="0" y="6985"/>
              </a:cxn>
              <a:cxn ang="0">
                <a:pos x="0" y="0"/>
              </a:cxn>
              <a:cxn ang="0">
                <a:pos x="20387" y="0"/>
              </a:cxn>
              <a:cxn ang="0">
                <a:pos x="41411" y="0"/>
              </a:cxn>
              <a:cxn ang="0">
                <a:pos x="89830" y="13335"/>
              </a:cxn>
              <a:cxn ang="0">
                <a:pos x="89830" y="13335"/>
              </a:cxn>
            </a:cxnLst>
            <a:rect l="txL" t="txT" r="txR" b="txB"/>
            <a:pathLst>
              <a:path w="304" h="335">
                <a:moveTo>
                  <a:pt x="141" y="21"/>
                </a:moveTo>
                <a:lnTo>
                  <a:pt x="163" y="32"/>
                </a:lnTo>
                <a:lnTo>
                  <a:pt x="195" y="43"/>
                </a:lnTo>
                <a:lnTo>
                  <a:pt x="217" y="54"/>
                </a:lnTo>
                <a:lnTo>
                  <a:pt x="250" y="76"/>
                </a:lnTo>
                <a:lnTo>
                  <a:pt x="272" y="108"/>
                </a:lnTo>
                <a:lnTo>
                  <a:pt x="283" y="130"/>
                </a:lnTo>
                <a:lnTo>
                  <a:pt x="293" y="162"/>
                </a:lnTo>
                <a:lnTo>
                  <a:pt x="304" y="195"/>
                </a:lnTo>
                <a:lnTo>
                  <a:pt x="304" y="238"/>
                </a:lnTo>
                <a:lnTo>
                  <a:pt x="304" y="270"/>
                </a:lnTo>
                <a:lnTo>
                  <a:pt x="293" y="292"/>
                </a:lnTo>
                <a:lnTo>
                  <a:pt x="293" y="303"/>
                </a:lnTo>
                <a:lnTo>
                  <a:pt x="272" y="314"/>
                </a:lnTo>
                <a:lnTo>
                  <a:pt x="261" y="324"/>
                </a:lnTo>
                <a:lnTo>
                  <a:pt x="250" y="335"/>
                </a:lnTo>
                <a:lnTo>
                  <a:pt x="239" y="335"/>
                </a:lnTo>
                <a:lnTo>
                  <a:pt x="228" y="335"/>
                </a:lnTo>
                <a:lnTo>
                  <a:pt x="217" y="324"/>
                </a:lnTo>
                <a:lnTo>
                  <a:pt x="195" y="314"/>
                </a:lnTo>
                <a:lnTo>
                  <a:pt x="185" y="303"/>
                </a:lnTo>
                <a:lnTo>
                  <a:pt x="163" y="281"/>
                </a:lnTo>
                <a:lnTo>
                  <a:pt x="152" y="259"/>
                </a:lnTo>
                <a:lnTo>
                  <a:pt x="130" y="227"/>
                </a:lnTo>
                <a:lnTo>
                  <a:pt x="108" y="195"/>
                </a:lnTo>
                <a:lnTo>
                  <a:pt x="76" y="162"/>
                </a:lnTo>
                <a:lnTo>
                  <a:pt x="54" y="130"/>
                </a:lnTo>
                <a:lnTo>
                  <a:pt x="32" y="97"/>
                </a:lnTo>
                <a:lnTo>
                  <a:pt x="21" y="76"/>
                </a:lnTo>
                <a:lnTo>
                  <a:pt x="10" y="43"/>
                </a:lnTo>
                <a:lnTo>
                  <a:pt x="0" y="32"/>
                </a:lnTo>
                <a:lnTo>
                  <a:pt x="0" y="11"/>
                </a:lnTo>
                <a:lnTo>
                  <a:pt x="0" y="0"/>
                </a:lnTo>
                <a:lnTo>
                  <a:pt x="32" y="0"/>
                </a:lnTo>
                <a:lnTo>
                  <a:pt x="65" y="0"/>
                </a:lnTo>
                <a:lnTo>
                  <a:pt x="141" y="2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13" name="Freeform 69"/>
          <p:cNvSpPr/>
          <p:nvPr/>
        </p:nvSpPr>
        <p:spPr>
          <a:xfrm>
            <a:off x="6962775" y="1920875"/>
            <a:ext cx="554038" cy="163513"/>
          </a:xfrm>
          <a:custGeom>
            <a:avLst/>
            <a:gdLst>
              <a:gd name="txL" fmla="*/ 0 w 871"/>
              <a:gd name="txT" fmla="*/ 0 h 259"/>
              <a:gd name="txR" fmla="*/ 871 w 871"/>
              <a:gd name="txB" fmla="*/ 259 h 259"/>
            </a:gdLst>
            <a:ahLst/>
            <a:cxnLst>
              <a:cxn ang="0">
                <a:pos x="0" y="136366"/>
              </a:cxn>
              <a:cxn ang="0">
                <a:pos x="0" y="129421"/>
              </a:cxn>
              <a:cxn ang="0">
                <a:pos x="0" y="129421"/>
              </a:cxn>
              <a:cxn ang="0">
                <a:pos x="6997" y="129421"/>
              </a:cxn>
              <a:cxn ang="0">
                <a:pos x="13994" y="122477"/>
              </a:cxn>
              <a:cxn ang="0">
                <a:pos x="20991" y="122477"/>
              </a:cxn>
              <a:cxn ang="0">
                <a:pos x="27988" y="115532"/>
              </a:cxn>
              <a:cxn ang="0">
                <a:pos x="41982" y="109219"/>
              </a:cxn>
              <a:cxn ang="0">
                <a:pos x="55340" y="109219"/>
              </a:cxn>
              <a:cxn ang="0">
                <a:pos x="69334" y="102275"/>
              </a:cxn>
              <a:cxn ang="0">
                <a:pos x="90325" y="95330"/>
              </a:cxn>
              <a:cxn ang="0">
                <a:pos x="111316" y="88385"/>
              </a:cxn>
              <a:cxn ang="0">
                <a:pos x="131671" y="81441"/>
              </a:cxn>
              <a:cxn ang="0">
                <a:pos x="152663" y="74496"/>
              </a:cxn>
              <a:cxn ang="0">
                <a:pos x="180015" y="68183"/>
              </a:cxn>
              <a:cxn ang="0">
                <a:pos x="201006" y="61238"/>
              </a:cxn>
              <a:cxn ang="0">
                <a:pos x="235355" y="54294"/>
              </a:cxn>
              <a:cxn ang="0">
                <a:pos x="284334" y="34092"/>
              </a:cxn>
              <a:cxn ang="0">
                <a:pos x="332677" y="20202"/>
              </a:cxn>
              <a:cxn ang="0">
                <a:pos x="381020" y="13258"/>
              </a:cxn>
              <a:cxn ang="0">
                <a:pos x="415370" y="6313"/>
              </a:cxn>
              <a:cxn ang="0">
                <a:pos x="450355" y="0"/>
              </a:cxn>
              <a:cxn ang="0">
                <a:pos x="471346" y="0"/>
              </a:cxn>
              <a:cxn ang="0">
                <a:pos x="491701" y="0"/>
              </a:cxn>
              <a:cxn ang="0">
                <a:pos x="512692" y="0"/>
              </a:cxn>
              <a:cxn ang="0">
                <a:pos x="526686" y="13258"/>
              </a:cxn>
              <a:cxn ang="0">
                <a:pos x="540044" y="20202"/>
              </a:cxn>
              <a:cxn ang="0">
                <a:pos x="547041" y="34092"/>
              </a:cxn>
              <a:cxn ang="0">
                <a:pos x="554038" y="40405"/>
              </a:cxn>
              <a:cxn ang="0">
                <a:pos x="547041" y="47349"/>
              </a:cxn>
              <a:cxn ang="0">
                <a:pos x="547041" y="54294"/>
              </a:cxn>
              <a:cxn ang="0">
                <a:pos x="533047" y="61238"/>
              </a:cxn>
              <a:cxn ang="0">
                <a:pos x="526686" y="68183"/>
              </a:cxn>
              <a:cxn ang="0">
                <a:pos x="512692" y="74496"/>
              </a:cxn>
              <a:cxn ang="0">
                <a:pos x="491701" y="81441"/>
              </a:cxn>
              <a:cxn ang="0">
                <a:pos x="464349" y="88385"/>
              </a:cxn>
              <a:cxn ang="0">
                <a:pos x="443358" y="95330"/>
              </a:cxn>
              <a:cxn ang="0">
                <a:pos x="388017" y="109219"/>
              </a:cxn>
              <a:cxn ang="0">
                <a:pos x="332677" y="122477"/>
              </a:cxn>
              <a:cxn ang="0">
                <a:pos x="284334" y="136366"/>
              </a:cxn>
              <a:cxn ang="0">
                <a:pos x="235355" y="143311"/>
              </a:cxn>
              <a:cxn ang="0">
                <a:pos x="208003" y="143311"/>
              </a:cxn>
              <a:cxn ang="0">
                <a:pos x="187012" y="149624"/>
              </a:cxn>
              <a:cxn ang="0">
                <a:pos x="166657" y="156568"/>
              </a:cxn>
              <a:cxn ang="0">
                <a:pos x="145666" y="156568"/>
              </a:cxn>
              <a:cxn ang="0">
                <a:pos x="131671" y="156568"/>
              </a:cxn>
              <a:cxn ang="0">
                <a:pos x="117677" y="163513"/>
              </a:cxn>
              <a:cxn ang="0">
                <a:pos x="111316" y="163513"/>
              </a:cxn>
              <a:cxn ang="0">
                <a:pos x="104319" y="163513"/>
              </a:cxn>
              <a:cxn ang="0">
                <a:pos x="69334" y="163513"/>
              </a:cxn>
              <a:cxn ang="0">
                <a:pos x="55340" y="156568"/>
              </a:cxn>
              <a:cxn ang="0">
                <a:pos x="41982" y="156568"/>
              </a:cxn>
              <a:cxn ang="0">
                <a:pos x="27988" y="149624"/>
              </a:cxn>
              <a:cxn ang="0">
                <a:pos x="13994" y="143311"/>
              </a:cxn>
              <a:cxn ang="0">
                <a:pos x="6997" y="136366"/>
              </a:cxn>
              <a:cxn ang="0">
                <a:pos x="0" y="136366"/>
              </a:cxn>
              <a:cxn ang="0">
                <a:pos x="0" y="136366"/>
              </a:cxn>
            </a:cxnLst>
            <a:rect l="txL" t="txT" r="txR" b="txB"/>
            <a:pathLst>
              <a:path w="871" h="259">
                <a:moveTo>
                  <a:pt x="0" y="216"/>
                </a:moveTo>
                <a:lnTo>
                  <a:pt x="0" y="205"/>
                </a:lnTo>
                <a:lnTo>
                  <a:pt x="11" y="205"/>
                </a:lnTo>
                <a:lnTo>
                  <a:pt x="22" y="194"/>
                </a:lnTo>
                <a:lnTo>
                  <a:pt x="33" y="194"/>
                </a:lnTo>
                <a:lnTo>
                  <a:pt x="44" y="183"/>
                </a:lnTo>
                <a:lnTo>
                  <a:pt x="66" y="173"/>
                </a:lnTo>
                <a:lnTo>
                  <a:pt x="87" y="173"/>
                </a:lnTo>
                <a:lnTo>
                  <a:pt x="109" y="162"/>
                </a:lnTo>
                <a:lnTo>
                  <a:pt x="142" y="151"/>
                </a:lnTo>
                <a:lnTo>
                  <a:pt x="175" y="140"/>
                </a:lnTo>
                <a:lnTo>
                  <a:pt x="207" y="129"/>
                </a:lnTo>
                <a:lnTo>
                  <a:pt x="240" y="118"/>
                </a:lnTo>
                <a:lnTo>
                  <a:pt x="283" y="108"/>
                </a:lnTo>
                <a:lnTo>
                  <a:pt x="316" y="97"/>
                </a:lnTo>
                <a:lnTo>
                  <a:pt x="370" y="86"/>
                </a:lnTo>
                <a:lnTo>
                  <a:pt x="447" y="54"/>
                </a:lnTo>
                <a:lnTo>
                  <a:pt x="523" y="32"/>
                </a:lnTo>
                <a:lnTo>
                  <a:pt x="599" y="21"/>
                </a:lnTo>
                <a:lnTo>
                  <a:pt x="653" y="10"/>
                </a:lnTo>
                <a:lnTo>
                  <a:pt x="708" y="0"/>
                </a:lnTo>
                <a:lnTo>
                  <a:pt x="741" y="0"/>
                </a:lnTo>
                <a:lnTo>
                  <a:pt x="773" y="0"/>
                </a:lnTo>
                <a:lnTo>
                  <a:pt x="806" y="0"/>
                </a:lnTo>
                <a:lnTo>
                  <a:pt x="828" y="21"/>
                </a:lnTo>
                <a:lnTo>
                  <a:pt x="849" y="32"/>
                </a:lnTo>
                <a:lnTo>
                  <a:pt x="860" y="54"/>
                </a:lnTo>
                <a:lnTo>
                  <a:pt x="871" y="64"/>
                </a:lnTo>
                <a:lnTo>
                  <a:pt x="860" y="75"/>
                </a:lnTo>
                <a:lnTo>
                  <a:pt x="860" y="86"/>
                </a:lnTo>
                <a:lnTo>
                  <a:pt x="838" y="97"/>
                </a:lnTo>
                <a:lnTo>
                  <a:pt x="828" y="108"/>
                </a:lnTo>
                <a:lnTo>
                  <a:pt x="806" y="118"/>
                </a:lnTo>
                <a:lnTo>
                  <a:pt x="773" y="129"/>
                </a:lnTo>
                <a:lnTo>
                  <a:pt x="730" y="140"/>
                </a:lnTo>
                <a:lnTo>
                  <a:pt x="697" y="151"/>
                </a:lnTo>
                <a:lnTo>
                  <a:pt x="610" y="173"/>
                </a:lnTo>
                <a:lnTo>
                  <a:pt x="523" y="194"/>
                </a:lnTo>
                <a:lnTo>
                  <a:pt x="447" y="216"/>
                </a:lnTo>
                <a:lnTo>
                  <a:pt x="370" y="227"/>
                </a:lnTo>
                <a:lnTo>
                  <a:pt x="327" y="227"/>
                </a:lnTo>
                <a:lnTo>
                  <a:pt x="294" y="237"/>
                </a:lnTo>
                <a:lnTo>
                  <a:pt x="262" y="248"/>
                </a:lnTo>
                <a:lnTo>
                  <a:pt x="229" y="248"/>
                </a:lnTo>
                <a:lnTo>
                  <a:pt x="207" y="248"/>
                </a:lnTo>
                <a:lnTo>
                  <a:pt x="185" y="259"/>
                </a:lnTo>
                <a:lnTo>
                  <a:pt x="175" y="259"/>
                </a:lnTo>
                <a:lnTo>
                  <a:pt x="164" y="259"/>
                </a:lnTo>
                <a:lnTo>
                  <a:pt x="109" y="259"/>
                </a:lnTo>
                <a:lnTo>
                  <a:pt x="87" y="248"/>
                </a:lnTo>
                <a:lnTo>
                  <a:pt x="66" y="248"/>
                </a:lnTo>
                <a:lnTo>
                  <a:pt x="44" y="237"/>
                </a:lnTo>
                <a:lnTo>
                  <a:pt x="22" y="227"/>
                </a:lnTo>
                <a:lnTo>
                  <a:pt x="11" y="216"/>
                </a:lnTo>
                <a:lnTo>
                  <a:pt x="0" y="21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14" name="Freeform 70"/>
          <p:cNvSpPr/>
          <p:nvPr/>
        </p:nvSpPr>
        <p:spPr>
          <a:xfrm>
            <a:off x="7197725" y="2001838"/>
            <a:ext cx="179388" cy="398462"/>
          </a:xfrm>
          <a:custGeom>
            <a:avLst/>
            <a:gdLst>
              <a:gd name="txL" fmla="*/ 0 w 283"/>
              <a:gd name="txT" fmla="*/ 0 h 628"/>
              <a:gd name="txR" fmla="*/ 283 w 283"/>
              <a:gd name="txB" fmla="*/ 628 h 628"/>
            </a:gdLst>
            <a:ahLst/>
            <a:cxnLst>
              <a:cxn ang="0">
                <a:pos x="179388" y="103422"/>
              </a:cxn>
              <a:cxn ang="0">
                <a:pos x="179388" y="109767"/>
              </a:cxn>
              <a:cxn ang="0">
                <a:pos x="179388" y="116747"/>
              </a:cxn>
              <a:cxn ang="0">
                <a:pos x="173049" y="123726"/>
              </a:cxn>
              <a:cxn ang="0">
                <a:pos x="173049" y="130706"/>
              </a:cxn>
              <a:cxn ang="0">
                <a:pos x="166077" y="144030"/>
              </a:cxn>
              <a:cxn ang="0">
                <a:pos x="166077" y="157989"/>
              </a:cxn>
              <a:cxn ang="0">
                <a:pos x="159104" y="171948"/>
              </a:cxn>
              <a:cxn ang="0">
                <a:pos x="152131" y="185272"/>
              </a:cxn>
              <a:cxn ang="0">
                <a:pos x="138186" y="206210"/>
              </a:cxn>
              <a:cxn ang="0">
                <a:pos x="131213" y="226514"/>
              </a:cxn>
              <a:cxn ang="0">
                <a:pos x="117268" y="254432"/>
              </a:cxn>
              <a:cxn ang="0">
                <a:pos x="103956" y="274736"/>
              </a:cxn>
              <a:cxn ang="0">
                <a:pos x="90011" y="302019"/>
              </a:cxn>
              <a:cxn ang="0">
                <a:pos x="76066" y="336282"/>
              </a:cxn>
              <a:cxn ang="0">
                <a:pos x="55781" y="364199"/>
              </a:cxn>
              <a:cxn ang="0">
                <a:pos x="41836" y="398462"/>
              </a:cxn>
              <a:cxn ang="0">
                <a:pos x="0" y="398462"/>
              </a:cxn>
              <a:cxn ang="0">
                <a:pos x="13945" y="336282"/>
              </a:cxn>
              <a:cxn ang="0">
                <a:pos x="27891" y="281715"/>
              </a:cxn>
              <a:cxn ang="0">
                <a:pos x="41836" y="226514"/>
              </a:cxn>
              <a:cxn ang="0">
                <a:pos x="55781" y="178927"/>
              </a:cxn>
              <a:cxn ang="0">
                <a:pos x="62120" y="130706"/>
              </a:cxn>
              <a:cxn ang="0">
                <a:pos x="69093" y="82484"/>
              </a:cxn>
              <a:cxn ang="0">
                <a:pos x="69093" y="41242"/>
              </a:cxn>
              <a:cxn ang="0">
                <a:pos x="76066" y="0"/>
              </a:cxn>
              <a:cxn ang="0">
                <a:pos x="96984" y="20938"/>
              </a:cxn>
              <a:cxn ang="0">
                <a:pos x="117268" y="34263"/>
              </a:cxn>
              <a:cxn ang="0">
                <a:pos x="131213" y="55201"/>
              </a:cxn>
              <a:cxn ang="0">
                <a:pos x="145158" y="68525"/>
              </a:cxn>
              <a:cxn ang="0">
                <a:pos x="159104" y="75505"/>
              </a:cxn>
              <a:cxn ang="0">
                <a:pos x="166077" y="89464"/>
              </a:cxn>
              <a:cxn ang="0">
                <a:pos x="173049" y="96443"/>
              </a:cxn>
              <a:cxn ang="0">
                <a:pos x="179388" y="103422"/>
              </a:cxn>
              <a:cxn ang="0">
                <a:pos x="179388" y="103422"/>
              </a:cxn>
            </a:cxnLst>
            <a:rect l="txL" t="txT" r="txR" b="txB"/>
            <a:pathLst>
              <a:path w="283" h="628">
                <a:moveTo>
                  <a:pt x="283" y="163"/>
                </a:moveTo>
                <a:lnTo>
                  <a:pt x="283" y="173"/>
                </a:lnTo>
                <a:lnTo>
                  <a:pt x="283" y="184"/>
                </a:lnTo>
                <a:lnTo>
                  <a:pt x="273" y="195"/>
                </a:lnTo>
                <a:lnTo>
                  <a:pt x="273" y="206"/>
                </a:lnTo>
                <a:lnTo>
                  <a:pt x="262" y="227"/>
                </a:lnTo>
                <a:lnTo>
                  <a:pt x="262" y="249"/>
                </a:lnTo>
                <a:lnTo>
                  <a:pt x="251" y="271"/>
                </a:lnTo>
                <a:lnTo>
                  <a:pt x="240" y="292"/>
                </a:lnTo>
                <a:lnTo>
                  <a:pt x="218" y="325"/>
                </a:lnTo>
                <a:lnTo>
                  <a:pt x="207" y="357"/>
                </a:lnTo>
                <a:lnTo>
                  <a:pt x="185" y="401"/>
                </a:lnTo>
                <a:lnTo>
                  <a:pt x="164" y="433"/>
                </a:lnTo>
                <a:lnTo>
                  <a:pt x="142" y="476"/>
                </a:lnTo>
                <a:lnTo>
                  <a:pt x="120" y="530"/>
                </a:lnTo>
                <a:lnTo>
                  <a:pt x="88" y="574"/>
                </a:lnTo>
                <a:lnTo>
                  <a:pt x="66" y="628"/>
                </a:lnTo>
                <a:lnTo>
                  <a:pt x="0" y="628"/>
                </a:lnTo>
                <a:lnTo>
                  <a:pt x="22" y="530"/>
                </a:lnTo>
                <a:lnTo>
                  <a:pt x="44" y="444"/>
                </a:lnTo>
                <a:lnTo>
                  <a:pt x="66" y="357"/>
                </a:lnTo>
                <a:lnTo>
                  <a:pt x="88" y="282"/>
                </a:lnTo>
                <a:lnTo>
                  <a:pt x="98" y="206"/>
                </a:lnTo>
                <a:lnTo>
                  <a:pt x="109" y="130"/>
                </a:lnTo>
                <a:lnTo>
                  <a:pt x="109" y="65"/>
                </a:lnTo>
                <a:lnTo>
                  <a:pt x="120" y="0"/>
                </a:lnTo>
                <a:lnTo>
                  <a:pt x="153" y="33"/>
                </a:lnTo>
                <a:lnTo>
                  <a:pt x="185" y="54"/>
                </a:lnTo>
                <a:lnTo>
                  <a:pt x="207" y="87"/>
                </a:lnTo>
                <a:lnTo>
                  <a:pt x="229" y="108"/>
                </a:lnTo>
                <a:lnTo>
                  <a:pt x="251" y="119"/>
                </a:lnTo>
                <a:lnTo>
                  <a:pt x="262" y="141"/>
                </a:lnTo>
                <a:lnTo>
                  <a:pt x="273" y="152"/>
                </a:lnTo>
                <a:lnTo>
                  <a:pt x="283" y="163"/>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15" name="Freeform 71"/>
          <p:cNvSpPr/>
          <p:nvPr/>
        </p:nvSpPr>
        <p:spPr>
          <a:xfrm>
            <a:off x="6962775" y="2579688"/>
            <a:ext cx="554038" cy="165100"/>
          </a:xfrm>
          <a:custGeom>
            <a:avLst/>
            <a:gdLst>
              <a:gd name="txL" fmla="*/ 0 w 871"/>
              <a:gd name="txT" fmla="*/ 0 h 260"/>
              <a:gd name="txR" fmla="*/ 871 w 871"/>
              <a:gd name="txB" fmla="*/ 260 h 260"/>
            </a:gdLst>
            <a:ahLst/>
            <a:cxnLst>
              <a:cxn ang="0">
                <a:pos x="270340" y="48260"/>
              </a:cxn>
              <a:cxn ang="0">
                <a:pos x="353032" y="27305"/>
              </a:cxn>
              <a:cxn ang="0">
                <a:pos x="409009" y="13970"/>
              </a:cxn>
              <a:cxn ang="0">
                <a:pos x="429364" y="6985"/>
              </a:cxn>
              <a:cxn ang="0">
                <a:pos x="450355" y="0"/>
              </a:cxn>
              <a:cxn ang="0">
                <a:pos x="464349" y="0"/>
              </a:cxn>
              <a:cxn ang="0">
                <a:pos x="484704" y="0"/>
              </a:cxn>
              <a:cxn ang="0">
                <a:pos x="512692" y="0"/>
              </a:cxn>
              <a:cxn ang="0">
                <a:pos x="540044" y="13970"/>
              </a:cxn>
              <a:cxn ang="0">
                <a:pos x="547041" y="34290"/>
              </a:cxn>
              <a:cxn ang="0">
                <a:pos x="547041" y="41275"/>
              </a:cxn>
              <a:cxn ang="0">
                <a:pos x="540044" y="48260"/>
              </a:cxn>
              <a:cxn ang="0">
                <a:pos x="526686" y="54610"/>
              </a:cxn>
              <a:cxn ang="0">
                <a:pos x="505695" y="61595"/>
              </a:cxn>
              <a:cxn ang="0">
                <a:pos x="477707" y="68580"/>
              </a:cxn>
              <a:cxn ang="0">
                <a:pos x="443358" y="82550"/>
              </a:cxn>
              <a:cxn ang="0">
                <a:pos x="402012" y="95885"/>
              </a:cxn>
              <a:cxn ang="0">
                <a:pos x="353032" y="102870"/>
              </a:cxn>
              <a:cxn ang="0">
                <a:pos x="277337" y="123825"/>
              </a:cxn>
              <a:cxn ang="0">
                <a:pos x="194009" y="144145"/>
              </a:cxn>
              <a:cxn ang="0">
                <a:pos x="131671" y="158115"/>
              </a:cxn>
              <a:cxn ang="0">
                <a:pos x="97322" y="165100"/>
              </a:cxn>
              <a:cxn ang="0">
                <a:pos x="83328" y="165100"/>
              </a:cxn>
              <a:cxn ang="0">
                <a:pos x="69334" y="165100"/>
              </a:cxn>
              <a:cxn ang="0">
                <a:pos x="41982" y="158115"/>
              </a:cxn>
              <a:cxn ang="0">
                <a:pos x="13994" y="144145"/>
              </a:cxn>
              <a:cxn ang="0">
                <a:pos x="0" y="123825"/>
              </a:cxn>
              <a:cxn ang="0">
                <a:pos x="0" y="116840"/>
              </a:cxn>
              <a:cxn ang="0">
                <a:pos x="6997" y="116840"/>
              </a:cxn>
              <a:cxn ang="0">
                <a:pos x="20991" y="109855"/>
              </a:cxn>
              <a:cxn ang="0">
                <a:pos x="41982" y="102870"/>
              </a:cxn>
              <a:cxn ang="0">
                <a:pos x="69334" y="95885"/>
              </a:cxn>
              <a:cxn ang="0">
                <a:pos x="104319" y="89535"/>
              </a:cxn>
              <a:cxn ang="0">
                <a:pos x="145666" y="82550"/>
              </a:cxn>
              <a:cxn ang="0">
                <a:pos x="194009" y="68580"/>
              </a:cxn>
              <a:cxn ang="0">
                <a:pos x="221997" y="61595"/>
              </a:cxn>
            </a:cxnLst>
            <a:rect l="txL" t="txT" r="txR" b="txB"/>
            <a:pathLst>
              <a:path w="871" h="260">
                <a:moveTo>
                  <a:pt x="349" y="97"/>
                </a:moveTo>
                <a:lnTo>
                  <a:pt x="425" y="76"/>
                </a:lnTo>
                <a:lnTo>
                  <a:pt x="501" y="54"/>
                </a:lnTo>
                <a:lnTo>
                  <a:pt x="555" y="43"/>
                </a:lnTo>
                <a:lnTo>
                  <a:pt x="610" y="22"/>
                </a:lnTo>
                <a:lnTo>
                  <a:pt x="643" y="22"/>
                </a:lnTo>
                <a:lnTo>
                  <a:pt x="653" y="11"/>
                </a:lnTo>
                <a:lnTo>
                  <a:pt x="675" y="11"/>
                </a:lnTo>
                <a:lnTo>
                  <a:pt x="697" y="11"/>
                </a:lnTo>
                <a:lnTo>
                  <a:pt x="708" y="0"/>
                </a:lnTo>
                <a:lnTo>
                  <a:pt x="719" y="0"/>
                </a:lnTo>
                <a:lnTo>
                  <a:pt x="730" y="0"/>
                </a:lnTo>
                <a:lnTo>
                  <a:pt x="741" y="0"/>
                </a:lnTo>
                <a:lnTo>
                  <a:pt x="762" y="0"/>
                </a:lnTo>
                <a:lnTo>
                  <a:pt x="784" y="0"/>
                </a:lnTo>
                <a:lnTo>
                  <a:pt x="806" y="0"/>
                </a:lnTo>
                <a:lnTo>
                  <a:pt x="828" y="11"/>
                </a:lnTo>
                <a:lnTo>
                  <a:pt x="849" y="22"/>
                </a:lnTo>
                <a:lnTo>
                  <a:pt x="860" y="32"/>
                </a:lnTo>
                <a:lnTo>
                  <a:pt x="860" y="54"/>
                </a:lnTo>
                <a:lnTo>
                  <a:pt x="871" y="54"/>
                </a:lnTo>
                <a:lnTo>
                  <a:pt x="860" y="65"/>
                </a:lnTo>
                <a:lnTo>
                  <a:pt x="849" y="76"/>
                </a:lnTo>
                <a:lnTo>
                  <a:pt x="828" y="86"/>
                </a:lnTo>
                <a:lnTo>
                  <a:pt x="817" y="86"/>
                </a:lnTo>
                <a:lnTo>
                  <a:pt x="795" y="97"/>
                </a:lnTo>
                <a:lnTo>
                  <a:pt x="773" y="108"/>
                </a:lnTo>
                <a:lnTo>
                  <a:pt x="751" y="108"/>
                </a:lnTo>
                <a:lnTo>
                  <a:pt x="730" y="119"/>
                </a:lnTo>
                <a:lnTo>
                  <a:pt x="697" y="130"/>
                </a:lnTo>
                <a:lnTo>
                  <a:pt x="664" y="141"/>
                </a:lnTo>
                <a:lnTo>
                  <a:pt x="632" y="151"/>
                </a:lnTo>
                <a:lnTo>
                  <a:pt x="599" y="151"/>
                </a:lnTo>
                <a:lnTo>
                  <a:pt x="555" y="162"/>
                </a:lnTo>
                <a:lnTo>
                  <a:pt x="523" y="173"/>
                </a:lnTo>
                <a:lnTo>
                  <a:pt x="436" y="195"/>
                </a:lnTo>
                <a:lnTo>
                  <a:pt x="370" y="216"/>
                </a:lnTo>
                <a:lnTo>
                  <a:pt x="305" y="227"/>
                </a:lnTo>
                <a:lnTo>
                  <a:pt x="251" y="238"/>
                </a:lnTo>
                <a:lnTo>
                  <a:pt x="207" y="249"/>
                </a:lnTo>
                <a:lnTo>
                  <a:pt x="175" y="260"/>
                </a:lnTo>
                <a:lnTo>
                  <a:pt x="153" y="260"/>
                </a:lnTo>
                <a:lnTo>
                  <a:pt x="142" y="260"/>
                </a:lnTo>
                <a:lnTo>
                  <a:pt x="131" y="260"/>
                </a:lnTo>
                <a:lnTo>
                  <a:pt x="109" y="260"/>
                </a:lnTo>
                <a:lnTo>
                  <a:pt x="87" y="249"/>
                </a:lnTo>
                <a:lnTo>
                  <a:pt x="66" y="249"/>
                </a:lnTo>
                <a:lnTo>
                  <a:pt x="44" y="238"/>
                </a:lnTo>
                <a:lnTo>
                  <a:pt x="22" y="227"/>
                </a:lnTo>
                <a:lnTo>
                  <a:pt x="0" y="216"/>
                </a:lnTo>
                <a:lnTo>
                  <a:pt x="0" y="195"/>
                </a:lnTo>
                <a:lnTo>
                  <a:pt x="0" y="184"/>
                </a:lnTo>
                <a:lnTo>
                  <a:pt x="11" y="184"/>
                </a:lnTo>
                <a:lnTo>
                  <a:pt x="22" y="173"/>
                </a:lnTo>
                <a:lnTo>
                  <a:pt x="33" y="173"/>
                </a:lnTo>
                <a:lnTo>
                  <a:pt x="44" y="173"/>
                </a:lnTo>
                <a:lnTo>
                  <a:pt x="66" y="162"/>
                </a:lnTo>
                <a:lnTo>
                  <a:pt x="87" y="162"/>
                </a:lnTo>
                <a:lnTo>
                  <a:pt x="109" y="151"/>
                </a:lnTo>
                <a:lnTo>
                  <a:pt x="131" y="151"/>
                </a:lnTo>
                <a:lnTo>
                  <a:pt x="164" y="141"/>
                </a:lnTo>
                <a:lnTo>
                  <a:pt x="196" y="130"/>
                </a:lnTo>
                <a:lnTo>
                  <a:pt x="229" y="130"/>
                </a:lnTo>
                <a:lnTo>
                  <a:pt x="262" y="119"/>
                </a:lnTo>
                <a:lnTo>
                  <a:pt x="305" y="108"/>
                </a:lnTo>
                <a:lnTo>
                  <a:pt x="349" y="9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16" name="Freeform 72"/>
          <p:cNvSpPr/>
          <p:nvPr/>
        </p:nvSpPr>
        <p:spPr>
          <a:xfrm>
            <a:off x="6921500" y="2305050"/>
            <a:ext cx="684213" cy="184150"/>
          </a:xfrm>
          <a:custGeom>
            <a:avLst/>
            <a:gdLst>
              <a:gd name="txL" fmla="*/ 0 w 1078"/>
              <a:gd name="txT" fmla="*/ 0 h 292"/>
              <a:gd name="txR" fmla="*/ 1078 w 1078"/>
              <a:gd name="txB" fmla="*/ 292 h 292"/>
            </a:gdLst>
            <a:ahLst/>
            <a:cxnLst>
              <a:cxn ang="0">
                <a:pos x="90128" y="184150"/>
              </a:cxn>
              <a:cxn ang="0">
                <a:pos x="76165" y="184150"/>
              </a:cxn>
              <a:cxn ang="0">
                <a:pos x="62201" y="184150"/>
              </a:cxn>
              <a:cxn ang="0">
                <a:pos x="48238" y="177843"/>
              </a:cxn>
              <a:cxn ang="0">
                <a:pos x="34274" y="170906"/>
              </a:cxn>
              <a:cxn ang="0">
                <a:pos x="20945" y="163969"/>
              </a:cxn>
              <a:cxn ang="0">
                <a:pos x="6982" y="157032"/>
              </a:cxn>
              <a:cxn ang="0">
                <a:pos x="0" y="143158"/>
              </a:cxn>
              <a:cxn ang="0">
                <a:pos x="0" y="136851"/>
              </a:cxn>
              <a:cxn ang="0">
                <a:pos x="34274" y="129914"/>
              </a:cxn>
              <a:cxn ang="0">
                <a:pos x="76165" y="122977"/>
              </a:cxn>
              <a:cxn ang="0">
                <a:pos x="110439" y="109103"/>
              </a:cxn>
              <a:cxn ang="0">
                <a:pos x="152329" y="102796"/>
              </a:cxn>
              <a:cxn ang="0">
                <a:pos x="179622" y="95859"/>
              </a:cxn>
              <a:cxn ang="0">
                <a:pos x="213896" y="88922"/>
              </a:cxn>
              <a:cxn ang="0">
                <a:pos x="241823" y="81985"/>
              </a:cxn>
              <a:cxn ang="0">
                <a:pos x="269750" y="75047"/>
              </a:cxn>
              <a:cxn ang="0">
                <a:pos x="297042" y="68110"/>
              </a:cxn>
              <a:cxn ang="0">
                <a:pos x="324969" y="61804"/>
              </a:cxn>
              <a:cxn ang="0">
                <a:pos x="345280" y="54867"/>
              </a:cxn>
              <a:cxn ang="0">
                <a:pos x="366225" y="47929"/>
              </a:cxn>
              <a:cxn ang="0">
                <a:pos x="387171" y="40992"/>
              </a:cxn>
              <a:cxn ang="0">
                <a:pos x="400499" y="34055"/>
              </a:cxn>
              <a:cxn ang="0">
                <a:pos x="421445" y="34055"/>
              </a:cxn>
              <a:cxn ang="0">
                <a:pos x="435408" y="27749"/>
              </a:cxn>
              <a:cxn ang="0">
                <a:pos x="455719" y="20811"/>
              </a:cxn>
              <a:cxn ang="0">
                <a:pos x="476664" y="13874"/>
              </a:cxn>
              <a:cxn ang="0">
                <a:pos x="517920" y="6937"/>
              </a:cxn>
              <a:cxn ang="0">
                <a:pos x="545847" y="0"/>
              </a:cxn>
              <a:cxn ang="0">
                <a:pos x="580121" y="0"/>
              </a:cxn>
              <a:cxn ang="0">
                <a:pos x="601066" y="0"/>
              </a:cxn>
              <a:cxn ang="0">
                <a:pos x="622012" y="0"/>
              </a:cxn>
              <a:cxn ang="0">
                <a:pos x="635341" y="6937"/>
              </a:cxn>
              <a:cxn ang="0">
                <a:pos x="656286" y="13874"/>
              </a:cxn>
              <a:cxn ang="0">
                <a:pos x="670249" y="20811"/>
              </a:cxn>
              <a:cxn ang="0">
                <a:pos x="677231" y="27749"/>
              </a:cxn>
              <a:cxn ang="0">
                <a:pos x="677231" y="34055"/>
              </a:cxn>
              <a:cxn ang="0">
                <a:pos x="684213" y="40992"/>
              </a:cxn>
              <a:cxn ang="0">
                <a:pos x="677231" y="47929"/>
              </a:cxn>
              <a:cxn ang="0">
                <a:pos x="677231" y="54867"/>
              </a:cxn>
              <a:cxn ang="0">
                <a:pos x="670249" y="61804"/>
              </a:cxn>
              <a:cxn ang="0">
                <a:pos x="656286" y="61804"/>
              </a:cxn>
              <a:cxn ang="0">
                <a:pos x="642322" y="68110"/>
              </a:cxn>
              <a:cxn ang="0">
                <a:pos x="628993" y="68110"/>
              </a:cxn>
              <a:cxn ang="0">
                <a:pos x="615030" y="75047"/>
              </a:cxn>
              <a:cxn ang="0">
                <a:pos x="594085" y="81985"/>
              </a:cxn>
              <a:cxn ang="0">
                <a:pos x="573139" y="81985"/>
              </a:cxn>
              <a:cxn ang="0">
                <a:pos x="545847" y="88922"/>
              </a:cxn>
              <a:cxn ang="0">
                <a:pos x="517920" y="95859"/>
              </a:cxn>
              <a:cxn ang="0">
                <a:pos x="483646" y="102796"/>
              </a:cxn>
              <a:cxn ang="0">
                <a:pos x="407481" y="116040"/>
              </a:cxn>
              <a:cxn ang="0">
                <a:pos x="345280" y="122977"/>
              </a:cxn>
              <a:cxn ang="0">
                <a:pos x="283079" y="136851"/>
              </a:cxn>
              <a:cxn ang="0">
                <a:pos x="227859" y="143158"/>
              </a:cxn>
              <a:cxn ang="0">
                <a:pos x="200567" y="157032"/>
              </a:cxn>
              <a:cxn ang="0">
                <a:pos x="172640" y="163969"/>
              </a:cxn>
              <a:cxn ang="0">
                <a:pos x="152329" y="163969"/>
              </a:cxn>
              <a:cxn ang="0">
                <a:pos x="138366" y="170906"/>
              </a:cxn>
              <a:cxn ang="0">
                <a:pos x="117421" y="177843"/>
              </a:cxn>
              <a:cxn ang="0">
                <a:pos x="103457" y="177843"/>
              </a:cxn>
              <a:cxn ang="0">
                <a:pos x="96475" y="184150"/>
              </a:cxn>
              <a:cxn ang="0">
                <a:pos x="90128" y="184150"/>
              </a:cxn>
              <a:cxn ang="0">
                <a:pos x="90128" y="184150"/>
              </a:cxn>
            </a:cxnLst>
            <a:rect l="txL" t="txT" r="txR" b="txB"/>
            <a:pathLst>
              <a:path w="1078" h="292">
                <a:moveTo>
                  <a:pt x="142" y="292"/>
                </a:moveTo>
                <a:lnTo>
                  <a:pt x="120" y="292"/>
                </a:lnTo>
                <a:lnTo>
                  <a:pt x="98" y="292"/>
                </a:lnTo>
                <a:lnTo>
                  <a:pt x="76" y="282"/>
                </a:lnTo>
                <a:lnTo>
                  <a:pt x="54" y="271"/>
                </a:lnTo>
                <a:lnTo>
                  <a:pt x="33" y="260"/>
                </a:lnTo>
                <a:lnTo>
                  <a:pt x="11" y="249"/>
                </a:lnTo>
                <a:lnTo>
                  <a:pt x="0" y="227"/>
                </a:lnTo>
                <a:lnTo>
                  <a:pt x="0" y="217"/>
                </a:lnTo>
                <a:lnTo>
                  <a:pt x="54" y="206"/>
                </a:lnTo>
                <a:lnTo>
                  <a:pt x="120" y="195"/>
                </a:lnTo>
                <a:lnTo>
                  <a:pt x="174" y="173"/>
                </a:lnTo>
                <a:lnTo>
                  <a:pt x="240" y="163"/>
                </a:lnTo>
                <a:lnTo>
                  <a:pt x="283" y="152"/>
                </a:lnTo>
                <a:lnTo>
                  <a:pt x="337" y="141"/>
                </a:lnTo>
                <a:lnTo>
                  <a:pt x="381" y="130"/>
                </a:lnTo>
                <a:lnTo>
                  <a:pt x="425" y="119"/>
                </a:lnTo>
                <a:lnTo>
                  <a:pt x="468" y="108"/>
                </a:lnTo>
                <a:lnTo>
                  <a:pt x="512" y="98"/>
                </a:lnTo>
                <a:lnTo>
                  <a:pt x="544" y="87"/>
                </a:lnTo>
                <a:lnTo>
                  <a:pt x="577" y="76"/>
                </a:lnTo>
                <a:lnTo>
                  <a:pt x="610" y="65"/>
                </a:lnTo>
                <a:lnTo>
                  <a:pt x="631" y="54"/>
                </a:lnTo>
                <a:lnTo>
                  <a:pt x="664" y="54"/>
                </a:lnTo>
                <a:lnTo>
                  <a:pt x="686" y="44"/>
                </a:lnTo>
                <a:lnTo>
                  <a:pt x="718" y="33"/>
                </a:lnTo>
                <a:lnTo>
                  <a:pt x="751" y="22"/>
                </a:lnTo>
                <a:lnTo>
                  <a:pt x="816" y="11"/>
                </a:lnTo>
                <a:lnTo>
                  <a:pt x="860" y="0"/>
                </a:lnTo>
                <a:lnTo>
                  <a:pt x="914" y="0"/>
                </a:lnTo>
                <a:lnTo>
                  <a:pt x="947" y="0"/>
                </a:lnTo>
                <a:lnTo>
                  <a:pt x="980" y="0"/>
                </a:lnTo>
                <a:lnTo>
                  <a:pt x="1001" y="11"/>
                </a:lnTo>
                <a:lnTo>
                  <a:pt x="1034" y="22"/>
                </a:lnTo>
                <a:lnTo>
                  <a:pt x="1056" y="33"/>
                </a:lnTo>
                <a:lnTo>
                  <a:pt x="1067" y="44"/>
                </a:lnTo>
                <a:lnTo>
                  <a:pt x="1067" y="54"/>
                </a:lnTo>
                <a:lnTo>
                  <a:pt x="1078" y="65"/>
                </a:lnTo>
                <a:lnTo>
                  <a:pt x="1067" y="76"/>
                </a:lnTo>
                <a:lnTo>
                  <a:pt x="1067" y="87"/>
                </a:lnTo>
                <a:lnTo>
                  <a:pt x="1056" y="98"/>
                </a:lnTo>
                <a:lnTo>
                  <a:pt x="1034" y="98"/>
                </a:lnTo>
                <a:lnTo>
                  <a:pt x="1012" y="108"/>
                </a:lnTo>
                <a:lnTo>
                  <a:pt x="991" y="108"/>
                </a:lnTo>
                <a:lnTo>
                  <a:pt x="969" y="119"/>
                </a:lnTo>
                <a:lnTo>
                  <a:pt x="936" y="130"/>
                </a:lnTo>
                <a:lnTo>
                  <a:pt x="903" y="130"/>
                </a:lnTo>
                <a:lnTo>
                  <a:pt x="860" y="141"/>
                </a:lnTo>
                <a:lnTo>
                  <a:pt x="816" y="152"/>
                </a:lnTo>
                <a:lnTo>
                  <a:pt x="762" y="163"/>
                </a:lnTo>
                <a:lnTo>
                  <a:pt x="642" y="184"/>
                </a:lnTo>
                <a:lnTo>
                  <a:pt x="544" y="195"/>
                </a:lnTo>
                <a:lnTo>
                  <a:pt x="446" y="217"/>
                </a:lnTo>
                <a:lnTo>
                  <a:pt x="359" y="227"/>
                </a:lnTo>
                <a:lnTo>
                  <a:pt x="316" y="249"/>
                </a:lnTo>
                <a:lnTo>
                  <a:pt x="272" y="260"/>
                </a:lnTo>
                <a:lnTo>
                  <a:pt x="240" y="260"/>
                </a:lnTo>
                <a:lnTo>
                  <a:pt x="218" y="271"/>
                </a:lnTo>
                <a:lnTo>
                  <a:pt x="185" y="282"/>
                </a:lnTo>
                <a:lnTo>
                  <a:pt x="163" y="282"/>
                </a:lnTo>
                <a:lnTo>
                  <a:pt x="152" y="292"/>
                </a:lnTo>
                <a:lnTo>
                  <a:pt x="142" y="29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17" name="Freeform 73"/>
          <p:cNvSpPr/>
          <p:nvPr/>
        </p:nvSpPr>
        <p:spPr>
          <a:xfrm>
            <a:off x="7156450" y="2400300"/>
            <a:ext cx="96838" cy="989013"/>
          </a:xfrm>
          <a:custGeom>
            <a:avLst/>
            <a:gdLst>
              <a:gd name="txL" fmla="*/ 0 w 153"/>
              <a:gd name="txT" fmla="*/ 0 h 1557"/>
              <a:gd name="txR" fmla="*/ 153 w 153"/>
              <a:gd name="txB" fmla="*/ 1557 h 1557"/>
            </a:gdLst>
            <a:ahLst/>
            <a:cxnLst>
              <a:cxn ang="0">
                <a:pos x="82914" y="769232"/>
              </a:cxn>
              <a:cxn ang="0">
                <a:pos x="75951" y="796546"/>
              </a:cxn>
              <a:cxn ang="0">
                <a:pos x="75951" y="824495"/>
              </a:cxn>
              <a:cxn ang="0">
                <a:pos x="75951" y="844822"/>
              </a:cxn>
              <a:cxn ang="0">
                <a:pos x="75951" y="865783"/>
              </a:cxn>
              <a:cxn ang="0">
                <a:pos x="68989" y="886110"/>
              </a:cxn>
              <a:cxn ang="0">
                <a:pos x="68989" y="900084"/>
              </a:cxn>
              <a:cxn ang="0">
                <a:pos x="68989" y="920411"/>
              </a:cxn>
              <a:cxn ang="0">
                <a:pos x="62027" y="934385"/>
              </a:cxn>
              <a:cxn ang="0">
                <a:pos x="62027" y="947725"/>
              </a:cxn>
              <a:cxn ang="0">
                <a:pos x="62027" y="954712"/>
              </a:cxn>
              <a:cxn ang="0">
                <a:pos x="55065" y="968686"/>
              </a:cxn>
              <a:cxn ang="0">
                <a:pos x="55065" y="975674"/>
              </a:cxn>
              <a:cxn ang="0">
                <a:pos x="55065" y="982661"/>
              </a:cxn>
              <a:cxn ang="0">
                <a:pos x="48103" y="989013"/>
              </a:cxn>
              <a:cxn ang="0">
                <a:pos x="48103" y="989013"/>
              </a:cxn>
              <a:cxn ang="0">
                <a:pos x="48103" y="989013"/>
              </a:cxn>
              <a:cxn ang="0">
                <a:pos x="41140" y="989013"/>
              </a:cxn>
              <a:cxn ang="0">
                <a:pos x="34811" y="982661"/>
              </a:cxn>
              <a:cxn ang="0">
                <a:pos x="34811" y="968686"/>
              </a:cxn>
              <a:cxn ang="0">
                <a:pos x="27849" y="947725"/>
              </a:cxn>
              <a:cxn ang="0">
                <a:pos x="27849" y="927398"/>
              </a:cxn>
              <a:cxn ang="0">
                <a:pos x="20887" y="907072"/>
              </a:cxn>
              <a:cxn ang="0">
                <a:pos x="20887" y="872135"/>
              </a:cxn>
              <a:cxn ang="0">
                <a:pos x="20887" y="837834"/>
              </a:cxn>
              <a:cxn ang="0">
                <a:pos x="13924" y="796546"/>
              </a:cxn>
              <a:cxn ang="0">
                <a:pos x="13924" y="755893"/>
              </a:cxn>
              <a:cxn ang="0">
                <a:pos x="13924" y="714605"/>
              </a:cxn>
              <a:cxn ang="0">
                <a:pos x="6962" y="666329"/>
              </a:cxn>
              <a:cxn ang="0">
                <a:pos x="6962" y="618054"/>
              </a:cxn>
              <a:cxn ang="0">
                <a:pos x="6962" y="563426"/>
              </a:cxn>
              <a:cxn ang="0">
                <a:pos x="6962" y="508163"/>
              </a:cxn>
              <a:cxn ang="0">
                <a:pos x="6962" y="453536"/>
              </a:cxn>
              <a:cxn ang="0">
                <a:pos x="0" y="349998"/>
              </a:cxn>
              <a:cxn ang="0">
                <a:pos x="0" y="233120"/>
              </a:cxn>
              <a:cxn ang="0">
                <a:pos x="0" y="116878"/>
              </a:cxn>
              <a:cxn ang="0">
                <a:pos x="0" y="0"/>
              </a:cxn>
              <a:cxn ang="0">
                <a:pos x="96838" y="0"/>
              </a:cxn>
              <a:cxn ang="0">
                <a:pos x="96838" y="68602"/>
              </a:cxn>
              <a:cxn ang="0">
                <a:pos x="96838" y="130217"/>
              </a:cxn>
              <a:cxn ang="0">
                <a:pos x="96838" y="192467"/>
              </a:cxn>
              <a:cxn ang="0">
                <a:pos x="89876" y="254082"/>
              </a:cxn>
              <a:cxn ang="0">
                <a:pos x="89876" y="308709"/>
              </a:cxn>
              <a:cxn ang="0">
                <a:pos x="89876" y="363972"/>
              </a:cxn>
              <a:cxn ang="0">
                <a:pos x="89876" y="419235"/>
              </a:cxn>
              <a:cxn ang="0">
                <a:pos x="89876" y="466875"/>
              </a:cxn>
              <a:cxn ang="0">
                <a:pos x="89876" y="515151"/>
              </a:cxn>
              <a:cxn ang="0">
                <a:pos x="89876" y="556439"/>
              </a:cxn>
              <a:cxn ang="0">
                <a:pos x="89876" y="597727"/>
              </a:cxn>
              <a:cxn ang="0">
                <a:pos x="82914" y="639015"/>
              </a:cxn>
              <a:cxn ang="0">
                <a:pos x="82914" y="673317"/>
              </a:cxn>
              <a:cxn ang="0">
                <a:pos x="82914" y="707618"/>
              </a:cxn>
              <a:cxn ang="0">
                <a:pos x="82914" y="741919"/>
              </a:cxn>
              <a:cxn ang="0">
                <a:pos x="82914" y="769232"/>
              </a:cxn>
              <a:cxn ang="0">
                <a:pos x="82914" y="769232"/>
              </a:cxn>
            </a:cxnLst>
            <a:rect l="txL" t="txT" r="txR" b="txB"/>
            <a:pathLst>
              <a:path w="153" h="1557">
                <a:moveTo>
                  <a:pt x="131" y="1211"/>
                </a:moveTo>
                <a:lnTo>
                  <a:pt x="120" y="1254"/>
                </a:lnTo>
                <a:lnTo>
                  <a:pt x="120" y="1298"/>
                </a:lnTo>
                <a:lnTo>
                  <a:pt x="120" y="1330"/>
                </a:lnTo>
                <a:lnTo>
                  <a:pt x="120" y="1363"/>
                </a:lnTo>
                <a:lnTo>
                  <a:pt x="109" y="1395"/>
                </a:lnTo>
                <a:lnTo>
                  <a:pt x="109" y="1417"/>
                </a:lnTo>
                <a:lnTo>
                  <a:pt x="109" y="1449"/>
                </a:lnTo>
                <a:lnTo>
                  <a:pt x="98" y="1471"/>
                </a:lnTo>
                <a:lnTo>
                  <a:pt x="98" y="1492"/>
                </a:lnTo>
                <a:lnTo>
                  <a:pt x="98" y="1503"/>
                </a:lnTo>
                <a:lnTo>
                  <a:pt x="87" y="1525"/>
                </a:lnTo>
                <a:lnTo>
                  <a:pt x="87" y="1536"/>
                </a:lnTo>
                <a:lnTo>
                  <a:pt x="87" y="1547"/>
                </a:lnTo>
                <a:lnTo>
                  <a:pt x="76" y="1557"/>
                </a:lnTo>
                <a:lnTo>
                  <a:pt x="65" y="1557"/>
                </a:lnTo>
                <a:lnTo>
                  <a:pt x="55" y="1547"/>
                </a:lnTo>
                <a:lnTo>
                  <a:pt x="55" y="1525"/>
                </a:lnTo>
                <a:lnTo>
                  <a:pt x="44" y="1492"/>
                </a:lnTo>
                <a:lnTo>
                  <a:pt x="44" y="1460"/>
                </a:lnTo>
                <a:lnTo>
                  <a:pt x="33" y="1428"/>
                </a:lnTo>
                <a:lnTo>
                  <a:pt x="33" y="1373"/>
                </a:lnTo>
                <a:lnTo>
                  <a:pt x="33" y="1319"/>
                </a:lnTo>
                <a:lnTo>
                  <a:pt x="22" y="1254"/>
                </a:lnTo>
                <a:lnTo>
                  <a:pt x="22" y="1190"/>
                </a:lnTo>
                <a:lnTo>
                  <a:pt x="22" y="1125"/>
                </a:lnTo>
                <a:lnTo>
                  <a:pt x="11" y="1049"/>
                </a:lnTo>
                <a:lnTo>
                  <a:pt x="11" y="973"/>
                </a:lnTo>
                <a:lnTo>
                  <a:pt x="11" y="887"/>
                </a:lnTo>
                <a:lnTo>
                  <a:pt x="11" y="800"/>
                </a:lnTo>
                <a:lnTo>
                  <a:pt x="11" y="714"/>
                </a:lnTo>
                <a:lnTo>
                  <a:pt x="0" y="551"/>
                </a:lnTo>
                <a:lnTo>
                  <a:pt x="0" y="367"/>
                </a:lnTo>
                <a:lnTo>
                  <a:pt x="0" y="184"/>
                </a:lnTo>
                <a:lnTo>
                  <a:pt x="0" y="0"/>
                </a:lnTo>
                <a:lnTo>
                  <a:pt x="153" y="0"/>
                </a:lnTo>
                <a:lnTo>
                  <a:pt x="153" y="108"/>
                </a:lnTo>
                <a:lnTo>
                  <a:pt x="153" y="205"/>
                </a:lnTo>
                <a:lnTo>
                  <a:pt x="153" y="303"/>
                </a:lnTo>
                <a:lnTo>
                  <a:pt x="142" y="400"/>
                </a:lnTo>
                <a:lnTo>
                  <a:pt x="142" y="486"/>
                </a:lnTo>
                <a:lnTo>
                  <a:pt x="142" y="573"/>
                </a:lnTo>
                <a:lnTo>
                  <a:pt x="142" y="660"/>
                </a:lnTo>
                <a:lnTo>
                  <a:pt x="142" y="735"/>
                </a:lnTo>
                <a:lnTo>
                  <a:pt x="142" y="811"/>
                </a:lnTo>
                <a:lnTo>
                  <a:pt x="142" y="876"/>
                </a:lnTo>
                <a:lnTo>
                  <a:pt x="142" y="941"/>
                </a:lnTo>
                <a:lnTo>
                  <a:pt x="131" y="1006"/>
                </a:lnTo>
                <a:lnTo>
                  <a:pt x="131" y="1060"/>
                </a:lnTo>
                <a:lnTo>
                  <a:pt x="131" y="1114"/>
                </a:lnTo>
                <a:lnTo>
                  <a:pt x="131" y="1168"/>
                </a:lnTo>
                <a:lnTo>
                  <a:pt x="131" y="121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08" name="Freeform 64"/>
          <p:cNvSpPr/>
          <p:nvPr/>
        </p:nvSpPr>
        <p:spPr>
          <a:xfrm>
            <a:off x="6362700" y="1898650"/>
            <a:ext cx="303213" cy="1031875"/>
          </a:xfrm>
          <a:custGeom>
            <a:avLst/>
            <a:gdLst>
              <a:gd name="txL" fmla="*/ 0 w 479"/>
              <a:gd name="txT" fmla="*/ 0 h 1623"/>
              <a:gd name="txR" fmla="*/ 479 w 479"/>
              <a:gd name="txB" fmla="*/ 1623 h 1623"/>
            </a:gdLst>
            <a:ahLst/>
            <a:cxnLst>
              <a:cxn ang="0">
                <a:pos x="275993" y="357946"/>
              </a:cxn>
              <a:cxn ang="0">
                <a:pos x="269030" y="426610"/>
              </a:cxn>
              <a:cxn ang="0">
                <a:pos x="255104" y="509262"/>
              </a:cxn>
              <a:cxn ang="0">
                <a:pos x="234215" y="584920"/>
              </a:cxn>
              <a:cxn ang="0">
                <a:pos x="213958" y="673930"/>
              </a:cxn>
              <a:cxn ang="0">
                <a:pos x="179143" y="756581"/>
              </a:cxn>
              <a:cxn ang="0">
                <a:pos x="144960" y="825246"/>
              </a:cxn>
              <a:cxn ang="0">
                <a:pos x="110777" y="893910"/>
              </a:cxn>
              <a:cxn ang="0">
                <a:pos x="75962" y="949223"/>
              </a:cxn>
              <a:cxn ang="0">
                <a:pos x="41779" y="997543"/>
              </a:cxn>
              <a:cxn ang="0">
                <a:pos x="20889" y="1024881"/>
              </a:cxn>
              <a:cxn ang="0">
                <a:pos x="6963" y="1031875"/>
              </a:cxn>
              <a:cxn ang="0">
                <a:pos x="0" y="1031875"/>
              </a:cxn>
              <a:cxn ang="0">
                <a:pos x="6963" y="1010894"/>
              </a:cxn>
              <a:cxn ang="0">
                <a:pos x="20889" y="969568"/>
              </a:cxn>
              <a:cxn ang="0">
                <a:pos x="41779" y="921885"/>
              </a:cxn>
              <a:cxn ang="0">
                <a:pos x="89888" y="811259"/>
              </a:cxn>
              <a:cxn ang="0">
                <a:pos x="137997" y="673930"/>
              </a:cxn>
              <a:cxn ang="0">
                <a:pos x="179143" y="522613"/>
              </a:cxn>
              <a:cxn ang="0">
                <a:pos x="206995" y="364303"/>
              </a:cxn>
              <a:cxn ang="0">
                <a:pos x="213958" y="247319"/>
              </a:cxn>
              <a:cxn ang="0">
                <a:pos x="213958" y="178655"/>
              </a:cxn>
              <a:cxn ang="0">
                <a:pos x="213958" y="123978"/>
              </a:cxn>
              <a:cxn ang="0">
                <a:pos x="206995" y="82652"/>
              </a:cxn>
              <a:cxn ang="0">
                <a:pos x="200032" y="41326"/>
              </a:cxn>
              <a:cxn ang="0">
                <a:pos x="200032" y="6994"/>
              </a:cxn>
              <a:cxn ang="0">
                <a:pos x="220921" y="0"/>
              </a:cxn>
              <a:cxn ang="0">
                <a:pos x="241178" y="0"/>
              </a:cxn>
              <a:cxn ang="0">
                <a:pos x="269030" y="0"/>
              </a:cxn>
              <a:cxn ang="0">
                <a:pos x="289920" y="6994"/>
              </a:cxn>
              <a:cxn ang="0">
                <a:pos x="296250" y="13987"/>
              </a:cxn>
              <a:cxn ang="0">
                <a:pos x="296250" y="34332"/>
              </a:cxn>
              <a:cxn ang="0">
                <a:pos x="303213" y="55313"/>
              </a:cxn>
              <a:cxn ang="0">
                <a:pos x="303213" y="89645"/>
              </a:cxn>
              <a:cxn ang="0">
                <a:pos x="296250" y="158310"/>
              </a:cxn>
              <a:cxn ang="0">
                <a:pos x="282957" y="268300"/>
              </a:cxn>
              <a:cxn ang="0">
                <a:pos x="282957" y="329971"/>
              </a:cxn>
            </a:cxnLst>
            <a:rect l="txL" t="txT" r="txR" b="txB"/>
            <a:pathLst>
              <a:path w="479" h="1623">
                <a:moveTo>
                  <a:pt x="447" y="519"/>
                </a:moveTo>
                <a:lnTo>
                  <a:pt x="436" y="563"/>
                </a:lnTo>
                <a:lnTo>
                  <a:pt x="436" y="617"/>
                </a:lnTo>
                <a:lnTo>
                  <a:pt x="425" y="671"/>
                </a:lnTo>
                <a:lnTo>
                  <a:pt x="414" y="736"/>
                </a:lnTo>
                <a:lnTo>
                  <a:pt x="403" y="801"/>
                </a:lnTo>
                <a:lnTo>
                  <a:pt x="392" y="855"/>
                </a:lnTo>
                <a:lnTo>
                  <a:pt x="370" y="920"/>
                </a:lnTo>
                <a:lnTo>
                  <a:pt x="360" y="984"/>
                </a:lnTo>
                <a:lnTo>
                  <a:pt x="338" y="1060"/>
                </a:lnTo>
                <a:lnTo>
                  <a:pt x="316" y="1125"/>
                </a:lnTo>
                <a:lnTo>
                  <a:pt x="283" y="1190"/>
                </a:lnTo>
                <a:lnTo>
                  <a:pt x="262" y="1244"/>
                </a:lnTo>
                <a:lnTo>
                  <a:pt x="229" y="1298"/>
                </a:lnTo>
                <a:lnTo>
                  <a:pt x="207" y="1352"/>
                </a:lnTo>
                <a:lnTo>
                  <a:pt x="175" y="1406"/>
                </a:lnTo>
                <a:lnTo>
                  <a:pt x="153" y="1450"/>
                </a:lnTo>
                <a:lnTo>
                  <a:pt x="120" y="1493"/>
                </a:lnTo>
                <a:lnTo>
                  <a:pt x="87" y="1536"/>
                </a:lnTo>
                <a:lnTo>
                  <a:pt x="66" y="1569"/>
                </a:lnTo>
                <a:lnTo>
                  <a:pt x="55" y="1590"/>
                </a:lnTo>
                <a:lnTo>
                  <a:pt x="33" y="1612"/>
                </a:lnTo>
                <a:lnTo>
                  <a:pt x="22" y="1623"/>
                </a:lnTo>
                <a:lnTo>
                  <a:pt x="11" y="1623"/>
                </a:lnTo>
                <a:lnTo>
                  <a:pt x="0" y="1623"/>
                </a:lnTo>
                <a:lnTo>
                  <a:pt x="0" y="1612"/>
                </a:lnTo>
                <a:lnTo>
                  <a:pt x="11" y="1590"/>
                </a:lnTo>
                <a:lnTo>
                  <a:pt x="22" y="1558"/>
                </a:lnTo>
                <a:lnTo>
                  <a:pt x="33" y="1525"/>
                </a:lnTo>
                <a:lnTo>
                  <a:pt x="44" y="1493"/>
                </a:lnTo>
                <a:lnTo>
                  <a:pt x="66" y="1450"/>
                </a:lnTo>
                <a:lnTo>
                  <a:pt x="98" y="1395"/>
                </a:lnTo>
                <a:lnTo>
                  <a:pt x="142" y="1276"/>
                </a:lnTo>
                <a:lnTo>
                  <a:pt x="185" y="1168"/>
                </a:lnTo>
                <a:lnTo>
                  <a:pt x="218" y="1060"/>
                </a:lnTo>
                <a:lnTo>
                  <a:pt x="262" y="941"/>
                </a:lnTo>
                <a:lnTo>
                  <a:pt x="283" y="822"/>
                </a:lnTo>
                <a:lnTo>
                  <a:pt x="305" y="703"/>
                </a:lnTo>
                <a:lnTo>
                  <a:pt x="327" y="573"/>
                </a:lnTo>
                <a:lnTo>
                  <a:pt x="338" y="444"/>
                </a:lnTo>
                <a:lnTo>
                  <a:pt x="338" y="389"/>
                </a:lnTo>
                <a:lnTo>
                  <a:pt x="338" y="335"/>
                </a:lnTo>
                <a:lnTo>
                  <a:pt x="338" y="281"/>
                </a:lnTo>
                <a:lnTo>
                  <a:pt x="338" y="238"/>
                </a:lnTo>
                <a:lnTo>
                  <a:pt x="338" y="195"/>
                </a:lnTo>
                <a:lnTo>
                  <a:pt x="327" y="162"/>
                </a:lnTo>
                <a:lnTo>
                  <a:pt x="327" y="130"/>
                </a:lnTo>
                <a:lnTo>
                  <a:pt x="327" y="97"/>
                </a:lnTo>
                <a:lnTo>
                  <a:pt x="316" y="65"/>
                </a:lnTo>
                <a:lnTo>
                  <a:pt x="316" y="33"/>
                </a:lnTo>
                <a:lnTo>
                  <a:pt x="316" y="11"/>
                </a:lnTo>
                <a:lnTo>
                  <a:pt x="338" y="0"/>
                </a:lnTo>
                <a:lnTo>
                  <a:pt x="349" y="0"/>
                </a:lnTo>
                <a:lnTo>
                  <a:pt x="360" y="0"/>
                </a:lnTo>
                <a:lnTo>
                  <a:pt x="381" y="0"/>
                </a:lnTo>
                <a:lnTo>
                  <a:pt x="414" y="0"/>
                </a:lnTo>
                <a:lnTo>
                  <a:pt x="425" y="0"/>
                </a:lnTo>
                <a:lnTo>
                  <a:pt x="447" y="11"/>
                </a:lnTo>
                <a:lnTo>
                  <a:pt x="458" y="11"/>
                </a:lnTo>
                <a:lnTo>
                  <a:pt x="468" y="22"/>
                </a:lnTo>
                <a:lnTo>
                  <a:pt x="468" y="33"/>
                </a:lnTo>
                <a:lnTo>
                  <a:pt x="468" y="54"/>
                </a:lnTo>
                <a:lnTo>
                  <a:pt x="468" y="65"/>
                </a:lnTo>
                <a:lnTo>
                  <a:pt x="479" y="87"/>
                </a:lnTo>
                <a:lnTo>
                  <a:pt x="479" y="119"/>
                </a:lnTo>
                <a:lnTo>
                  <a:pt x="479" y="141"/>
                </a:lnTo>
                <a:lnTo>
                  <a:pt x="479" y="173"/>
                </a:lnTo>
                <a:lnTo>
                  <a:pt x="468" y="249"/>
                </a:lnTo>
                <a:lnTo>
                  <a:pt x="458" y="335"/>
                </a:lnTo>
                <a:lnTo>
                  <a:pt x="447" y="422"/>
                </a:lnTo>
                <a:lnTo>
                  <a:pt x="447" y="519"/>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18" name="Freeform 74"/>
          <p:cNvSpPr/>
          <p:nvPr/>
        </p:nvSpPr>
        <p:spPr>
          <a:xfrm>
            <a:off x="6569075" y="2517775"/>
            <a:ext cx="84138" cy="446088"/>
          </a:xfrm>
          <a:custGeom>
            <a:avLst/>
            <a:gdLst>
              <a:gd name="txL" fmla="*/ 0 w 131"/>
              <a:gd name="txT" fmla="*/ 0 h 703"/>
              <a:gd name="txR" fmla="*/ 131 w 131"/>
              <a:gd name="txB" fmla="*/ 703 h 703"/>
            </a:gdLst>
            <a:ahLst/>
            <a:cxnLst>
              <a:cxn ang="0">
                <a:pos x="84138" y="0"/>
              </a:cxn>
              <a:cxn ang="0">
                <a:pos x="84138" y="47591"/>
              </a:cxn>
              <a:cxn ang="0">
                <a:pos x="84138" y="95817"/>
              </a:cxn>
              <a:cxn ang="0">
                <a:pos x="84138" y="137063"/>
              </a:cxn>
              <a:cxn ang="0">
                <a:pos x="84138" y="178308"/>
              </a:cxn>
              <a:cxn ang="0">
                <a:pos x="84138" y="212574"/>
              </a:cxn>
              <a:cxn ang="0">
                <a:pos x="84138" y="246840"/>
              </a:cxn>
              <a:cxn ang="0">
                <a:pos x="84138" y="274125"/>
              </a:cxn>
              <a:cxn ang="0">
                <a:pos x="84138" y="308391"/>
              </a:cxn>
              <a:cxn ang="0">
                <a:pos x="84138" y="329331"/>
              </a:cxn>
              <a:cxn ang="0">
                <a:pos x="84138" y="356617"/>
              </a:cxn>
              <a:cxn ang="0">
                <a:pos x="84138" y="370577"/>
              </a:cxn>
              <a:cxn ang="0">
                <a:pos x="84138" y="390882"/>
              </a:cxn>
              <a:cxn ang="0">
                <a:pos x="84138" y="404842"/>
              </a:cxn>
              <a:cxn ang="0">
                <a:pos x="84138" y="411822"/>
              </a:cxn>
              <a:cxn ang="0">
                <a:pos x="84138" y="425148"/>
              </a:cxn>
              <a:cxn ang="0">
                <a:pos x="84138" y="432128"/>
              </a:cxn>
              <a:cxn ang="0">
                <a:pos x="77073" y="439108"/>
              </a:cxn>
              <a:cxn ang="0">
                <a:pos x="70008" y="439108"/>
              </a:cxn>
              <a:cxn ang="0">
                <a:pos x="62943" y="446088"/>
              </a:cxn>
              <a:cxn ang="0">
                <a:pos x="62943" y="446088"/>
              </a:cxn>
              <a:cxn ang="0">
                <a:pos x="55878" y="446088"/>
              </a:cxn>
              <a:cxn ang="0">
                <a:pos x="55878" y="439108"/>
              </a:cxn>
              <a:cxn ang="0">
                <a:pos x="48813" y="439108"/>
              </a:cxn>
              <a:cxn ang="0">
                <a:pos x="48813" y="432128"/>
              </a:cxn>
              <a:cxn ang="0">
                <a:pos x="41748" y="418168"/>
              </a:cxn>
              <a:cxn ang="0">
                <a:pos x="34683" y="411822"/>
              </a:cxn>
              <a:cxn ang="0">
                <a:pos x="34683" y="397862"/>
              </a:cxn>
              <a:cxn ang="0">
                <a:pos x="27618" y="383902"/>
              </a:cxn>
              <a:cxn ang="0">
                <a:pos x="27618" y="370577"/>
              </a:cxn>
              <a:cxn ang="0">
                <a:pos x="27618" y="349637"/>
              </a:cxn>
              <a:cxn ang="0">
                <a:pos x="27618" y="329331"/>
              </a:cxn>
              <a:cxn ang="0">
                <a:pos x="27618" y="308391"/>
              </a:cxn>
              <a:cxn ang="0">
                <a:pos x="21195" y="281105"/>
              </a:cxn>
              <a:cxn ang="0">
                <a:pos x="21195" y="253820"/>
              </a:cxn>
              <a:cxn ang="0">
                <a:pos x="14130" y="226534"/>
              </a:cxn>
              <a:cxn ang="0">
                <a:pos x="14130" y="185288"/>
              </a:cxn>
              <a:cxn ang="0">
                <a:pos x="7065" y="144043"/>
              </a:cxn>
              <a:cxn ang="0">
                <a:pos x="7065" y="102797"/>
              </a:cxn>
              <a:cxn ang="0">
                <a:pos x="0" y="54571"/>
              </a:cxn>
              <a:cxn ang="0">
                <a:pos x="0" y="0"/>
              </a:cxn>
              <a:cxn ang="0">
                <a:pos x="84138" y="0"/>
              </a:cxn>
              <a:cxn ang="0">
                <a:pos x="84138" y="0"/>
              </a:cxn>
            </a:cxnLst>
            <a:rect l="txL" t="txT" r="txR" b="txB"/>
            <a:pathLst>
              <a:path w="131" h="703">
                <a:moveTo>
                  <a:pt x="131" y="0"/>
                </a:moveTo>
                <a:lnTo>
                  <a:pt x="131" y="75"/>
                </a:lnTo>
                <a:lnTo>
                  <a:pt x="131" y="151"/>
                </a:lnTo>
                <a:lnTo>
                  <a:pt x="131" y="216"/>
                </a:lnTo>
                <a:lnTo>
                  <a:pt x="131" y="281"/>
                </a:lnTo>
                <a:lnTo>
                  <a:pt x="131" y="335"/>
                </a:lnTo>
                <a:lnTo>
                  <a:pt x="131" y="389"/>
                </a:lnTo>
                <a:lnTo>
                  <a:pt x="131" y="432"/>
                </a:lnTo>
                <a:lnTo>
                  <a:pt x="131" y="486"/>
                </a:lnTo>
                <a:lnTo>
                  <a:pt x="131" y="519"/>
                </a:lnTo>
                <a:lnTo>
                  <a:pt x="131" y="562"/>
                </a:lnTo>
                <a:lnTo>
                  <a:pt x="131" y="584"/>
                </a:lnTo>
                <a:lnTo>
                  <a:pt x="131" y="616"/>
                </a:lnTo>
                <a:lnTo>
                  <a:pt x="131" y="638"/>
                </a:lnTo>
                <a:lnTo>
                  <a:pt x="131" y="649"/>
                </a:lnTo>
                <a:lnTo>
                  <a:pt x="131" y="670"/>
                </a:lnTo>
                <a:lnTo>
                  <a:pt x="131" y="681"/>
                </a:lnTo>
                <a:lnTo>
                  <a:pt x="120" y="692"/>
                </a:lnTo>
                <a:lnTo>
                  <a:pt x="109" y="692"/>
                </a:lnTo>
                <a:lnTo>
                  <a:pt x="98" y="703"/>
                </a:lnTo>
                <a:lnTo>
                  <a:pt x="87" y="703"/>
                </a:lnTo>
                <a:lnTo>
                  <a:pt x="87" y="692"/>
                </a:lnTo>
                <a:lnTo>
                  <a:pt x="76" y="692"/>
                </a:lnTo>
                <a:lnTo>
                  <a:pt x="76" y="681"/>
                </a:lnTo>
                <a:lnTo>
                  <a:pt x="65" y="659"/>
                </a:lnTo>
                <a:lnTo>
                  <a:pt x="54" y="649"/>
                </a:lnTo>
                <a:lnTo>
                  <a:pt x="54" y="627"/>
                </a:lnTo>
                <a:lnTo>
                  <a:pt x="43" y="605"/>
                </a:lnTo>
                <a:lnTo>
                  <a:pt x="43" y="584"/>
                </a:lnTo>
                <a:lnTo>
                  <a:pt x="43" y="551"/>
                </a:lnTo>
                <a:lnTo>
                  <a:pt x="43" y="519"/>
                </a:lnTo>
                <a:lnTo>
                  <a:pt x="43" y="486"/>
                </a:lnTo>
                <a:lnTo>
                  <a:pt x="33" y="443"/>
                </a:lnTo>
                <a:lnTo>
                  <a:pt x="33" y="400"/>
                </a:lnTo>
                <a:lnTo>
                  <a:pt x="22" y="357"/>
                </a:lnTo>
                <a:lnTo>
                  <a:pt x="22" y="292"/>
                </a:lnTo>
                <a:lnTo>
                  <a:pt x="11" y="227"/>
                </a:lnTo>
                <a:lnTo>
                  <a:pt x="11" y="162"/>
                </a:lnTo>
                <a:lnTo>
                  <a:pt x="0" y="86"/>
                </a:lnTo>
                <a:lnTo>
                  <a:pt x="0" y="0"/>
                </a:lnTo>
                <a:lnTo>
                  <a:pt x="131" y="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19" name="Freeform 75"/>
          <p:cNvSpPr/>
          <p:nvPr/>
        </p:nvSpPr>
        <p:spPr>
          <a:xfrm>
            <a:off x="6610350" y="2482850"/>
            <a:ext cx="333375" cy="357188"/>
          </a:xfrm>
          <a:custGeom>
            <a:avLst/>
            <a:gdLst>
              <a:gd name="txL" fmla="*/ 0 w 523"/>
              <a:gd name="txT" fmla="*/ 0 h 562"/>
              <a:gd name="txR" fmla="*/ 523 w 523"/>
              <a:gd name="txB" fmla="*/ 562 h 562"/>
            </a:gdLst>
            <a:ahLst/>
            <a:cxnLst>
              <a:cxn ang="0">
                <a:pos x="222462" y="6356"/>
              </a:cxn>
              <a:cxn ang="0">
                <a:pos x="256884" y="27329"/>
              </a:cxn>
              <a:cxn ang="0">
                <a:pos x="291305" y="54659"/>
              </a:cxn>
              <a:cxn ang="0">
                <a:pos x="312340" y="68641"/>
              </a:cxn>
              <a:cxn ang="0">
                <a:pos x="326363" y="81988"/>
              </a:cxn>
              <a:cxn ang="0">
                <a:pos x="333375" y="95970"/>
              </a:cxn>
              <a:cxn ang="0">
                <a:pos x="326363" y="102962"/>
              </a:cxn>
              <a:cxn ang="0">
                <a:pos x="319352" y="123300"/>
              </a:cxn>
              <a:cxn ang="0">
                <a:pos x="305328" y="130291"/>
              </a:cxn>
              <a:cxn ang="0">
                <a:pos x="298316" y="137282"/>
              </a:cxn>
              <a:cxn ang="0">
                <a:pos x="284930" y="157620"/>
              </a:cxn>
              <a:cxn ang="0">
                <a:pos x="277919" y="178594"/>
              </a:cxn>
              <a:cxn ang="0">
                <a:pos x="263895" y="205923"/>
              </a:cxn>
              <a:cxn ang="0">
                <a:pos x="256884" y="240244"/>
              </a:cxn>
              <a:cxn ang="0">
                <a:pos x="242860" y="288547"/>
              </a:cxn>
              <a:cxn ang="0">
                <a:pos x="228837" y="329859"/>
              </a:cxn>
              <a:cxn ang="0">
                <a:pos x="166369" y="357188"/>
              </a:cxn>
              <a:cxn ang="0">
                <a:pos x="173380" y="336850"/>
              </a:cxn>
              <a:cxn ang="0">
                <a:pos x="180392" y="301894"/>
              </a:cxn>
              <a:cxn ang="0">
                <a:pos x="187404" y="261218"/>
              </a:cxn>
              <a:cxn ang="0">
                <a:pos x="194416" y="205923"/>
              </a:cxn>
              <a:cxn ang="0">
                <a:pos x="194416" y="157620"/>
              </a:cxn>
              <a:cxn ang="0">
                <a:pos x="194416" y="123300"/>
              </a:cxn>
              <a:cxn ang="0">
                <a:pos x="194416" y="102962"/>
              </a:cxn>
              <a:cxn ang="0">
                <a:pos x="194416" y="88979"/>
              </a:cxn>
              <a:cxn ang="0">
                <a:pos x="180392" y="81988"/>
              </a:cxn>
              <a:cxn ang="0">
                <a:pos x="166369" y="81988"/>
              </a:cxn>
              <a:cxn ang="0">
                <a:pos x="152983" y="81988"/>
              </a:cxn>
              <a:cxn ang="0">
                <a:pos x="124936" y="81988"/>
              </a:cxn>
              <a:cxn ang="0">
                <a:pos x="55456" y="88979"/>
              </a:cxn>
              <a:cxn ang="0">
                <a:pos x="0" y="95970"/>
              </a:cxn>
              <a:cxn ang="0">
                <a:pos x="35059" y="34321"/>
              </a:cxn>
              <a:cxn ang="0">
                <a:pos x="90515" y="34321"/>
              </a:cxn>
              <a:cxn ang="0">
                <a:pos x="145971" y="20338"/>
              </a:cxn>
              <a:cxn ang="0">
                <a:pos x="173380" y="6356"/>
              </a:cxn>
              <a:cxn ang="0">
                <a:pos x="187404" y="0"/>
              </a:cxn>
              <a:cxn ang="0">
                <a:pos x="208439" y="6356"/>
              </a:cxn>
            </a:cxnLst>
            <a:rect l="txL" t="txT" r="txR" b="txB"/>
            <a:pathLst>
              <a:path w="523" h="562">
                <a:moveTo>
                  <a:pt x="327" y="10"/>
                </a:moveTo>
                <a:lnTo>
                  <a:pt x="349" y="10"/>
                </a:lnTo>
                <a:lnTo>
                  <a:pt x="370" y="21"/>
                </a:lnTo>
                <a:lnTo>
                  <a:pt x="403" y="43"/>
                </a:lnTo>
                <a:lnTo>
                  <a:pt x="447" y="64"/>
                </a:lnTo>
                <a:lnTo>
                  <a:pt x="457" y="86"/>
                </a:lnTo>
                <a:lnTo>
                  <a:pt x="479" y="97"/>
                </a:lnTo>
                <a:lnTo>
                  <a:pt x="490" y="108"/>
                </a:lnTo>
                <a:lnTo>
                  <a:pt x="501" y="118"/>
                </a:lnTo>
                <a:lnTo>
                  <a:pt x="512" y="129"/>
                </a:lnTo>
                <a:lnTo>
                  <a:pt x="512" y="140"/>
                </a:lnTo>
                <a:lnTo>
                  <a:pt x="523" y="151"/>
                </a:lnTo>
                <a:lnTo>
                  <a:pt x="512" y="162"/>
                </a:lnTo>
                <a:lnTo>
                  <a:pt x="512" y="183"/>
                </a:lnTo>
                <a:lnTo>
                  <a:pt x="501" y="194"/>
                </a:lnTo>
                <a:lnTo>
                  <a:pt x="490" y="194"/>
                </a:lnTo>
                <a:lnTo>
                  <a:pt x="479" y="205"/>
                </a:lnTo>
                <a:lnTo>
                  <a:pt x="468" y="205"/>
                </a:lnTo>
                <a:lnTo>
                  <a:pt x="468" y="216"/>
                </a:lnTo>
                <a:lnTo>
                  <a:pt x="457" y="227"/>
                </a:lnTo>
                <a:lnTo>
                  <a:pt x="447" y="248"/>
                </a:lnTo>
                <a:lnTo>
                  <a:pt x="447" y="259"/>
                </a:lnTo>
                <a:lnTo>
                  <a:pt x="436" y="281"/>
                </a:lnTo>
                <a:lnTo>
                  <a:pt x="425" y="302"/>
                </a:lnTo>
                <a:lnTo>
                  <a:pt x="414" y="324"/>
                </a:lnTo>
                <a:lnTo>
                  <a:pt x="414" y="356"/>
                </a:lnTo>
                <a:lnTo>
                  <a:pt x="403" y="378"/>
                </a:lnTo>
                <a:lnTo>
                  <a:pt x="392" y="411"/>
                </a:lnTo>
                <a:lnTo>
                  <a:pt x="381" y="454"/>
                </a:lnTo>
                <a:lnTo>
                  <a:pt x="370" y="486"/>
                </a:lnTo>
                <a:lnTo>
                  <a:pt x="359" y="519"/>
                </a:lnTo>
                <a:lnTo>
                  <a:pt x="349" y="562"/>
                </a:lnTo>
                <a:lnTo>
                  <a:pt x="261" y="562"/>
                </a:lnTo>
                <a:lnTo>
                  <a:pt x="261" y="551"/>
                </a:lnTo>
                <a:lnTo>
                  <a:pt x="272" y="530"/>
                </a:lnTo>
                <a:lnTo>
                  <a:pt x="272" y="508"/>
                </a:lnTo>
                <a:lnTo>
                  <a:pt x="283" y="475"/>
                </a:lnTo>
                <a:lnTo>
                  <a:pt x="283" y="443"/>
                </a:lnTo>
                <a:lnTo>
                  <a:pt x="294" y="411"/>
                </a:lnTo>
                <a:lnTo>
                  <a:pt x="294" y="367"/>
                </a:lnTo>
                <a:lnTo>
                  <a:pt x="305" y="324"/>
                </a:lnTo>
                <a:lnTo>
                  <a:pt x="305" y="292"/>
                </a:lnTo>
                <a:lnTo>
                  <a:pt x="305" y="248"/>
                </a:lnTo>
                <a:lnTo>
                  <a:pt x="305" y="216"/>
                </a:lnTo>
                <a:lnTo>
                  <a:pt x="305" y="194"/>
                </a:lnTo>
                <a:lnTo>
                  <a:pt x="305" y="173"/>
                </a:lnTo>
                <a:lnTo>
                  <a:pt x="305" y="162"/>
                </a:lnTo>
                <a:lnTo>
                  <a:pt x="305" y="151"/>
                </a:lnTo>
                <a:lnTo>
                  <a:pt x="305" y="140"/>
                </a:lnTo>
                <a:lnTo>
                  <a:pt x="294" y="140"/>
                </a:lnTo>
                <a:lnTo>
                  <a:pt x="283" y="129"/>
                </a:lnTo>
                <a:lnTo>
                  <a:pt x="261" y="129"/>
                </a:lnTo>
                <a:lnTo>
                  <a:pt x="251" y="129"/>
                </a:lnTo>
                <a:lnTo>
                  <a:pt x="240" y="129"/>
                </a:lnTo>
                <a:lnTo>
                  <a:pt x="218" y="129"/>
                </a:lnTo>
                <a:lnTo>
                  <a:pt x="196" y="129"/>
                </a:lnTo>
                <a:lnTo>
                  <a:pt x="142" y="140"/>
                </a:lnTo>
                <a:lnTo>
                  <a:pt x="87" y="140"/>
                </a:lnTo>
                <a:lnTo>
                  <a:pt x="44" y="140"/>
                </a:lnTo>
                <a:lnTo>
                  <a:pt x="0" y="151"/>
                </a:lnTo>
                <a:lnTo>
                  <a:pt x="0" y="54"/>
                </a:lnTo>
                <a:lnTo>
                  <a:pt x="55" y="54"/>
                </a:lnTo>
                <a:lnTo>
                  <a:pt x="98" y="54"/>
                </a:lnTo>
                <a:lnTo>
                  <a:pt x="142" y="54"/>
                </a:lnTo>
                <a:lnTo>
                  <a:pt x="185" y="43"/>
                </a:lnTo>
                <a:lnTo>
                  <a:pt x="229" y="32"/>
                </a:lnTo>
                <a:lnTo>
                  <a:pt x="251" y="21"/>
                </a:lnTo>
                <a:lnTo>
                  <a:pt x="272" y="10"/>
                </a:lnTo>
                <a:lnTo>
                  <a:pt x="283" y="0"/>
                </a:lnTo>
                <a:lnTo>
                  <a:pt x="294" y="0"/>
                </a:lnTo>
                <a:lnTo>
                  <a:pt x="305" y="0"/>
                </a:lnTo>
                <a:lnTo>
                  <a:pt x="327" y="1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1820" name="Freeform 76"/>
          <p:cNvSpPr/>
          <p:nvPr/>
        </p:nvSpPr>
        <p:spPr>
          <a:xfrm>
            <a:off x="6632575" y="2806700"/>
            <a:ext cx="227013" cy="82550"/>
          </a:xfrm>
          <a:custGeom>
            <a:avLst/>
            <a:gdLst>
              <a:gd name="txL" fmla="*/ 0 w 359"/>
              <a:gd name="txT" fmla="*/ 0 h 130"/>
              <a:gd name="txR" fmla="*/ 359 w 359"/>
              <a:gd name="txB" fmla="*/ 130 h 130"/>
            </a:gdLst>
            <a:ahLst/>
            <a:cxnLst>
              <a:cxn ang="0">
                <a:pos x="220057" y="0"/>
              </a:cxn>
              <a:cxn ang="0">
                <a:pos x="227013" y="20320"/>
              </a:cxn>
              <a:cxn ang="0">
                <a:pos x="227013" y="34290"/>
              </a:cxn>
              <a:cxn ang="0">
                <a:pos x="227013" y="41275"/>
              </a:cxn>
              <a:cxn ang="0">
                <a:pos x="227013" y="48260"/>
              </a:cxn>
              <a:cxn ang="0">
                <a:pos x="220057" y="54610"/>
              </a:cxn>
              <a:cxn ang="0">
                <a:pos x="220057" y="61595"/>
              </a:cxn>
              <a:cxn ang="0">
                <a:pos x="213101" y="68580"/>
              </a:cxn>
              <a:cxn ang="0">
                <a:pos x="199822" y="68580"/>
              </a:cxn>
              <a:cxn ang="0">
                <a:pos x="185910" y="68580"/>
              </a:cxn>
              <a:cxn ang="0">
                <a:pos x="165043" y="75565"/>
              </a:cxn>
              <a:cxn ang="0">
                <a:pos x="144175" y="75565"/>
              </a:cxn>
              <a:cxn ang="0">
                <a:pos x="116984" y="75565"/>
              </a:cxn>
              <a:cxn ang="0">
                <a:pos x="82838" y="82550"/>
              </a:cxn>
              <a:cxn ang="0">
                <a:pos x="41103" y="82550"/>
              </a:cxn>
              <a:cxn ang="0">
                <a:pos x="0" y="82550"/>
              </a:cxn>
              <a:cxn ang="0">
                <a:pos x="0" y="20320"/>
              </a:cxn>
              <a:cxn ang="0">
                <a:pos x="27191" y="20320"/>
              </a:cxn>
              <a:cxn ang="0">
                <a:pos x="61970" y="13970"/>
              </a:cxn>
              <a:cxn ang="0">
                <a:pos x="89161" y="13970"/>
              </a:cxn>
              <a:cxn ang="0">
                <a:pos x="116984" y="6985"/>
              </a:cxn>
              <a:cxn ang="0">
                <a:pos x="171999" y="6985"/>
              </a:cxn>
              <a:cxn ang="0">
                <a:pos x="220057" y="0"/>
              </a:cxn>
              <a:cxn ang="0">
                <a:pos x="220057" y="0"/>
              </a:cxn>
            </a:cxnLst>
            <a:rect l="txL" t="txT" r="txR" b="txB"/>
            <a:pathLst>
              <a:path w="359" h="130">
                <a:moveTo>
                  <a:pt x="348" y="0"/>
                </a:moveTo>
                <a:lnTo>
                  <a:pt x="359" y="32"/>
                </a:lnTo>
                <a:lnTo>
                  <a:pt x="359" y="54"/>
                </a:lnTo>
                <a:lnTo>
                  <a:pt x="359" y="65"/>
                </a:lnTo>
                <a:lnTo>
                  <a:pt x="359" y="76"/>
                </a:lnTo>
                <a:lnTo>
                  <a:pt x="348" y="86"/>
                </a:lnTo>
                <a:lnTo>
                  <a:pt x="348" y="97"/>
                </a:lnTo>
                <a:lnTo>
                  <a:pt x="337" y="108"/>
                </a:lnTo>
                <a:lnTo>
                  <a:pt x="316" y="108"/>
                </a:lnTo>
                <a:lnTo>
                  <a:pt x="294" y="108"/>
                </a:lnTo>
                <a:lnTo>
                  <a:pt x="261" y="119"/>
                </a:lnTo>
                <a:lnTo>
                  <a:pt x="228" y="119"/>
                </a:lnTo>
                <a:lnTo>
                  <a:pt x="185" y="119"/>
                </a:lnTo>
                <a:lnTo>
                  <a:pt x="131" y="130"/>
                </a:lnTo>
                <a:lnTo>
                  <a:pt x="65" y="130"/>
                </a:lnTo>
                <a:lnTo>
                  <a:pt x="0" y="130"/>
                </a:lnTo>
                <a:lnTo>
                  <a:pt x="0" y="32"/>
                </a:lnTo>
                <a:lnTo>
                  <a:pt x="43" y="32"/>
                </a:lnTo>
                <a:lnTo>
                  <a:pt x="98" y="22"/>
                </a:lnTo>
                <a:lnTo>
                  <a:pt x="141" y="22"/>
                </a:lnTo>
                <a:lnTo>
                  <a:pt x="185" y="11"/>
                </a:lnTo>
                <a:lnTo>
                  <a:pt x="272" y="11"/>
                </a:lnTo>
                <a:lnTo>
                  <a:pt x="348" y="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5389" name="TextBox 2"/>
          <p:cNvSpPr txBox="1"/>
          <p:nvPr/>
        </p:nvSpPr>
        <p:spPr>
          <a:xfrm>
            <a:off x="604838" y="1752600"/>
            <a:ext cx="2043112" cy="1014730"/>
          </a:xfrm>
          <a:prstGeom prst="rect">
            <a:avLst/>
          </a:prstGeom>
          <a:noFill/>
          <a:ln w="9525">
            <a:noFill/>
          </a:ln>
        </p:spPr>
        <p:txBody>
          <a:bodyPr>
            <a:spAutoFit/>
          </a:bodyPr>
          <a:lstStyle/>
          <a:p>
            <a:r>
              <a:rPr lang="zh-CN" altLang="en-US" sz="6000">
                <a:solidFill>
                  <a:srgbClr val="FF0000"/>
                </a:solidFill>
                <a:latin typeface="楷体" panose="02010609060101010101" pitchFamily="49" charset="-122"/>
                <a:ea typeface="楷体" panose="02010609060101010101" pitchFamily="49" charset="-122"/>
              </a:rPr>
              <a:t>僻</a:t>
            </a:r>
            <a:r>
              <a:rPr lang="zh-CN" altLang="en-US" sz="6000">
                <a:latin typeface="楷体" panose="02010609060101010101" pitchFamily="49" charset="-122"/>
                <a:ea typeface="楷体" panose="02010609060101010101" pitchFamily="49" charset="-122"/>
              </a:rPr>
              <a:t>静</a:t>
            </a:r>
            <a:endParaRPr lang="zh-CN" altLang="en-US" sz="6000">
              <a:latin typeface="楷体" panose="02010609060101010101" pitchFamily="49" charset="-122"/>
              <a:ea typeface="楷体" panose="02010609060101010101" pitchFamily="49" charset="-122"/>
            </a:endParaRPr>
          </a:p>
        </p:txBody>
      </p:sp>
      <p:sp>
        <p:nvSpPr>
          <p:cNvPr id="30" name="矩形 2"/>
          <p:cNvSpPr>
            <a:spLocks noChangeArrowheads="1"/>
          </p:cNvSpPr>
          <p:nvPr/>
        </p:nvSpPr>
        <p:spPr bwMode="auto">
          <a:xfrm>
            <a:off x="5313053" y="3593910"/>
            <a:ext cx="3495675" cy="132207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0000FF"/>
                </a:solidFill>
                <a:effectLst/>
                <a:uLnTx/>
                <a:uFillTx/>
                <a:latin typeface="宋体" panose="02010600030101010101" pitchFamily="2" charset="-122"/>
                <a:ea typeface="+mn-ea"/>
                <a:cs typeface="+mn-cs"/>
              </a:rPr>
              <a:t>书写指导：</a:t>
            </a:r>
            <a:r>
              <a:rPr kumimoji="0" lang="zh-CN" altLang="en-US" sz="2000" b="1" i="0" u="none" strike="noStrike" kern="1200" cap="none" spc="0" normalizeH="0" baseline="0" noProof="0">
                <a:ln>
                  <a:noFill/>
                </a:ln>
                <a:solidFill>
                  <a:schemeClr val="tx1"/>
                </a:solidFill>
                <a:effectLst/>
                <a:uLnTx/>
                <a:uFillTx/>
                <a:latin typeface="宋体" panose="02010600030101010101" pitchFamily="2" charset="-122"/>
                <a:ea typeface="+mn-ea"/>
                <a:cs typeface="+mn-cs"/>
              </a:rPr>
              <a:t>三部分都要窄，中间部分稍短，“尸”上边没有点，“辛”的“十”横短竖稍长。</a:t>
            </a:r>
            <a:endParaRPr kumimoji="0" lang="zh-CN" altLang="en-US" sz="2000" b="1"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31" name="矩形 4"/>
          <p:cNvSpPr/>
          <p:nvPr/>
        </p:nvSpPr>
        <p:spPr>
          <a:xfrm>
            <a:off x="2635250" y="1914525"/>
            <a:ext cx="1203325" cy="1322070"/>
          </a:xfrm>
          <a:prstGeom prst="rect">
            <a:avLst/>
          </a:prstGeom>
          <a:noFill/>
          <a:ln w="9525">
            <a:noFill/>
          </a:ln>
        </p:spPr>
        <p:txBody>
          <a:bodyPr wrap="none">
            <a:spAutoFit/>
          </a:bodyPr>
          <a:lstStyle/>
          <a:p>
            <a:pPr algn="l"/>
            <a:r>
              <a:rPr lang="zh-CN" altLang="en-US" sz="8000" b="1">
                <a:solidFill>
                  <a:srgbClr val="000000"/>
                </a:solidFill>
                <a:latin typeface="楷体" panose="02010609060101010101" pitchFamily="49" charset="-122"/>
                <a:ea typeface="楷体" panose="02010609060101010101" pitchFamily="49" charset="-122"/>
              </a:rPr>
              <a:t>僻</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32" name="矩形 31"/>
          <p:cNvSpPr/>
          <p:nvPr/>
        </p:nvSpPr>
        <p:spPr>
          <a:xfrm>
            <a:off x="2520695" y="1189038"/>
            <a:ext cx="2232025" cy="829945"/>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pì</a:t>
            </a:r>
            <a:endParaRPr lang="en-US" altLang="zh-CN" sz="4800" b="1">
              <a:solidFill>
                <a:srgbClr val="FF0000"/>
              </a:solidFill>
              <a:latin typeface="方正姚体" pitchFamily="2" charset="-122"/>
              <a:ea typeface="方正姚体" pitchFamily="2" charset="-122"/>
            </a:endParaRPr>
          </a:p>
        </p:txBody>
      </p:sp>
      <p:sp>
        <p:nvSpPr>
          <p:cNvPr id="33" name="TextBox 32"/>
          <p:cNvSpPr txBox="1"/>
          <p:nvPr/>
        </p:nvSpPr>
        <p:spPr>
          <a:xfrm>
            <a:off x="715963" y="2990850"/>
            <a:ext cx="2339975" cy="427038"/>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结构：</a:t>
            </a:r>
            <a:r>
              <a:rPr lang="zh-CN" altLang="en-US" sz="2200" b="1">
                <a:latin typeface="宋体" panose="02010600030101010101" pitchFamily="2" charset="-122"/>
              </a:rPr>
              <a:t>左右</a:t>
            </a:r>
            <a:endParaRPr lang="zh-CN" altLang="en-US" sz="2200" b="1">
              <a:latin typeface="宋体" panose="02010600030101010101" pitchFamily="2" charset="-122"/>
            </a:endParaRPr>
          </a:p>
        </p:txBody>
      </p:sp>
      <p:sp>
        <p:nvSpPr>
          <p:cNvPr id="34" name="TextBox 33"/>
          <p:cNvSpPr txBox="1"/>
          <p:nvPr/>
        </p:nvSpPr>
        <p:spPr>
          <a:xfrm>
            <a:off x="715963" y="3735388"/>
            <a:ext cx="3497262" cy="429895"/>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组词：</a:t>
            </a:r>
            <a:r>
              <a:rPr lang="zh-CN" altLang="en-US" sz="2200" b="1">
                <a:solidFill>
                  <a:srgbClr val="000000"/>
                </a:solidFill>
                <a:latin typeface="宋体" panose="02010600030101010101" pitchFamily="2" charset="-122"/>
              </a:rPr>
              <a:t>偏僻   穷乡僻壤</a:t>
            </a:r>
            <a:endParaRPr lang="zh-CN" altLang="en-US" sz="2200" b="1">
              <a:solidFill>
                <a:srgbClr val="000000"/>
              </a:solidFill>
              <a:latin typeface="宋体" panose="02010600030101010101" pitchFamily="2" charset="-122"/>
            </a:endParaRPr>
          </a:p>
        </p:txBody>
      </p:sp>
      <p:sp>
        <p:nvSpPr>
          <p:cNvPr id="35" name="TextBox 34"/>
          <p:cNvSpPr txBox="1"/>
          <p:nvPr/>
        </p:nvSpPr>
        <p:spPr>
          <a:xfrm>
            <a:off x="715963" y="4132263"/>
            <a:ext cx="4167187" cy="768350"/>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造句：</a:t>
            </a:r>
            <a:r>
              <a:rPr lang="zh-CN" altLang="en-US" sz="2200" b="1">
                <a:latin typeface="宋体" panose="02010600030101010101" pitchFamily="2" charset="-122"/>
              </a:rPr>
              <a:t>奶奶生活在一个僻静的小</a:t>
            </a:r>
            <a:endParaRPr lang="zh-CN" altLang="en-US" sz="2200" b="1">
              <a:latin typeface="宋体" panose="02010600030101010101" pitchFamily="2" charset="-122"/>
            </a:endParaRPr>
          </a:p>
          <a:p>
            <a:r>
              <a:rPr lang="zh-CN" altLang="en-US" sz="2200" b="1">
                <a:latin typeface="宋体" panose="02010600030101010101" pitchFamily="2" charset="-122"/>
              </a:rPr>
              <a:t>      山村。       </a:t>
            </a:r>
            <a:endParaRPr lang="zh-CN" altLang="en-US" sz="2200" b="1">
              <a:latin typeface="宋体" panose="02010600030101010101" pitchFamily="2" charset="-122"/>
            </a:endParaRPr>
          </a:p>
        </p:txBody>
      </p:sp>
      <p:sp>
        <p:nvSpPr>
          <p:cNvPr id="36" name="TextBox 35"/>
          <p:cNvSpPr txBox="1"/>
          <p:nvPr/>
        </p:nvSpPr>
        <p:spPr>
          <a:xfrm>
            <a:off x="715963" y="3348038"/>
            <a:ext cx="2905125" cy="429895"/>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音序：</a:t>
            </a:r>
            <a:r>
              <a:rPr lang="en-US" altLang="zh-CN" sz="2200" b="1">
                <a:latin typeface="宋体" panose="02010600030101010101" pitchFamily="2" charset="-122"/>
              </a:rPr>
              <a:t>P  </a:t>
            </a:r>
            <a:r>
              <a:rPr lang="zh-CN" altLang="en-US" sz="2200" b="1">
                <a:solidFill>
                  <a:srgbClr val="0000FF"/>
                </a:solidFill>
                <a:latin typeface="宋体" panose="02010600030101010101" pitchFamily="2" charset="-122"/>
              </a:rPr>
              <a:t>部首：</a:t>
            </a:r>
            <a:r>
              <a:rPr lang="zh-CN" altLang="en-US" sz="2200" b="1">
                <a:latin typeface="宋体" panose="02010600030101010101" pitchFamily="2" charset="-122"/>
              </a:rPr>
              <a:t>亻</a:t>
            </a:r>
            <a:endParaRPr lang="zh-CN" altLang="en-US" sz="22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8" name="圆角矩形 37"/>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9"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37"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1806"/>
                                        </p:tgtEl>
                                        <p:attrNameLst>
                                          <p:attrName>style.visibility</p:attrName>
                                        </p:attrNameLst>
                                      </p:cBhvr>
                                      <p:to>
                                        <p:strVal val="visible"/>
                                      </p:to>
                                    </p:set>
                                    <p:animEffect transition="in" filter="wipe(up)">
                                      <p:cBhvr>
                                        <p:cTn id="25" dur="500"/>
                                        <p:tgtEl>
                                          <p:spTgt spid="3180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1807"/>
                                        </p:tgtEl>
                                        <p:attrNameLst>
                                          <p:attrName>style.visibility</p:attrName>
                                        </p:attrNameLst>
                                      </p:cBhvr>
                                      <p:to>
                                        <p:strVal val="visible"/>
                                      </p:to>
                                    </p:set>
                                    <p:animEffect transition="in" filter="wipe(up)">
                                      <p:cBhvr>
                                        <p:cTn id="30" dur="500"/>
                                        <p:tgtEl>
                                          <p:spTgt spid="3180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1809"/>
                                        </p:tgtEl>
                                        <p:attrNameLst>
                                          <p:attrName>style.visibility</p:attrName>
                                        </p:attrNameLst>
                                      </p:cBhvr>
                                      <p:to>
                                        <p:strVal val="visible"/>
                                      </p:to>
                                    </p:set>
                                    <p:animEffect transition="in" filter="wipe(left)">
                                      <p:cBhvr>
                                        <p:cTn id="35" dur="500"/>
                                        <p:tgtEl>
                                          <p:spTgt spid="3180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1810"/>
                                        </p:tgtEl>
                                        <p:attrNameLst>
                                          <p:attrName>style.visibility</p:attrName>
                                        </p:attrNameLst>
                                      </p:cBhvr>
                                      <p:to>
                                        <p:strVal val="visible"/>
                                      </p:to>
                                    </p:set>
                                    <p:animEffect transition="in" filter="wipe(left)">
                                      <p:cBhvr>
                                        <p:cTn id="40" dur="500"/>
                                        <p:tgtEl>
                                          <p:spTgt spid="3181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1808"/>
                                        </p:tgtEl>
                                        <p:attrNameLst>
                                          <p:attrName>style.visibility</p:attrName>
                                        </p:attrNameLst>
                                      </p:cBhvr>
                                      <p:to>
                                        <p:strVal val="visible"/>
                                      </p:to>
                                    </p:set>
                                    <p:animEffect transition="in" filter="wipe(up)">
                                      <p:cBhvr>
                                        <p:cTn id="45" dur="500"/>
                                        <p:tgtEl>
                                          <p:spTgt spid="3180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31818"/>
                                        </p:tgtEl>
                                        <p:attrNameLst>
                                          <p:attrName>style.visibility</p:attrName>
                                        </p:attrNameLst>
                                      </p:cBhvr>
                                      <p:to>
                                        <p:strVal val="visible"/>
                                      </p:to>
                                    </p:set>
                                    <p:animEffect transition="in" filter="wipe(up)">
                                      <p:cBhvr>
                                        <p:cTn id="50" dur="500"/>
                                        <p:tgtEl>
                                          <p:spTgt spid="3181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1819"/>
                                        </p:tgtEl>
                                        <p:attrNameLst>
                                          <p:attrName>style.visibility</p:attrName>
                                        </p:attrNameLst>
                                      </p:cBhvr>
                                      <p:to>
                                        <p:strVal val="visible"/>
                                      </p:to>
                                    </p:set>
                                    <p:animEffect transition="in" filter="wipe(left)">
                                      <p:cBhvr>
                                        <p:cTn id="55" dur="500"/>
                                        <p:tgtEl>
                                          <p:spTgt spid="3181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1820"/>
                                        </p:tgtEl>
                                        <p:attrNameLst>
                                          <p:attrName>style.visibility</p:attrName>
                                        </p:attrNameLst>
                                      </p:cBhvr>
                                      <p:to>
                                        <p:strVal val="visible"/>
                                      </p:to>
                                    </p:set>
                                    <p:animEffect transition="in" filter="wipe(left)">
                                      <p:cBhvr>
                                        <p:cTn id="60" dur="500"/>
                                        <p:tgtEl>
                                          <p:spTgt spid="3182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31812"/>
                                        </p:tgtEl>
                                        <p:attrNameLst>
                                          <p:attrName>style.visibility</p:attrName>
                                        </p:attrNameLst>
                                      </p:cBhvr>
                                      <p:to>
                                        <p:strVal val="visible"/>
                                      </p:to>
                                    </p:set>
                                    <p:animEffect transition="in" filter="wipe(up)">
                                      <p:cBhvr>
                                        <p:cTn id="65" dur="500"/>
                                        <p:tgtEl>
                                          <p:spTgt spid="3181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31813"/>
                                        </p:tgtEl>
                                        <p:attrNameLst>
                                          <p:attrName>style.visibility</p:attrName>
                                        </p:attrNameLst>
                                      </p:cBhvr>
                                      <p:to>
                                        <p:strVal val="visible"/>
                                      </p:to>
                                    </p:set>
                                    <p:animEffect transition="in" filter="wipe(left)">
                                      <p:cBhvr>
                                        <p:cTn id="70" dur="500"/>
                                        <p:tgtEl>
                                          <p:spTgt spid="3181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31811"/>
                                        </p:tgtEl>
                                        <p:attrNameLst>
                                          <p:attrName>style.visibility</p:attrName>
                                        </p:attrNameLst>
                                      </p:cBhvr>
                                      <p:to>
                                        <p:strVal val="visible"/>
                                      </p:to>
                                    </p:set>
                                    <p:animEffect transition="in" filter="wipe(up)">
                                      <p:cBhvr>
                                        <p:cTn id="75" dur="500"/>
                                        <p:tgtEl>
                                          <p:spTgt spid="3181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31814"/>
                                        </p:tgtEl>
                                        <p:attrNameLst>
                                          <p:attrName>style.visibility</p:attrName>
                                        </p:attrNameLst>
                                      </p:cBhvr>
                                      <p:to>
                                        <p:strVal val="visible"/>
                                      </p:to>
                                    </p:set>
                                    <p:animEffect transition="in" filter="wipe(up)">
                                      <p:cBhvr>
                                        <p:cTn id="80" dur="500"/>
                                        <p:tgtEl>
                                          <p:spTgt spid="31814"/>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31816"/>
                                        </p:tgtEl>
                                        <p:attrNameLst>
                                          <p:attrName>style.visibility</p:attrName>
                                        </p:attrNameLst>
                                      </p:cBhvr>
                                      <p:to>
                                        <p:strVal val="visible"/>
                                      </p:to>
                                    </p:set>
                                    <p:animEffect transition="in" filter="wipe(left)">
                                      <p:cBhvr>
                                        <p:cTn id="85" dur="500"/>
                                        <p:tgtEl>
                                          <p:spTgt spid="31816"/>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31815"/>
                                        </p:tgtEl>
                                        <p:attrNameLst>
                                          <p:attrName>style.visibility</p:attrName>
                                        </p:attrNameLst>
                                      </p:cBhvr>
                                      <p:to>
                                        <p:strVal val="visible"/>
                                      </p:to>
                                    </p:set>
                                    <p:animEffect transition="in" filter="wipe(left)">
                                      <p:cBhvr>
                                        <p:cTn id="90" dur="500"/>
                                        <p:tgtEl>
                                          <p:spTgt spid="31815"/>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31817"/>
                                        </p:tgtEl>
                                        <p:attrNameLst>
                                          <p:attrName>style.visibility</p:attrName>
                                        </p:attrNameLst>
                                      </p:cBhvr>
                                      <p:to>
                                        <p:strVal val="visible"/>
                                      </p:to>
                                    </p:set>
                                    <p:animEffect transition="in" filter="wipe(up)">
                                      <p:cBhvr>
                                        <p:cTn id="95" dur="500"/>
                                        <p:tgtEl>
                                          <p:spTgt spid="31817"/>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barn(inVertical)">
                                      <p:cBhvr>
                                        <p:cTn id="100" dur="500"/>
                                        <p:tgtEl>
                                          <p:spTgt spid="33"/>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barn(inVertical)">
                                      <p:cBhvr>
                                        <p:cTn id="105" dur="500"/>
                                        <p:tgtEl>
                                          <p:spTgt spid="36"/>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1" fill="hold" grpId="0" nodeType="click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barn(inVertical)">
                                      <p:cBhvr>
                                        <p:cTn id="110" dur="500"/>
                                        <p:tgtEl>
                                          <p:spTgt spid="34"/>
                                        </p:tgtEl>
                                      </p:cBhvr>
                                    </p:animEffect>
                                  </p:childTnLst>
                                </p:cTn>
                              </p:par>
                            </p:childTnLst>
                          </p:cTn>
                        </p:par>
                      </p:childTnLst>
                    </p:cTn>
                  </p:par>
                  <p:par>
                    <p:cTn id="111" fill="hold">
                      <p:stCondLst>
                        <p:cond delay="indefinite"/>
                      </p:stCondLst>
                      <p:childTnLst>
                        <p:par>
                          <p:cTn id="112" fill="hold">
                            <p:stCondLst>
                              <p:cond delay="0"/>
                            </p:stCondLst>
                            <p:childTnLst>
                              <p:par>
                                <p:cTn id="113" presetID="16" presetClass="entr" presetSubtype="21" fill="hold" grpId="0" nodeType="click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barn(inVertical)">
                                      <p:cBhvr>
                                        <p:cTn id="1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06" grpId="0" animBg="1"/>
      <p:bldP spid="31807" grpId="0" animBg="1"/>
      <p:bldP spid="31809" grpId="0" animBg="1"/>
      <p:bldP spid="31810" grpId="0" animBg="1"/>
      <p:bldP spid="31811" grpId="0" animBg="1"/>
      <p:bldP spid="31812" grpId="0" animBg="1"/>
      <p:bldP spid="31813" grpId="0" animBg="1"/>
      <p:bldP spid="31814" grpId="0" animBg="1"/>
      <p:bldP spid="31815" grpId="0" animBg="1"/>
      <p:bldP spid="31816" grpId="0" animBg="1"/>
      <p:bldP spid="31817" grpId="0" animBg="1"/>
      <p:bldP spid="31808" grpId="0" animBg="1"/>
      <p:bldP spid="31818" grpId="0" animBg="1"/>
      <p:bldP spid="31819" grpId="0" animBg="1"/>
      <p:bldP spid="31820" grpId="0" animBg="1"/>
      <p:bldP spid="30" grpId="0"/>
      <p:bldP spid="31" grpId="0"/>
      <p:bldP spid="32" grpId="0"/>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885" name="Freeform 45"/>
          <p:cNvSpPr/>
          <p:nvPr/>
        </p:nvSpPr>
        <p:spPr>
          <a:xfrm>
            <a:off x="6022975" y="1909763"/>
            <a:ext cx="117475" cy="1162050"/>
          </a:xfrm>
          <a:custGeom>
            <a:avLst/>
            <a:gdLst>
              <a:gd name="txL" fmla="*/ 0 w 185"/>
              <a:gd name="txT" fmla="*/ 0 h 1828"/>
              <a:gd name="txR" fmla="*/ 185 w 185"/>
              <a:gd name="txB" fmla="*/ 1828 h 1828"/>
            </a:gdLst>
            <a:ahLst/>
            <a:cxnLst>
              <a:cxn ang="0">
                <a:pos x="27305" y="0"/>
              </a:cxn>
              <a:cxn ang="0">
                <a:pos x="41275" y="6993"/>
              </a:cxn>
              <a:cxn ang="0">
                <a:pos x="68580" y="6993"/>
              </a:cxn>
              <a:cxn ang="0">
                <a:pos x="96520" y="20342"/>
              </a:cxn>
              <a:cxn ang="0">
                <a:pos x="117475" y="95990"/>
              </a:cxn>
              <a:cxn ang="0">
                <a:pos x="117475" y="226943"/>
              </a:cxn>
              <a:cxn ang="0">
                <a:pos x="110490" y="357261"/>
              </a:cxn>
              <a:cxn ang="0">
                <a:pos x="110490" y="467871"/>
              </a:cxn>
              <a:cxn ang="0">
                <a:pos x="110490" y="577847"/>
              </a:cxn>
              <a:cxn ang="0">
                <a:pos x="110490" y="673837"/>
              </a:cxn>
              <a:cxn ang="0">
                <a:pos x="103505" y="763469"/>
              </a:cxn>
              <a:cxn ang="0">
                <a:pos x="103505" y="845474"/>
              </a:cxn>
              <a:cxn ang="0">
                <a:pos x="96520" y="914765"/>
              </a:cxn>
              <a:cxn ang="0">
                <a:pos x="96520" y="976427"/>
              </a:cxn>
              <a:cxn ang="0">
                <a:pos x="89535" y="1031733"/>
              </a:cxn>
              <a:cxn ang="0">
                <a:pos x="89535" y="1072417"/>
              </a:cxn>
              <a:cxn ang="0">
                <a:pos x="82550" y="1107380"/>
              </a:cxn>
              <a:cxn ang="0">
                <a:pos x="82550" y="1134715"/>
              </a:cxn>
              <a:cxn ang="0">
                <a:pos x="75565" y="1155057"/>
              </a:cxn>
              <a:cxn ang="0">
                <a:pos x="75565" y="1162050"/>
              </a:cxn>
              <a:cxn ang="0">
                <a:pos x="68580" y="1162050"/>
              </a:cxn>
              <a:cxn ang="0">
                <a:pos x="48260" y="1141708"/>
              </a:cxn>
              <a:cxn ang="0">
                <a:pos x="27305" y="1100388"/>
              </a:cxn>
              <a:cxn ang="0">
                <a:pos x="13335" y="1059067"/>
              </a:cxn>
              <a:cxn ang="0">
                <a:pos x="6985" y="1024740"/>
              </a:cxn>
              <a:cxn ang="0">
                <a:pos x="6985" y="990412"/>
              </a:cxn>
              <a:cxn ang="0">
                <a:pos x="13335" y="928114"/>
              </a:cxn>
              <a:cxn ang="0">
                <a:pos x="20320" y="839117"/>
              </a:cxn>
              <a:cxn ang="0">
                <a:pos x="27305" y="680829"/>
              </a:cxn>
              <a:cxn ang="0">
                <a:pos x="34290" y="453886"/>
              </a:cxn>
              <a:cxn ang="0">
                <a:pos x="41275" y="309583"/>
              </a:cxn>
              <a:cxn ang="0">
                <a:pos x="41275" y="254278"/>
              </a:cxn>
              <a:cxn ang="0">
                <a:pos x="34290" y="212958"/>
              </a:cxn>
              <a:cxn ang="0">
                <a:pos x="34290" y="171638"/>
              </a:cxn>
              <a:cxn ang="0">
                <a:pos x="34290" y="137310"/>
              </a:cxn>
              <a:cxn ang="0">
                <a:pos x="27305" y="109975"/>
              </a:cxn>
              <a:cxn ang="0">
                <a:pos x="27305" y="89633"/>
              </a:cxn>
              <a:cxn ang="0">
                <a:pos x="20320" y="75648"/>
              </a:cxn>
              <a:cxn ang="0">
                <a:pos x="13335" y="61662"/>
              </a:cxn>
              <a:cxn ang="0">
                <a:pos x="0" y="41320"/>
              </a:cxn>
              <a:cxn ang="0">
                <a:pos x="0" y="27335"/>
              </a:cxn>
              <a:cxn ang="0">
                <a:pos x="13335" y="6993"/>
              </a:cxn>
              <a:cxn ang="0">
                <a:pos x="27305" y="0"/>
              </a:cxn>
            </a:cxnLst>
            <a:rect l="txL" t="txT" r="txR" b="txB"/>
            <a:pathLst>
              <a:path w="185" h="1828">
                <a:moveTo>
                  <a:pt x="43" y="0"/>
                </a:moveTo>
                <a:lnTo>
                  <a:pt x="43" y="0"/>
                </a:lnTo>
                <a:lnTo>
                  <a:pt x="54" y="0"/>
                </a:lnTo>
                <a:lnTo>
                  <a:pt x="65" y="11"/>
                </a:lnTo>
                <a:lnTo>
                  <a:pt x="87" y="11"/>
                </a:lnTo>
                <a:lnTo>
                  <a:pt x="108" y="11"/>
                </a:lnTo>
                <a:lnTo>
                  <a:pt x="130" y="22"/>
                </a:lnTo>
                <a:lnTo>
                  <a:pt x="152" y="32"/>
                </a:lnTo>
                <a:lnTo>
                  <a:pt x="185" y="32"/>
                </a:lnTo>
                <a:lnTo>
                  <a:pt x="185" y="151"/>
                </a:lnTo>
                <a:lnTo>
                  <a:pt x="185" y="260"/>
                </a:lnTo>
                <a:lnTo>
                  <a:pt x="185" y="357"/>
                </a:lnTo>
                <a:lnTo>
                  <a:pt x="174" y="465"/>
                </a:lnTo>
                <a:lnTo>
                  <a:pt x="174" y="562"/>
                </a:lnTo>
                <a:lnTo>
                  <a:pt x="174" y="649"/>
                </a:lnTo>
                <a:lnTo>
                  <a:pt x="174" y="736"/>
                </a:lnTo>
                <a:lnTo>
                  <a:pt x="174" y="822"/>
                </a:lnTo>
                <a:lnTo>
                  <a:pt x="174" y="909"/>
                </a:lnTo>
                <a:lnTo>
                  <a:pt x="174" y="984"/>
                </a:lnTo>
                <a:lnTo>
                  <a:pt x="174" y="1060"/>
                </a:lnTo>
                <a:lnTo>
                  <a:pt x="163" y="1136"/>
                </a:lnTo>
                <a:lnTo>
                  <a:pt x="163" y="1201"/>
                </a:lnTo>
                <a:lnTo>
                  <a:pt x="163" y="1266"/>
                </a:lnTo>
                <a:lnTo>
                  <a:pt x="163" y="1330"/>
                </a:lnTo>
                <a:lnTo>
                  <a:pt x="163" y="1385"/>
                </a:lnTo>
                <a:lnTo>
                  <a:pt x="152" y="1439"/>
                </a:lnTo>
                <a:lnTo>
                  <a:pt x="152" y="1493"/>
                </a:lnTo>
                <a:lnTo>
                  <a:pt x="152" y="1536"/>
                </a:lnTo>
                <a:lnTo>
                  <a:pt x="141" y="1579"/>
                </a:lnTo>
                <a:lnTo>
                  <a:pt x="141" y="1623"/>
                </a:lnTo>
                <a:lnTo>
                  <a:pt x="141" y="1655"/>
                </a:lnTo>
                <a:lnTo>
                  <a:pt x="141" y="1687"/>
                </a:lnTo>
                <a:lnTo>
                  <a:pt x="130" y="1720"/>
                </a:lnTo>
                <a:lnTo>
                  <a:pt x="130" y="1742"/>
                </a:lnTo>
                <a:lnTo>
                  <a:pt x="130" y="1774"/>
                </a:lnTo>
                <a:lnTo>
                  <a:pt x="130" y="1785"/>
                </a:lnTo>
                <a:lnTo>
                  <a:pt x="119" y="1806"/>
                </a:lnTo>
                <a:lnTo>
                  <a:pt x="119" y="1817"/>
                </a:lnTo>
                <a:lnTo>
                  <a:pt x="119" y="1828"/>
                </a:lnTo>
                <a:lnTo>
                  <a:pt x="108" y="1828"/>
                </a:lnTo>
                <a:lnTo>
                  <a:pt x="98" y="1817"/>
                </a:lnTo>
                <a:lnTo>
                  <a:pt x="76" y="1796"/>
                </a:lnTo>
                <a:lnTo>
                  <a:pt x="65" y="1763"/>
                </a:lnTo>
                <a:lnTo>
                  <a:pt x="43" y="1731"/>
                </a:lnTo>
                <a:lnTo>
                  <a:pt x="32" y="1698"/>
                </a:lnTo>
                <a:lnTo>
                  <a:pt x="21" y="1666"/>
                </a:lnTo>
                <a:lnTo>
                  <a:pt x="21" y="1633"/>
                </a:lnTo>
                <a:lnTo>
                  <a:pt x="11" y="1612"/>
                </a:lnTo>
                <a:lnTo>
                  <a:pt x="11" y="1590"/>
                </a:lnTo>
                <a:lnTo>
                  <a:pt x="11" y="1558"/>
                </a:lnTo>
                <a:lnTo>
                  <a:pt x="21" y="1504"/>
                </a:lnTo>
                <a:lnTo>
                  <a:pt x="21" y="1460"/>
                </a:lnTo>
                <a:lnTo>
                  <a:pt x="21" y="1395"/>
                </a:lnTo>
                <a:lnTo>
                  <a:pt x="32" y="1320"/>
                </a:lnTo>
                <a:lnTo>
                  <a:pt x="43" y="1244"/>
                </a:lnTo>
                <a:lnTo>
                  <a:pt x="43" y="1071"/>
                </a:lnTo>
                <a:lnTo>
                  <a:pt x="54" y="898"/>
                </a:lnTo>
                <a:lnTo>
                  <a:pt x="54" y="714"/>
                </a:lnTo>
                <a:lnTo>
                  <a:pt x="65" y="530"/>
                </a:lnTo>
                <a:lnTo>
                  <a:pt x="65" y="487"/>
                </a:lnTo>
                <a:lnTo>
                  <a:pt x="65" y="443"/>
                </a:lnTo>
                <a:lnTo>
                  <a:pt x="65" y="400"/>
                </a:lnTo>
                <a:lnTo>
                  <a:pt x="54" y="368"/>
                </a:lnTo>
                <a:lnTo>
                  <a:pt x="54" y="335"/>
                </a:lnTo>
                <a:lnTo>
                  <a:pt x="54" y="303"/>
                </a:lnTo>
                <a:lnTo>
                  <a:pt x="54" y="270"/>
                </a:lnTo>
                <a:lnTo>
                  <a:pt x="54" y="238"/>
                </a:lnTo>
                <a:lnTo>
                  <a:pt x="54" y="216"/>
                </a:lnTo>
                <a:lnTo>
                  <a:pt x="43" y="195"/>
                </a:lnTo>
                <a:lnTo>
                  <a:pt x="43" y="173"/>
                </a:lnTo>
                <a:lnTo>
                  <a:pt x="43" y="151"/>
                </a:lnTo>
                <a:lnTo>
                  <a:pt x="43" y="141"/>
                </a:lnTo>
                <a:lnTo>
                  <a:pt x="32" y="130"/>
                </a:lnTo>
                <a:lnTo>
                  <a:pt x="32" y="119"/>
                </a:lnTo>
                <a:lnTo>
                  <a:pt x="32" y="108"/>
                </a:lnTo>
                <a:lnTo>
                  <a:pt x="21" y="97"/>
                </a:lnTo>
                <a:lnTo>
                  <a:pt x="11" y="86"/>
                </a:lnTo>
                <a:lnTo>
                  <a:pt x="0" y="65"/>
                </a:lnTo>
                <a:lnTo>
                  <a:pt x="0" y="54"/>
                </a:lnTo>
                <a:lnTo>
                  <a:pt x="0" y="43"/>
                </a:lnTo>
                <a:lnTo>
                  <a:pt x="11" y="22"/>
                </a:lnTo>
                <a:lnTo>
                  <a:pt x="21" y="11"/>
                </a:lnTo>
                <a:lnTo>
                  <a:pt x="32" y="0"/>
                </a:lnTo>
                <a:lnTo>
                  <a:pt x="43" y="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86" name="Freeform 46"/>
          <p:cNvSpPr/>
          <p:nvPr/>
        </p:nvSpPr>
        <p:spPr>
          <a:xfrm>
            <a:off x="6118225" y="2227263"/>
            <a:ext cx="166688" cy="80962"/>
          </a:xfrm>
          <a:custGeom>
            <a:avLst/>
            <a:gdLst>
              <a:gd name="txL" fmla="*/ 0 w 261"/>
              <a:gd name="txT" fmla="*/ 0 h 129"/>
              <a:gd name="txR" fmla="*/ 261 w 261"/>
              <a:gd name="txB" fmla="*/ 129 h 129"/>
            </a:gdLst>
            <a:ahLst/>
            <a:cxnLst>
              <a:cxn ang="0">
                <a:pos x="166688" y="47071"/>
              </a:cxn>
              <a:cxn ang="0">
                <a:pos x="166688" y="47071"/>
              </a:cxn>
              <a:cxn ang="0">
                <a:pos x="159663" y="53975"/>
              </a:cxn>
              <a:cxn ang="0">
                <a:pos x="152638" y="53975"/>
              </a:cxn>
              <a:cxn ang="0">
                <a:pos x="152638" y="60878"/>
              </a:cxn>
              <a:cxn ang="0">
                <a:pos x="139226" y="60878"/>
              </a:cxn>
              <a:cxn ang="0">
                <a:pos x="132201" y="67782"/>
              </a:cxn>
              <a:cxn ang="0">
                <a:pos x="118150" y="74686"/>
              </a:cxn>
              <a:cxn ang="0">
                <a:pos x="111125" y="74686"/>
              </a:cxn>
              <a:cxn ang="0">
                <a:pos x="83663" y="80962"/>
              </a:cxn>
              <a:cxn ang="0">
                <a:pos x="62588" y="80962"/>
              </a:cxn>
              <a:cxn ang="0">
                <a:pos x="41512" y="74686"/>
              </a:cxn>
              <a:cxn ang="0">
                <a:pos x="28101" y="67782"/>
              </a:cxn>
              <a:cxn ang="0">
                <a:pos x="14050" y="53975"/>
              </a:cxn>
              <a:cxn ang="0">
                <a:pos x="7025" y="47071"/>
              </a:cxn>
              <a:cxn ang="0">
                <a:pos x="0" y="40167"/>
              </a:cxn>
              <a:cxn ang="0">
                <a:pos x="0" y="40167"/>
              </a:cxn>
              <a:cxn ang="0">
                <a:pos x="0" y="33891"/>
              </a:cxn>
              <a:cxn ang="0">
                <a:pos x="7025" y="26987"/>
              </a:cxn>
              <a:cxn ang="0">
                <a:pos x="14050" y="20084"/>
              </a:cxn>
              <a:cxn ang="0">
                <a:pos x="28101" y="13180"/>
              </a:cxn>
              <a:cxn ang="0">
                <a:pos x="41512" y="13180"/>
              </a:cxn>
              <a:cxn ang="0">
                <a:pos x="55563" y="6276"/>
              </a:cxn>
              <a:cxn ang="0">
                <a:pos x="69613" y="6276"/>
              </a:cxn>
              <a:cxn ang="0">
                <a:pos x="83663" y="0"/>
              </a:cxn>
              <a:cxn ang="0">
                <a:pos x="97075" y="0"/>
              </a:cxn>
              <a:cxn ang="0">
                <a:pos x="111125" y="0"/>
              </a:cxn>
              <a:cxn ang="0">
                <a:pos x="125176" y="6276"/>
              </a:cxn>
              <a:cxn ang="0">
                <a:pos x="139226" y="6276"/>
              </a:cxn>
              <a:cxn ang="0">
                <a:pos x="152638" y="13180"/>
              </a:cxn>
              <a:cxn ang="0">
                <a:pos x="159663" y="20084"/>
              </a:cxn>
              <a:cxn ang="0">
                <a:pos x="159663" y="33891"/>
              </a:cxn>
              <a:cxn ang="0">
                <a:pos x="166688" y="47071"/>
              </a:cxn>
              <a:cxn ang="0">
                <a:pos x="166688" y="47071"/>
              </a:cxn>
            </a:cxnLst>
            <a:rect l="txL" t="txT" r="txR" b="txB"/>
            <a:pathLst>
              <a:path w="261" h="129">
                <a:moveTo>
                  <a:pt x="261" y="75"/>
                </a:moveTo>
                <a:lnTo>
                  <a:pt x="261" y="75"/>
                </a:lnTo>
                <a:lnTo>
                  <a:pt x="250" y="86"/>
                </a:lnTo>
                <a:lnTo>
                  <a:pt x="239" y="86"/>
                </a:lnTo>
                <a:lnTo>
                  <a:pt x="239" y="97"/>
                </a:lnTo>
                <a:lnTo>
                  <a:pt x="218" y="97"/>
                </a:lnTo>
                <a:lnTo>
                  <a:pt x="207" y="108"/>
                </a:lnTo>
                <a:lnTo>
                  <a:pt x="185" y="119"/>
                </a:lnTo>
                <a:lnTo>
                  <a:pt x="174" y="119"/>
                </a:lnTo>
                <a:lnTo>
                  <a:pt x="131" y="129"/>
                </a:lnTo>
                <a:lnTo>
                  <a:pt x="98" y="129"/>
                </a:lnTo>
                <a:lnTo>
                  <a:pt x="65" y="119"/>
                </a:lnTo>
                <a:lnTo>
                  <a:pt x="44" y="108"/>
                </a:lnTo>
                <a:lnTo>
                  <a:pt x="22" y="86"/>
                </a:lnTo>
                <a:lnTo>
                  <a:pt x="11" y="75"/>
                </a:lnTo>
                <a:lnTo>
                  <a:pt x="0" y="64"/>
                </a:lnTo>
                <a:lnTo>
                  <a:pt x="0" y="54"/>
                </a:lnTo>
                <a:lnTo>
                  <a:pt x="11" y="43"/>
                </a:lnTo>
                <a:lnTo>
                  <a:pt x="22" y="32"/>
                </a:lnTo>
                <a:lnTo>
                  <a:pt x="44" y="21"/>
                </a:lnTo>
                <a:lnTo>
                  <a:pt x="65" y="21"/>
                </a:lnTo>
                <a:lnTo>
                  <a:pt x="87" y="10"/>
                </a:lnTo>
                <a:lnTo>
                  <a:pt x="109" y="10"/>
                </a:lnTo>
                <a:lnTo>
                  <a:pt x="131" y="0"/>
                </a:lnTo>
                <a:lnTo>
                  <a:pt x="152" y="0"/>
                </a:lnTo>
                <a:lnTo>
                  <a:pt x="174" y="0"/>
                </a:lnTo>
                <a:lnTo>
                  <a:pt x="196" y="10"/>
                </a:lnTo>
                <a:lnTo>
                  <a:pt x="218" y="10"/>
                </a:lnTo>
                <a:lnTo>
                  <a:pt x="239" y="21"/>
                </a:lnTo>
                <a:lnTo>
                  <a:pt x="250" y="32"/>
                </a:lnTo>
                <a:lnTo>
                  <a:pt x="250" y="54"/>
                </a:lnTo>
                <a:lnTo>
                  <a:pt x="261" y="7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87" name="Freeform 47"/>
          <p:cNvSpPr/>
          <p:nvPr/>
        </p:nvSpPr>
        <p:spPr>
          <a:xfrm>
            <a:off x="6118225" y="2514600"/>
            <a:ext cx="166688" cy="82550"/>
          </a:xfrm>
          <a:custGeom>
            <a:avLst/>
            <a:gdLst>
              <a:gd name="txL" fmla="*/ 0 w 261"/>
              <a:gd name="txT" fmla="*/ 0 h 130"/>
              <a:gd name="txR" fmla="*/ 261 w 261"/>
              <a:gd name="txB" fmla="*/ 130 h 130"/>
            </a:gdLst>
            <a:ahLst/>
            <a:cxnLst>
              <a:cxn ang="0">
                <a:pos x="125176" y="61595"/>
              </a:cxn>
              <a:cxn ang="0">
                <a:pos x="111125" y="68580"/>
              </a:cxn>
              <a:cxn ang="0">
                <a:pos x="97075" y="75565"/>
              </a:cxn>
              <a:cxn ang="0">
                <a:pos x="90688" y="75565"/>
              </a:cxn>
              <a:cxn ang="0">
                <a:pos x="83663" y="82550"/>
              </a:cxn>
              <a:cxn ang="0">
                <a:pos x="76638" y="82550"/>
              </a:cxn>
              <a:cxn ang="0">
                <a:pos x="69613" y="75565"/>
              </a:cxn>
              <a:cxn ang="0">
                <a:pos x="62588" y="75565"/>
              </a:cxn>
              <a:cxn ang="0">
                <a:pos x="55563" y="75565"/>
              </a:cxn>
              <a:cxn ang="0">
                <a:pos x="41512" y="68580"/>
              </a:cxn>
              <a:cxn ang="0">
                <a:pos x="28101" y="68580"/>
              </a:cxn>
              <a:cxn ang="0">
                <a:pos x="14050" y="61595"/>
              </a:cxn>
              <a:cxn ang="0">
                <a:pos x="0" y="54610"/>
              </a:cxn>
              <a:cxn ang="0">
                <a:pos x="0" y="41275"/>
              </a:cxn>
              <a:cxn ang="0">
                <a:pos x="7025" y="27305"/>
              </a:cxn>
              <a:cxn ang="0">
                <a:pos x="14050" y="13335"/>
              </a:cxn>
              <a:cxn ang="0">
                <a:pos x="28101" y="6985"/>
              </a:cxn>
              <a:cxn ang="0">
                <a:pos x="41512" y="0"/>
              </a:cxn>
              <a:cxn ang="0">
                <a:pos x="62588" y="0"/>
              </a:cxn>
              <a:cxn ang="0">
                <a:pos x="83663" y="0"/>
              </a:cxn>
              <a:cxn ang="0">
                <a:pos x="111125" y="0"/>
              </a:cxn>
              <a:cxn ang="0">
                <a:pos x="118150" y="0"/>
              </a:cxn>
              <a:cxn ang="0">
                <a:pos x="132201" y="0"/>
              </a:cxn>
              <a:cxn ang="0">
                <a:pos x="139226" y="0"/>
              </a:cxn>
              <a:cxn ang="0">
                <a:pos x="152638" y="0"/>
              </a:cxn>
              <a:cxn ang="0">
                <a:pos x="152638" y="6985"/>
              </a:cxn>
              <a:cxn ang="0">
                <a:pos x="159663" y="6985"/>
              </a:cxn>
              <a:cxn ang="0">
                <a:pos x="166688" y="13335"/>
              </a:cxn>
              <a:cxn ang="0">
                <a:pos x="166688" y="20320"/>
              </a:cxn>
              <a:cxn ang="0">
                <a:pos x="159663" y="34290"/>
              </a:cxn>
              <a:cxn ang="0">
                <a:pos x="152638" y="41275"/>
              </a:cxn>
              <a:cxn ang="0">
                <a:pos x="139226" y="54610"/>
              </a:cxn>
              <a:cxn ang="0">
                <a:pos x="125176" y="61595"/>
              </a:cxn>
              <a:cxn ang="0">
                <a:pos x="125176" y="61595"/>
              </a:cxn>
            </a:cxnLst>
            <a:rect l="txL" t="txT" r="txR" b="txB"/>
            <a:pathLst>
              <a:path w="261" h="130">
                <a:moveTo>
                  <a:pt x="196" y="97"/>
                </a:moveTo>
                <a:lnTo>
                  <a:pt x="174" y="108"/>
                </a:lnTo>
                <a:lnTo>
                  <a:pt x="152" y="119"/>
                </a:lnTo>
                <a:lnTo>
                  <a:pt x="142" y="119"/>
                </a:lnTo>
                <a:lnTo>
                  <a:pt x="131" y="130"/>
                </a:lnTo>
                <a:lnTo>
                  <a:pt x="120" y="130"/>
                </a:lnTo>
                <a:lnTo>
                  <a:pt x="109" y="119"/>
                </a:lnTo>
                <a:lnTo>
                  <a:pt x="98" y="119"/>
                </a:lnTo>
                <a:lnTo>
                  <a:pt x="87" y="119"/>
                </a:lnTo>
                <a:lnTo>
                  <a:pt x="65" y="108"/>
                </a:lnTo>
                <a:lnTo>
                  <a:pt x="44" y="108"/>
                </a:lnTo>
                <a:lnTo>
                  <a:pt x="22" y="97"/>
                </a:lnTo>
                <a:lnTo>
                  <a:pt x="0" y="86"/>
                </a:lnTo>
                <a:lnTo>
                  <a:pt x="0" y="65"/>
                </a:lnTo>
                <a:lnTo>
                  <a:pt x="11" y="43"/>
                </a:lnTo>
                <a:lnTo>
                  <a:pt x="22" y="21"/>
                </a:lnTo>
                <a:lnTo>
                  <a:pt x="44" y="11"/>
                </a:lnTo>
                <a:lnTo>
                  <a:pt x="65" y="0"/>
                </a:lnTo>
                <a:lnTo>
                  <a:pt x="98" y="0"/>
                </a:lnTo>
                <a:lnTo>
                  <a:pt x="131" y="0"/>
                </a:lnTo>
                <a:lnTo>
                  <a:pt x="174" y="0"/>
                </a:lnTo>
                <a:lnTo>
                  <a:pt x="185" y="0"/>
                </a:lnTo>
                <a:lnTo>
                  <a:pt x="207" y="0"/>
                </a:lnTo>
                <a:lnTo>
                  <a:pt x="218" y="0"/>
                </a:lnTo>
                <a:lnTo>
                  <a:pt x="239" y="0"/>
                </a:lnTo>
                <a:lnTo>
                  <a:pt x="239" y="11"/>
                </a:lnTo>
                <a:lnTo>
                  <a:pt x="250" y="11"/>
                </a:lnTo>
                <a:lnTo>
                  <a:pt x="261" y="21"/>
                </a:lnTo>
                <a:lnTo>
                  <a:pt x="261" y="32"/>
                </a:lnTo>
                <a:lnTo>
                  <a:pt x="250" y="54"/>
                </a:lnTo>
                <a:lnTo>
                  <a:pt x="239" y="65"/>
                </a:lnTo>
                <a:lnTo>
                  <a:pt x="218" y="86"/>
                </a:lnTo>
                <a:lnTo>
                  <a:pt x="196" y="9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88" name="Freeform 48"/>
          <p:cNvSpPr/>
          <p:nvPr/>
        </p:nvSpPr>
        <p:spPr>
          <a:xfrm>
            <a:off x="6470650" y="1827213"/>
            <a:ext cx="401638" cy="309562"/>
          </a:xfrm>
          <a:custGeom>
            <a:avLst/>
            <a:gdLst>
              <a:gd name="txL" fmla="*/ 0 w 631"/>
              <a:gd name="txT" fmla="*/ 0 h 487"/>
              <a:gd name="txR" fmla="*/ 631 w 631"/>
              <a:gd name="txB" fmla="*/ 487 h 487"/>
            </a:gdLst>
            <a:ahLst/>
            <a:cxnLst>
              <a:cxn ang="0">
                <a:pos x="90384" y="288586"/>
              </a:cxn>
              <a:cxn ang="0">
                <a:pos x="62378" y="295578"/>
              </a:cxn>
              <a:cxn ang="0">
                <a:pos x="48375" y="302570"/>
              </a:cxn>
              <a:cxn ang="0">
                <a:pos x="35008" y="302570"/>
              </a:cxn>
              <a:cxn ang="0">
                <a:pos x="21005" y="309562"/>
              </a:cxn>
              <a:cxn ang="0">
                <a:pos x="7002" y="309562"/>
              </a:cxn>
              <a:cxn ang="0">
                <a:pos x="0" y="309562"/>
              </a:cxn>
              <a:cxn ang="0">
                <a:pos x="0" y="309562"/>
              </a:cxn>
              <a:cxn ang="0">
                <a:pos x="0" y="302570"/>
              </a:cxn>
              <a:cxn ang="0">
                <a:pos x="0" y="295578"/>
              </a:cxn>
              <a:cxn ang="0">
                <a:pos x="0" y="288586"/>
              </a:cxn>
              <a:cxn ang="0">
                <a:pos x="7002" y="282229"/>
              </a:cxn>
              <a:cxn ang="0">
                <a:pos x="21005" y="275237"/>
              </a:cxn>
              <a:cxn ang="0">
                <a:pos x="35008" y="268245"/>
              </a:cxn>
              <a:cxn ang="0">
                <a:pos x="48375" y="254260"/>
              </a:cxn>
              <a:cxn ang="0">
                <a:pos x="69380" y="240912"/>
              </a:cxn>
              <a:cxn ang="0">
                <a:pos x="97386" y="226927"/>
              </a:cxn>
              <a:cxn ang="0">
                <a:pos x="138759" y="199594"/>
              </a:cxn>
              <a:cxn ang="0">
                <a:pos x="159128" y="185610"/>
              </a:cxn>
              <a:cxn ang="0">
                <a:pos x="180132" y="172261"/>
              </a:cxn>
              <a:cxn ang="0">
                <a:pos x="194136" y="158277"/>
              </a:cxn>
              <a:cxn ang="0">
                <a:pos x="208139" y="144293"/>
              </a:cxn>
              <a:cxn ang="0">
                <a:pos x="221506" y="130944"/>
              </a:cxn>
              <a:cxn ang="0">
                <a:pos x="235509" y="116960"/>
              </a:cxn>
              <a:cxn ang="0">
                <a:pos x="249512" y="89627"/>
              </a:cxn>
              <a:cxn ang="0">
                <a:pos x="256514" y="82635"/>
              </a:cxn>
              <a:cxn ang="0">
                <a:pos x="263515" y="75642"/>
              </a:cxn>
              <a:cxn ang="0">
                <a:pos x="270517" y="62294"/>
              </a:cxn>
              <a:cxn ang="0">
                <a:pos x="270517" y="55302"/>
              </a:cxn>
              <a:cxn ang="0">
                <a:pos x="270517" y="48309"/>
              </a:cxn>
              <a:cxn ang="0">
                <a:pos x="270517" y="41317"/>
              </a:cxn>
              <a:cxn ang="0">
                <a:pos x="263515" y="27333"/>
              </a:cxn>
              <a:cxn ang="0">
                <a:pos x="263515" y="13984"/>
              </a:cxn>
              <a:cxn ang="0">
                <a:pos x="263515" y="13984"/>
              </a:cxn>
              <a:cxn ang="0">
                <a:pos x="270517" y="6992"/>
              </a:cxn>
              <a:cxn ang="0">
                <a:pos x="277518" y="6992"/>
              </a:cxn>
              <a:cxn ang="0">
                <a:pos x="283884" y="0"/>
              </a:cxn>
              <a:cxn ang="0">
                <a:pos x="290885" y="0"/>
              </a:cxn>
              <a:cxn ang="0">
                <a:pos x="304888" y="6992"/>
              </a:cxn>
              <a:cxn ang="0">
                <a:pos x="339260" y="13984"/>
              </a:cxn>
              <a:cxn ang="0">
                <a:pos x="353263" y="27333"/>
              </a:cxn>
              <a:cxn ang="0">
                <a:pos x="367266" y="41317"/>
              </a:cxn>
              <a:cxn ang="0">
                <a:pos x="374268" y="55302"/>
              </a:cxn>
              <a:cxn ang="0">
                <a:pos x="388271" y="68650"/>
              </a:cxn>
              <a:cxn ang="0">
                <a:pos x="395273" y="82635"/>
              </a:cxn>
              <a:cxn ang="0">
                <a:pos x="401638" y="96619"/>
              </a:cxn>
              <a:cxn ang="0">
                <a:pos x="401638" y="109968"/>
              </a:cxn>
              <a:cxn ang="0">
                <a:pos x="401638" y="116960"/>
              </a:cxn>
              <a:cxn ang="0">
                <a:pos x="395273" y="123952"/>
              </a:cxn>
              <a:cxn ang="0">
                <a:pos x="381270" y="137301"/>
              </a:cxn>
              <a:cxn ang="0">
                <a:pos x="367266" y="144293"/>
              </a:cxn>
              <a:cxn ang="0">
                <a:pos x="353263" y="158277"/>
              </a:cxn>
              <a:cxn ang="0">
                <a:pos x="325893" y="172261"/>
              </a:cxn>
              <a:cxn ang="0">
                <a:pos x="304888" y="185610"/>
              </a:cxn>
              <a:cxn ang="0">
                <a:pos x="277518" y="192602"/>
              </a:cxn>
              <a:cxn ang="0">
                <a:pos x="249512" y="212943"/>
              </a:cxn>
              <a:cxn ang="0">
                <a:pos x="215140" y="226927"/>
              </a:cxn>
              <a:cxn ang="0">
                <a:pos x="173131" y="247904"/>
              </a:cxn>
              <a:cxn ang="0">
                <a:pos x="131758" y="268245"/>
              </a:cxn>
              <a:cxn ang="0">
                <a:pos x="90384" y="288586"/>
              </a:cxn>
              <a:cxn ang="0">
                <a:pos x="90384" y="288586"/>
              </a:cxn>
            </a:cxnLst>
            <a:rect l="txL" t="txT" r="txR" b="txB"/>
            <a:pathLst>
              <a:path w="631" h="487">
                <a:moveTo>
                  <a:pt x="142" y="454"/>
                </a:moveTo>
                <a:lnTo>
                  <a:pt x="98" y="465"/>
                </a:lnTo>
                <a:lnTo>
                  <a:pt x="76" y="476"/>
                </a:lnTo>
                <a:lnTo>
                  <a:pt x="55" y="476"/>
                </a:lnTo>
                <a:lnTo>
                  <a:pt x="33" y="487"/>
                </a:lnTo>
                <a:lnTo>
                  <a:pt x="11" y="487"/>
                </a:lnTo>
                <a:lnTo>
                  <a:pt x="0" y="487"/>
                </a:lnTo>
                <a:lnTo>
                  <a:pt x="0" y="476"/>
                </a:lnTo>
                <a:lnTo>
                  <a:pt x="0" y="465"/>
                </a:lnTo>
                <a:lnTo>
                  <a:pt x="0" y="454"/>
                </a:lnTo>
                <a:lnTo>
                  <a:pt x="11" y="444"/>
                </a:lnTo>
                <a:lnTo>
                  <a:pt x="33" y="433"/>
                </a:lnTo>
                <a:lnTo>
                  <a:pt x="55" y="422"/>
                </a:lnTo>
                <a:lnTo>
                  <a:pt x="76" y="400"/>
                </a:lnTo>
                <a:lnTo>
                  <a:pt x="109" y="379"/>
                </a:lnTo>
                <a:lnTo>
                  <a:pt x="153" y="357"/>
                </a:lnTo>
                <a:lnTo>
                  <a:pt x="218" y="314"/>
                </a:lnTo>
                <a:lnTo>
                  <a:pt x="250" y="292"/>
                </a:lnTo>
                <a:lnTo>
                  <a:pt x="283" y="271"/>
                </a:lnTo>
                <a:lnTo>
                  <a:pt x="305" y="249"/>
                </a:lnTo>
                <a:lnTo>
                  <a:pt x="327" y="227"/>
                </a:lnTo>
                <a:lnTo>
                  <a:pt x="348" y="206"/>
                </a:lnTo>
                <a:lnTo>
                  <a:pt x="370" y="184"/>
                </a:lnTo>
                <a:lnTo>
                  <a:pt x="392" y="141"/>
                </a:lnTo>
                <a:lnTo>
                  <a:pt x="403" y="130"/>
                </a:lnTo>
                <a:lnTo>
                  <a:pt x="414" y="119"/>
                </a:lnTo>
                <a:lnTo>
                  <a:pt x="425" y="98"/>
                </a:lnTo>
                <a:lnTo>
                  <a:pt x="425" y="87"/>
                </a:lnTo>
                <a:lnTo>
                  <a:pt x="425" y="76"/>
                </a:lnTo>
                <a:lnTo>
                  <a:pt x="425" y="65"/>
                </a:lnTo>
                <a:lnTo>
                  <a:pt x="414" y="43"/>
                </a:lnTo>
                <a:lnTo>
                  <a:pt x="414" y="22"/>
                </a:lnTo>
                <a:lnTo>
                  <a:pt x="425" y="11"/>
                </a:lnTo>
                <a:lnTo>
                  <a:pt x="436" y="11"/>
                </a:lnTo>
                <a:lnTo>
                  <a:pt x="446" y="0"/>
                </a:lnTo>
                <a:lnTo>
                  <a:pt x="457" y="0"/>
                </a:lnTo>
                <a:lnTo>
                  <a:pt x="479" y="11"/>
                </a:lnTo>
                <a:lnTo>
                  <a:pt x="533" y="22"/>
                </a:lnTo>
                <a:lnTo>
                  <a:pt x="555" y="43"/>
                </a:lnTo>
                <a:lnTo>
                  <a:pt x="577" y="65"/>
                </a:lnTo>
                <a:lnTo>
                  <a:pt x="588" y="87"/>
                </a:lnTo>
                <a:lnTo>
                  <a:pt x="610" y="108"/>
                </a:lnTo>
                <a:lnTo>
                  <a:pt x="621" y="130"/>
                </a:lnTo>
                <a:lnTo>
                  <a:pt x="631" y="152"/>
                </a:lnTo>
                <a:lnTo>
                  <a:pt x="631" y="173"/>
                </a:lnTo>
                <a:lnTo>
                  <a:pt x="631" y="184"/>
                </a:lnTo>
                <a:lnTo>
                  <a:pt x="621" y="195"/>
                </a:lnTo>
                <a:lnTo>
                  <a:pt x="599" y="216"/>
                </a:lnTo>
                <a:lnTo>
                  <a:pt x="577" y="227"/>
                </a:lnTo>
                <a:lnTo>
                  <a:pt x="555" y="249"/>
                </a:lnTo>
                <a:lnTo>
                  <a:pt x="512" y="271"/>
                </a:lnTo>
                <a:lnTo>
                  <a:pt x="479" y="292"/>
                </a:lnTo>
                <a:lnTo>
                  <a:pt x="436" y="303"/>
                </a:lnTo>
                <a:lnTo>
                  <a:pt x="392" y="335"/>
                </a:lnTo>
                <a:lnTo>
                  <a:pt x="338" y="357"/>
                </a:lnTo>
                <a:lnTo>
                  <a:pt x="272" y="390"/>
                </a:lnTo>
                <a:lnTo>
                  <a:pt x="207" y="422"/>
                </a:lnTo>
                <a:lnTo>
                  <a:pt x="142" y="454"/>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89" name="Freeform 49"/>
          <p:cNvSpPr/>
          <p:nvPr/>
        </p:nvSpPr>
        <p:spPr>
          <a:xfrm>
            <a:off x="6429375" y="2239963"/>
            <a:ext cx="442913" cy="200025"/>
          </a:xfrm>
          <a:custGeom>
            <a:avLst/>
            <a:gdLst>
              <a:gd name="txL" fmla="*/ 0 w 696"/>
              <a:gd name="txT" fmla="*/ 0 h 314"/>
              <a:gd name="txR" fmla="*/ 696 w 696"/>
              <a:gd name="txB" fmla="*/ 314 h 314"/>
            </a:gdLst>
            <a:ahLst/>
            <a:cxnLst>
              <a:cxn ang="0">
                <a:pos x="262820" y="55421"/>
              </a:cxn>
              <a:cxn ang="0">
                <a:pos x="290821" y="41406"/>
              </a:cxn>
              <a:cxn ang="0">
                <a:pos x="318821" y="27392"/>
              </a:cxn>
              <a:cxn ang="0">
                <a:pos x="339185" y="21022"/>
              </a:cxn>
              <a:cxn ang="0">
                <a:pos x="360185" y="14014"/>
              </a:cxn>
              <a:cxn ang="0">
                <a:pos x="380549" y="7007"/>
              </a:cxn>
              <a:cxn ang="0">
                <a:pos x="394549" y="0"/>
              </a:cxn>
              <a:cxn ang="0">
                <a:pos x="401549" y="0"/>
              </a:cxn>
              <a:cxn ang="0">
                <a:pos x="415549" y="0"/>
              </a:cxn>
              <a:cxn ang="0">
                <a:pos x="429549" y="7007"/>
              </a:cxn>
              <a:cxn ang="0">
                <a:pos x="436549" y="14014"/>
              </a:cxn>
              <a:cxn ang="0">
                <a:pos x="436549" y="27392"/>
              </a:cxn>
              <a:cxn ang="0">
                <a:pos x="442913" y="34399"/>
              </a:cxn>
              <a:cxn ang="0">
                <a:pos x="436549" y="41406"/>
              </a:cxn>
              <a:cxn ang="0">
                <a:pos x="429549" y="48414"/>
              </a:cxn>
              <a:cxn ang="0">
                <a:pos x="415549" y="55421"/>
              </a:cxn>
              <a:cxn ang="0">
                <a:pos x="401549" y="68798"/>
              </a:cxn>
              <a:cxn ang="0">
                <a:pos x="374185" y="75806"/>
              </a:cxn>
              <a:cxn ang="0">
                <a:pos x="346185" y="89820"/>
              </a:cxn>
              <a:cxn ang="0">
                <a:pos x="311821" y="103198"/>
              </a:cxn>
              <a:cxn ang="0">
                <a:pos x="276821" y="124219"/>
              </a:cxn>
              <a:cxn ang="0">
                <a:pos x="235457" y="138234"/>
              </a:cxn>
              <a:cxn ang="0">
                <a:pos x="200456" y="158619"/>
              </a:cxn>
              <a:cxn ang="0">
                <a:pos x="173092" y="172633"/>
              </a:cxn>
              <a:cxn ang="0">
                <a:pos x="145092" y="179003"/>
              </a:cxn>
              <a:cxn ang="0">
                <a:pos x="124728" y="186011"/>
              </a:cxn>
              <a:cxn ang="0">
                <a:pos x="103728" y="193018"/>
              </a:cxn>
              <a:cxn ang="0">
                <a:pos x="89728" y="200025"/>
              </a:cxn>
              <a:cxn ang="0">
                <a:pos x="82728" y="200025"/>
              </a:cxn>
              <a:cxn ang="0">
                <a:pos x="69364" y="200025"/>
              </a:cxn>
              <a:cxn ang="0">
                <a:pos x="55364" y="200025"/>
              </a:cxn>
              <a:cxn ang="0">
                <a:pos x="41364" y="193018"/>
              </a:cxn>
              <a:cxn ang="0">
                <a:pos x="27364" y="193018"/>
              </a:cxn>
              <a:cxn ang="0">
                <a:pos x="14000" y="186011"/>
              </a:cxn>
              <a:cxn ang="0">
                <a:pos x="7000" y="172633"/>
              </a:cxn>
              <a:cxn ang="0">
                <a:pos x="0" y="165626"/>
              </a:cxn>
              <a:cxn ang="0">
                <a:pos x="0" y="151611"/>
              </a:cxn>
              <a:cxn ang="0">
                <a:pos x="69364" y="131227"/>
              </a:cxn>
              <a:cxn ang="0">
                <a:pos x="138728" y="103198"/>
              </a:cxn>
              <a:cxn ang="0">
                <a:pos x="200456" y="82813"/>
              </a:cxn>
              <a:cxn ang="0">
                <a:pos x="262820" y="55421"/>
              </a:cxn>
              <a:cxn ang="0">
                <a:pos x="262820" y="55421"/>
              </a:cxn>
            </a:cxnLst>
            <a:rect l="txL" t="txT" r="txR" b="txB"/>
            <a:pathLst>
              <a:path w="696" h="314">
                <a:moveTo>
                  <a:pt x="413" y="87"/>
                </a:moveTo>
                <a:lnTo>
                  <a:pt x="457" y="65"/>
                </a:lnTo>
                <a:lnTo>
                  <a:pt x="501" y="43"/>
                </a:lnTo>
                <a:lnTo>
                  <a:pt x="533" y="33"/>
                </a:lnTo>
                <a:lnTo>
                  <a:pt x="566" y="22"/>
                </a:lnTo>
                <a:lnTo>
                  <a:pt x="598" y="11"/>
                </a:lnTo>
                <a:lnTo>
                  <a:pt x="620" y="0"/>
                </a:lnTo>
                <a:lnTo>
                  <a:pt x="631" y="0"/>
                </a:lnTo>
                <a:lnTo>
                  <a:pt x="653" y="0"/>
                </a:lnTo>
                <a:lnTo>
                  <a:pt x="675" y="11"/>
                </a:lnTo>
                <a:lnTo>
                  <a:pt x="686" y="22"/>
                </a:lnTo>
                <a:lnTo>
                  <a:pt x="686" y="43"/>
                </a:lnTo>
                <a:lnTo>
                  <a:pt x="696" y="54"/>
                </a:lnTo>
                <a:lnTo>
                  <a:pt x="686" y="65"/>
                </a:lnTo>
                <a:lnTo>
                  <a:pt x="675" y="76"/>
                </a:lnTo>
                <a:lnTo>
                  <a:pt x="653" y="87"/>
                </a:lnTo>
                <a:lnTo>
                  <a:pt x="631" y="108"/>
                </a:lnTo>
                <a:lnTo>
                  <a:pt x="588" y="119"/>
                </a:lnTo>
                <a:lnTo>
                  <a:pt x="544" y="141"/>
                </a:lnTo>
                <a:lnTo>
                  <a:pt x="490" y="162"/>
                </a:lnTo>
                <a:lnTo>
                  <a:pt x="435" y="195"/>
                </a:lnTo>
                <a:lnTo>
                  <a:pt x="370" y="217"/>
                </a:lnTo>
                <a:lnTo>
                  <a:pt x="315" y="249"/>
                </a:lnTo>
                <a:lnTo>
                  <a:pt x="272" y="271"/>
                </a:lnTo>
                <a:lnTo>
                  <a:pt x="228" y="281"/>
                </a:lnTo>
                <a:lnTo>
                  <a:pt x="196" y="292"/>
                </a:lnTo>
                <a:lnTo>
                  <a:pt x="163" y="303"/>
                </a:lnTo>
                <a:lnTo>
                  <a:pt x="141" y="314"/>
                </a:lnTo>
                <a:lnTo>
                  <a:pt x="130" y="314"/>
                </a:lnTo>
                <a:lnTo>
                  <a:pt x="109" y="314"/>
                </a:lnTo>
                <a:lnTo>
                  <a:pt x="87" y="314"/>
                </a:lnTo>
                <a:lnTo>
                  <a:pt x="65" y="303"/>
                </a:lnTo>
                <a:lnTo>
                  <a:pt x="43" y="303"/>
                </a:lnTo>
                <a:lnTo>
                  <a:pt x="22" y="292"/>
                </a:lnTo>
                <a:lnTo>
                  <a:pt x="11" y="271"/>
                </a:lnTo>
                <a:lnTo>
                  <a:pt x="0" y="260"/>
                </a:lnTo>
                <a:lnTo>
                  <a:pt x="0" y="238"/>
                </a:lnTo>
                <a:lnTo>
                  <a:pt x="109" y="206"/>
                </a:lnTo>
                <a:lnTo>
                  <a:pt x="218" y="162"/>
                </a:lnTo>
                <a:lnTo>
                  <a:pt x="315" y="130"/>
                </a:lnTo>
                <a:lnTo>
                  <a:pt x="413" y="8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90" name="Freeform 50"/>
          <p:cNvSpPr/>
          <p:nvPr/>
        </p:nvSpPr>
        <p:spPr>
          <a:xfrm>
            <a:off x="6610350" y="2012950"/>
            <a:ext cx="123825" cy="1243013"/>
          </a:xfrm>
          <a:custGeom>
            <a:avLst/>
            <a:gdLst>
              <a:gd name="txL" fmla="*/ 0 w 196"/>
              <a:gd name="txT" fmla="*/ 0 h 1958"/>
              <a:gd name="txR" fmla="*/ 196 w 196"/>
              <a:gd name="txB" fmla="*/ 1958 h 1958"/>
            </a:gdLst>
            <a:ahLst/>
            <a:cxnLst>
              <a:cxn ang="0">
                <a:pos x="82129" y="1133186"/>
              </a:cxn>
              <a:cxn ang="0">
                <a:pos x="82129" y="1181434"/>
              </a:cxn>
              <a:cxn ang="0">
                <a:pos x="75811" y="1215715"/>
              </a:cxn>
              <a:cxn ang="0">
                <a:pos x="68862" y="1236030"/>
              </a:cxn>
              <a:cxn ang="0">
                <a:pos x="61913" y="1243013"/>
              </a:cxn>
              <a:cxn ang="0">
                <a:pos x="54963" y="1243013"/>
              </a:cxn>
              <a:cxn ang="0">
                <a:pos x="48014" y="1229047"/>
              </a:cxn>
              <a:cxn ang="0">
                <a:pos x="34115" y="1215715"/>
              </a:cxn>
              <a:cxn ang="0">
                <a:pos x="13899" y="1181434"/>
              </a:cxn>
              <a:cxn ang="0">
                <a:pos x="0" y="1133186"/>
              </a:cxn>
              <a:cxn ang="0">
                <a:pos x="0" y="1091922"/>
              </a:cxn>
              <a:cxn ang="0">
                <a:pos x="0" y="1057640"/>
              </a:cxn>
              <a:cxn ang="0">
                <a:pos x="6949" y="1009393"/>
              </a:cxn>
              <a:cxn ang="0">
                <a:pos x="13899" y="954797"/>
              </a:cxn>
              <a:cxn ang="0">
                <a:pos x="20216" y="865284"/>
              </a:cxn>
              <a:cxn ang="0">
                <a:pos x="34115" y="748474"/>
              </a:cxn>
              <a:cxn ang="0">
                <a:pos x="41064" y="659597"/>
              </a:cxn>
              <a:cxn ang="0">
                <a:pos x="41064" y="590399"/>
              </a:cxn>
              <a:cxn ang="0">
                <a:pos x="48014" y="521837"/>
              </a:cxn>
              <a:cxn ang="0">
                <a:pos x="48014" y="439943"/>
              </a:cxn>
              <a:cxn ang="0">
                <a:pos x="48014" y="357414"/>
              </a:cxn>
              <a:cxn ang="0">
                <a:pos x="41064" y="281868"/>
              </a:cxn>
              <a:cxn ang="0">
                <a:pos x="34115" y="213306"/>
              </a:cxn>
              <a:cxn ang="0">
                <a:pos x="27166" y="151091"/>
              </a:cxn>
              <a:cxn ang="0">
                <a:pos x="20216" y="96495"/>
              </a:cxn>
              <a:cxn ang="0">
                <a:pos x="13899" y="55231"/>
              </a:cxn>
              <a:cxn ang="0">
                <a:pos x="13899" y="27298"/>
              </a:cxn>
              <a:cxn ang="0">
                <a:pos x="13899" y="6983"/>
              </a:cxn>
              <a:cxn ang="0">
                <a:pos x="20216" y="0"/>
              </a:cxn>
              <a:cxn ang="0">
                <a:pos x="41064" y="6983"/>
              </a:cxn>
              <a:cxn ang="0">
                <a:pos x="68862" y="27298"/>
              </a:cxn>
              <a:cxn ang="0">
                <a:pos x="96028" y="48248"/>
              </a:cxn>
              <a:cxn ang="0">
                <a:pos x="116876" y="68563"/>
              </a:cxn>
              <a:cxn ang="0">
                <a:pos x="123825" y="116810"/>
              </a:cxn>
              <a:cxn ang="0">
                <a:pos x="116876" y="158075"/>
              </a:cxn>
              <a:cxn ang="0">
                <a:pos x="116876" y="185373"/>
              </a:cxn>
              <a:cxn ang="0">
                <a:pos x="116876" y="219654"/>
              </a:cxn>
              <a:cxn ang="0">
                <a:pos x="116876" y="267902"/>
              </a:cxn>
              <a:cxn ang="0">
                <a:pos x="116876" y="323133"/>
              </a:cxn>
              <a:cxn ang="0">
                <a:pos x="116876" y="384712"/>
              </a:cxn>
              <a:cxn ang="0">
                <a:pos x="116876" y="467241"/>
              </a:cxn>
              <a:cxn ang="0">
                <a:pos x="116876" y="549770"/>
              </a:cxn>
              <a:cxn ang="0">
                <a:pos x="109926" y="645630"/>
              </a:cxn>
              <a:cxn ang="0">
                <a:pos x="109926" y="728159"/>
              </a:cxn>
              <a:cxn ang="0">
                <a:pos x="109926" y="810688"/>
              </a:cxn>
              <a:cxn ang="0">
                <a:pos x="102977" y="886234"/>
              </a:cxn>
              <a:cxn ang="0">
                <a:pos x="102977" y="947813"/>
              </a:cxn>
              <a:cxn ang="0">
                <a:pos x="96028" y="1003044"/>
              </a:cxn>
              <a:cxn ang="0">
                <a:pos x="96028" y="1050657"/>
              </a:cxn>
              <a:cxn ang="0">
                <a:pos x="89078" y="1091922"/>
              </a:cxn>
              <a:cxn ang="0">
                <a:pos x="89078" y="1105888"/>
              </a:cxn>
            </a:cxnLst>
            <a:rect l="txL" t="txT" r="txR" b="txB"/>
            <a:pathLst>
              <a:path w="196" h="1958">
                <a:moveTo>
                  <a:pt x="141" y="1742"/>
                </a:moveTo>
                <a:lnTo>
                  <a:pt x="130" y="1785"/>
                </a:lnTo>
                <a:lnTo>
                  <a:pt x="130" y="1828"/>
                </a:lnTo>
                <a:lnTo>
                  <a:pt x="130" y="1861"/>
                </a:lnTo>
                <a:lnTo>
                  <a:pt x="120" y="1893"/>
                </a:lnTo>
                <a:lnTo>
                  <a:pt x="120" y="1915"/>
                </a:lnTo>
                <a:lnTo>
                  <a:pt x="109" y="1936"/>
                </a:lnTo>
                <a:lnTo>
                  <a:pt x="109" y="1947"/>
                </a:lnTo>
                <a:lnTo>
                  <a:pt x="109" y="1958"/>
                </a:lnTo>
                <a:lnTo>
                  <a:pt x="98" y="1958"/>
                </a:lnTo>
                <a:lnTo>
                  <a:pt x="87" y="1958"/>
                </a:lnTo>
                <a:lnTo>
                  <a:pt x="76" y="1947"/>
                </a:lnTo>
                <a:lnTo>
                  <a:pt x="76" y="1936"/>
                </a:lnTo>
                <a:lnTo>
                  <a:pt x="65" y="1926"/>
                </a:lnTo>
                <a:lnTo>
                  <a:pt x="54" y="1915"/>
                </a:lnTo>
                <a:lnTo>
                  <a:pt x="43" y="1893"/>
                </a:lnTo>
                <a:lnTo>
                  <a:pt x="22" y="1861"/>
                </a:lnTo>
                <a:lnTo>
                  <a:pt x="11" y="1828"/>
                </a:lnTo>
                <a:lnTo>
                  <a:pt x="0" y="1785"/>
                </a:lnTo>
                <a:lnTo>
                  <a:pt x="0" y="1742"/>
                </a:lnTo>
                <a:lnTo>
                  <a:pt x="0" y="1720"/>
                </a:lnTo>
                <a:lnTo>
                  <a:pt x="0" y="1688"/>
                </a:lnTo>
                <a:lnTo>
                  <a:pt x="0" y="1666"/>
                </a:lnTo>
                <a:lnTo>
                  <a:pt x="0" y="1623"/>
                </a:lnTo>
                <a:lnTo>
                  <a:pt x="11" y="1590"/>
                </a:lnTo>
                <a:lnTo>
                  <a:pt x="11" y="1547"/>
                </a:lnTo>
                <a:lnTo>
                  <a:pt x="22" y="1504"/>
                </a:lnTo>
                <a:lnTo>
                  <a:pt x="32" y="1461"/>
                </a:lnTo>
                <a:lnTo>
                  <a:pt x="32" y="1363"/>
                </a:lnTo>
                <a:lnTo>
                  <a:pt x="43" y="1266"/>
                </a:lnTo>
                <a:lnTo>
                  <a:pt x="54" y="1179"/>
                </a:lnTo>
                <a:lnTo>
                  <a:pt x="65" y="1082"/>
                </a:lnTo>
                <a:lnTo>
                  <a:pt x="65" y="1039"/>
                </a:lnTo>
                <a:lnTo>
                  <a:pt x="65" y="985"/>
                </a:lnTo>
                <a:lnTo>
                  <a:pt x="65" y="930"/>
                </a:lnTo>
                <a:lnTo>
                  <a:pt x="76" y="876"/>
                </a:lnTo>
                <a:lnTo>
                  <a:pt x="76" y="822"/>
                </a:lnTo>
                <a:lnTo>
                  <a:pt x="76" y="757"/>
                </a:lnTo>
                <a:lnTo>
                  <a:pt x="76" y="693"/>
                </a:lnTo>
                <a:lnTo>
                  <a:pt x="76" y="628"/>
                </a:lnTo>
                <a:lnTo>
                  <a:pt x="76" y="563"/>
                </a:lnTo>
                <a:lnTo>
                  <a:pt x="65" y="509"/>
                </a:lnTo>
                <a:lnTo>
                  <a:pt x="65" y="444"/>
                </a:lnTo>
                <a:lnTo>
                  <a:pt x="65" y="390"/>
                </a:lnTo>
                <a:lnTo>
                  <a:pt x="54" y="336"/>
                </a:lnTo>
                <a:lnTo>
                  <a:pt x="54" y="292"/>
                </a:lnTo>
                <a:lnTo>
                  <a:pt x="43" y="238"/>
                </a:lnTo>
                <a:lnTo>
                  <a:pt x="43" y="195"/>
                </a:lnTo>
                <a:lnTo>
                  <a:pt x="32" y="152"/>
                </a:lnTo>
                <a:lnTo>
                  <a:pt x="32" y="119"/>
                </a:lnTo>
                <a:lnTo>
                  <a:pt x="22" y="87"/>
                </a:lnTo>
                <a:lnTo>
                  <a:pt x="22" y="65"/>
                </a:lnTo>
                <a:lnTo>
                  <a:pt x="22" y="43"/>
                </a:lnTo>
                <a:lnTo>
                  <a:pt x="22" y="22"/>
                </a:lnTo>
                <a:lnTo>
                  <a:pt x="22" y="11"/>
                </a:lnTo>
                <a:lnTo>
                  <a:pt x="32" y="0"/>
                </a:lnTo>
                <a:lnTo>
                  <a:pt x="43" y="0"/>
                </a:lnTo>
                <a:lnTo>
                  <a:pt x="65" y="11"/>
                </a:lnTo>
                <a:lnTo>
                  <a:pt x="87" y="33"/>
                </a:lnTo>
                <a:lnTo>
                  <a:pt x="109" y="43"/>
                </a:lnTo>
                <a:lnTo>
                  <a:pt x="130" y="65"/>
                </a:lnTo>
                <a:lnTo>
                  <a:pt x="152" y="76"/>
                </a:lnTo>
                <a:lnTo>
                  <a:pt x="174" y="87"/>
                </a:lnTo>
                <a:lnTo>
                  <a:pt x="185" y="108"/>
                </a:lnTo>
                <a:lnTo>
                  <a:pt x="196" y="141"/>
                </a:lnTo>
                <a:lnTo>
                  <a:pt x="196" y="184"/>
                </a:lnTo>
                <a:lnTo>
                  <a:pt x="196" y="227"/>
                </a:lnTo>
                <a:lnTo>
                  <a:pt x="185" y="249"/>
                </a:lnTo>
                <a:lnTo>
                  <a:pt x="185" y="260"/>
                </a:lnTo>
                <a:lnTo>
                  <a:pt x="185" y="292"/>
                </a:lnTo>
                <a:lnTo>
                  <a:pt x="185" y="314"/>
                </a:lnTo>
                <a:lnTo>
                  <a:pt x="185" y="346"/>
                </a:lnTo>
                <a:lnTo>
                  <a:pt x="185" y="379"/>
                </a:lnTo>
                <a:lnTo>
                  <a:pt x="185" y="422"/>
                </a:lnTo>
                <a:lnTo>
                  <a:pt x="185" y="465"/>
                </a:lnTo>
                <a:lnTo>
                  <a:pt x="185" y="509"/>
                </a:lnTo>
                <a:lnTo>
                  <a:pt x="185" y="552"/>
                </a:lnTo>
                <a:lnTo>
                  <a:pt x="185" y="606"/>
                </a:lnTo>
                <a:lnTo>
                  <a:pt x="185" y="671"/>
                </a:lnTo>
                <a:lnTo>
                  <a:pt x="185" y="736"/>
                </a:lnTo>
                <a:lnTo>
                  <a:pt x="185" y="801"/>
                </a:lnTo>
                <a:lnTo>
                  <a:pt x="185" y="866"/>
                </a:lnTo>
                <a:lnTo>
                  <a:pt x="185" y="941"/>
                </a:lnTo>
                <a:lnTo>
                  <a:pt x="174" y="1017"/>
                </a:lnTo>
                <a:lnTo>
                  <a:pt x="174" y="1082"/>
                </a:lnTo>
                <a:lnTo>
                  <a:pt x="174" y="1147"/>
                </a:lnTo>
                <a:lnTo>
                  <a:pt x="174" y="1212"/>
                </a:lnTo>
                <a:lnTo>
                  <a:pt x="174" y="1277"/>
                </a:lnTo>
                <a:lnTo>
                  <a:pt x="163" y="1331"/>
                </a:lnTo>
                <a:lnTo>
                  <a:pt x="163" y="1396"/>
                </a:lnTo>
                <a:lnTo>
                  <a:pt x="163" y="1439"/>
                </a:lnTo>
                <a:lnTo>
                  <a:pt x="163" y="1493"/>
                </a:lnTo>
                <a:lnTo>
                  <a:pt x="163" y="1536"/>
                </a:lnTo>
                <a:lnTo>
                  <a:pt x="152" y="1580"/>
                </a:lnTo>
                <a:lnTo>
                  <a:pt x="152" y="1623"/>
                </a:lnTo>
                <a:lnTo>
                  <a:pt x="152" y="1655"/>
                </a:lnTo>
                <a:lnTo>
                  <a:pt x="141" y="1688"/>
                </a:lnTo>
                <a:lnTo>
                  <a:pt x="141" y="1720"/>
                </a:lnTo>
                <a:lnTo>
                  <a:pt x="141" y="174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91" name="Freeform 51"/>
          <p:cNvSpPr/>
          <p:nvPr/>
        </p:nvSpPr>
        <p:spPr>
          <a:xfrm>
            <a:off x="6367463" y="2363788"/>
            <a:ext cx="325437" cy="495300"/>
          </a:xfrm>
          <a:custGeom>
            <a:avLst/>
            <a:gdLst>
              <a:gd name="txL" fmla="*/ 0 w 511"/>
              <a:gd name="txT" fmla="*/ 0 h 779"/>
              <a:gd name="txR" fmla="*/ 511 w 511"/>
              <a:gd name="txB" fmla="*/ 779 h 779"/>
            </a:gdLst>
            <a:ahLst/>
            <a:cxnLst>
              <a:cxn ang="0">
                <a:pos x="325437" y="82656"/>
              </a:cxn>
              <a:cxn ang="0">
                <a:pos x="298052" y="130342"/>
              </a:cxn>
              <a:cxn ang="0">
                <a:pos x="270030" y="178664"/>
              </a:cxn>
              <a:cxn ang="0">
                <a:pos x="242645" y="226986"/>
              </a:cxn>
              <a:cxn ang="0">
                <a:pos x="221628" y="268314"/>
              </a:cxn>
              <a:cxn ang="0">
                <a:pos x="194243" y="302648"/>
              </a:cxn>
              <a:cxn ang="0">
                <a:pos x="173227" y="336982"/>
              </a:cxn>
              <a:cxn ang="0">
                <a:pos x="152210" y="364322"/>
              </a:cxn>
              <a:cxn ang="0">
                <a:pos x="131831" y="391662"/>
              </a:cxn>
              <a:cxn ang="0">
                <a:pos x="103809" y="412644"/>
              </a:cxn>
              <a:cxn ang="0">
                <a:pos x="89798" y="426632"/>
              </a:cxn>
              <a:cxn ang="0">
                <a:pos x="69418" y="446978"/>
              </a:cxn>
              <a:cxn ang="0">
                <a:pos x="55407" y="460966"/>
              </a:cxn>
              <a:cxn ang="0">
                <a:pos x="41396" y="474318"/>
              </a:cxn>
              <a:cxn ang="0">
                <a:pos x="27385" y="481312"/>
              </a:cxn>
              <a:cxn ang="0">
                <a:pos x="21016" y="488306"/>
              </a:cxn>
              <a:cxn ang="0">
                <a:pos x="14011" y="495300"/>
              </a:cxn>
              <a:cxn ang="0">
                <a:pos x="7005" y="495300"/>
              </a:cxn>
              <a:cxn ang="0">
                <a:pos x="0" y="495300"/>
              </a:cxn>
              <a:cxn ang="0">
                <a:pos x="0" y="488306"/>
              </a:cxn>
              <a:cxn ang="0">
                <a:pos x="0" y="481312"/>
              </a:cxn>
              <a:cxn ang="0">
                <a:pos x="7005" y="474318"/>
              </a:cxn>
              <a:cxn ang="0">
                <a:pos x="14011" y="460966"/>
              </a:cxn>
              <a:cxn ang="0">
                <a:pos x="27385" y="446978"/>
              </a:cxn>
              <a:cxn ang="0">
                <a:pos x="41396" y="426632"/>
              </a:cxn>
              <a:cxn ang="0">
                <a:pos x="48402" y="412644"/>
              </a:cxn>
              <a:cxn ang="0">
                <a:pos x="55407" y="405650"/>
              </a:cxn>
              <a:cxn ang="0">
                <a:pos x="69418" y="385304"/>
              </a:cxn>
              <a:cxn ang="0">
                <a:pos x="76424" y="371316"/>
              </a:cxn>
              <a:cxn ang="0">
                <a:pos x="89798" y="350970"/>
              </a:cxn>
              <a:cxn ang="0">
                <a:pos x="103809" y="329988"/>
              </a:cxn>
              <a:cxn ang="0">
                <a:pos x="117820" y="302648"/>
              </a:cxn>
              <a:cxn ang="0">
                <a:pos x="131831" y="281666"/>
              </a:cxn>
              <a:cxn ang="0">
                <a:pos x="145205" y="254326"/>
              </a:cxn>
              <a:cxn ang="0">
                <a:pos x="159216" y="219992"/>
              </a:cxn>
              <a:cxn ang="0">
                <a:pos x="180232" y="192652"/>
              </a:cxn>
              <a:cxn ang="0">
                <a:pos x="194243" y="158318"/>
              </a:cxn>
              <a:cxn ang="0">
                <a:pos x="214623" y="116990"/>
              </a:cxn>
              <a:cxn ang="0">
                <a:pos x="235639" y="82656"/>
              </a:cxn>
              <a:cxn ang="0">
                <a:pos x="256656" y="41328"/>
              </a:cxn>
              <a:cxn ang="0">
                <a:pos x="277035" y="0"/>
              </a:cxn>
              <a:cxn ang="0">
                <a:pos x="325437" y="82656"/>
              </a:cxn>
              <a:cxn ang="0">
                <a:pos x="325437" y="82656"/>
              </a:cxn>
            </a:cxnLst>
            <a:rect l="txL" t="txT" r="txR" b="txB"/>
            <a:pathLst>
              <a:path w="511" h="779">
                <a:moveTo>
                  <a:pt x="511" y="130"/>
                </a:moveTo>
                <a:lnTo>
                  <a:pt x="468" y="205"/>
                </a:lnTo>
                <a:lnTo>
                  <a:pt x="424" y="281"/>
                </a:lnTo>
                <a:lnTo>
                  <a:pt x="381" y="357"/>
                </a:lnTo>
                <a:lnTo>
                  <a:pt x="348" y="422"/>
                </a:lnTo>
                <a:lnTo>
                  <a:pt x="305" y="476"/>
                </a:lnTo>
                <a:lnTo>
                  <a:pt x="272" y="530"/>
                </a:lnTo>
                <a:lnTo>
                  <a:pt x="239" y="573"/>
                </a:lnTo>
                <a:lnTo>
                  <a:pt x="207" y="616"/>
                </a:lnTo>
                <a:lnTo>
                  <a:pt x="163" y="649"/>
                </a:lnTo>
                <a:lnTo>
                  <a:pt x="141" y="671"/>
                </a:lnTo>
                <a:lnTo>
                  <a:pt x="109" y="703"/>
                </a:lnTo>
                <a:lnTo>
                  <a:pt x="87" y="725"/>
                </a:lnTo>
                <a:lnTo>
                  <a:pt x="65" y="746"/>
                </a:lnTo>
                <a:lnTo>
                  <a:pt x="43" y="757"/>
                </a:lnTo>
                <a:lnTo>
                  <a:pt x="33" y="768"/>
                </a:lnTo>
                <a:lnTo>
                  <a:pt x="22" y="779"/>
                </a:lnTo>
                <a:lnTo>
                  <a:pt x="11" y="779"/>
                </a:lnTo>
                <a:lnTo>
                  <a:pt x="0" y="779"/>
                </a:lnTo>
                <a:lnTo>
                  <a:pt x="0" y="768"/>
                </a:lnTo>
                <a:lnTo>
                  <a:pt x="0" y="757"/>
                </a:lnTo>
                <a:lnTo>
                  <a:pt x="11" y="746"/>
                </a:lnTo>
                <a:lnTo>
                  <a:pt x="22" y="725"/>
                </a:lnTo>
                <a:lnTo>
                  <a:pt x="43" y="703"/>
                </a:lnTo>
                <a:lnTo>
                  <a:pt x="65" y="671"/>
                </a:lnTo>
                <a:lnTo>
                  <a:pt x="76" y="649"/>
                </a:lnTo>
                <a:lnTo>
                  <a:pt x="87" y="638"/>
                </a:lnTo>
                <a:lnTo>
                  <a:pt x="109" y="606"/>
                </a:lnTo>
                <a:lnTo>
                  <a:pt x="120" y="584"/>
                </a:lnTo>
                <a:lnTo>
                  <a:pt x="141" y="552"/>
                </a:lnTo>
                <a:lnTo>
                  <a:pt x="163" y="519"/>
                </a:lnTo>
                <a:lnTo>
                  <a:pt x="185" y="476"/>
                </a:lnTo>
                <a:lnTo>
                  <a:pt x="207" y="443"/>
                </a:lnTo>
                <a:lnTo>
                  <a:pt x="228" y="400"/>
                </a:lnTo>
                <a:lnTo>
                  <a:pt x="250" y="346"/>
                </a:lnTo>
                <a:lnTo>
                  <a:pt x="283" y="303"/>
                </a:lnTo>
                <a:lnTo>
                  <a:pt x="305" y="249"/>
                </a:lnTo>
                <a:lnTo>
                  <a:pt x="337" y="184"/>
                </a:lnTo>
                <a:lnTo>
                  <a:pt x="370" y="130"/>
                </a:lnTo>
                <a:lnTo>
                  <a:pt x="403" y="65"/>
                </a:lnTo>
                <a:lnTo>
                  <a:pt x="435" y="0"/>
                </a:lnTo>
                <a:lnTo>
                  <a:pt x="511" y="13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92" name="Freeform 52"/>
          <p:cNvSpPr/>
          <p:nvPr/>
        </p:nvSpPr>
        <p:spPr>
          <a:xfrm>
            <a:off x="6692900" y="2528888"/>
            <a:ext cx="179388" cy="157162"/>
          </a:xfrm>
          <a:custGeom>
            <a:avLst/>
            <a:gdLst>
              <a:gd name="txL" fmla="*/ 0 w 283"/>
              <a:gd name="txT" fmla="*/ 0 h 249"/>
              <a:gd name="txR" fmla="*/ 283 w 283"/>
              <a:gd name="txB" fmla="*/ 249 h 249"/>
            </a:gdLst>
            <a:ahLst/>
            <a:cxnLst>
              <a:cxn ang="0">
                <a:pos x="179388" y="109824"/>
              </a:cxn>
              <a:cxn ang="0">
                <a:pos x="179388" y="123079"/>
              </a:cxn>
              <a:cxn ang="0">
                <a:pos x="179388" y="136964"/>
              </a:cxn>
              <a:cxn ang="0">
                <a:pos x="179388" y="150219"/>
              </a:cxn>
              <a:cxn ang="0">
                <a:pos x="179388" y="157162"/>
              </a:cxn>
              <a:cxn ang="0">
                <a:pos x="173049" y="157162"/>
              </a:cxn>
              <a:cxn ang="0">
                <a:pos x="159104" y="157162"/>
              </a:cxn>
              <a:cxn ang="0">
                <a:pos x="152131" y="150219"/>
              </a:cxn>
              <a:cxn ang="0">
                <a:pos x="138186" y="143907"/>
              </a:cxn>
              <a:cxn ang="0">
                <a:pos x="124240" y="136964"/>
              </a:cxn>
              <a:cxn ang="0">
                <a:pos x="117268" y="130022"/>
              </a:cxn>
              <a:cxn ang="0">
                <a:pos x="103956" y="116136"/>
              </a:cxn>
              <a:cxn ang="0">
                <a:pos x="90011" y="109824"/>
              </a:cxn>
              <a:cxn ang="0">
                <a:pos x="69093" y="88995"/>
              </a:cxn>
              <a:cxn ang="0">
                <a:pos x="48809" y="75110"/>
              </a:cxn>
              <a:cxn ang="0">
                <a:pos x="27891" y="54912"/>
              </a:cxn>
              <a:cxn ang="0">
                <a:pos x="0" y="27772"/>
              </a:cxn>
              <a:cxn ang="0">
                <a:pos x="13945" y="13886"/>
              </a:cxn>
              <a:cxn ang="0">
                <a:pos x="34863" y="0"/>
              </a:cxn>
              <a:cxn ang="0">
                <a:pos x="41836" y="0"/>
              </a:cxn>
              <a:cxn ang="0">
                <a:pos x="55781" y="0"/>
              </a:cxn>
              <a:cxn ang="0">
                <a:pos x="69093" y="0"/>
              </a:cxn>
              <a:cxn ang="0">
                <a:pos x="83038" y="0"/>
              </a:cxn>
              <a:cxn ang="0">
                <a:pos x="103956" y="6943"/>
              </a:cxn>
              <a:cxn ang="0">
                <a:pos x="124240" y="13886"/>
              </a:cxn>
              <a:cxn ang="0">
                <a:pos x="138186" y="27772"/>
              </a:cxn>
              <a:cxn ang="0">
                <a:pos x="152131" y="34714"/>
              </a:cxn>
              <a:cxn ang="0">
                <a:pos x="159104" y="54912"/>
              </a:cxn>
              <a:cxn ang="0">
                <a:pos x="166077" y="68798"/>
              </a:cxn>
              <a:cxn ang="0">
                <a:pos x="173049" y="88995"/>
              </a:cxn>
              <a:cxn ang="0">
                <a:pos x="179388" y="109824"/>
              </a:cxn>
              <a:cxn ang="0">
                <a:pos x="179388" y="109824"/>
              </a:cxn>
            </a:cxnLst>
            <a:rect l="txL" t="txT" r="txR" b="txB"/>
            <a:pathLst>
              <a:path w="283" h="249">
                <a:moveTo>
                  <a:pt x="283" y="174"/>
                </a:moveTo>
                <a:lnTo>
                  <a:pt x="283" y="195"/>
                </a:lnTo>
                <a:lnTo>
                  <a:pt x="283" y="217"/>
                </a:lnTo>
                <a:lnTo>
                  <a:pt x="283" y="238"/>
                </a:lnTo>
                <a:lnTo>
                  <a:pt x="283" y="249"/>
                </a:lnTo>
                <a:lnTo>
                  <a:pt x="273" y="249"/>
                </a:lnTo>
                <a:lnTo>
                  <a:pt x="251" y="249"/>
                </a:lnTo>
                <a:lnTo>
                  <a:pt x="240" y="238"/>
                </a:lnTo>
                <a:lnTo>
                  <a:pt x="218" y="228"/>
                </a:lnTo>
                <a:lnTo>
                  <a:pt x="196" y="217"/>
                </a:lnTo>
                <a:lnTo>
                  <a:pt x="185" y="206"/>
                </a:lnTo>
                <a:lnTo>
                  <a:pt x="164" y="184"/>
                </a:lnTo>
                <a:lnTo>
                  <a:pt x="142" y="174"/>
                </a:lnTo>
                <a:lnTo>
                  <a:pt x="109" y="141"/>
                </a:lnTo>
                <a:lnTo>
                  <a:pt x="77" y="119"/>
                </a:lnTo>
                <a:lnTo>
                  <a:pt x="44" y="87"/>
                </a:lnTo>
                <a:lnTo>
                  <a:pt x="0" y="44"/>
                </a:lnTo>
                <a:lnTo>
                  <a:pt x="22" y="22"/>
                </a:lnTo>
                <a:lnTo>
                  <a:pt x="55" y="0"/>
                </a:lnTo>
                <a:lnTo>
                  <a:pt x="66" y="0"/>
                </a:lnTo>
                <a:lnTo>
                  <a:pt x="88" y="0"/>
                </a:lnTo>
                <a:lnTo>
                  <a:pt x="109" y="0"/>
                </a:lnTo>
                <a:lnTo>
                  <a:pt x="131" y="0"/>
                </a:lnTo>
                <a:lnTo>
                  <a:pt x="164" y="11"/>
                </a:lnTo>
                <a:lnTo>
                  <a:pt x="196" y="22"/>
                </a:lnTo>
                <a:lnTo>
                  <a:pt x="218" y="44"/>
                </a:lnTo>
                <a:lnTo>
                  <a:pt x="240" y="55"/>
                </a:lnTo>
                <a:lnTo>
                  <a:pt x="251" y="87"/>
                </a:lnTo>
                <a:lnTo>
                  <a:pt x="262" y="109"/>
                </a:lnTo>
                <a:lnTo>
                  <a:pt x="273" y="141"/>
                </a:lnTo>
                <a:lnTo>
                  <a:pt x="283" y="174"/>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93" name="Freeform 53"/>
          <p:cNvSpPr/>
          <p:nvPr/>
        </p:nvSpPr>
        <p:spPr>
          <a:xfrm>
            <a:off x="6823075" y="2316163"/>
            <a:ext cx="146050" cy="212725"/>
          </a:xfrm>
          <a:custGeom>
            <a:avLst/>
            <a:gdLst>
              <a:gd name="txL" fmla="*/ 0 w 229"/>
              <a:gd name="txT" fmla="*/ 0 h 335"/>
              <a:gd name="txR" fmla="*/ 229 w 229"/>
              <a:gd name="txB" fmla="*/ 335 h 335"/>
            </a:gdLst>
            <a:ahLst/>
            <a:cxnLst>
              <a:cxn ang="0">
                <a:pos x="139034" y="172085"/>
              </a:cxn>
              <a:cxn ang="0">
                <a:pos x="132019" y="192405"/>
              </a:cxn>
              <a:cxn ang="0">
                <a:pos x="125003" y="199390"/>
              </a:cxn>
              <a:cxn ang="0">
                <a:pos x="117988" y="206375"/>
              </a:cxn>
              <a:cxn ang="0">
                <a:pos x="110972" y="212725"/>
              </a:cxn>
              <a:cxn ang="0">
                <a:pos x="104595" y="212725"/>
              </a:cxn>
              <a:cxn ang="0">
                <a:pos x="97579" y="206375"/>
              </a:cxn>
              <a:cxn ang="0">
                <a:pos x="90564" y="199390"/>
              </a:cxn>
              <a:cxn ang="0">
                <a:pos x="83548" y="185420"/>
              </a:cxn>
              <a:cxn ang="0">
                <a:pos x="76533" y="172085"/>
              </a:cxn>
              <a:cxn ang="0">
                <a:pos x="62502" y="158115"/>
              </a:cxn>
              <a:cxn ang="0">
                <a:pos x="55486" y="137795"/>
              </a:cxn>
              <a:cxn ang="0">
                <a:pos x="48471" y="116840"/>
              </a:cxn>
              <a:cxn ang="0">
                <a:pos x="35078" y="89535"/>
              </a:cxn>
              <a:cxn ang="0">
                <a:pos x="28062" y="68580"/>
              </a:cxn>
              <a:cxn ang="0">
                <a:pos x="14031" y="48260"/>
              </a:cxn>
              <a:cxn ang="0">
                <a:pos x="7016" y="34290"/>
              </a:cxn>
              <a:cxn ang="0">
                <a:pos x="7016" y="20955"/>
              </a:cxn>
              <a:cxn ang="0">
                <a:pos x="0" y="13970"/>
              </a:cxn>
              <a:cxn ang="0">
                <a:pos x="0" y="6985"/>
              </a:cxn>
              <a:cxn ang="0">
                <a:pos x="7016" y="0"/>
              </a:cxn>
              <a:cxn ang="0">
                <a:pos x="14031" y="0"/>
              </a:cxn>
              <a:cxn ang="0">
                <a:pos x="28062" y="0"/>
              </a:cxn>
              <a:cxn ang="0">
                <a:pos x="42093" y="6985"/>
              </a:cxn>
              <a:cxn ang="0">
                <a:pos x="69517" y="13970"/>
              </a:cxn>
              <a:cxn ang="0">
                <a:pos x="90564" y="27305"/>
              </a:cxn>
              <a:cxn ang="0">
                <a:pos x="110972" y="41275"/>
              </a:cxn>
              <a:cxn ang="0">
                <a:pos x="125003" y="62230"/>
              </a:cxn>
              <a:cxn ang="0">
                <a:pos x="139034" y="82550"/>
              </a:cxn>
              <a:cxn ang="0">
                <a:pos x="146050" y="109855"/>
              </a:cxn>
              <a:cxn ang="0">
                <a:pos x="146050" y="137795"/>
              </a:cxn>
              <a:cxn ang="0">
                <a:pos x="146050" y="158115"/>
              </a:cxn>
              <a:cxn ang="0">
                <a:pos x="139034" y="172085"/>
              </a:cxn>
              <a:cxn ang="0">
                <a:pos x="139034" y="172085"/>
              </a:cxn>
            </a:cxnLst>
            <a:rect l="txL" t="txT" r="txR" b="txB"/>
            <a:pathLst>
              <a:path w="229" h="335">
                <a:moveTo>
                  <a:pt x="218" y="271"/>
                </a:moveTo>
                <a:lnTo>
                  <a:pt x="207" y="303"/>
                </a:lnTo>
                <a:lnTo>
                  <a:pt x="196" y="314"/>
                </a:lnTo>
                <a:lnTo>
                  <a:pt x="185" y="325"/>
                </a:lnTo>
                <a:lnTo>
                  <a:pt x="174" y="335"/>
                </a:lnTo>
                <a:lnTo>
                  <a:pt x="164" y="335"/>
                </a:lnTo>
                <a:lnTo>
                  <a:pt x="153" y="325"/>
                </a:lnTo>
                <a:lnTo>
                  <a:pt x="142" y="314"/>
                </a:lnTo>
                <a:lnTo>
                  <a:pt x="131" y="292"/>
                </a:lnTo>
                <a:lnTo>
                  <a:pt x="120" y="271"/>
                </a:lnTo>
                <a:lnTo>
                  <a:pt x="98" y="249"/>
                </a:lnTo>
                <a:lnTo>
                  <a:pt x="87" y="217"/>
                </a:lnTo>
                <a:lnTo>
                  <a:pt x="76" y="184"/>
                </a:lnTo>
                <a:lnTo>
                  <a:pt x="55" y="141"/>
                </a:lnTo>
                <a:lnTo>
                  <a:pt x="44" y="108"/>
                </a:lnTo>
                <a:lnTo>
                  <a:pt x="22" y="76"/>
                </a:lnTo>
                <a:lnTo>
                  <a:pt x="11" y="54"/>
                </a:lnTo>
                <a:lnTo>
                  <a:pt x="11" y="33"/>
                </a:lnTo>
                <a:lnTo>
                  <a:pt x="0" y="22"/>
                </a:lnTo>
                <a:lnTo>
                  <a:pt x="0" y="11"/>
                </a:lnTo>
                <a:lnTo>
                  <a:pt x="11" y="0"/>
                </a:lnTo>
                <a:lnTo>
                  <a:pt x="22" y="0"/>
                </a:lnTo>
                <a:lnTo>
                  <a:pt x="44" y="0"/>
                </a:lnTo>
                <a:lnTo>
                  <a:pt x="66" y="11"/>
                </a:lnTo>
                <a:lnTo>
                  <a:pt x="109" y="22"/>
                </a:lnTo>
                <a:lnTo>
                  <a:pt x="142" y="43"/>
                </a:lnTo>
                <a:lnTo>
                  <a:pt x="174" y="65"/>
                </a:lnTo>
                <a:lnTo>
                  <a:pt x="196" y="98"/>
                </a:lnTo>
                <a:lnTo>
                  <a:pt x="218" y="130"/>
                </a:lnTo>
                <a:lnTo>
                  <a:pt x="229" y="173"/>
                </a:lnTo>
                <a:lnTo>
                  <a:pt x="229" y="217"/>
                </a:lnTo>
                <a:lnTo>
                  <a:pt x="229" y="249"/>
                </a:lnTo>
                <a:lnTo>
                  <a:pt x="218" y="27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95" name="Freeform 55"/>
          <p:cNvSpPr/>
          <p:nvPr/>
        </p:nvSpPr>
        <p:spPr>
          <a:xfrm>
            <a:off x="7107238" y="2062163"/>
            <a:ext cx="346075" cy="307975"/>
          </a:xfrm>
          <a:custGeom>
            <a:avLst/>
            <a:gdLst>
              <a:gd name="txL" fmla="*/ 0 w 544"/>
              <a:gd name="txT" fmla="*/ 0 h 487"/>
              <a:gd name="txR" fmla="*/ 544 w 544"/>
              <a:gd name="txB" fmla="*/ 487 h 487"/>
            </a:gdLst>
            <a:ahLst/>
            <a:cxnLst>
              <a:cxn ang="0">
                <a:pos x="346075" y="129640"/>
              </a:cxn>
              <a:cxn ang="0">
                <a:pos x="339077" y="129640"/>
              </a:cxn>
              <a:cxn ang="0">
                <a:pos x="339077" y="136597"/>
              </a:cxn>
              <a:cxn ang="0">
                <a:pos x="332079" y="143553"/>
              </a:cxn>
              <a:cxn ang="0">
                <a:pos x="325081" y="150509"/>
              </a:cxn>
              <a:cxn ang="0">
                <a:pos x="311086" y="157466"/>
              </a:cxn>
              <a:cxn ang="0">
                <a:pos x="297726" y="170746"/>
              </a:cxn>
              <a:cxn ang="0">
                <a:pos x="276733" y="177702"/>
              </a:cxn>
              <a:cxn ang="0">
                <a:pos x="262737" y="191615"/>
              </a:cxn>
              <a:cxn ang="0">
                <a:pos x="235382" y="198571"/>
              </a:cxn>
              <a:cxn ang="0">
                <a:pos x="214388" y="211851"/>
              </a:cxn>
              <a:cxn ang="0">
                <a:pos x="186397" y="225764"/>
              </a:cxn>
              <a:cxn ang="0">
                <a:pos x="152044" y="239677"/>
              </a:cxn>
              <a:cxn ang="0">
                <a:pos x="117691" y="252957"/>
              </a:cxn>
              <a:cxn ang="0">
                <a:pos x="82702" y="273826"/>
              </a:cxn>
              <a:cxn ang="0">
                <a:pos x="48349" y="287106"/>
              </a:cxn>
              <a:cxn ang="0">
                <a:pos x="6362" y="307975"/>
              </a:cxn>
              <a:cxn ang="0">
                <a:pos x="0" y="259913"/>
              </a:cxn>
              <a:cxn ang="0">
                <a:pos x="41351" y="232720"/>
              </a:cxn>
              <a:cxn ang="0">
                <a:pos x="75704" y="204895"/>
              </a:cxn>
              <a:cxn ang="0">
                <a:pos x="110693" y="177702"/>
              </a:cxn>
              <a:cxn ang="0">
                <a:pos x="138048" y="157466"/>
              </a:cxn>
              <a:cxn ang="0">
                <a:pos x="159042" y="136597"/>
              </a:cxn>
              <a:cxn ang="0">
                <a:pos x="180035" y="123316"/>
              </a:cxn>
              <a:cxn ang="0">
                <a:pos x="193395" y="109404"/>
              </a:cxn>
              <a:cxn ang="0">
                <a:pos x="207391" y="95491"/>
              </a:cxn>
              <a:cxn ang="0">
                <a:pos x="221386" y="82211"/>
              </a:cxn>
              <a:cxn ang="0">
                <a:pos x="228384" y="61342"/>
              </a:cxn>
              <a:cxn ang="0">
                <a:pos x="228384" y="48062"/>
              </a:cxn>
              <a:cxn ang="0">
                <a:pos x="228384" y="27193"/>
              </a:cxn>
              <a:cxn ang="0">
                <a:pos x="221386" y="13913"/>
              </a:cxn>
              <a:cxn ang="0">
                <a:pos x="228384" y="6956"/>
              </a:cxn>
              <a:cxn ang="0">
                <a:pos x="228384" y="0"/>
              </a:cxn>
              <a:cxn ang="0">
                <a:pos x="241744" y="0"/>
              </a:cxn>
              <a:cxn ang="0">
                <a:pos x="248741" y="0"/>
              </a:cxn>
              <a:cxn ang="0">
                <a:pos x="262737" y="13913"/>
              </a:cxn>
              <a:cxn ang="0">
                <a:pos x="283731" y="27193"/>
              </a:cxn>
              <a:cxn ang="0">
                <a:pos x="304088" y="48062"/>
              </a:cxn>
              <a:cxn ang="0">
                <a:pos x="318084" y="68298"/>
              </a:cxn>
              <a:cxn ang="0">
                <a:pos x="332079" y="89167"/>
              </a:cxn>
              <a:cxn ang="0">
                <a:pos x="339077" y="109404"/>
              </a:cxn>
              <a:cxn ang="0">
                <a:pos x="346075" y="129640"/>
              </a:cxn>
              <a:cxn ang="0">
                <a:pos x="346075" y="129640"/>
              </a:cxn>
            </a:cxnLst>
            <a:rect l="txL" t="txT" r="txR" b="txB"/>
            <a:pathLst>
              <a:path w="544" h="487">
                <a:moveTo>
                  <a:pt x="544" y="205"/>
                </a:moveTo>
                <a:lnTo>
                  <a:pt x="533" y="205"/>
                </a:lnTo>
                <a:lnTo>
                  <a:pt x="533" y="216"/>
                </a:lnTo>
                <a:lnTo>
                  <a:pt x="522" y="227"/>
                </a:lnTo>
                <a:lnTo>
                  <a:pt x="511" y="238"/>
                </a:lnTo>
                <a:lnTo>
                  <a:pt x="489" y="249"/>
                </a:lnTo>
                <a:lnTo>
                  <a:pt x="468" y="270"/>
                </a:lnTo>
                <a:lnTo>
                  <a:pt x="435" y="281"/>
                </a:lnTo>
                <a:lnTo>
                  <a:pt x="413" y="303"/>
                </a:lnTo>
                <a:lnTo>
                  <a:pt x="370" y="314"/>
                </a:lnTo>
                <a:lnTo>
                  <a:pt x="337" y="335"/>
                </a:lnTo>
                <a:lnTo>
                  <a:pt x="293" y="357"/>
                </a:lnTo>
                <a:lnTo>
                  <a:pt x="239" y="379"/>
                </a:lnTo>
                <a:lnTo>
                  <a:pt x="185" y="400"/>
                </a:lnTo>
                <a:lnTo>
                  <a:pt x="130" y="433"/>
                </a:lnTo>
                <a:lnTo>
                  <a:pt x="76" y="454"/>
                </a:lnTo>
                <a:lnTo>
                  <a:pt x="10" y="487"/>
                </a:lnTo>
                <a:lnTo>
                  <a:pt x="0" y="411"/>
                </a:lnTo>
                <a:lnTo>
                  <a:pt x="65" y="368"/>
                </a:lnTo>
                <a:lnTo>
                  <a:pt x="119" y="324"/>
                </a:lnTo>
                <a:lnTo>
                  <a:pt x="174" y="281"/>
                </a:lnTo>
                <a:lnTo>
                  <a:pt x="217" y="249"/>
                </a:lnTo>
                <a:lnTo>
                  <a:pt x="250" y="216"/>
                </a:lnTo>
                <a:lnTo>
                  <a:pt x="283" y="195"/>
                </a:lnTo>
                <a:lnTo>
                  <a:pt x="304" y="173"/>
                </a:lnTo>
                <a:lnTo>
                  <a:pt x="326" y="151"/>
                </a:lnTo>
                <a:lnTo>
                  <a:pt x="348" y="130"/>
                </a:lnTo>
                <a:lnTo>
                  <a:pt x="359" y="97"/>
                </a:lnTo>
                <a:lnTo>
                  <a:pt x="359" y="76"/>
                </a:lnTo>
                <a:lnTo>
                  <a:pt x="359" y="43"/>
                </a:lnTo>
                <a:lnTo>
                  <a:pt x="348" y="22"/>
                </a:lnTo>
                <a:lnTo>
                  <a:pt x="359" y="11"/>
                </a:lnTo>
                <a:lnTo>
                  <a:pt x="359" y="0"/>
                </a:lnTo>
                <a:lnTo>
                  <a:pt x="380" y="0"/>
                </a:lnTo>
                <a:lnTo>
                  <a:pt x="391" y="0"/>
                </a:lnTo>
                <a:lnTo>
                  <a:pt x="413" y="22"/>
                </a:lnTo>
                <a:lnTo>
                  <a:pt x="446" y="43"/>
                </a:lnTo>
                <a:lnTo>
                  <a:pt x="478" y="76"/>
                </a:lnTo>
                <a:lnTo>
                  <a:pt x="500" y="108"/>
                </a:lnTo>
                <a:lnTo>
                  <a:pt x="522" y="141"/>
                </a:lnTo>
                <a:lnTo>
                  <a:pt x="533" y="173"/>
                </a:lnTo>
                <a:lnTo>
                  <a:pt x="544" y="20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84" name="Freeform 44"/>
          <p:cNvSpPr/>
          <p:nvPr/>
        </p:nvSpPr>
        <p:spPr>
          <a:xfrm>
            <a:off x="6097588" y="1849438"/>
            <a:ext cx="360362" cy="1241425"/>
          </a:xfrm>
          <a:custGeom>
            <a:avLst/>
            <a:gdLst>
              <a:gd name="txL" fmla="*/ 0 w 566"/>
              <a:gd name="txT" fmla="*/ 0 h 1957"/>
              <a:gd name="txR" fmla="*/ 566 w 566"/>
              <a:gd name="txB" fmla="*/ 1957 h 1957"/>
            </a:gdLst>
            <a:ahLst/>
            <a:cxnLst>
              <a:cxn ang="0">
                <a:pos x="222202" y="287995"/>
              </a:cxn>
              <a:cxn ang="0">
                <a:pos x="215198" y="212508"/>
              </a:cxn>
              <a:cxn ang="0">
                <a:pos x="215198" y="164297"/>
              </a:cxn>
              <a:cxn ang="0">
                <a:pos x="208195" y="130042"/>
              </a:cxn>
              <a:cxn ang="0">
                <a:pos x="201191" y="116086"/>
              </a:cxn>
              <a:cxn ang="0">
                <a:pos x="180181" y="109743"/>
              </a:cxn>
              <a:cxn ang="0">
                <a:pos x="159807" y="109743"/>
              </a:cxn>
              <a:cxn ang="0">
                <a:pos x="111419" y="123064"/>
              </a:cxn>
              <a:cxn ang="0">
                <a:pos x="42021" y="137020"/>
              </a:cxn>
              <a:cxn ang="0">
                <a:pos x="14007" y="143998"/>
              </a:cxn>
              <a:cxn ang="0">
                <a:pos x="0" y="143998"/>
              </a:cxn>
              <a:cxn ang="0">
                <a:pos x="42021" y="75488"/>
              </a:cxn>
              <a:cxn ang="0">
                <a:pos x="111419" y="61532"/>
              </a:cxn>
              <a:cxn ang="0">
                <a:pos x="159807" y="47576"/>
              </a:cxn>
              <a:cxn ang="0">
                <a:pos x="187184" y="34255"/>
              </a:cxn>
              <a:cxn ang="0">
                <a:pos x="242576" y="0"/>
              </a:cxn>
              <a:cxn ang="0">
                <a:pos x="263586" y="13321"/>
              </a:cxn>
              <a:cxn ang="0">
                <a:pos x="304971" y="41233"/>
              </a:cxn>
              <a:cxn ang="0">
                <a:pos x="325981" y="54554"/>
              </a:cxn>
              <a:cxn ang="0">
                <a:pos x="339988" y="75488"/>
              </a:cxn>
              <a:cxn ang="0">
                <a:pos x="360362" y="95787"/>
              </a:cxn>
              <a:cxn ang="0">
                <a:pos x="353359" y="116086"/>
              </a:cxn>
              <a:cxn ang="0">
                <a:pos x="339988" y="130042"/>
              </a:cxn>
              <a:cxn ang="0">
                <a:pos x="325981" y="150976"/>
              </a:cxn>
              <a:cxn ang="0">
                <a:pos x="318978" y="191574"/>
              </a:cxn>
              <a:cxn ang="0">
                <a:pos x="311974" y="253740"/>
              </a:cxn>
              <a:cxn ang="0">
                <a:pos x="318978" y="336206"/>
              </a:cxn>
              <a:cxn ang="0">
                <a:pos x="318978" y="534758"/>
              </a:cxn>
              <a:cxn ang="0">
                <a:pos x="311974" y="761221"/>
              </a:cxn>
              <a:cxn ang="0">
                <a:pos x="304971" y="816410"/>
              </a:cxn>
              <a:cxn ang="0">
                <a:pos x="304971" y="864621"/>
              </a:cxn>
              <a:cxn ang="0">
                <a:pos x="304971" y="905219"/>
              </a:cxn>
              <a:cxn ang="0">
                <a:pos x="297967" y="946452"/>
              </a:cxn>
              <a:cxn ang="0">
                <a:pos x="297967" y="974363"/>
              </a:cxn>
              <a:cxn ang="0">
                <a:pos x="297967" y="1001640"/>
              </a:cxn>
              <a:cxn ang="0">
                <a:pos x="297967" y="1015596"/>
              </a:cxn>
              <a:cxn ang="0">
                <a:pos x="297967" y="1028917"/>
              </a:cxn>
              <a:cxn ang="0">
                <a:pos x="291600" y="1049851"/>
              </a:cxn>
              <a:cxn ang="0">
                <a:pos x="291600" y="1077128"/>
              </a:cxn>
              <a:cxn ang="0">
                <a:pos x="284597" y="1111383"/>
              </a:cxn>
              <a:cxn ang="0">
                <a:pos x="270590" y="1152616"/>
              </a:cxn>
              <a:cxn ang="0">
                <a:pos x="256583" y="1186871"/>
              </a:cxn>
              <a:cxn ang="0">
                <a:pos x="242576" y="1214148"/>
              </a:cxn>
              <a:cxn ang="0">
                <a:pos x="235572" y="1235081"/>
              </a:cxn>
              <a:cxn ang="0">
                <a:pos x="235572" y="1241425"/>
              </a:cxn>
              <a:cxn ang="0">
                <a:pos x="229205" y="1235081"/>
              </a:cxn>
              <a:cxn ang="0">
                <a:pos x="215198" y="1221126"/>
              </a:cxn>
              <a:cxn ang="0">
                <a:pos x="208195" y="1193849"/>
              </a:cxn>
              <a:cxn ang="0">
                <a:pos x="194188" y="1159594"/>
              </a:cxn>
              <a:cxn ang="0">
                <a:pos x="180181" y="1118361"/>
              </a:cxn>
              <a:cxn ang="0">
                <a:pos x="173178" y="1091084"/>
              </a:cxn>
              <a:cxn ang="0">
                <a:pos x="180181" y="1063172"/>
              </a:cxn>
              <a:cxn ang="0">
                <a:pos x="194188" y="1035895"/>
              </a:cxn>
              <a:cxn ang="0">
                <a:pos x="201191" y="1021940"/>
              </a:cxn>
              <a:cxn ang="0">
                <a:pos x="208195" y="1008618"/>
              </a:cxn>
              <a:cxn ang="0">
                <a:pos x="208195" y="980707"/>
              </a:cxn>
              <a:cxn ang="0">
                <a:pos x="215198" y="946452"/>
              </a:cxn>
              <a:cxn ang="0">
                <a:pos x="215198" y="912197"/>
              </a:cxn>
              <a:cxn ang="0">
                <a:pos x="222202" y="864621"/>
              </a:cxn>
              <a:cxn ang="0">
                <a:pos x="222202" y="816410"/>
              </a:cxn>
              <a:cxn ang="0">
                <a:pos x="229205" y="644501"/>
              </a:cxn>
              <a:cxn ang="0">
                <a:pos x="222202" y="431993"/>
              </a:cxn>
              <a:cxn ang="0">
                <a:pos x="222202" y="336206"/>
              </a:cxn>
            </a:cxnLst>
            <a:rect l="txL" t="txT" r="txR" b="txB"/>
            <a:pathLst>
              <a:path w="566" h="1957">
                <a:moveTo>
                  <a:pt x="349" y="530"/>
                </a:moveTo>
                <a:lnTo>
                  <a:pt x="349" y="454"/>
                </a:lnTo>
                <a:lnTo>
                  <a:pt x="338" y="389"/>
                </a:lnTo>
                <a:lnTo>
                  <a:pt x="338" y="335"/>
                </a:lnTo>
                <a:lnTo>
                  <a:pt x="338" y="292"/>
                </a:lnTo>
                <a:lnTo>
                  <a:pt x="338" y="259"/>
                </a:lnTo>
                <a:lnTo>
                  <a:pt x="327" y="227"/>
                </a:lnTo>
                <a:lnTo>
                  <a:pt x="327" y="205"/>
                </a:lnTo>
                <a:lnTo>
                  <a:pt x="327" y="194"/>
                </a:lnTo>
                <a:lnTo>
                  <a:pt x="316" y="183"/>
                </a:lnTo>
                <a:lnTo>
                  <a:pt x="305" y="183"/>
                </a:lnTo>
                <a:lnTo>
                  <a:pt x="283" y="173"/>
                </a:lnTo>
                <a:lnTo>
                  <a:pt x="272" y="173"/>
                </a:lnTo>
                <a:lnTo>
                  <a:pt x="251" y="173"/>
                </a:lnTo>
                <a:lnTo>
                  <a:pt x="218" y="183"/>
                </a:lnTo>
                <a:lnTo>
                  <a:pt x="175" y="194"/>
                </a:lnTo>
                <a:lnTo>
                  <a:pt x="120" y="205"/>
                </a:lnTo>
                <a:lnTo>
                  <a:pt x="66" y="216"/>
                </a:lnTo>
                <a:lnTo>
                  <a:pt x="44" y="227"/>
                </a:lnTo>
                <a:lnTo>
                  <a:pt x="22" y="227"/>
                </a:lnTo>
                <a:lnTo>
                  <a:pt x="11" y="227"/>
                </a:lnTo>
                <a:lnTo>
                  <a:pt x="0" y="227"/>
                </a:lnTo>
                <a:lnTo>
                  <a:pt x="0" y="129"/>
                </a:lnTo>
                <a:lnTo>
                  <a:pt x="66" y="119"/>
                </a:lnTo>
                <a:lnTo>
                  <a:pt x="120" y="108"/>
                </a:lnTo>
                <a:lnTo>
                  <a:pt x="175" y="97"/>
                </a:lnTo>
                <a:lnTo>
                  <a:pt x="207" y="86"/>
                </a:lnTo>
                <a:lnTo>
                  <a:pt x="251" y="75"/>
                </a:lnTo>
                <a:lnTo>
                  <a:pt x="272" y="65"/>
                </a:lnTo>
                <a:lnTo>
                  <a:pt x="294" y="54"/>
                </a:lnTo>
                <a:lnTo>
                  <a:pt x="316" y="43"/>
                </a:lnTo>
                <a:lnTo>
                  <a:pt x="381" y="0"/>
                </a:lnTo>
                <a:lnTo>
                  <a:pt x="392" y="10"/>
                </a:lnTo>
                <a:lnTo>
                  <a:pt x="414" y="21"/>
                </a:lnTo>
                <a:lnTo>
                  <a:pt x="436" y="43"/>
                </a:lnTo>
                <a:lnTo>
                  <a:pt x="479" y="65"/>
                </a:lnTo>
                <a:lnTo>
                  <a:pt x="490" y="75"/>
                </a:lnTo>
                <a:lnTo>
                  <a:pt x="512" y="86"/>
                </a:lnTo>
                <a:lnTo>
                  <a:pt x="523" y="108"/>
                </a:lnTo>
                <a:lnTo>
                  <a:pt x="534" y="119"/>
                </a:lnTo>
                <a:lnTo>
                  <a:pt x="555" y="129"/>
                </a:lnTo>
                <a:lnTo>
                  <a:pt x="566" y="151"/>
                </a:lnTo>
                <a:lnTo>
                  <a:pt x="555" y="162"/>
                </a:lnTo>
                <a:lnTo>
                  <a:pt x="555" y="183"/>
                </a:lnTo>
                <a:lnTo>
                  <a:pt x="545" y="194"/>
                </a:lnTo>
                <a:lnTo>
                  <a:pt x="534" y="205"/>
                </a:lnTo>
                <a:lnTo>
                  <a:pt x="523" y="216"/>
                </a:lnTo>
                <a:lnTo>
                  <a:pt x="512" y="238"/>
                </a:lnTo>
                <a:lnTo>
                  <a:pt x="501" y="270"/>
                </a:lnTo>
                <a:lnTo>
                  <a:pt x="501" y="302"/>
                </a:lnTo>
                <a:lnTo>
                  <a:pt x="490" y="346"/>
                </a:lnTo>
                <a:lnTo>
                  <a:pt x="490" y="400"/>
                </a:lnTo>
                <a:lnTo>
                  <a:pt x="490" y="454"/>
                </a:lnTo>
                <a:lnTo>
                  <a:pt x="501" y="530"/>
                </a:lnTo>
                <a:lnTo>
                  <a:pt x="501" y="681"/>
                </a:lnTo>
                <a:lnTo>
                  <a:pt x="501" y="843"/>
                </a:lnTo>
                <a:lnTo>
                  <a:pt x="490" y="1016"/>
                </a:lnTo>
                <a:lnTo>
                  <a:pt x="490" y="1200"/>
                </a:lnTo>
                <a:lnTo>
                  <a:pt x="479" y="1244"/>
                </a:lnTo>
                <a:lnTo>
                  <a:pt x="479" y="1287"/>
                </a:lnTo>
                <a:lnTo>
                  <a:pt x="479" y="1330"/>
                </a:lnTo>
                <a:lnTo>
                  <a:pt x="479" y="1363"/>
                </a:lnTo>
                <a:lnTo>
                  <a:pt x="479" y="1395"/>
                </a:lnTo>
                <a:lnTo>
                  <a:pt x="479" y="1427"/>
                </a:lnTo>
                <a:lnTo>
                  <a:pt x="468" y="1460"/>
                </a:lnTo>
                <a:lnTo>
                  <a:pt x="468" y="1492"/>
                </a:lnTo>
                <a:lnTo>
                  <a:pt x="468" y="1514"/>
                </a:lnTo>
                <a:lnTo>
                  <a:pt x="468" y="1536"/>
                </a:lnTo>
                <a:lnTo>
                  <a:pt x="468" y="1557"/>
                </a:lnTo>
                <a:lnTo>
                  <a:pt x="468" y="1579"/>
                </a:lnTo>
                <a:lnTo>
                  <a:pt x="468" y="1590"/>
                </a:lnTo>
                <a:lnTo>
                  <a:pt x="468" y="1601"/>
                </a:lnTo>
                <a:lnTo>
                  <a:pt x="468" y="1611"/>
                </a:lnTo>
                <a:lnTo>
                  <a:pt x="468" y="1622"/>
                </a:lnTo>
                <a:lnTo>
                  <a:pt x="468" y="1633"/>
                </a:lnTo>
                <a:lnTo>
                  <a:pt x="458" y="1655"/>
                </a:lnTo>
                <a:lnTo>
                  <a:pt x="458" y="1676"/>
                </a:lnTo>
                <a:lnTo>
                  <a:pt x="458" y="1698"/>
                </a:lnTo>
                <a:lnTo>
                  <a:pt x="447" y="1720"/>
                </a:lnTo>
                <a:lnTo>
                  <a:pt x="447" y="1752"/>
                </a:lnTo>
                <a:lnTo>
                  <a:pt x="436" y="1774"/>
                </a:lnTo>
                <a:lnTo>
                  <a:pt x="425" y="1817"/>
                </a:lnTo>
                <a:lnTo>
                  <a:pt x="414" y="1849"/>
                </a:lnTo>
                <a:lnTo>
                  <a:pt x="403" y="1871"/>
                </a:lnTo>
                <a:lnTo>
                  <a:pt x="392" y="1903"/>
                </a:lnTo>
                <a:lnTo>
                  <a:pt x="381" y="1914"/>
                </a:lnTo>
                <a:lnTo>
                  <a:pt x="381" y="1936"/>
                </a:lnTo>
                <a:lnTo>
                  <a:pt x="370" y="1947"/>
                </a:lnTo>
                <a:lnTo>
                  <a:pt x="370" y="1957"/>
                </a:lnTo>
                <a:lnTo>
                  <a:pt x="360" y="1957"/>
                </a:lnTo>
                <a:lnTo>
                  <a:pt x="360" y="1947"/>
                </a:lnTo>
                <a:lnTo>
                  <a:pt x="349" y="1936"/>
                </a:lnTo>
                <a:lnTo>
                  <a:pt x="338" y="1925"/>
                </a:lnTo>
                <a:lnTo>
                  <a:pt x="338" y="1903"/>
                </a:lnTo>
                <a:lnTo>
                  <a:pt x="327" y="1882"/>
                </a:lnTo>
                <a:lnTo>
                  <a:pt x="316" y="1849"/>
                </a:lnTo>
                <a:lnTo>
                  <a:pt x="305" y="1828"/>
                </a:lnTo>
                <a:lnTo>
                  <a:pt x="294" y="1795"/>
                </a:lnTo>
                <a:lnTo>
                  <a:pt x="283" y="1763"/>
                </a:lnTo>
                <a:lnTo>
                  <a:pt x="283" y="1741"/>
                </a:lnTo>
                <a:lnTo>
                  <a:pt x="272" y="1720"/>
                </a:lnTo>
                <a:lnTo>
                  <a:pt x="283" y="1698"/>
                </a:lnTo>
                <a:lnTo>
                  <a:pt x="283" y="1676"/>
                </a:lnTo>
                <a:lnTo>
                  <a:pt x="294" y="1655"/>
                </a:lnTo>
                <a:lnTo>
                  <a:pt x="305" y="1633"/>
                </a:lnTo>
                <a:lnTo>
                  <a:pt x="305" y="1622"/>
                </a:lnTo>
                <a:lnTo>
                  <a:pt x="316" y="1611"/>
                </a:lnTo>
                <a:lnTo>
                  <a:pt x="316" y="1601"/>
                </a:lnTo>
                <a:lnTo>
                  <a:pt x="327" y="1590"/>
                </a:lnTo>
                <a:lnTo>
                  <a:pt x="327" y="1568"/>
                </a:lnTo>
                <a:lnTo>
                  <a:pt x="327" y="1546"/>
                </a:lnTo>
                <a:lnTo>
                  <a:pt x="338" y="1525"/>
                </a:lnTo>
                <a:lnTo>
                  <a:pt x="338" y="1492"/>
                </a:lnTo>
                <a:lnTo>
                  <a:pt x="338" y="1471"/>
                </a:lnTo>
                <a:lnTo>
                  <a:pt x="338" y="1438"/>
                </a:lnTo>
                <a:lnTo>
                  <a:pt x="349" y="1406"/>
                </a:lnTo>
                <a:lnTo>
                  <a:pt x="349" y="1363"/>
                </a:lnTo>
                <a:lnTo>
                  <a:pt x="349" y="1330"/>
                </a:lnTo>
                <a:lnTo>
                  <a:pt x="349" y="1287"/>
                </a:lnTo>
                <a:lnTo>
                  <a:pt x="360" y="1200"/>
                </a:lnTo>
                <a:lnTo>
                  <a:pt x="360" y="1016"/>
                </a:lnTo>
                <a:lnTo>
                  <a:pt x="360" y="843"/>
                </a:lnTo>
                <a:lnTo>
                  <a:pt x="349" y="681"/>
                </a:lnTo>
                <a:lnTo>
                  <a:pt x="349" y="53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83" name="Freeform 43"/>
          <p:cNvSpPr/>
          <p:nvPr/>
        </p:nvSpPr>
        <p:spPr>
          <a:xfrm>
            <a:off x="6049263" y="2892425"/>
            <a:ext cx="276225" cy="96838"/>
          </a:xfrm>
          <a:custGeom>
            <a:avLst/>
            <a:gdLst>
              <a:gd name="txL" fmla="*/ 0 w 435"/>
              <a:gd name="txT" fmla="*/ 0 h 151"/>
              <a:gd name="txR" fmla="*/ 435 w 435"/>
              <a:gd name="txB" fmla="*/ 151 h 151"/>
            </a:gdLst>
            <a:ahLst/>
            <a:cxnLst>
              <a:cxn ang="0">
                <a:pos x="0" y="27576"/>
              </a:cxn>
              <a:cxn ang="0">
                <a:pos x="34290" y="20522"/>
              </a:cxn>
              <a:cxn ang="0">
                <a:pos x="68580" y="13468"/>
              </a:cxn>
              <a:cxn ang="0">
                <a:pos x="103505" y="13468"/>
              </a:cxn>
              <a:cxn ang="0">
                <a:pos x="130810" y="7054"/>
              </a:cxn>
              <a:cxn ang="0">
                <a:pos x="151765" y="7054"/>
              </a:cxn>
              <a:cxn ang="0">
                <a:pos x="179705" y="7054"/>
              </a:cxn>
              <a:cxn ang="0">
                <a:pos x="200025" y="0"/>
              </a:cxn>
              <a:cxn ang="0">
                <a:pos x="220980" y="0"/>
              </a:cxn>
              <a:cxn ang="0">
                <a:pos x="276225" y="83370"/>
              </a:cxn>
              <a:cxn ang="0">
                <a:pos x="255270" y="83370"/>
              </a:cxn>
              <a:cxn ang="0">
                <a:pos x="227965" y="76316"/>
              </a:cxn>
              <a:cxn ang="0">
                <a:pos x="200025" y="76316"/>
              </a:cxn>
              <a:cxn ang="0">
                <a:pos x="165735" y="76316"/>
              </a:cxn>
              <a:cxn ang="0">
                <a:pos x="130810" y="83370"/>
              </a:cxn>
              <a:cxn ang="0">
                <a:pos x="89535" y="83370"/>
              </a:cxn>
              <a:cxn ang="0">
                <a:pos x="48260" y="89784"/>
              </a:cxn>
              <a:cxn ang="0">
                <a:pos x="0" y="96838"/>
              </a:cxn>
              <a:cxn ang="0">
                <a:pos x="0" y="27576"/>
              </a:cxn>
              <a:cxn ang="0">
                <a:pos x="0" y="27576"/>
              </a:cxn>
            </a:cxnLst>
            <a:rect l="txL" t="txT" r="txR" b="txB"/>
            <a:pathLst>
              <a:path w="435" h="151">
                <a:moveTo>
                  <a:pt x="0" y="43"/>
                </a:moveTo>
                <a:lnTo>
                  <a:pt x="54" y="32"/>
                </a:lnTo>
                <a:lnTo>
                  <a:pt x="108" y="21"/>
                </a:lnTo>
                <a:lnTo>
                  <a:pt x="163" y="21"/>
                </a:lnTo>
                <a:lnTo>
                  <a:pt x="206" y="11"/>
                </a:lnTo>
                <a:lnTo>
                  <a:pt x="239" y="11"/>
                </a:lnTo>
                <a:lnTo>
                  <a:pt x="283" y="11"/>
                </a:lnTo>
                <a:lnTo>
                  <a:pt x="315" y="0"/>
                </a:lnTo>
                <a:lnTo>
                  <a:pt x="348" y="0"/>
                </a:lnTo>
                <a:lnTo>
                  <a:pt x="435" y="130"/>
                </a:lnTo>
                <a:lnTo>
                  <a:pt x="402" y="130"/>
                </a:lnTo>
                <a:lnTo>
                  <a:pt x="359" y="119"/>
                </a:lnTo>
                <a:lnTo>
                  <a:pt x="315" y="119"/>
                </a:lnTo>
                <a:lnTo>
                  <a:pt x="261" y="119"/>
                </a:lnTo>
                <a:lnTo>
                  <a:pt x="206" y="130"/>
                </a:lnTo>
                <a:lnTo>
                  <a:pt x="141" y="130"/>
                </a:lnTo>
                <a:lnTo>
                  <a:pt x="76" y="140"/>
                </a:lnTo>
                <a:lnTo>
                  <a:pt x="0" y="151"/>
                </a:lnTo>
                <a:lnTo>
                  <a:pt x="0" y="43"/>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94" name="Freeform 54"/>
          <p:cNvSpPr/>
          <p:nvPr/>
        </p:nvSpPr>
        <p:spPr>
          <a:xfrm>
            <a:off x="6754813" y="1703388"/>
            <a:ext cx="420687" cy="1374775"/>
          </a:xfrm>
          <a:custGeom>
            <a:avLst/>
            <a:gdLst>
              <a:gd name="txL" fmla="*/ 0 w 664"/>
              <a:gd name="txT" fmla="*/ 0 h 2164"/>
              <a:gd name="txR" fmla="*/ 664 w 664"/>
              <a:gd name="txB" fmla="*/ 2164 h 2164"/>
            </a:gdLst>
            <a:ahLst/>
            <a:cxnLst>
              <a:cxn ang="0">
                <a:pos x="0" y="1367787"/>
              </a:cxn>
              <a:cxn ang="0">
                <a:pos x="6969" y="1347457"/>
              </a:cxn>
              <a:cxn ang="0">
                <a:pos x="27877" y="1313152"/>
              </a:cxn>
              <a:cxn ang="0">
                <a:pos x="69059" y="1271857"/>
              </a:cxn>
              <a:cxn ang="0">
                <a:pos x="110874" y="1216587"/>
              </a:cxn>
              <a:cxn ang="0">
                <a:pos x="152056" y="1154963"/>
              </a:cxn>
              <a:cxn ang="0">
                <a:pos x="193237" y="1086352"/>
              </a:cxn>
              <a:cxn ang="0">
                <a:pos x="228083" y="1010752"/>
              </a:cxn>
              <a:cxn ang="0">
                <a:pos x="248357" y="928164"/>
              </a:cxn>
              <a:cxn ang="0">
                <a:pos x="276234" y="838587"/>
              </a:cxn>
              <a:cxn ang="0">
                <a:pos x="290173" y="749646"/>
              </a:cxn>
              <a:cxn ang="0">
                <a:pos x="303477" y="653082"/>
              </a:cxn>
              <a:cxn ang="0">
                <a:pos x="310447" y="543176"/>
              </a:cxn>
              <a:cxn ang="0">
                <a:pos x="317416" y="447247"/>
              </a:cxn>
              <a:cxn ang="0">
                <a:pos x="317416" y="357670"/>
              </a:cxn>
              <a:cxn ang="0">
                <a:pos x="317416" y="275082"/>
              </a:cxn>
              <a:cxn ang="0">
                <a:pos x="310447" y="206470"/>
              </a:cxn>
              <a:cxn ang="0">
                <a:pos x="303477" y="144847"/>
              </a:cxn>
              <a:cxn ang="0">
                <a:pos x="296508" y="96565"/>
              </a:cxn>
              <a:cxn ang="0">
                <a:pos x="283203" y="69247"/>
              </a:cxn>
              <a:cxn ang="0">
                <a:pos x="269265" y="48282"/>
              </a:cxn>
              <a:cxn ang="0">
                <a:pos x="262296" y="34941"/>
              </a:cxn>
              <a:cxn ang="0">
                <a:pos x="262296" y="20965"/>
              </a:cxn>
              <a:cxn ang="0">
                <a:pos x="269265" y="6988"/>
              </a:cxn>
              <a:cxn ang="0">
                <a:pos x="290173" y="0"/>
              </a:cxn>
              <a:cxn ang="0">
                <a:pos x="331354" y="6988"/>
              </a:cxn>
              <a:cxn ang="0">
                <a:pos x="379505" y="34941"/>
              </a:cxn>
              <a:cxn ang="0">
                <a:pos x="413718" y="69247"/>
              </a:cxn>
              <a:cxn ang="0">
                <a:pos x="420687" y="96565"/>
              </a:cxn>
              <a:cxn ang="0">
                <a:pos x="420687" y="130870"/>
              </a:cxn>
              <a:cxn ang="0">
                <a:pos x="420687" y="179153"/>
              </a:cxn>
              <a:cxn ang="0">
                <a:pos x="420687" y="240776"/>
              </a:cxn>
              <a:cxn ang="0">
                <a:pos x="413718" y="316376"/>
              </a:cxn>
              <a:cxn ang="0">
                <a:pos x="407382" y="412305"/>
              </a:cxn>
              <a:cxn ang="0">
                <a:pos x="400413" y="515858"/>
              </a:cxn>
              <a:cxn ang="0">
                <a:pos x="386475" y="639105"/>
              </a:cxn>
              <a:cxn ang="0">
                <a:pos x="365567" y="769976"/>
              </a:cxn>
              <a:cxn ang="0">
                <a:pos x="345293" y="886870"/>
              </a:cxn>
              <a:cxn ang="0">
                <a:pos x="324385" y="982799"/>
              </a:cxn>
              <a:cxn ang="0">
                <a:pos x="290173" y="1065387"/>
              </a:cxn>
              <a:cxn ang="0">
                <a:pos x="255327" y="1133999"/>
              </a:cxn>
              <a:cxn ang="0">
                <a:pos x="214145" y="1189269"/>
              </a:cxn>
              <a:cxn ang="0">
                <a:pos x="152056" y="1264869"/>
              </a:cxn>
              <a:cxn ang="0">
                <a:pos x="82997" y="1319504"/>
              </a:cxn>
              <a:cxn ang="0">
                <a:pos x="48784" y="1347457"/>
              </a:cxn>
              <a:cxn ang="0">
                <a:pos x="20908" y="1367787"/>
              </a:cxn>
              <a:cxn ang="0">
                <a:pos x="0" y="1374775"/>
              </a:cxn>
              <a:cxn ang="0">
                <a:pos x="0" y="1367787"/>
              </a:cxn>
            </a:cxnLst>
            <a:rect l="txL" t="txT" r="txR" b="txB"/>
            <a:pathLst>
              <a:path w="664" h="2164">
                <a:moveTo>
                  <a:pt x="0" y="2153"/>
                </a:moveTo>
                <a:lnTo>
                  <a:pt x="0" y="2153"/>
                </a:lnTo>
                <a:lnTo>
                  <a:pt x="0" y="2142"/>
                </a:lnTo>
                <a:lnTo>
                  <a:pt x="11" y="2121"/>
                </a:lnTo>
                <a:lnTo>
                  <a:pt x="22" y="2099"/>
                </a:lnTo>
                <a:lnTo>
                  <a:pt x="44" y="2067"/>
                </a:lnTo>
                <a:lnTo>
                  <a:pt x="77" y="2034"/>
                </a:lnTo>
                <a:lnTo>
                  <a:pt x="109" y="2002"/>
                </a:lnTo>
                <a:lnTo>
                  <a:pt x="142" y="1958"/>
                </a:lnTo>
                <a:lnTo>
                  <a:pt x="175" y="1915"/>
                </a:lnTo>
                <a:lnTo>
                  <a:pt x="207" y="1861"/>
                </a:lnTo>
                <a:lnTo>
                  <a:pt x="240" y="1818"/>
                </a:lnTo>
                <a:lnTo>
                  <a:pt x="273" y="1764"/>
                </a:lnTo>
                <a:lnTo>
                  <a:pt x="305" y="1710"/>
                </a:lnTo>
                <a:lnTo>
                  <a:pt x="327" y="1645"/>
                </a:lnTo>
                <a:lnTo>
                  <a:pt x="360" y="1591"/>
                </a:lnTo>
                <a:lnTo>
                  <a:pt x="381" y="1526"/>
                </a:lnTo>
                <a:lnTo>
                  <a:pt x="392" y="1461"/>
                </a:lnTo>
                <a:lnTo>
                  <a:pt x="414" y="1396"/>
                </a:lnTo>
                <a:lnTo>
                  <a:pt x="436" y="1320"/>
                </a:lnTo>
                <a:lnTo>
                  <a:pt x="447" y="1255"/>
                </a:lnTo>
                <a:lnTo>
                  <a:pt x="458" y="1180"/>
                </a:lnTo>
                <a:lnTo>
                  <a:pt x="468" y="1104"/>
                </a:lnTo>
                <a:lnTo>
                  <a:pt x="479" y="1028"/>
                </a:lnTo>
                <a:lnTo>
                  <a:pt x="490" y="942"/>
                </a:lnTo>
                <a:lnTo>
                  <a:pt x="490" y="855"/>
                </a:lnTo>
                <a:lnTo>
                  <a:pt x="490" y="779"/>
                </a:lnTo>
                <a:lnTo>
                  <a:pt x="501" y="704"/>
                </a:lnTo>
                <a:lnTo>
                  <a:pt x="501" y="628"/>
                </a:lnTo>
                <a:lnTo>
                  <a:pt x="501" y="563"/>
                </a:lnTo>
                <a:lnTo>
                  <a:pt x="501" y="498"/>
                </a:lnTo>
                <a:lnTo>
                  <a:pt x="501" y="433"/>
                </a:lnTo>
                <a:lnTo>
                  <a:pt x="501" y="379"/>
                </a:lnTo>
                <a:lnTo>
                  <a:pt x="490" y="325"/>
                </a:lnTo>
                <a:lnTo>
                  <a:pt x="490" y="271"/>
                </a:lnTo>
                <a:lnTo>
                  <a:pt x="479" y="228"/>
                </a:lnTo>
                <a:lnTo>
                  <a:pt x="468" y="184"/>
                </a:lnTo>
                <a:lnTo>
                  <a:pt x="468" y="152"/>
                </a:lnTo>
                <a:lnTo>
                  <a:pt x="458" y="130"/>
                </a:lnTo>
                <a:lnTo>
                  <a:pt x="447" y="109"/>
                </a:lnTo>
                <a:lnTo>
                  <a:pt x="436" y="87"/>
                </a:lnTo>
                <a:lnTo>
                  <a:pt x="425" y="76"/>
                </a:lnTo>
                <a:lnTo>
                  <a:pt x="414" y="65"/>
                </a:lnTo>
                <a:lnTo>
                  <a:pt x="414" y="55"/>
                </a:lnTo>
                <a:lnTo>
                  <a:pt x="403" y="44"/>
                </a:lnTo>
                <a:lnTo>
                  <a:pt x="414" y="33"/>
                </a:lnTo>
                <a:lnTo>
                  <a:pt x="414" y="22"/>
                </a:lnTo>
                <a:lnTo>
                  <a:pt x="425" y="11"/>
                </a:lnTo>
                <a:lnTo>
                  <a:pt x="436" y="11"/>
                </a:lnTo>
                <a:lnTo>
                  <a:pt x="458" y="0"/>
                </a:lnTo>
                <a:lnTo>
                  <a:pt x="490" y="11"/>
                </a:lnTo>
                <a:lnTo>
                  <a:pt x="523" y="11"/>
                </a:lnTo>
                <a:lnTo>
                  <a:pt x="566" y="33"/>
                </a:lnTo>
                <a:lnTo>
                  <a:pt x="599" y="55"/>
                </a:lnTo>
                <a:lnTo>
                  <a:pt x="632" y="87"/>
                </a:lnTo>
                <a:lnTo>
                  <a:pt x="653" y="109"/>
                </a:lnTo>
                <a:lnTo>
                  <a:pt x="664" y="141"/>
                </a:lnTo>
                <a:lnTo>
                  <a:pt x="664" y="152"/>
                </a:lnTo>
                <a:lnTo>
                  <a:pt x="664" y="174"/>
                </a:lnTo>
                <a:lnTo>
                  <a:pt x="664" y="206"/>
                </a:lnTo>
                <a:lnTo>
                  <a:pt x="664" y="238"/>
                </a:lnTo>
                <a:lnTo>
                  <a:pt x="664" y="282"/>
                </a:lnTo>
                <a:lnTo>
                  <a:pt x="664" y="325"/>
                </a:lnTo>
                <a:lnTo>
                  <a:pt x="664" y="379"/>
                </a:lnTo>
                <a:lnTo>
                  <a:pt x="664" y="433"/>
                </a:lnTo>
                <a:lnTo>
                  <a:pt x="653" y="498"/>
                </a:lnTo>
                <a:lnTo>
                  <a:pt x="653" y="574"/>
                </a:lnTo>
                <a:lnTo>
                  <a:pt x="643" y="649"/>
                </a:lnTo>
                <a:lnTo>
                  <a:pt x="632" y="725"/>
                </a:lnTo>
                <a:lnTo>
                  <a:pt x="632" y="812"/>
                </a:lnTo>
                <a:lnTo>
                  <a:pt x="621" y="909"/>
                </a:lnTo>
                <a:lnTo>
                  <a:pt x="610" y="1006"/>
                </a:lnTo>
                <a:lnTo>
                  <a:pt x="599" y="1104"/>
                </a:lnTo>
                <a:lnTo>
                  <a:pt x="577" y="1212"/>
                </a:lnTo>
                <a:lnTo>
                  <a:pt x="566" y="1309"/>
                </a:lnTo>
                <a:lnTo>
                  <a:pt x="545" y="1396"/>
                </a:lnTo>
                <a:lnTo>
                  <a:pt x="534" y="1482"/>
                </a:lnTo>
                <a:lnTo>
                  <a:pt x="512" y="1547"/>
                </a:lnTo>
                <a:lnTo>
                  <a:pt x="490" y="1623"/>
                </a:lnTo>
                <a:lnTo>
                  <a:pt x="458" y="1677"/>
                </a:lnTo>
                <a:lnTo>
                  <a:pt x="436" y="1731"/>
                </a:lnTo>
                <a:lnTo>
                  <a:pt x="403" y="1785"/>
                </a:lnTo>
                <a:lnTo>
                  <a:pt x="370" y="1829"/>
                </a:lnTo>
                <a:lnTo>
                  <a:pt x="338" y="1872"/>
                </a:lnTo>
                <a:lnTo>
                  <a:pt x="305" y="1915"/>
                </a:lnTo>
                <a:lnTo>
                  <a:pt x="240" y="1991"/>
                </a:lnTo>
                <a:lnTo>
                  <a:pt x="175" y="2056"/>
                </a:lnTo>
                <a:lnTo>
                  <a:pt x="131" y="2077"/>
                </a:lnTo>
                <a:lnTo>
                  <a:pt x="109" y="2110"/>
                </a:lnTo>
                <a:lnTo>
                  <a:pt x="77" y="2121"/>
                </a:lnTo>
                <a:lnTo>
                  <a:pt x="55" y="2142"/>
                </a:lnTo>
                <a:lnTo>
                  <a:pt x="33" y="2153"/>
                </a:lnTo>
                <a:lnTo>
                  <a:pt x="11" y="2164"/>
                </a:lnTo>
                <a:lnTo>
                  <a:pt x="0" y="2164"/>
                </a:lnTo>
                <a:lnTo>
                  <a:pt x="0" y="2153"/>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5896" name="Freeform 56"/>
          <p:cNvSpPr/>
          <p:nvPr/>
        </p:nvSpPr>
        <p:spPr>
          <a:xfrm>
            <a:off x="7086600" y="2446338"/>
            <a:ext cx="566738" cy="652462"/>
          </a:xfrm>
          <a:custGeom>
            <a:avLst/>
            <a:gdLst>
              <a:gd name="txL" fmla="*/ 0 w 892"/>
              <a:gd name="txT" fmla="*/ 0 h 1027"/>
              <a:gd name="txR" fmla="*/ 892 w 892"/>
              <a:gd name="txB" fmla="*/ 1027 h 1027"/>
            </a:gdLst>
            <a:ahLst/>
            <a:cxnLst>
              <a:cxn ang="0">
                <a:pos x="511462" y="583849"/>
              </a:cxn>
              <a:cxn ang="0">
                <a:pos x="539418" y="597825"/>
              </a:cxn>
              <a:cxn ang="0">
                <a:pos x="553396" y="611167"/>
              </a:cxn>
              <a:cxn ang="0">
                <a:pos x="566738" y="618155"/>
              </a:cxn>
              <a:cxn ang="0">
                <a:pos x="566738" y="625144"/>
              </a:cxn>
              <a:cxn ang="0">
                <a:pos x="553396" y="632132"/>
              </a:cxn>
              <a:cxn ang="0">
                <a:pos x="539418" y="632132"/>
              </a:cxn>
              <a:cxn ang="0">
                <a:pos x="518451" y="639120"/>
              </a:cxn>
              <a:cxn ang="0">
                <a:pos x="470164" y="645473"/>
              </a:cxn>
              <a:cxn ang="0">
                <a:pos x="414888" y="652462"/>
              </a:cxn>
              <a:cxn ang="0">
                <a:pos x="359612" y="645473"/>
              </a:cxn>
              <a:cxn ang="0">
                <a:pos x="311325" y="632132"/>
              </a:cxn>
              <a:cxn ang="0">
                <a:pos x="290358" y="618155"/>
              </a:cxn>
              <a:cxn ang="0">
                <a:pos x="283369" y="611167"/>
              </a:cxn>
              <a:cxn ang="0">
                <a:pos x="269391" y="597825"/>
              </a:cxn>
              <a:cxn ang="0">
                <a:pos x="256049" y="570507"/>
              </a:cxn>
              <a:cxn ang="0">
                <a:pos x="242071" y="542553"/>
              </a:cxn>
              <a:cxn ang="0">
                <a:pos x="221104" y="515235"/>
              </a:cxn>
              <a:cxn ang="0">
                <a:pos x="200773" y="473940"/>
              </a:cxn>
              <a:cxn ang="0">
                <a:pos x="172817" y="405327"/>
              </a:cxn>
              <a:cxn ang="0">
                <a:pos x="76243" y="219817"/>
              </a:cxn>
              <a:cxn ang="0">
                <a:pos x="34309" y="137227"/>
              </a:cxn>
              <a:cxn ang="0">
                <a:pos x="0" y="54637"/>
              </a:cxn>
              <a:cxn ang="0">
                <a:pos x="55276" y="54637"/>
              </a:cxn>
              <a:cxn ang="0">
                <a:pos x="110552" y="151203"/>
              </a:cxn>
              <a:cxn ang="0">
                <a:pos x="165828" y="233158"/>
              </a:cxn>
              <a:cxn ang="0">
                <a:pos x="207126" y="302407"/>
              </a:cxn>
              <a:cxn ang="0">
                <a:pos x="242071" y="350055"/>
              </a:cxn>
              <a:cxn ang="0">
                <a:pos x="283369" y="398338"/>
              </a:cxn>
              <a:cxn ang="0">
                <a:pos x="331656" y="446622"/>
              </a:cxn>
              <a:cxn ang="0">
                <a:pos x="400910" y="508247"/>
              </a:cxn>
              <a:cxn ang="0">
                <a:pos x="463175" y="556530"/>
              </a:cxn>
              <a:cxn ang="0">
                <a:pos x="498120" y="576860"/>
              </a:cxn>
            </a:cxnLst>
            <a:rect l="txL" t="txT" r="txR" b="txB"/>
            <a:pathLst>
              <a:path w="892" h="1027">
                <a:moveTo>
                  <a:pt x="784" y="908"/>
                </a:moveTo>
                <a:lnTo>
                  <a:pt x="805" y="919"/>
                </a:lnTo>
                <a:lnTo>
                  <a:pt x="827" y="930"/>
                </a:lnTo>
                <a:lnTo>
                  <a:pt x="849" y="941"/>
                </a:lnTo>
                <a:lnTo>
                  <a:pt x="860" y="952"/>
                </a:lnTo>
                <a:lnTo>
                  <a:pt x="871" y="962"/>
                </a:lnTo>
                <a:lnTo>
                  <a:pt x="882" y="962"/>
                </a:lnTo>
                <a:lnTo>
                  <a:pt x="892" y="973"/>
                </a:lnTo>
                <a:lnTo>
                  <a:pt x="892" y="984"/>
                </a:lnTo>
                <a:lnTo>
                  <a:pt x="882" y="984"/>
                </a:lnTo>
                <a:lnTo>
                  <a:pt x="871" y="995"/>
                </a:lnTo>
                <a:lnTo>
                  <a:pt x="860" y="995"/>
                </a:lnTo>
                <a:lnTo>
                  <a:pt x="849" y="995"/>
                </a:lnTo>
                <a:lnTo>
                  <a:pt x="838" y="1006"/>
                </a:lnTo>
                <a:lnTo>
                  <a:pt x="816" y="1006"/>
                </a:lnTo>
                <a:lnTo>
                  <a:pt x="794" y="1016"/>
                </a:lnTo>
                <a:lnTo>
                  <a:pt x="740" y="1016"/>
                </a:lnTo>
                <a:lnTo>
                  <a:pt x="696" y="1027"/>
                </a:lnTo>
                <a:lnTo>
                  <a:pt x="653" y="1027"/>
                </a:lnTo>
                <a:lnTo>
                  <a:pt x="609" y="1027"/>
                </a:lnTo>
                <a:lnTo>
                  <a:pt x="566" y="1016"/>
                </a:lnTo>
                <a:lnTo>
                  <a:pt x="522" y="1006"/>
                </a:lnTo>
                <a:lnTo>
                  <a:pt x="490" y="995"/>
                </a:lnTo>
                <a:lnTo>
                  <a:pt x="468" y="973"/>
                </a:lnTo>
                <a:lnTo>
                  <a:pt x="457" y="973"/>
                </a:lnTo>
                <a:lnTo>
                  <a:pt x="446" y="973"/>
                </a:lnTo>
                <a:lnTo>
                  <a:pt x="446" y="962"/>
                </a:lnTo>
                <a:lnTo>
                  <a:pt x="435" y="952"/>
                </a:lnTo>
                <a:lnTo>
                  <a:pt x="424" y="941"/>
                </a:lnTo>
                <a:lnTo>
                  <a:pt x="413" y="919"/>
                </a:lnTo>
                <a:lnTo>
                  <a:pt x="403" y="898"/>
                </a:lnTo>
                <a:lnTo>
                  <a:pt x="392" y="887"/>
                </a:lnTo>
                <a:lnTo>
                  <a:pt x="381" y="854"/>
                </a:lnTo>
                <a:lnTo>
                  <a:pt x="359" y="833"/>
                </a:lnTo>
                <a:lnTo>
                  <a:pt x="348" y="811"/>
                </a:lnTo>
                <a:lnTo>
                  <a:pt x="337" y="779"/>
                </a:lnTo>
                <a:lnTo>
                  <a:pt x="316" y="746"/>
                </a:lnTo>
                <a:lnTo>
                  <a:pt x="305" y="714"/>
                </a:lnTo>
                <a:lnTo>
                  <a:pt x="272" y="638"/>
                </a:lnTo>
                <a:lnTo>
                  <a:pt x="196" y="486"/>
                </a:lnTo>
                <a:lnTo>
                  <a:pt x="120" y="346"/>
                </a:lnTo>
                <a:lnTo>
                  <a:pt x="87" y="281"/>
                </a:lnTo>
                <a:lnTo>
                  <a:pt x="54" y="216"/>
                </a:lnTo>
                <a:lnTo>
                  <a:pt x="22" y="151"/>
                </a:lnTo>
                <a:lnTo>
                  <a:pt x="0" y="86"/>
                </a:lnTo>
                <a:lnTo>
                  <a:pt x="43" y="0"/>
                </a:lnTo>
                <a:lnTo>
                  <a:pt x="87" y="86"/>
                </a:lnTo>
                <a:lnTo>
                  <a:pt x="130" y="173"/>
                </a:lnTo>
                <a:lnTo>
                  <a:pt x="174" y="238"/>
                </a:lnTo>
                <a:lnTo>
                  <a:pt x="218" y="313"/>
                </a:lnTo>
                <a:lnTo>
                  <a:pt x="261" y="367"/>
                </a:lnTo>
                <a:lnTo>
                  <a:pt x="294" y="422"/>
                </a:lnTo>
                <a:lnTo>
                  <a:pt x="326" y="476"/>
                </a:lnTo>
                <a:lnTo>
                  <a:pt x="359" y="519"/>
                </a:lnTo>
                <a:lnTo>
                  <a:pt x="381" y="551"/>
                </a:lnTo>
                <a:lnTo>
                  <a:pt x="413" y="595"/>
                </a:lnTo>
                <a:lnTo>
                  <a:pt x="446" y="627"/>
                </a:lnTo>
                <a:lnTo>
                  <a:pt x="468" y="649"/>
                </a:lnTo>
                <a:lnTo>
                  <a:pt x="522" y="703"/>
                </a:lnTo>
                <a:lnTo>
                  <a:pt x="588" y="757"/>
                </a:lnTo>
                <a:lnTo>
                  <a:pt x="631" y="800"/>
                </a:lnTo>
                <a:lnTo>
                  <a:pt x="686" y="843"/>
                </a:lnTo>
                <a:lnTo>
                  <a:pt x="729" y="876"/>
                </a:lnTo>
                <a:lnTo>
                  <a:pt x="784" y="908"/>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6412" name="TextBox 2"/>
          <p:cNvSpPr txBox="1"/>
          <p:nvPr/>
        </p:nvSpPr>
        <p:spPr>
          <a:xfrm>
            <a:off x="556895" y="1752600"/>
            <a:ext cx="2645410" cy="1014730"/>
          </a:xfrm>
          <a:prstGeom prst="rect">
            <a:avLst/>
          </a:prstGeom>
          <a:noFill/>
          <a:ln w="9525">
            <a:noFill/>
          </a:ln>
        </p:spPr>
        <p:txBody>
          <a:bodyPr wrap="square">
            <a:spAutoFit/>
          </a:bodyPr>
          <a:lstStyle/>
          <a:p>
            <a:r>
              <a:rPr lang="zh-CN" altLang="en-US" sz="6000">
                <a:solidFill>
                  <a:srgbClr val="FF0000"/>
                </a:solidFill>
                <a:latin typeface="楷体" panose="02010609060101010101" pitchFamily="49" charset="-122"/>
                <a:ea typeface="楷体" panose="02010609060101010101" pitchFamily="49" charset="-122"/>
              </a:rPr>
              <a:t>瞅</a:t>
            </a:r>
            <a:r>
              <a:rPr lang="zh-CN" altLang="en-US" sz="6000">
                <a:latin typeface="楷体" panose="02010609060101010101" pitchFamily="49" charset="-122"/>
                <a:ea typeface="楷体" panose="02010609060101010101" pitchFamily="49" charset="-122"/>
              </a:rPr>
              <a:t>了瞅</a:t>
            </a:r>
            <a:endParaRPr lang="zh-CN" altLang="en-US" sz="6000">
              <a:latin typeface="楷体" panose="02010609060101010101" pitchFamily="49" charset="-122"/>
              <a:ea typeface="楷体" panose="02010609060101010101" pitchFamily="49" charset="-122"/>
            </a:endParaRPr>
          </a:p>
        </p:txBody>
      </p:sp>
      <p:sp>
        <p:nvSpPr>
          <p:cNvPr id="27" name="矩形 2"/>
          <p:cNvSpPr>
            <a:spLocks noChangeArrowheads="1"/>
          </p:cNvSpPr>
          <p:nvPr/>
        </p:nvSpPr>
        <p:spPr bwMode="auto">
          <a:xfrm>
            <a:off x="5122863" y="3653285"/>
            <a:ext cx="3965575" cy="106182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100" b="1" i="0" u="none" strike="noStrike" kern="1200" cap="none" spc="0" normalizeH="0" baseline="0" noProof="0">
                <a:ln>
                  <a:noFill/>
                </a:ln>
                <a:solidFill>
                  <a:srgbClr val="0000FF"/>
                </a:solidFill>
                <a:effectLst/>
                <a:uLnTx/>
                <a:uFillTx/>
                <a:latin typeface="宋体" panose="02010600030101010101" pitchFamily="2" charset="-122"/>
                <a:ea typeface="+mn-ea"/>
                <a:cs typeface="+mn-cs"/>
              </a:rPr>
              <a:t>书写指导：</a:t>
            </a:r>
            <a:r>
              <a:rPr kumimoji="0" lang="zh-CN" altLang="en-US" sz="2100" b="1" i="0" u="none" strike="noStrike" kern="1200" cap="none" spc="0" normalizeH="0" baseline="0" noProof="0">
                <a:ln>
                  <a:noFill/>
                </a:ln>
                <a:solidFill>
                  <a:schemeClr val="tx1"/>
                </a:solidFill>
                <a:effectLst/>
                <a:uLnTx/>
                <a:uFillTx/>
                <a:latin typeface="宋体" panose="02010600030101010101" pitchFamily="2" charset="-122"/>
                <a:ea typeface="+mn-ea"/>
                <a:cs typeface="+mn-cs"/>
              </a:rPr>
              <a:t>三部分都要窄。“禾”横短上拉，竖要长，“火”竖撇要长，捺位置靠下。</a:t>
            </a:r>
            <a:endParaRPr kumimoji="0" lang="zh-CN" altLang="en-US" sz="2100" b="1"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30" name="矩形 4"/>
          <p:cNvSpPr/>
          <p:nvPr/>
        </p:nvSpPr>
        <p:spPr>
          <a:xfrm>
            <a:off x="3250565" y="1914525"/>
            <a:ext cx="1203325" cy="1322070"/>
          </a:xfrm>
          <a:prstGeom prst="rect">
            <a:avLst/>
          </a:prstGeom>
          <a:noFill/>
          <a:ln w="9525">
            <a:noFill/>
          </a:ln>
        </p:spPr>
        <p:txBody>
          <a:bodyPr wrap="none">
            <a:spAutoFit/>
          </a:bodyPr>
          <a:lstStyle/>
          <a:p>
            <a:pPr algn="l"/>
            <a:r>
              <a:rPr lang="zh-CN" altLang="en-US" sz="8000" b="1">
                <a:solidFill>
                  <a:srgbClr val="000000"/>
                </a:solidFill>
                <a:latin typeface="楷体" panose="02010609060101010101" pitchFamily="49" charset="-122"/>
                <a:ea typeface="楷体" panose="02010609060101010101" pitchFamily="49" charset="-122"/>
              </a:rPr>
              <a:t>瞅</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31" name="矩形 30"/>
          <p:cNvSpPr/>
          <p:nvPr/>
        </p:nvSpPr>
        <p:spPr>
          <a:xfrm>
            <a:off x="2988760" y="1189038"/>
            <a:ext cx="2232025" cy="829945"/>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chǒu</a:t>
            </a:r>
            <a:endParaRPr lang="en-US" altLang="zh-CN" sz="4800" b="1">
              <a:solidFill>
                <a:srgbClr val="FF0000"/>
              </a:solidFill>
              <a:latin typeface="方正姚体" pitchFamily="2" charset="-122"/>
              <a:ea typeface="方正姚体" pitchFamily="2" charset="-122"/>
            </a:endParaRPr>
          </a:p>
        </p:txBody>
      </p:sp>
      <p:sp>
        <p:nvSpPr>
          <p:cNvPr id="32" name="TextBox 31"/>
          <p:cNvSpPr txBox="1"/>
          <p:nvPr/>
        </p:nvSpPr>
        <p:spPr>
          <a:xfrm>
            <a:off x="514088" y="2990850"/>
            <a:ext cx="2339975" cy="427038"/>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结构：</a:t>
            </a:r>
            <a:r>
              <a:rPr lang="zh-CN" altLang="en-US" sz="2200" b="1">
                <a:latin typeface="宋体" panose="02010600030101010101" pitchFamily="2" charset="-122"/>
              </a:rPr>
              <a:t>左右</a:t>
            </a:r>
            <a:endParaRPr lang="zh-CN" altLang="en-US" sz="2200" b="1">
              <a:latin typeface="宋体" panose="02010600030101010101" pitchFamily="2" charset="-122"/>
            </a:endParaRPr>
          </a:p>
        </p:txBody>
      </p:sp>
      <p:sp>
        <p:nvSpPr>
          <p:cNvPr id="33" name="TextBox 32"/>
          <p:cNvSpPr txBox="1"/>
          <p:nvPr/>
        </p:nvSpPr>
        <p:spPr>
          <a:xfrm>
            <a:off x="514088" y="3735388"/>
            <a:ext cx="3497262" cy="429895"/>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组词：</a:t>
            </a:r>
            <a:r>
              <a:rPr lang="zh-CN" altLang="en-US" sz="2200" b="1">
                <a:solidFill>
                  <a:srgbClr val="000000"/>
                </a:solidFill>
                <a:latin typeface="宋体" panose="02010600030101010101" pitchFamily="2" charset="-122"/>
              </a:rPr>
              <a:t>瞅空   不瞅不睬 </a:t>
            </a:r>
            <a:endParaRPr lang="zh-CN" altLang="en-US" sz="2200" b="1">
              <a:solidFill>
                <a:srgbClr val="000000"/>
              </a:solidFill>
              <a:latin typeface="宋体" panose="02010600030101010101" pitchFamily="2" charset="-122"/>
            </a:endParaRPr>
          </a:p>
        </p:txBody>
      </p:sp>
      <p:sp>
        <p:nvSpPr>
          <p:cNvPr id="34" name="TextBox 33"/>
          <p:cNvSpPr txBox="1"/>
          <p:nvPr/>
        </p:nvSpPr>
        <p:spPr>
          <a:xfrm>
            <a:off x="514088" y="4132263"/>
            <a:ext cx="4167187" cy="768350"/>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造句：</a:t>
            </a:r>
            <a:r>
              <a:rPr lang="zh-CN" altLang="en-US" sz="2200" b="1">
                <a:latin typeface="宋体" panose="02010600030101010101" pitchFamily="2" charset="-122"/>
              </a:rPr>
              <a:t>生气的小梅瞅了瞅妈妈，</a:t>
            </a:r>
            <a:endParaRPr lang="en-US" altLang="zh-CN" sz="2200" b="1">
              <a:latin typeface="宋体" panose="02010600030101010101" pitchFamily="2" charset="-122"/>
            </a:endParaRPr>
          </a:p>
          <a:p>
            <a:pPr indent="903605"/>
            <a:r>
              <a:rPr lang="zh-CN" altLang="en-US" sz="2200" b="1">
                <a:latin typeface="宋体" panose="02010600030101010101" pitchFamily="2" charset="-122"/>
              </a:rPr>
              <a:t>一声不吭地跑出了家门。       </a:t>
            </a:r>
            <a:endParaRPr lang="zh-CN" altLang="en-US" sz="2200" b="1">
              <a:latin typeface="宋体" panose="02010600030101010101" pitchFamily="2" charset="-122"/>
            </a:endParaRPr>
          </a:p>
        </p:txBody>
      </p:sp>
      <p:sp>
        <p:nvSpPr>
          <p:cNvPr id="35" name="TextBox 34"/>
          <p:cNvSpPr txBox="1"/>
          <p:nvPr/>
        </p:nvSpPr>
        <p:spPr>
          <a:xfrm>
            <a:off x="514088" y="3348038"/>
            <a:ext cx="2905125" cy="429895"/>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音序：</a:t>
            </a:r>
            <a:r>
              <a:rPr lang="en-US" altLang="zh-CN" sz="2200" b="1">
                <a:latin typeface="宋体" panose="02010600030101010101" pitchFamily="2" charset="-122"/>
              </a:rPr>
              <a:t>C  </a:t>
            </a:r>
            <a:r>
              <a:rPr lang="zh-CN" altLang="en-US" sz="2200" b="1">
                <a:solidFill>
                  <a:srgbClr val="0000FF"/>
                </a:solidFill>
                <a:latin typeface="宋体" panose="02010600030101010101" pitchFamily="2" charset="-122"/>
              </a:rPr>
              <a:t>部首：</a:t>
            </a:r>
            <a:r>
              <a:rPr lang="zh-CN" altLang="en-US" sz="2200" b="1">
                <a:latin typeface="宋体" panose="02010600030101010101" pitchFamily="2" charset="-122"/>
              </a:rPr>
              <a:t>目</a:t>
            </a:r>
            <a:endParaRPr lang="zh-CN" altLang="en-US" sz="22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7" name="圆角矩形 36"/>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8"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9"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5885"/>
                                        </p:tgtEl>
                                        <p:attrNameLst>
                                          <p:attrName>style.visibility</p:attrName>
                                        </p:attrNameLst>
                                      </p:cBhvr>
                                      <p:to>
                                        <p:strVal val="visible"/>
                                      </p:to>
                                    </p:set>
                                    <p:animEffect transition="in" filter="wipe(up)">
                                      <p:cBhvr>
                                        <p:cTn id="25" dur="500"/>
                                        <p:tgtEl>
                                          <p:spTgt spid="3588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5884"/>
                                        </p:tgtEl>
                                        <p:attrNameLst>
                                          <p:attrName>style.visibility</p:attrName>
                                        </p:attrNameLst>
                                      </p:cBhvr>
                                      <p:to>
                                        <p:strVal val="visible"/>
                                      </p:to>
                                    </p:set>
                                    <p:animEffect transition="in" filter="wipe(up)">
                                      <p:cBhvr>
                                        <p:cTn id="30" dur="500"/>
                                        <p:tgtEl>
                                          <p:spTgt spid="3588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5886"/>
                                        </p:tgtEl>
                                        <p:attrNameLst>
                                          <p:attrName>style.visibility</p:attrName>
                                        </p:attrNameLst>
                                      </p:cBhvr>
                                      <p:to>
                                        <p:strVal val="visible"/>
                                      </p:to>
                                    </p:set>
                                    <p:animEffect transition="in" filter="wipe(left)">
                                      <p:cBhvr>
                                        <p:cTn id="35" dur="500"/>
                                        <p:tgtEl>
                                          <p:spTgt spid="3588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5887"/>
                                        </p:tgtEl>
                                        <p:attrNameLst>
                                          <p:attrName>style.visibility</p:attrName>
                                        </p:attrNameLst>
                                      </p:cBhvr>
                                      <p:to>
                                        <p:strVal val="visible"/>
                                      </p:to>
                                    </p:set>
                                    <p:animEffect transition="in" filter="wipe(left)">
                                      <p:cBhvr>
                                        <p:cTn id="40" dur="500"/>
                                        <p:tgtEl>
                                          <p:spTgt spid="3588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5883"/>
                                        </p:tgtEl>
                                        <p:attrNameLst>
                                          <p:attrName>style.visibility</p:attrName>
                                        </p:attrNameLst>
                                      </p:cBhvr>
                                      <p:to>
                                        <p:strVal val="visible"/>
                                      </p:to>
                                    </p:set>
                                    <p:animEffect transition="in" filter="wipe(left)">
                                      <p:cBhvr>
                                        <p:cTn id="45" dur="500"/>
                                        <p:tgtEl>
                                          <p:spTgt spid="3588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35888"/>
                                        </p:tgtEl>
                                        <p:attrNameLst>
                                          <p:attrName>style.visibility</p:attrName>
                                        </p:attrNameLst>
                                      </p:cBhvr>
                                      <p:to>
                                        <p:strVal val="visible"/>
                                      </p:to>
                                    </p:set>
                                    <p:animEffect transition="in" filter="wipe(right)">
                                      <p:cBhvr>
                                        <p:cTn id="50" dur="500"/>
                                        <p:tgtEl>
                                          <p:spTgt spid="3588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5889"/>
                                        </p:tgtEl>
                                        <p:attrNameLst>
                                          <p:attrName>style.visibility</p:attrName>
                                        </p:attrNameLst>
                                      </p:cBhvr>
                                      <p:to>
                                        <p:strVal val="visible"/>
                                      </p:to>
                                    </p:set>
                                    <p:animEffect transition="in" filter="wipe(left)">
                                      <p:cBhvr>
                                        <p:cTn id="55" dur="500"/>
                                        <p:tgtEl>
                                          <p:spTgt spid="3588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35890"/>
                                        </p:tgtEl>
                                        <p:attrNameLst>
                                          <p:attrName>style.visibility</p:attrName>
                                        </p:attrNameLst>
                                      </p:cBhvr>
                                      <p:to>
                                        <p:strVal val="visible"/>
                                      </p:to>
                                    </p:set>
                                    <p:animEffect transition="in" filter="wipe(up)">
                                      <p:cBhvr>
                                        <p:cTn id="60" dur="500"/>
                                        <p:tgtEl>
                                          <p:spTgt spid="3589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35891"/>
                                        </p:tgtEl>
                                        <p:attrNameLst>
                                          <p:attrName>style.visibility</p:attrName>
                                        </p:attrNameLst>
                                      </p:cBhvr>
                                      <p:to>
                                        <p:strVal val="visible"/>
                                      </p:to>
                                    </p:set>
                                    <p:animEffect transition="in" filter="wipe(up)">
                                      <p:cBhvr>
                                        <p:cTn id="65" dur="500"/>
                                        <p:tgtEl>
                                          <p:spTgt spid="3589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35892"/>
                                        </p:tgtEl>
                                        <p:attrNameLst>
                                          <p:attrName>style.visibility</p:attrName>
                                        </p:attrNameLst>
                                      </p:cBhvr>
                                      <p:to>
                                        <p:strVal val="visible"/>
                                      </p:to>
                                    </p:set>
                                    <p:animEffect transition="in" filter="wipe(up)">
                                      <p:cBhvr>
                                        <p:cTn id="70" dur="500"/>
                                        <p:tgtEl>
                                          <p:spTgt spid="35892"/>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35893"/>
                                        </p:tgtEl>
                                        <p:attrNameLst>
                                          <p:attrName>style.visibility</p:attrName>
                                        </p:attrNameLst>
                                      </p:cBhvr>
                                      <p:to>
                                        <p:strVal val="visible"/>
                                      </p:to>
                                    </p:set>
                                    <p:animEffect transition="in" filter="wipe(up)">
                                      <p:cBhvr>
                                        <p:cTn id="75" dur="500"/>
                                        <p:tgtEl>
                                          <p:spTgt spid="3589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grpId="0" nodeType="clickEffect">
                                  <p:stCondLst>
                                    <p:cond delay="0"/>
                                  </p:stCondLst>
                                  <p:childTnLst>
                                    <p:set>
                                      <p:cBhvr>
                                        <p:cTn id="79" dur="1" fill="hold">
                                          <p:stCondLst>
                                            <p:cond delay="0"/>
                                          </p:stCondLst>
                                        </p:cTn>
                                        <p:tgtEl>
                                          <p:spTgt spid="35895"/>
                                        </p:tgtEl>
                                        <p:attrNameLst>
                                          <p:attrName>style.visibility</p:attrName>
                                        </p:attrNameLst>
                                      </p:cBhvr>
                                      <p:to>
                                        <p:strVal val="visible"/>
                                      </p:to>
                                    </p:set>
                                    <p:animEffect transition="in" filter="wipe(right)">
                                      <p:cBhvr>
                                        <p:cTn id="80" dur="500"/>
                                        <p:tgtEl>
                                          <p:spTgt spid="3589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35894"/>
                                        </p:tgtEl>
                                        <p:attrNameLst>
                                          <p:attrName>style.visibility</p:attrName>
                                        </p:attrNameLst>
                                      </p:cBhvr>
                                      <p:to>
                                        <p:strVal val="visible"/>
                                      </p:to>
                                    </p:set>
                                    <p:animEffect transition="in" filter="wipe(up)">
                                      <p:cBhvr>
                                        <p:cTn id="85" dur="500"/>
                                        <p:tgtEl>
                                          <p:spTgt spid="35894"/>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35896"/>
                                        </p:tgtEl>
                                        <p:attrNameLst>
                                          <p:attrName>style.visibility</p:attrName>
                                        </p:attrNameLst>
                                      </p:cBhvr>
                                      <p:to>
                                        <p:strVal val="visible"/>
                                      </p:to>
                                    </p:set>
                                    <p:animEffect transition="in" filter="wipe(up)">
                                      <p:cBhvr>
                                        <p:cTn id="90" dur="500"/>
                                        <p:tgtEl>
                                          <p:spTgt spid="35896"/>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barn(inVertical)">
                                      <p:cBhvr>
                                        <p:cTn id="95" dur="500"/>
                                        <p:tgtEl>
                                          <p:spTgt spid="32"/>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barn(inVertical)">
                                      <p:cBhvr>
                                        <p:cTn id="100" dur="500"/>
                                        <p:tgtEl>
                                          <p:spTgt spid="35"/>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barn(inVertical)">
                                      <p:cBhvr>
                                        <p:cTn id="105" dur="500"/>
                                        <p:tgtEl>
                                          <p:spTgt spid="33"/>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1" fill="hold" grpId="0" nodeType="click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barn(inVertical)">
                                      <p:cBhvr>
                                        <p:cTn id="11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85" grpId="0" animBg="1"/>
      <p:bldP spid="35886" grpId="0" animBg="1"/>
      <p:bldP spid="35887" grpId="0" animBg="1"/>
      <p:bldP spid="35888" grpId="0" animBg="1"/>
      <p:bldP spid="35889" grpId="0" animBg="1"/>
      <p:bldP spid="35890" grpId="0" animBg="1"/>
      <p:bldP spid="35891" grpId="0" animBg="1"/>
      <p:bldP spid="35892" grpId="0" animBg="1"/>
      <p:bldP spid="35893" grpId="0" animBg="1"/>
      <p:bldP spid="35895" grpId="0" animBg="1"/>
      <p:bldP spid="35884" grpId="0" animBg="1"/>
      <p:bldP spid="35883" grpId="0" animBg="1"/>
      <p:bldP spid="35894" grpId="0" animBg="1"/>
      <p:bldP spid="35896" grpId="0" animBg="1"/>
      <p:bldP spid="27" grpId="0"/>
      <p:bldP spid="30" grpId="0"/>
      <p:bldP spid="31" grpId="0"/>
      <p:bldP spid="32" grpId="0"/>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7946" name="Freeform 58"/>
          <p:cNvSpPr/>
          <p:nvPr/>
        </p:nvSpPr>
        <p:spPr>
          <a:xfrm>
            <a:off x="6056313" y="1893888"/>
            <a:ext cx="698500" cy="177800"/>
          </a:xfrm>
          <a:custGeom>
            <a:avLst/>
            <a:gdLst>
              <a:gd name="txL" fmla="*/ 0 w 1099"/>
              <a:gd name="txT" fmla="*/ 0 h 281"/>
              <a:gd name="txR" fmla="*/ 1099 w 1099"/>
              <a:gd name="txB" fmla="*/ 281 h 281"/>
            </a:gdLst>
            <a:ahLst/>
            <a:cxnLst>
              <a:cxn ang="0">
                <a:pos x="0" y="129712"/>
              </a:cxn>
              <a:cxn ang="0">
                <a:pos x="6991" y="123384"/>
              </a:cxn>
              <a:cxn ang="0">
                <a:pos x="20974" y="116424"/>
              </a:cxn>
              <a:cxn ang="0">
                <a:pos x="48304" y="116424"/>
              </a:cxn>
              <a:cxn ang="0">
                <a:pos x="76269" y="109464"/>
              </a:cxn>
              <a:cxn ang="0">
                <a:pos x="117582" y="102504"/>
              </a:cxn>
              <a:cxn ang="0">
                <a:pos x="172877" y="95544"/>
              </a:cxn>
              <a:cxn ang="0">
                <a:pos x="235164" y="82256"/>
              </a:cxn>
              <a:cxn ang="0">
                <a:pos x="311433" y="61376"/>
              </a:cxn>
              <a:cxn ang="0">
                <a:pos x="380711" y="48088"/>
              </a:cxn>
              <a:cxn ang="0">
                <a:pos x="436006" y="41128"/>
              </a:cxn>
              <a:cxn ang="0">
                <a:pos x="484310" y="27208"/>
              </a:cxn>
              <a:cxn ang="0">
                <a:pos x="539605" y="13920"/>
              </a:cxn>
              <a:cxn ang="0">
                <a:pos x="580918" y="0"/>
              </a:cxn>
              <a:cxn ang="0">
                <a:pos x="601892" y="0"/>
              </a:cxn>
              <a:cxn ang="0">
                <a:pos x="629857" y="0"/>
              </a:cxn>
              <a:cxn ang="0">
                <a:pos x="657187" y="13920"/>
              </a:cxn>
              <a:cxn ang="0">
                <a:pos x="685153" y="34168"/>
              </a:cxn>
              <a:cxn ang="0">
                <a:pos x="692144" y="54416"/>
              </a:cxn>
              <a:cxn ang="0">
                <a:pos x="698500" y="61376"/>
              </a:cxn>
              <a:cxn ang="0">
                <a:pos x="685153" y="61376"/>
              </a:cxn>
              <a:cxn ang="0">
                <a:pos x="671170" y="68336"/>
              </a:cxn>
              <a:cxn ang="0">
                <a:pos x="643205" y="75296"/>
              </a:cxn>
              <a:cxn ang="0">
                <a:pos x="608883" y="82256"/>
              </a:cxn>
              <a:cxn ang="0">
                <a:pos x="560580" y="95544"/>
              </a:cxn>
              <a:cxn ang="0">
                <a:pos x="512276" y="102504"/>
              </a:cxn>
              <a:cxn ang="0">
                <a:pos x="449989" y="116424"/>
              </a:cxn>
              <a:cxn ang="0">
                <a:pos x="380711" y="129712"/>
              </a:cxn>
              <a:cxn ang="0">
                <a:pos x="318424" y="143632"/>
              </a:cxn>
              <a:cxn ang="0">
                <a:pos x="263129" y="157552"/>
              </a:cxn>
              <a:cxn ang="0">
                <a:pos x="214190" y="163880"/>
              </a:cxn>
              <a:cxn ang="0">
                <a:pos x="172877" y="170840"/>
              </a:cxn>
              <a:cxn ang="0">
                <a:pos x="138556" y="170840"/>
              </a:cxn>
              <a:cxn ang="0">
                <a:pos x="117582" y="177800"/>
              </a:cxn>
              <a:cxn ang="0">
                <a:pos x="96608" y="177800"/>
              </a:cxn>
              <a:cxn ang="0">
                <a:pos x="76269" y="177800"/>
              </a:cxn>
              <a:cxn ang="0">
                <a:pos x="41313" y="170840"/>
              </a:cxn>
              <a:cxn ang="0">
                <a:pos x="13983" y="150592"/>
              </a:cxn>
              <a:cxn ang="0">
                <a:pos x="0" y="136672"/>
              </a:cxn>
              <a:cxn ang="0">
                <a:pos x="0" y="129712"/>
              </a:cxn>
            </a:cxnLst>
            <a:rect l="txL" t="txT" r="txR" b="txB"/>
            <a:pathLst>
              <a:path w="1099" h="281">
                <a:moveTo>
                  <a:pt x="0" y="205"/>
                </a:moveTo>
                <a:lnTo>
                  <a:pt x="0" y="205"/>
                </a:lnTo>
                <a:lnTo>
                  <a:pt x="11" y="195"/>
                </a:lnTo>
                <a:lnTo>
                  <a:pt x="22" y="195"/>
                </a:lnTo>
                <a:lnTo>
                  <a:pt x="33" y="184"/>
                </a:lnTo>
                <a:lnTo>
                  <a:pt x="54" y="184"/>
                </a:lnTo>
                <a:lnTo>
                  <a:pt x="76" y="184"/>
                </a:lnTo>
                <a:lnTo>
                  <a:pt x="98" y="173"/>
                </a:lnTo>
                <a:lnTo>
                  <a:pt x="120" y="173"/>
                </a:lnTo>
                <a:lnTo>
                  <a:pt x="152" y="162"/>
                </a:lnTo>
                <a:lnTo>
                  <a:pt x="185" y="162"/>
                </a:lnTo>
                <a:lnTo>
                  <a:pt x="218" y="151"/>
                </a:lnTo>
                <a:lnTo>
                  <a:pt x="272" y="151"/>
                </a:lnTo>
                <a:lnTo>
                  <a:pt x="316" y="140"/>
                </a:lnTo>
                <a:lnTo>
                  <a:pt x="370" y="130"/>
                </a:lnTo>
                <a:lnTo>
                  <a:pt x="435" y="119"/>
                </a:lnTo>
                <a:lnTo>
                  <a:pt x="490" y="97"/>
                </a:lnTo>
                <a:lnTo>
                  <a:pt x="544" y="86"/>
                </a:lnTo>
                <a:lnTo>
                  <a:pt x="599" y="76"/>
                </a:lnTo>
                <a:lnTo>
                  <a:pt x="642" y="65"/>
                </a:lnTo>
                <a:lnTo>
                  <a:pt x="686" y="65"/>
                </a:lnTo>
                <a:lnTo>
                  <a:pt x="729" y="54"/>
                </a:lnTo>
                <a:lnTo>
                  <a:pt x="762" y="43"/>
                </a:lnTo>
                <a:lnTo>
                  <a:pt x="795" y="32"/>
                </a:lnTo>
                <a:lnTo>
                  <a:pt x="849" y="22"/>
                </a:lnTo>
                <a:lnTo>
                  <a:pt x="893" y="11"/>
                </a:lnTo>
                <a:lnTo>
                  <a:pt x="914" y="0"/>
                </a:lnTo>
                <a:lnTo>
                  <a:pt x="936" y="0"/>
                </a:lnTo>
                <a:lnTo>
                  <a:pt x="947" y="0"/>
                </a:lnTo>
                <a:lnTo>
                  <a:pt x="969" y="0"/>
                </a:lnTo>
                <a:lnTo>
                  <a:pt x="991" y="0"/>
                </a:lnTo>
                <a:lnTo>
                  <a:pt x="1012" y="11"/>
                </a:lnTo>
                <a:lnTo>
                  <a:pt x="1034" y="22"/>
                </a:lnTo>
                <a:lnTo>
                  <a:pt x="1056" y="32"/>
                </a:lnTo>
                <a:lnTo>
                  <a:pt x="1078" y="54"/>
                </a:lnTo>
                <a:lnTo>
                  <a:pt x="1089" y="76"/>
                </a:lnTo>
                <a:lnTo>
                  <a:pt x="1089" y="86"/>
                </a:lnTo>
                <a:lnTo>
                  <a:pt x="1099" y="86"/>
                </a:lnTo>
                <a:lnTo>
                  <a:pt x="1099" y="97"/>
                </a:lnTo>
                <a:lnTo>
                  <a:pt x="1089" y="97"/>
                </a:lnTo>
                <a:lnTo>
                  <a:pt x="1078" y="97"/>
                </a:lnTo>
                <a:lnTo>
                  <a:pt x="1067" y="108"/>
                </a:lnTo>
                <a:lnTo>
                  <a:pt x="1056" y="108"/>
                </a:lnTo>
                <a:lnTo>
                  <a:pt x="1034" y="119"/>
                </a:lnTo>
                <a:lnTo>
                  <a:pt x="1012" y="119"/>
                </a:lnTo>
                <a:lnTo>
                  <a:pt x="980" y="130"/>
                </a:lnTo>
                <a:lnTo>
                  <a:pt x="958" y="130"/>
                </a:lnTo>
                <a:lnTo>
                  <a:pt x="925" y="140"/>
                </a:lnTo>
                <a:lnTo>
                  <a:pt x="882" y="151"/>
                </a:lnTo>
                <a:lnTo>
                  <a:pt x="838" y="162"/>
                </a:lnTo>
                <a:lnTo>
                  <a:pt x="806" y="162"/>
                </a:lnTo>
                <a:lnTo>
                  <a:pt x="751" y="173"/>
                </a:lnTo>
                <a:lnTo>
                  <a:pt x="708" y="184"/>
                </a:lnTo>
                <a:lnTo>
                  <a:pt x="653" y="195"/>
                </a:lnTo>
                <a:lnTo>
                  <a:pt x="599" y="205"/>
                </a:lnTo>
                <a:lnTo>
                  <a:pt x="544" y="216"/>
                </a:lnTo>
                <a:lnTo>
                  <a:pt x="501" y="227"/>
                </a:lnTo>
                <a:lnTo>
                  <a:pt x="457" y="238"/>
                </a:lnTo>
                <a:lnTo>
                  <a:pt x="414" y="249"/>
                </a:lnTo>
                <a:lnTo>
                  <a:pt x="370" y="249"/>
                </a:lnTo>
                <a:lnTo>
                  <a:pt x="337" y="259"/>
                </a:lnTo>
                <a:lnTo>
                  <a:pt x="305" y="259"/>
                </a:lnTo>
                <a:lnTo>
                  <a:pt x="272" y="270"/>
                </a:lnTo>
                <a:lnTo>
                  <a:pt x="240" y="270"/>
                </a:lnTo>
                <a:lnTo>
                  <a:pt x="218" y="270"/>
                </a:lnTo>
                <a:lnTo>
                  <a:pt x="196" y="281"/>
                </a:lnTo>
                <a:lnTo>
                  <a:pt x="185" y="281"/>
                </a:lnTo>
                <a:lnTo>
                  <a:pt x="163" y="281"/>
                </a:lnTo>
                <a:lnTo>
                  <a:pt x="152" y="281"/>
                </a:lnTo>
                <a:lnTo>
                  <a:pt x="120" y="281"/>
                </a:lnTo>
                <a:lnTo>
                  <a:pt x="87" y="281"/>
                </a:lnTo>
                <a:lnTo>
                  <a:pt x="65" y="270"/>
                </a:lnTo>
                <a:lnTo>
                  <a:pt x="44" y="259"/>
                </a:lnTo>
                <a:lnTo>
                  <a:pt x="22" y="238"/>
                </a:lnTo>
                <a:lnTo>
                  <a:pt x="11" y="227"/>
                </a:lnTo>
                <a:lnTo>
                  <a:pt x="0" y="216"/>
                </a:lnTo>
                <a:lnTo>
                  <a:pt x="0" y="20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47" name="Freeform 59"/>
          <p:cNvSpPr/>
          <p:nvPr/>
        </p:nvSpPr>
        <p:spPr>
          <a:xfrm>
            <a:off x="6650038" y="1817688"/>
            <a:ext cx="366712" cy="803275"/>
          </a:xfrm>
          <a:custGeom>
            <a:avLst/>
            <a:gdLst>
              <a:gd name="txL" fmla="*/ 0 w 577"/>
              <a:gd name="txT" fmla="*/ 0 h 1265"/>
              <a:gd name="txR" fmla="*/ 577 w 577"/>
              <a:gd name="txB" fmla="*/ 1265 h 1265"/>
            </a:gdLst>
            <a:ahLst/>
            <a:cxnLst>
              <a:cxn ang="0">
                <a:pos x="0" y="796925"/>
              </a:cxn>
              <a:cxn ang="0">
                <a:pos x="6991" y="782955"/>
              </a:cxn>
              <a:cxn ang="0">
                <a:pos x="13982" y="748665"/>
              </a:cxn>
              <a:cxn ang="0">
                <a:pos x="34955" y="707390"/>
              </a:cxn>
              <a:cxn ang="0">
                <a:pos x="62284" y="652780"/>
              </a:cxn>
              <a:cxn ang="0">
                <a:pos x="90248" y="590550"/>
              </a:cxn>
              <a:cxn ang="0">
                <a:pos x="117577" y="521970"/>
              </a:cxn>
              <a:cxn ang="0">
                <a:pos x="145541" y="446405"/>
              </a:cxn>
              <a:cxn ang="0">
                <a:pos x="179860" y="363855"/>
              </a:cxn>
              <a:cxn ang="0">
                <a:pos x="200834" y="288290"/>
              </a:cxn>
              <a:cxn ang="0">
                <a:pos x="221171" y="226695"/>
              </a:cxn>
              <a:cxn ang="0">
                <a:pos x="235153" y="171450"/>
              </a:cxn>
              <a:cxn ang="0">
                <a:pos x="242144" y="130175"/>
              </a:cxn>
              <a:cxn ang="0">
                <a:pos x="249135" y="89535"/>
              </a:cxn>
              <a:cxn ang="0">
                <a:pos x="249135" y="61595"/>
              </a:cxn>
              <a:cxn ang="0">
                <a:pos x="249135" y="48260"/>
              </a:cxn>
              <a:cxn ang="0">
                <a:pos x="242144" y="34290"/>
              </a:cxn>
              <a:cxn ang="0">
                <a:pos x="235153" y="20320"/>
              </a:cxn>
              <a:cxn ang="0">
                <a:pos x="249135" y="0"/>
              </a:cxn>
              <a:cxn ang="0">
                <a:pos x="270108" y="6985"/>
              </a:cxn>
              <a:cxn ang="0">
                <a:pos x="290446" y="13970"/>
              </a:cxn>
              <a:cxn ang="0">
                <a:pos x="325401" y="41275"/>
              </a:cxn>
              <a:cxn ang="0">
                <a:pos x="359721" y="68580"/>
              </a:cxn>
              <a:cxn ang="0">
                <a:pos x="366712" y="82550"/>
              </a:cxn>
              <a:cxn ang="0">
                <a:pos x="366712" y="102870"/>
              </a:cxn>
              <a:cxn ang="0">
                <a:pos x="359721" y="123825"/>
              </a:cxn>
              <a:cxn ang="0">
                <a:pos x="352730" y="158115"/>
              </a:cxn>
              <a:cxn ang="0">
                <a:pos x="332392" y="205740"/>
              </a:cxn>
              <a:cxn ang="0">
                <a:pos x="311419" y="260985"/>
              </a:cxn>
              <a:cxn ang="0">
                <a:pos x="283455" y="322580"/>
              </a:cxn>
              <a:cxn ang="0">
                <a:pos x="249135" y="398145"/>
              </a:cxn>
              <a:cxn ang="0">
                <a:pos x="214816" y="480695"/>
              </a:cxn>
              <a:cxn ang="0">
                <a:pos x="179860" y="556260"/>
              </a:cxn>
              <a:cxn ang="0">
                <a:pos x="145541" y="624840"/>
              </a:cxn>
              <a:cxn ang="0">
                <a:pos x="103595" y="687070"/>
              </a:cxn>
              <a:cxn ang="0">
                <a:pos x="69275" y="734695"/>
              </a:cxn>
              <a:cxn ang="0">
                <a:pos x="41311" y="768985"/>
              </a:cxn>
              <a:cxn ang="0">
                <a:pos x="20973" y="796925"/>
              </a:cxn>
              <a:cxn ang="0">
                <a:pos x="6991" y="803275"/>
              </a:cxn>
              <a:cxn ang="0">
                <a:pos x="6991" y="803275"/>
              </a:cxn>
            </a:cxnLst>
            <a:rect l="txL" t="txT" r="txR" b="txB"/>
            <a:pathLst>
              <a:path w="577" h="1265">
                <a:moveTo>
                  <a:pt x="11" y="1265"/>
                </a:moveTo>
                <a:lnTo>
                  <a:pt x="0" y="1255"/>
                </a:lnTo>
                <a:lnTo>
                  <a:pt x="11" y="1244"/>
                </a:lnTo>
                <a:lnTo>
                  <a:pt x="11" y="1233"/>
                </a:lnTo>
                <a:lnTo>
                  <a:pt x="11" y="1211"/>
                </a:lnTo>
                <a:lnTo>
                  <a:pt x="22" y="1179"/>
                </a:lnTo>
                <a:lnTo>
                  <a:pt x="44" y="1146"/>
                </a:lnTo>
                <a:lnTo>
                  <a:pt x="55" y="1114"/>
                </a:lnTo>
                <a:lnTo>
                  <a:pt x="76" y="1071"/>
                </a:lnTo>
                <a:lnTo>
                  <a:pt x="98" y="1028"/>
                </a:lnTo>
                <a:lnTo>
                  <a:pt x="120" y="984"/>
                </a:lnTo>
                <a:lnTo>
                  <a:pt x="142" y="930"/>
                </a:lnTo>
                <a:lnTo>
                  <a:pt x="163" y="876"/>
                </a:lnTo>
                <a:lnTo>
                  <a:pt x="185" y="822"/>
                </a:lnTo>
                <a:lnTo>
                  <a:pt x="207" y="768"/>
                </a:lnTo>
                <a:lnTo>
                  <a:pt x="229" y="703"/>
                </a:lnTo>
                <a:lnTo>
                  <a:pt x="261" y="638"/>
                </a:lnTo>
                <a:lnTo>
                  <a:pt x="283" y="573"/>
                </a:lnTo>
                <a:lnTo>
                  <a:pt x="294" y="508"/>
                </a:lnTo>
                <a:lnTo>
                  <a:pt x="316" y="454"/>
                </a:lnTo>
                <a:lnTo>
                  <a:pt x="327" y="400"/>
                </a:lnTo>
                <a:lnTo>
                  <a:pt x="348" y="357"/>
                </a:lnTo>
                <a:lnTo>
                  <a:pt x="359" y="314"/>
                </a:lnTo>
                <a:lnTo>
                  <a:pt x="370" y="270"/>
                </a:lnTo>
                <a:lnTo>
                  <a:pt x="381" y="238"/>
                </a:lnTo>
                <a:lnTo>
                  <a:pt x="381" y="205"/>
                </a:lnTo>
                <a:lnTo>
                  <a:pt x="392" y="173"/>
                </a:lnTo>
                <a:lnTo>
                  <a:pt x="392" y="141"/>
                </a:lnTo>
                <a:lnTo>
                  <a:pt x="392" y="119"/>
                </a:lnTo>
                <a:lnTo>
                  <a:pt x="392" y="97"/>
                </a:lnTo>
                <a:lnTo>
                  <a:pt x="392" y="86"/>
                </a:lnTo>
                <a:lnTo>
                  <a:pt x="392" y="76"/>
                </a:lnTo>
                <a:lnTo>
                  <a:pt x="392" y="65"/>
                </a:lnTo>
                <a:lnTo>
                  <a:pt x="381" y="54"/>
                </a:lnTo>
                <a:lnTo>
                  <a:pt x="370" y="43"/>
                </a:lnTo>
                <a:lnTo>
                  <a:pt x="370" y="32"/>
                </a:lnTo>
                <a:lnTo>
                  <a:pt x="381" y="11"/>
                </a:lnTo>
                <a:lnTo>
                  <a:pt x="392" y="0"/>
                </a:lnTo>
                <a:lnTo>
                  <a:pt x="414" y="0"/>
                </a:lnTo>
                <a:lnTo>
                  <a:pt x="425" y="11"/>
                </a:lnTo>
                <a:lnTo>
                  <a:pt x="436" y="11"/>
                </a:lnTo>
                <a:lnTo>
                  <a:pt x="457" y="22"/>
                </a:lnTo>
                <a:lnTo>
                  <a:pt x="479" y="32"/>
                </a:lnTo>
                <a:lnTo>
                  <a:pt x="512" y="65"/>
                </a:lnTo>
                <a:lnTo>
                  <a:pt x="544" y="86"/>
                </a:lnTo>
                <a:lnTo>
                  <a:pt x="566" y="108"/>
                </a:lnTo>
                <a:lnTo>
                  <a:pt x="577" y="119"/>
                </a:lnTo>
                <a:lnTo>
                  <a:pt x="577" y="130"/>
                </a:lnTo>
                <a:lnTo>
                  <a:pt x="577" y="141"/>
                </a:lnTo>
                <a:lnTo>
                  <a:pt x="577" y="162"/>
                </a:lnTo>
                <a:lnTo>
                  <a:pt x="577" y="173"/>
                </a:lnTo>
                <a:lnTo>
                  <a:pt x="566" y="195"/>
                </a:lnTo>
                <a:lnTo>
                  <a:pt x="566" y="227"/>
                </a:lnTo>
                <a:lnTo>
                  <a:pt x="555" y="249"/>
                </a:lnTo>
                <a:lnTo>
                  <a:pt x="544" y="281"/>
                </a:lnTo>
                <a:lnTo>
                  <a:pt x="523" y="324"/>
                </a:lnTo>
                <a:lnTo>
                  <a:pt x="501" y="357"/>
                </a:lnTo>
                <a:lnTo>
                  <a:pt x="490" y="411"/>
                </a:lnTo>
                <a:lnTo>
                  <a:pt x="468" y="454"/>
                </a:lnTo>
                <a:lnTo>
                  <a:pt x="446" y="508"/>
                </a:lnTo>
                <a:lnTo>
                  <a:pt x="425" y="573"/>
                </a:lnTo>
                <a:lnTo>
                  <a:pt x="392" y="627"/>
                </a:lnTo>
                <a:lnTo>
                  <a:pt x="370" y="692"/>
                </a:lnTo>
                <a:lnTo>
                  <a:pt x="338" y="757"/>
                </a:lnTo>
                <a:lnTo>
                  <a:pt x="305" y="822"/>
                </a:lnTo>
                <a:lnTo>
                  <a:pt x="283" y="876"/>
                </a:lnTo>
                <a:lnTo>
                  <a:pt x="250" y="930"/>
                </a:lnTo>
                <a:lnTo>
                  <a:pt x="229" y="984"/>
                </a:lnTo>
                <a:lnTo>
                  <a:pt x="196" y="1038"/>
                </a:lnTo>
                <a:lnTo>
                  <a:pt x="163" y="1082"/>
                </a:lnTo>
                <a:lnTo>
                  <a:pt x="142" y="1125"/>
                </a:lnTo>
                <a:lnTo>
                  <a:pt x="109" y="1157"/>
                </a:lnTo>
                <a:lnTo>
                  <a:pt x="87" y="1190"/>
                </a:lnTo>
                <a:lnTo>
                  <a:pt x="65" y="1211"/>
                </a:lnTo>
                <a:lnTo>
                  <a:pt x="44" y="1233"/>
                </a:lnTo>
                <a:lnTo>
                  <a:pt x="33" y="1255"/>
                </a:lnTo>
                <a:lnTo>
                  <a:pt x="22" y="1255"/>
                </a:lnTo>
                <a:lnTo>
                  <a:pt x="11" y="126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48" name="Freeform 60"/>
          <p:cNvSpPr/>
          <p:nvPr/>
        </p:nvSpPr>
        <p:spPr>
          <a:xfrm>
            <a:off x="6775450" y="2325688"/>
            <a:ext cx="96838" cy="782637"/>
          </a:xfrm>
          <a:custGeom>
            <a:avLst/>
            <a:gdLst>
              <a:gd name="txL" fmla="*/ 0 w 152"/>
              <a:gd name="txT" fmla="*/ 0 h 1233"/>
              <a:gd name="txR" fmla="*/ 152 w 152"/>
              <a:gd name="txB" fmla="*/ 1233 h 1233"/>
            </a:gdLst>
            <a:ahLst/>
            <a:cxnLst>
              <a:cxn ang="0">
                <a:pos x="0" y="632203"/>
              </a:cxn>
              <a:cxn ang="0">
                <a:pos x="7008" y="590945"/>
              </a:cxn>
              <a:cxn ang="0">
                <a:pos x="14016" y="556669"/>
              </a:cxn>
              <a:cxn ang="0">
                <a:pos x="14016" y="528740"/>
              </a:cxn>
              <a:cxn ang="0">
                <a:pos x="14016" y="481134"/>
              </a:cxn>
              <a:cxn ang="0">
                <a:pos x="21024" y="425912"/>
              </a:cxn>
              <a:cxn ang="0">
                <a:pos x="21024" y="357360"/>
              </a:cxn>
              <a:cxn ang="0">
                <a:pos x="21024" y="274843"/>
              </a:cxn>
              <a:cxn ang="0">
                <a:pos x="21024" y="172015"/>
              </a:cxn>
              <a:cxn ang="0">
                <a:pos x="28032" y="62205"/>
              </a:cxn>
              <a:cxn ang="0">
                <a:pos x="41411" y="20946"/>
              </a:cxn>
              <a:cxn ang="0">
                <a:pos x="62435" y="48240"/>
              </a:cxn>
              <a:cxn ang="0">
                <a:pos x="76451" y="75534"/>
              </a:cxn>
              <a:cxn ang="0">
                <a:pos x="90467" y="89499"/>
              </a:cxn>
              <a:cxn ang="0">
                <a:pos x="96838" y="103463"/>
              </a:cxn>
              <a:cxn ang="0">
                <a:pos x="96838" y="116793"/>
              </a:cxn>
              <a:cxn ang="0">
                <a:pos x="96838" y="137739"/>
              </a:cxn>
              <a:cxn ang="0">
                <a:pos x="96838" y="165033"/>
              </a:cxn>
              <a:cxn ang="0">
                <a:pos x="96838" y="199309"/>
              </a:cxn>
              <a:cxn ang="0">
                <a:pos x="96838" y="240567"/>
              </a:cxn>
              <a:cxn ang="0">
                <a:pos x="96838" y="295155"/>
              </a:cxn>
              <a:cxn ang="0">
                <a:pos x="96838" y="350378"/>
              </a:cxn>
              <a:cxn ang="0">
                <a:pos x="90467" y="446224"/>
              </a:cxn>
              <a:cxn ang="0">
                <a:pos x="90467" y="501446"/>
              </a:cxn>
              <a:cxn ang="0">
                <a:pos x="90467" y="549687"/>
              </a:cxn>
              <a:cxn ang="0">
                <a:pos x="83459" y="597292"/>
              </a:cxn>
              <a:cxn ang="0">
                <a:pos x="83459" y="632203"/>
              </a:cxn>
              <a:cxn ang="0">
                <a:pos x="76451" y="666479"/>
              </a:cxn>
              <a:cxn ang="0">
                <a:pos x="76451" y="693773"/>
              </a:cxn>
              <a:cxn ang="0">
                <a:pos x="76451" y="714085"/>
              </a:cxn>
              <a:cxn ang="0">
                <a:pos x="69443" y="742014"/>
              </a:cxn>
              <a:cxn ang="0">
                <a:pos x="62435" y="762325"/>
              </a:cxn>
              <a:cxn ang="0">
                <a:pos x="55427" y="776290"/>
              </a:cxn>
              <a:cxn ang="0">
                <a:pos x="55427" y="782637"/>
              </a:cxn>
              <a:cxn ang="0">
                <a:pos x="48419" y="776290"/>
              </a:cxn>
              <a:cxn ang="0">
                <a:pos x="41411" y="762325"/>
              </a:cxn>
              <a:cxn ang="0">
                <a:pos x="34403" y="748361"/>
              </a:cxn>
              <a:cxn ang="0">
                <a:pos x="28032" y="721067"/>
              </a:cxn>
              <a:cxn ang="0">
                <a:pos x="7008" y="672827"/>
              </a:cxn>
              <a:cxn ang="0">
                <a:pos x="0" y="652515"/>
              </a:cxn>
              <a:cxn ang="0">
                <a:pos x="0" y="645533"/>
              </a:cxn>
            </a:cxnLst>
            <a:rect l="txL" t="txT" r="txR" b="txB"/>
            <a:pathLst>
              <a:path w="152" h="1233">
                <a:moveTo>
                  <a:pt x="0" y="1017"/>
                </a:moveTo>
                <a:lnTo>
                  <a:pt x="0" y="996"/>
                </a:lnTo>
                <a:lnTo>
                  <a:pt x="0" y="963"/>
                </a:lnTo>
                <a:lnTo>
                  <a:pt x="11" y="931"/>
                </a:lnTo>
                <a:lnTo>
                  <a:pt x="22" y="887"/>
                </a:lnTo>
                <a:lnTo>
                  <a:pt x="22" y="877"/>
                </a:lnTo>
                <a:lnTo>
                  <a:pt x="22" y="855"/>
                </a:lnTo>
                <a:lnTo>
                  <a:pt x="22" y="833"/>
                </a:lnTo>
                <a:lnTo>
                  <a:pt x="22" y="801"/>
                </a:lnTo>
                <a:lnTo>
                  <a:pt x="22" y="758"/>
                </a:lnTo>
                <a:lnTo>
                  <a:pt x="33" y="725"/>
                </a:lnTo>
                <a:lnTo>
                  <a:pt x="33" y="671"/>
                </a:lnTo>
                <a:lnTo>
                  <a:pt x="33" y="617"/>
                </a:lnTo>
                <a:lnTo>
                  <a:pt x="33" y="563"/>
                </a:lnTo>
                <a:lnTo>
                  <a:pt x="33" y="498"/>
                </a:lnTo>
                <a:lnTo>
                  <a:pt x="33" y="433"/>
                </a:lnTo>
                <a:lnTo>
                  <a:pt x="33" y="357"/>
                </a:lnTo>
                <a:lnTo>
                  <a:pt x="33" y="271"/>
                </a:lnTo>
                <a:lnTo>
                  <a:pt x="33" y="195"/>
                </a:lnTo>
                <a:lnTo>
                  <a:pt x="44" y="98"/>
                </a:lnTo>
                <a:lnTo>
                  <a:pt x="44" y="0"/>
                </a:lnTo>
                <a:lnTo>
                  <a:pt x="65" y="33"/>
                </a:lnTo>
                <a:lnTo>
                  <a:pt x="76" y="54"/>
                </a:lnTo>
                <a:lnTo>
                  <a:pt x="98" y="76"/>
                </a:lnTo>
                <a:lnTo>
                  <a:pt x="109" y="98"/>
                </a:lnTo>
                <a:lnTo>
                  <a:pt x="120" y="119"/>
                </a:lnTo>
                <a:lnTo>
                  <a:pt x="131" y="130"/>
                </a:lnTo>
                <a:lnTo>
                  <a:pt x="142" y="141"/>
                </a:lnTo>
                <a:lnTo>
                  <a:pt x="152" y="152"/>
                </a:lnTo>
                <a:lnTo>
                  <a:pt x="152" y="163"/>
                </a:lnTo>
                <a:lnTo>
                  <a:pt x="152" y="173"/>
                </a:lnTo>
                <a:lnTo>
                  <a:pt x="152" y="184"/>
                </a:lnTo>
                <a:lnTo>
                  <a:pt x="152" y="195"/>
                </a:lnTo>
                <a:lnTo>
                  <a:pt x="152" y="217"/>
                </a:lnTo>
                <a:lnTo>
                  <a:pt x="152" y="238"/>
                </a:lnTo>
                <a:lnTo>
                  <a:pt x="152" y="260"/>
                </a:lnTo>
                <a:lnTo>
                  <a:pt x="152" y="282"/>
                </a:lnTo>
                <a:lnTo>
                  <a:pt x="152" y="314"/>
                </a:lnTo>
                <a:lnTo>
                  <a:pt x="152" y="346"/>
                </a:lnTo>
                <a:lnTo>
                  <a:pt x="152" y="379"/>
                </a:lnTo>
                <a:lnTo>
                  <a:pt x="152" y="422"/>
                </a:lnTo>
                <a:lnTo>
                  <a:pt x="152" y="465"/>
                </a:lnTo>
                <a:lnTo>
                  <a:pt x="152" y="509"/>
                </a:lnTo>
                <a:lnTo>
                  <a:pt x="152" y="552"/>
                </a:lnTo>
                <a:lnTo>
                  <a:pt x="152" y="606"/>
                </a:lnTo>
                <a:lnTo>
                  <a:pt x="142" y="703"/>
                </a:lnTo>
                <a:lnTo>
                  <a:pt x="142" y="747"/>
                </a:lnTo>
                <a:lnTo>
                  <a:pt x="142" y="790"/>
                </a:lnTo>
                <a:lnTo>
                  <a:pt x="142" y="833"/>
                </a:lnTo>
                <a:lnTo>
                  <a:pt x="142" y="866"/>
                </a:lnTo>
                <a:lnTo>
                  <a:pt x="131" y="909"/>
                </a:lnTo>
                <a:lnTo>
                  <a:pt x="131" y="941"/>
                </a:lnTo>
                <a:lnTo>
                  <a:pt x="131" y="974"/>
                </a:lnTo>
                <a:lnTo>
                  <a:pt x="131" y="996"/>
                </a:lnTo>
                <a:lnTo>
                  <a:pt x="131" y="1028"/>
                </a:lnTo>
                <a:lnTo>
                  <a:pt x="120" y="1050"/>
                </a:lnTo>
                <a:lnTo>
                  <a:pt x="120" y="1071"/>
                </a:lnTo>
                <a:lnTo>
                  <a:pt x="120" y="1093"/>
                </a:lnTo>
                <a:lnTo>
                  <a:pt x="120" y="1115"/>
                </a:lnTo>
                <a:lnTo>
                  <a:pt x="120" y="1125"/>
                </a:lnTo>
                <a:lnTo>
                  <a:pt x="109" y="1147"/>
                </a:lnTo>
                <a:lnTo>
                  <a:pt x="109" y="1169"/>
                </a:lnTo>
                <a:lnTo>
                  <a:pt x="109" y="1190"/>
                </a:lnTo>
                <a:lnTo>
                  <a:pt x="98" y="1201"/>
                </a:lnTo>
                <a:lnTo>
                  <a:pt x="98" y="1212"/>
                </a:lnTo>
                <a:lnTo>
                  <a:pt x="87" y="1223"/>
                </a:lnTo>
                <a:lnTo>
                  <a:pt x="87" y="1233"/>
                </a:lnTo>
                <a:lnTo>
                  <a:pt x="76" y="1233"/>
                </a:lnTo>
                <a:lnTo>
                  <a:pt x="76" y="1223"/>
                </a:lnTo>
                <a:lnTo>
                  <a:pt x="65" y="1212"/>
                </a:lnTo>
                <a:lnTo>
                  <a:pt x="65" y="1201"/>
                </a:lnTo>
                <a:lnTo>
                  <a:pt x="54" y="1190"/>
                </a:lnTo>
                <a:lnTo>
                  <a:pt x="54" y="1179"/>
                </a:lnTo>
                <a:lnTo>
                  <a:pt x="44" y="1158"/>
                </a:lnTo>
                <a:lnTo>
                  <a:pt x="44" y="1136"/>
                </a:lnTo>
                <a:lnTo>
                  <a:pt x="22" y="1093"/>
                </a:lnTo>
                <a:lnTo>
                  <a:pt x="11" y="1060"/>
                </a:lnTo>
                <a:lnTo>
                  <a:pt x="11" y="1050"/>
                </a:lnTo>
                <a:lnTo>
                  <a:pt x="0" y="1028"/>
                </a:lnTo>
                <a:lnTo>
                  <a:pt x="0" y="101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50" name="Freeform 62"/>
          <p:cNvSpPr/>
          <p:nvPr/>
        </p:nvSpPr>
        <p:spPr>
          <a:xfrm>
            <a:off x="6927850" y="1976438"/>
            <a:ext cx="566738" cy="631825"/>
          </a:xfrm>
          <a:custGeom>
            <a:avLst/>
            <a:gdLst>
              <a:gd name="txL" fmla="*/ 0 w 892"/>
              <a:gd name="txT" fmla="*/ 0 h 995"/>
              <a:gd name="txR" fmla="*/ 892 w 892"/>
              <a:gd name="txB" fmla="*/ 995 h 995"/>
            </a:gdLst>
            <a:ahLst/>
            <a:cxnLst>
              <a:cxn ang="0">
                <a:pos x="0" y="624840"/>
              </a:cxn>
              <a:cxn ang="0">
                <a:pos x="6354" y="604520"/>
              </a:cxn>
              <a:cxn ang="0">
                <a:pos x="34309" y="576580"/>
              </a:cxn>
              <a:cxn ang="0">
                <a:pos x="75607" y="542290"/>
              </a:cxn>
              <a:cxn ang="0">
                <a:pos x="158839" y="466725"/>
              </a:cxn>
              <a:cxn ang="0">
                <a:pos x="255413" y="356870"/>
              </a:cxn>
              <a:cxn ang="0">
                <a:pos x="303700" y="295275"/>
              </a:cxn>
              <a:cxn ang="0">
                <a:pos x="338645" y="247015"/>
              </a:cxn>
              <a:cxn ang="0">
                <a:pos x="372954" y="198755"/>
              </a:cxn>
              <a:cxn ang="0">
                <a:pos x="400910" y="157480"/>
              </a:cxn>
              <a:cxn ang="0">
                <a:pos x="421241" y="116840"/>
              </a:cxn>
              <a:cxn ang="0">
                <a:pos x="435219" y="88900"/>
              </a:cxn>
              <a:cxn ang="0">
                <a:pos x="442208" y="61595"/>
              </a:cxn>
              <a:cxn ang="0">
                <a:pos x="442208" y="47625"/>
              </a:cxn>
              <a:cxn ang="0">
                <a:pos x="442208" y="34290"/>
              </a:cxn>
              <a:cxn ang="0">
                <a:pos x="435219" y="20320"/>
              </a:cxn>
              <a:cxn ang="0">
                <a:pos x="442208" y="6350"/>
              </a:cxn>
              <a:cxn ang="0">
                <a:pos x="449197" y="0"/>
              </a:cxn>
              <a:cxn ang="0">
                <a:pos x="463175" y="0"/>
              </a:cxn>
              <a:cxn ang="0">
                <a:pos x="483506" y="6350"/>
              </a:cxn>
              <a:cxn ang="0">
                <a:pos x="511462" y="20320"/>
              </a:cxn>
              <a:cxn ang="0">
                <a:pos x="532429" y="34290"/>
              </a:cxn>
              <a:cxn ang="0">
                <a:pos x="545771" y="54610"/>
              </a:cxn>
              <a:cxn ang="0">
                <a:pos x="566738" y="81915"/>
              </a:cxn>
              <a:cxn ang="0">
                <a:pos x="552760" y="123190"/>
              </a:cxn>
              <a:cxn ang="0">
                <a:pos x="525440" y="171450"/>
              </a:cxn>
              <a:cxn ang="0">
                <a:pos x="490495" y="205740"/>
              </a:cxn>
              <a:cxn ang="0">
                <a:pos x="449197" y="247015"/>
              </a:cxn>
              <a:cxn ang="0">
                <a:pos x="400910" y="308610"/>
              </a:cxn>
              <a:cxn ang="0">
                <a:pos x="338645" y="370840"/>
              </a:cxn>
              <a:cxn ang="0">
                <a:pos x="269391" y="439420"/>
              </a:cxn>
              <a:cxn ang="0">
                <a:pos x="214115" y="494665"/>
              </a:cxn>
              <a:cxn ang="0">
                <a:pos x="158839" y="542290"/>
              </a:cxn>
              <a:cxn ang="0">
                <a:pos x="110552" y="576580"/>
              </a:cxn>
              <a:cxn ang="0">
                <a:pos x="68619" y="604520"/>
              </a:cxn>
              <a:cxn ang="0">
                <a:pos x="34309" y="617855"/>
              </a:cxn>
              <a:cxn ang="0">
                <a:pos x="6354" y="631825"/>
              </a:cxn>
              <a:cxn ang="0">
                <a:pos x="0" y="631825"/>
              </a:cxn>
            </a:cxnLst>
            <a:rect l="txL" t="txT" r="txR" b="txB"/>
            <a:pathLst>
              <a:path w="892" h="995">
                <a:moveTo>
                  <a:pt x="0" y="995"/>
                </a:moveTo>
                <a:lnTo>
                  <a:pt x="0" y="984"/>
                </a:lnTo>
                <a:lnTo>
                  <a:pt x="0" y="973"/>
                </a:lnTo>
                <a:lnTo>
                  <a:pt x="10" y="952"/>
                </a:lnTo>
                <a:lnTo>
                  <a:pt x="32" y="941"/>
                </a:lnTo>
                <a:lnTo>
                  <a:pt x="54" y="908"/>
                </a:lnTo>
                <a:lnTo>
                  <a:pt x="87" y="887"/>
                </a:lnTo>
                <a:lnTo>
                  <a:pt x="119" y="854"/>
                </a:lnTo>
                <a:lnTo>
                  <a:pt x="163" y="811"/>
                </a:lnTo>
                <a:lnTo>
                  <a:pt x="250" y="735"/>
                </a:lnTo>
                <a:lnTo>
                  <a:pt x="326" y="649"/>
                </a:lnTo>
                <a:lnTo>
                  <a:pt x="402" y="562"/>
                </a:lnTo>
                <a:lnTo>
                  <a:pt x="435" y="519"/>
                </a:lnTo>
                <a:lnTo>
                  <a:pt x="478" y="465"/>
                </a:lnTo>
                <a:lnTo>
                  <a:pt x="511" y="422"/>
                </a:lnTo>
                <a:lnTo>
                  <a:pt x="533" y="389"/>
                </a:lnTo>
                <a:lnTo>
                  <a:pt x="566" y="346"/>
                </a:lnTo>
                <a:lnTo>
                  <a:pt x="587" y="313"/>
                </a:lnTo>
                <a:lnTo>
                  <a:pt x="609" y="281"/>
                </a:lnTo>
                <a:lnTo>
                  <a:pt x="631" y="248"/>
                </a:lnTo>
                <a:lnTo>
                  <a:pt x="642" y="216"/>
                </a:lnTo>
                <a:lnTo>
                  <a:pt x="663" y="184"/>
                </a:lnTo>
                <a:lnTo>
                  <a:pt x="674" y="162"/>
                </a:lnTo>
                <a:lnTo>
                  <a:pt x="685" y="140"/>
                </a:lnTo>
                <a:lnTo>
                  <a:pt x="685" y="119"/>
                </a:lnTo>
                <a:lnTo>
                  <a:pt x="696" y="97"/>
                </a:lnTo>
                <a:lnTo>
                  <a:pt x="696" y="86"/>
                </a:lnTo>
                <a:lnTo>
                  <a:pt x="696" y="75"/>
                </a:lnTo>
                <a:lnTo>
                  <a:pt x="696" y="65"/>
                </a:lnTo>
                <a:lnTo>
                  <a:pt x="696" y="54"/>
                </a:lnTo>
                <a:lnTo>
                  <a:pt x="685" y="43"/>
                </a:lnTo>
                <a:lnTo>
                  <a:pt x="685" y="32"/>
                </a:lnTo>
                <a:lnTo>
                  <a:pt x="685" y="21"/>
                </a:lnTo>
                <a:lnTo>
                  <a:pt x="696" y="10"/>
                </a:lnTo>
                <a:lnTo>
                  <a:pt x="696" y="0"/>
                </a:lnTo>
                <a:lnTo>
                  <a:pt x="707" y="0"/>
                </a:lnTo>
                <a:lnTo>
                  <a:pt x="718" y="0"/>
                </a:lnTo>
                <a:lnTo>
                  <a:pt x="729" y="0"/>
                </a:lnTo>
                <a:lnTo>
                  <a:pt x="751" y="10"/>
                </a:lnTo>
                <a:lnTo>
                  <a:pt x="761" y="10"/>
                </a:lnTo>
                <a:lnTo>
                  <a:pt x="783" y="21"/>
                </a:lnTo>
                <a:lnTo>
                  <a:pt x="805" y="32"/>
                </a:lnTo>
                <a:lnTo>
                  <a:pt x="816" y="43"/>
                </a:lnTo>
                <a:lnTo>
                  <a:pt x="838" y="54"/>
                </a:lnTo>
                <a:lnTo>
                  <a:pt x="849" y="75"/>
                </a:lnTo>
                <a:lnTo>
                  <a:pt x="859" y="86"/>
                </a:lnTo>
                <a:lnTo>
                  <a:pt x="881" y="108"/>
                </a:lnTo>
                <a:lnTo>
                  <a:pt x="892" y="129"/>
                </a:lnTo>
                <a:lnTo>
                  <a:pt x="881" y="151"/>
                </a:lnTo>
                <a:lnTo>
                  <a:pt x="870" y="194"/>
                </a:lnTo>
                <a:lnTo>
                  <a:pt x="849" y="227"/>
                </a:lnTo>
                <a:lnTo>
                  <a:pt x="827" y="270"/>
                </a:lnTo>
                <a:lnTo>
                  <a:pt x="805" y="292"/>
                </a:lnTo>
                <a:lnTo>
                  <a:pt x="772" y="324"/>
                </a:lnTo>
                <a:lnTo>
                  <a:pt x="740" y="357"/>
                </a:lnTo>
                <a:lnTo>
                  <a:pt x="707" y="389"/>
                </a:lnTo>
                <a:lnTo>
                  <a:pt x="674" y="432"/>
                </a:lnTo>
                <a:lnTo>
                  <a:pt x="631" y="486"/>
                </a:lnTo>
                <a:lnTo>
                  <a:pt x="576" y="530"/>
                </a:lnTo>
                <a:lnTo>
                  <a:pt x="533" y="584"/>
                </a:lnTo>
                <a:lnTo>
                  <a:pt x="478" y="649"/>
                </a:lnTo>
                <a:lnTo>
                  <a:pt x="424" y="692"/>
                </a:lnTo>
                <a:lnTo>
                  <a:pt x="380" y="746"/>
                </a:lnTo>
                <a:lnTo>
                  <a:pt x="337" y="779"/>
                </a:lnTo>
                <a:lnTo>
                  <a:pt x="293" y="822"/>
                </a:lnTo>
                <a:lnTo>
                  <a:pt x="250" y="854"/>
                </a:lnTo>
                <a:lnTo>
                  <a:pt x="206" y="887"/>
                </a:lnTo>
                <a:lnTo>
                  <a:pt x="174" y="908"/>
                </a:lnTo>
                <a:lnTo>
                  <a:pt x="130" y="930"/>
                </a:lnTo>
                <a:lnTo>
                  <a:pt x="108" y="952"/>
                </a:lnTo>
                <a:lnTo>
                  <a:pt x="76" y="962"/>
                </a:lnTo>
                <a:lnTo>
                  <a:pt x="54" y="973"/>
                </a:lnTo>
                <a:lnTo>
                  <a:pt x="32" y="984"/>
                </a:lnTo>
                <a:lnTo>
                  <a:pt x="10" y="995"/>
                </a:lnTo>
                <a:lnTo>
                  <a:pt x="0" y="99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51" name="Freeform 63"/>
          <p:cNvSpPr/>
          <p:nvPr/>
        </p:nvSpPr>
        <p:spPr>
          <a:xfrm>
            <a:off x="6118225" y="2395538"/>
            <a:ext cx="111125" cy="274637"/>
          </a:xfrm>
          <a:custGeom>
            <a:avLst/>
            <a:gdLst>
              <a:gd name="txL" fmla="*/ 0 w 174"/>
              <a:gd name="txT" fmla="*/ 0 h 432"/>
              <a:gd name="txR" fmla="*/ 174 w 174"/>
              <a:gd name="txB" fmla="*/ 432 h 432"/>
            </a:gdLst>
            <a:ahLst/>
            <a:cxnLst>
              <a:cxn ang="0">
                <a:pos x="14050" y="54673"/>
              </a:cxn>
              <a:cxn ang="0">
                <a:pos x="7025" y="34330"/>
              </a:cxn>
              <a:cxn ang="0">
                <a:pos x="0" y="27337"/>
              </a:cxn>
              <a:cxn ang="0">
                <a:pos x="0" y="20343"/>
              </a:cxn>
              <a:cxn ang="0">
                <a:pos x="7025" y="13350"/>
              </a:cxn>
              <a:cxn ang="0">
                <a:pos x="7025" y="6357"/>
              </a:cxn>
              <a:cxn ang="0">
                <a:pos x="14050" y="0"/>
              </a:cxn>
              <a:cxn ang="0">
                <a:pos x="21075" y="0"/>
              </a:cxn>
              <a:cxn ang="0">
                <a:pos x="28101" y="0"/>
              </a:cxn>
              <a:cxn ang="0">
                <a:pos x="34487" y="0"/>
              </a:cxn>
              <a:cxn ang="0">
                <a:pos x="41512" y="0"/>
              </a:cxn>
              <a:cxn ang="0">
                <a:pos x="48537" y="0"/>
              </a:cxn>
              <a:cxn ang="0">
                <a:pos x="76638" y="13350"/>
              </a:cxn>
              <a:cxn ang="0">
                <a:pos x="104100" y="27337"/>
              </a:cxn>
              <a:cxn ang="0">
                <a:pos x="104100" y="61666"/>
              </a:cxn>
              <a:cxn ang="0">
                <a:pos x="104100" y="89003"/>
              </a:cxn>
              <a:cxn ang="0">
                <a:pos x="111125" y="116339"/>
              </a:cxn>
              <a:cxn ang="0">
                <a:pos x="111125" y="137319"/>
              </a:cxn>
              <a:cxn ang="0">
                <a:pos x="111125" y="157662"/>
              </a:cxn>
              <a:cxn ang="0">
                <a:pos x="111125" y="178641"/>
              </a:cxn>
              <a:cxn ang="0">
                <a:pos x="111125" y="198985"/>
              </a:cxn>
              <a:cxn ang="0">
                <a:pos x="111125" y="212971"/>
              </a:cxn>
              <a:cxn ang="0">
                <a:pos x="111125" y="226321"/>
              </a:cxn>
              <a:cxn ang="0">
                <a:pos x="111125" y="240307"/>
              </a:cxn>
              <a:cxn ang="0">
                <a:pos x="111125" y="254294"/>
              </a:cxn>
              <a:cxn ang="0">
                <a:pos x="104100" y="261287"/>
              </a:cxn>
              <a:cxn ang="0">
                <a:pos x="104100" y="267644"/>
              </a:cxn>
              <a:cxn ang="0">
                <a:pos x="104100" y="274637"/>
              </a:cxn>
              <a:cxn ang="0">
                <a:pos x="97075" y="274637"/>
              </a:cxn>
              <a:cxn ang="0">
                <a:pos x="97075" y="274637"/>
              </a:cxn>
              <a:cxn ang="0">
                <a:pos x="90688" y="274637"/>
              </a:cxn>
              <a:cxn ang="0">
                <a:pos x="83663" y="274637"/>
              </a:cxn>
              <a:cxn ang="0">
                <a:pos x="76638" y="267644"/>
              </a:cxn>
              <a:cxn ang="0">
                <a:pos x="69613" y="261287"/>
              </a:cxn>
              <a:cxn ang="0">
                <a:pos x="62588" y="247300"/>
              </a:cxn>
              <a:cxn ang="0">
                <a:pos x="62588" y="233314"/>
              </a:cxn>
              <a:cxn ang="0">
                <a:pos x="55563" y="212971"/>
              </a:cxn>
              <a:cxn ang="0">
                <a:pos x="55563" y="185634"/>
              </a:cxn>
              <a:cxn ang="0">
                <a:pos x="48537" y="164655"/>
              </a:cxn>
              <a:cxn ang="0">
                <a:pos x="48537" y="137319"/>
              </a:cxn>
              <a:cxn ang="0">
                <a:pos x="41512" y="123332"/>
              </a:cxn>
              <a:cxn ang="0">
                <a:pos x="34487" y="102989"/>
              </a:cxn>
              <a:cxn ang="0">
                <a:pos x="34487" y="89003"/>
              </a:cxn>
              <a:cxn ang="0">
                <a:pos x="28101" y="75652"/>
              </a:cxn>
              <a:cxn ang="0">
                <a:pos x="21075" y="61666"/>
              </a:cxn>
              <a:cxn ang="0">
                <a:pos x="14050" y="54673"/>
              </a:cxn>
              <a:cxn ang="0">
                <a:pos x="14050" y="54673"/>
              </a:cxn>
            </a:cxnLst>
            <a:rect l="txL" t="txT" r="txR" b="txB"/>
            <a:pathLst>
              <a:path w="174" h="432">
                <a:moveTo>
                  <a:pt x="22" y="86"/>
                </a:moveTo>
                <a:lnTo>
                  <a:pt x="11" y="54"/>
                </a:lnTo>
                <a:lnTo>
                  <a:pt x="0" y="43"/>
                </a:lnTo>
                <a:lnTo>
                  <a:pt x="0" y="32"/>
                </a:lnTo>
                <a:lnTo>
                  <a:pt x="11" y="21"/>
                </a:lnTo>
                <a:lnTo>
                  <a:pt x="11" y="10"/>
                </a:lnTo>
                <a:lnTo>
                  <a:pt x="22" y="0"/>
                </a:lnTo>
                <a:lnTo>
                  <a:pt x="33" y="0"/>
                </a:lnTo>
                <a:lnTo>
                  <a:pt x="44" y="0"/>
                </a:lnTo>
                <a:lnTo>
                  <a:pt x="54" y="0"/>
                </a:lnTo>
                <a:lnTo>
                  <a:pt x="65" y="0"/>
                </a:lnTo>
                <a:lnTo>
                  <a:pt x="76" y="0"/>
                </a:lnTo>
                <a:lnTo>
                  <a:pt x="120" y="21"/>
                </a:lnTo>
                <a:lnTo>
                  <a:pt x="163" y="43"/>
                </a:lnTo>
                <a:lnTo>
                  <a:pt x="163" y="97"/>
                </a:lnTo>
                <a:lnTo>
                  <a:pt x="163" y="140"/>
                </a:lnTo>
                <a:lnTo>
                  <a:pt x="174" y="183"/>
                </a:lnTo>
                <a:lnTo>
                  <a:pt x="174" y="216"/>
                </a:lnTo>
                <a:lnTo>
                  <a:pt x="174" y="248"/>
                </a:lnTo>
                <a:lnTo>
                  <a:pt x="174" y="281"/>
                </a:lnTo>
                <a:lnTo>
                  <a:pt x="174" y="313"/>
                </a:lnTo>
                <a:lnTo>
                  <a:pt x="174" y="335"/>
                </a:lnTo>
                <a:lnTo>
                  <a:pt x="174" y="356"/>
                </a:lnTo>
                <a:lnTo>
                  <a:pt x="174" y="378"/>
                </a:lnTo>
                <a:lnTo>
                  <a:pt x="174" y="400"/>
                </a:lnTo>
                <a:lnTo>
                  <a:pt x="163" y="411"/>
                </a:lnTo>
                <a:lnTo>
                  <a:pt x="163" y="421"/>
                </a:lnTo>
                <a:lnTo>
                  <a:pt x="163" y="432"/>
                </a:lnTo>
                <a:lnTo>
                  <a:pt x="152" y="432"/>
                </a:lnTo>
                <a:lnTo>
                  <a:pt x="142" y="432"/>
                </a:lnTo>
                <a:lnTo>
                  <a:pt x="131" y="432"/>
                </a:lnTo>
                <a:lnTo>
                  <a:pt x="120" y="421"/>
                </a:lnTo>
                <a:lnTo>
                  <a:pt x="109" y="411"/>
                </a:lnTo>
                <a:lnTo>
                  <a:pt x="98" y="389"/>
                </a:lnTo>
                <a:lnTo>
                  <a:pt x="98" y="367"/>
                </a:lnTo>
                <a:lnTo>
                  <a:pt x="87" y="335"/>
                </a:lnTo>
                <a:lnTo>
                  <a:pt x="87" y="292"/>
                </a:lnTo>
                <a:lnTo>
                  <a:pt x="76" y="259"/>
                </a:lnTo>
                <a:lnTo>
                  <a:pt x="76" y="216"/>
                </a:lnTo>
                <a:lnTo>
                  <a:pt x="65" y="194"/>
                </a:lnTo>
                <a:lnTo>
                  <a:pt x="54" y="162"/>
                </a:lnTo>
                <a:lnTo>
                  <a:pt x="54" y="140"/>
                </a:lnTo>
                <a:lnTo>
                  <a:pt x="44" y="119"/>
                </a:lnTo>
                <a:lnTo>
                  <a:pt x="33" y="97"/>
                </a:lnTo>
                <a:lnTo>
                  <a:pt x="22" y="8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52" name="Freeform 64"/>
          <p:cNvSpPr/>
          <p:nvPr/>
        </p:nvSpPr>
        <p:spPr>
          <a:xfrm>
            <a:off x="6167438" y="2319338"/>
            <a:ext cx="531812" cy="254000"/>
          </a:xfrm>
          <a:custGeom>
            <a:avLst/>
            <a:gdLst>
              <a:gd name="txL" fmla="*/ 0 w 838"/>
              <a:gd name="txT" fmla="*/ 0 h 400"/>
              <a:gd name="txR" fmla="*/ 838 w 838"/>
              <a:gd name="txB" fmla="*/ 400 h 400"/>
            </a:gdLst>
            <a:ahLst/>
            <a:cxnLst>
              <a:cxn ang="0">
                <a:pos x="387119" y="212725"/>
              </a:cxn>
              <a:cxn ang="0">
                <a:pos x="394099" y="151130"/>
              </a:cxn>
              <a:cxn ang="0">
                <a:pos x="401080" y="109855"/>
              </a:cxn>
              <a:cxn ang="0">
                <a:pos x="401080" y="88900"/>
              </a:cxn>
              <a:cxn ang="0">
                <a:pos x="394099" y="81915"/>
              </a:cxn>
              <a:cxn ang="0">
                <a:pos x="373157" y="81915"/>
              </a:cxn>
              <a:cxn ang="0">
                <a:pos x="331907" y="88900"/>
              </a:cxn>
              <a:cxn ang="0">
                <a:pos x="269714" y="102870"/>
              </a:cxn>
              <a:cxn ang="0">
                <a:pos x="193559" y="123190"/>
              </a:cxn>
              <a:cxn ang="0">
                <a:pos x="124386" y="137160"/>
              </a:cxn>
              <a:cxn ang="0">
                <a:pos x="69174" y="144145"/>
              </a:cxn>
              <a:cxn ang="0">
                <a:pos x="20942" y="151130"/>
              </a:cxn>
              <a:cxn ang="0">
                <a:pos x="0" y="102870"/>
              </a:cxn>
              <a:cxn ang="0">
                <a:pos x="97097" y="95885"/>
              </a:cxn>
              <a:cxn ang="0">
                <a:pos x="152309" y="81915"/>
              </a:cxn>
              <a:cxn ang="0">
                <a:pos x="221483" y="68580"/>
              </a:cxn>
              <a:cxn ang="0">
                <a:pos x="276695" y="47625"/>
              </a:cxn>
              <a:cxn ang="0">
                <a:pos x="324926" y="34290"/>
              </a:cxn>
              <a:cxn ang="0">
                <a:pos x="352214" y="20320"/>
              </a:cxn>
              <a:cxn ang="0">
                <a:pos x="366176" y="13335"/>
              </a:cxn>
              <a:cxn ang="0">
                <a:pos x="380138" y="6350"/>
              </a:cxn>
              <a:cxn ang="0">
                <a:pos x="401080" y="0"/>
              </a:cxn>
              <a:cxn ang="0">
                <a:pos x="428369" y="6350"/>
              </a:cxn>
              <a:cxn ang="0">
                <a:pos x="476600" y="20320"/>
              </a:cxn>
              <a:cxn ang="0">
                <a:pos x="504523" y="47625"/>
              </a:cxn>
              <a:cxn ang="0">
                <a:pos x="518485" y="54610"/>
              </a:cxn>
              <a:cxn ang="0">
                <a:pos x="531812" y="68580"/>
              </a:cxn>
              <a:cxn ang="0">
                <a:pos x="531812" y="88900"/>
              </a:cxn>
              <a:cxn ang="0">
                <a:pos x="518485" y="102870"/>
              </a:cxn>
              <a:cxn ang="0">
                <a:pos x="497543" y="116205"/>
              </a:cxn>
              <a:cxn ang="0">
                <a:pos x="476600" y="144145"/>
              </a:cxn>
              <a:cxn ang="0">
                <a:pos x="456292" y="178435"/>
              </a:cxn>
              <a:cxn ang="0">
                <a:pos x="442331" y="226060"/>
              </a:cxn>
              <a:cxn ang="0">
                <a:pos x="380138" y="254000"/>
              </a:cxn>
            </a:cxnLst>
            <a:rect l="txL" t="txT" r="txR" b="txB"/>
            <a:pathLst>
              <a:path w="838" h="400">
                <a:moveTo>
                  <a:pt x="599" y="400"/>
                </a:moveTo>
                <a:lnTo>
                  <a:pt x="610" y="335"/>
                </a:lnTo>
                <a:lnTo>
                  <a:pt x="621" y="281"/>
                </a:lnTo>
                <a:lnTo>
                  <a:pt x="621" y="238"/>
                </a:lnTo>
                <a:lnTo>
                  <a:pt x="632" y="205"/>
                </a:lnTo>
                <a:lnTo>
                  <a:pt x="632" y="173"/>
                </a:lnTo>
                <a:lnTo>
                  <a:pt x="632" y="151"/>
                </a:lnTo>
                <a:lnTo>
                  <a:pt x="632" y="140"/>
                </a:lnTo>
                <a:lnTo>
                  <a:pt x="632" y="129"/>
                </a:lnTo>
                <a:lnTo>
                  <a:pt x="621" y="129"/>
                </a:lnTo>
                <a:lnTo>
                  <a:pt x="610" y="129"/>
                </a:lnTo>
                <a:lnTo>
                  <a:pt x="588" y="129"/>
                </a:lnTo>
                <a:lnTo>
                  <a:pt x="555" y="140"/>
                </a:lnTo>
                <a:lnTo>
                  <a:pt x="523" y="140"/>
                </a:lnTo>
                <a:lnTo>
                  <a:pt x="479" y="151"/>
                </a:lnTo>
                <a:lnTo>
                  <a:pt x="425" y="162"/>
                </a:lnTo>
                <a:lnTo>
                  <a:pt x="370" y="173"/>
                </a:lnTo>
                <a:lnTo>
                  <a:pt x="305" y="194"/>
                </a:lnTo>
                <a:lnTo>
                  <a:pt x="251" y="205"/>
                </a:lnTo>
                <a:lnTo>
                  <a:pt x="196" y="216"/>
                </a:lnTo>
                <a:lnTo>
                  <a:pt x="153" y="216"/>
                </a:lnTo>
                <a:lnTo>
                  <a:pt x="109" y="227"/>
                </a:lnTo>
                <a:lnTo>
                  <a:pt x="66" y="238"/>
                </a:lnTo>
                <a:lnTo>
                  <a:pt x="33" y="238"/>
                </a:lnTo>
                <a:lnTo>
                  <a:pt x="0" y="248"/>
                </a:lnTo>
                <a:lnTo>
                  <a:pt x="0" y="162"/>
                </a:lnTo>
                <a:lnTo>
                  <a:pt x="76" y="162"/>
                </a:lnTo>
                <a:lnTo>
                  <a:pt x="153" y="151"/>
                </a:lnTo>
                <a:lnTo>
                  <a:pt x="196" y="140"/>
                </a:lnTo>
                <a:lnTo>
                  <a:pt x="240" y="129"/>
                </a:lnTo>
                <a:lnTo>
                  <a:pt x="294" y="119"/>
                </a:lnTo>
                <a:lnTo>
                  <a:pt x="349" y="108"/>
                </a:lnTo>
                <a:lnTo>
                  <a:pt x="392" y="97"/>
                </a:lnTo>
                <a:lnTo>
                  <a:pt x="436" y="75"/>
                </a:lnTo>
                <a:lnTo>
                  <a:pt x="479" y="64"/>
                </a:lnTo>
                <a:lnTo>
                  <a:pt x="512" y="54"/>
                </a:lnTo>
                <a:lnTo>
                  <a:pt x="534" y="43"/>
                </a:lnTo>
                <a:lnTo>
                  <a:pt x="555" y="32"/>
                </a:lnTo>
                <a:lnTo>
                  <a:pt x="566" y="32"/>
                </a:lnTo>
                <a:lnTo>
                  <a:pt x="577" y="21"/>
                </a:lnTo>
                <a:lnTo>
                  <a:pt x="588" y="10"/>
                </a:lnTo>
                <a:lnTo>
                  <a:pt x="599" y="10"/>
                </a:lnTo>
                <a:lnTo>
                  <a:pt x="610" y="0"/>
                </a:lnTo>
                <a:lnTo>
                  <a:pt x="632" y="0"/>
                </a:lnTo>
                <a:lnTo>
                  <a:pt x="653" y="0"/>
                </a:lnTo>
                <a:lnTo>
                  <a:pt x="675" y="10"/>
                </a:lnTo>
                <a:lnTo>
                  <a:pt x="708" y="21"/>
                </a:lnTo>
                <a:lnTo>
                  <a:pt x="751" y="32"/>
                </a:lnTo>
                <a:lnTo>
                  <a:pt x="784" y="64"/>
                </a:lnTo>
                <a:lnTo>
                  <a:pt x="795" y="75"/>
                </a:lnTo>
                <a:lnTo>
                  <a:pt x="817" y="86"/>
                </a:lnTo>
                <a:lnTo>
                  <a:pt x="827" y="97"/>
                </a:lnTo>
                <a:lnTo>
                  <a:pt x="838" y="108"/>
                </a:lnTo>
                <a:lnTo>
                  <a:pt x="838" y="119"/>
                </a:lnTo>
                <a:lnTo>
                  <a:pt x="838" y="140"/>
                </a:lnTo>
                <a:lnTo>
                  <a:pt x="827" y="151"/>
                </a:lnTo>
                <a:lnTo>
                  <a:pt x="817" y="162"/>
                </a:lnTo>
                <a:lnTo>
                  <a:pt x="806" y="173"/>
                </a:lnTo>
                <a:lnTo>
                  <a:pt x="784" y="183"/>
                </a:lnTo>
                <a:lnTo>
                  <a:pt x="773" y="205"/>
                </a:lnTo>
                <a:lnTo>
                  <a:pt x="751" y="227"/>
                </a:lnTo>
                <a:lnTo>
                  <a:pt x="740" y="248"/>
                </a:lnTo>
                <a:lnTo>
                  <a:pt x="719" y="281"/>
                </a:lnTo>
                <a:lnTo>
                  <a:pt x="708" y="313"/>
                </a:lnTo>
                <a:lnTo>
                  <a:pt x="697" y="356"/>
                </a:lnTo>
                <a:lnTo>
                  <a:pt x="697" y="400"/>
                </a:lnTo>
                <a:lnTo>
                  <a:pt x="599" y="40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55" name="Freeform 67"/>
          <p:cNvSpPr/>
          <p:nvPr/>
        </p:nvSpPr>
        <p:spPr>
          <a:xfrm>
            <a:off x="5905500" y="2711450"/>
            <a:ext cx="808038" cy="212725"/>
          </a:xfrm>
          <a:custGeom>
            <a:avLst/>
            <a:gdLst>
              <a:gd name="txL" fmla="*/ 0 w 1273"/>
              <a:gd name="txT" fmla="*/ 0 h 335"/>
              <a:gd name="txR" fmla="*/ 1273 w 1273"/>
              <a:gd name="txB" fmla="*/ 335 h 335"/>
            </a:gdLst>
            <a:ahLst/>
            <a:cxnLst>
              <a:cxn ang="0">
                <a:pos x="718538" y="75565"/>
              </a:cxn>
              <a:cxn ang="0">
                <a:pos x="683627" y="82550"/>
              </a:cxn>
              <a:cxn ang="0">
                <a:pos x="656333" y="82550"/>
              </a:cxn>
              <a:cxn ang="0">
                <a:pos x="614439" y="89535"/>
              </a:cxn>
              <a:cxn ang="0">
                <a:pos x="566198" y="96520"/>
              </a:cxn>
              <a:cxn ang="0">
                <a:pos x="503992" y="109855"/>
              </a:cxn>
              <a:cxn ang="0">
                <a:pos x="365617" y="144145"/>
              </a:cxn>
              <a:cxn ang="0">
                <a:pos x="248188" y="178435"/>
              </a:cxn>
              <a:cxn ang="0">
                <a:pos x="192964" y="192405"/>
              </a:cxn>
              <a:cxn ang="0">
                <a:pos x="151705" y="206375"/>
              </a:cxn>
              <a:cxn ang="0">
                <a:pos x="124411" y="212725"/>
              </a:cxn>
              <a:cxn ang="0">
                <a:pos x="110447" y="212725"/>
              </a:cxn>
              <a:cxn ang="0">
                <a:pos x="82518" y="212725"/>
              </a:cxn>
              <a:cxn ang="0">
                <a:pos x="48241" y="192405"/>
              </a:cxn>
              <a:cxn ang="0">
                <a:pos x="20312" y="185420"/>
              </a:cxn>
              <a:cxn ang="0">
                <a:pos x="6348" y="172085"/>
              </a:cxn>
              <a:cxn ang="0">
                <a:pos x="0" y="165100"/>
              </a:cxn>
              <a:cxn ang="0">
                <a:pos x="0" y="151130"/>
              </a:cxn>
              <a:cxn ang="0">
                <a:pos x="6348" y="144145"/>
              </a:cxn>
              <a:cxn ang="0">
                <a:pos x="27294" y="137160"/>
              </a:cxn>
              <a:cxn ang="0">
                <a:pos x="62206" y="130810"/>
              </a:cxn>
              <a:cxn ang="0">
                <a:pos x="103464" y="123825"/>
              </a:cxn>
              <a:cxn ang="0">
                <a:pos x="165670" y="109855"/>
              </a:cxn>
              <a:cxn ang="0">
                <a:pos x="248188" y="96520"/>
              </a:cxn>
              <a:cxn ang="0">
                <a:pos x="352287" y="75565"/>
              </a:cxn>
              <a:cxn ang="0">
                <a:pos x="441787" y="55245"/>
              </a:cxn>
              <a:cxn ang="0">
                <a:pos x="497010" y="41275"/>
              </a:cxn>
              <a:cxn ang="0">
                <a:pos x="545251" y="27305"/>
              </a:cxn>
              <a:cxn ang="0">
                <a:pos x="594127" y="20955"/>
              </a:cxn>
              <a:cxn ang="0">
                <a:pos x="628403" y="13970"/>
              </a:cxn>
              <a:cxn ang="0">
                <a:pos x="656333" y="6985"/>
              </a:cxn>
              <a:cxn ang="0">
                <a:pos x="683627" y="0"/>
              </a:cxn>
              <a:cxn ang="0">
                <a:pos x="704574" y="0"/>
              </a:cxn>
              <a:cxn ang="0">
                <a:pos x="731868" y="0"/>
              </a:cxn>
              <a:cxn ang="0">
                <a:pos x="780744" y="13970"/>
              </a:cxn>
              <a:cxn ang="0">
                <a:pos x="801056" y="27305"/>
              </a:cxn>
              <a:cxn ang="0">
                <a:pos x="808038" y="34290"/>
              </a:cxn>
              <a:cxn ang="0">
                <a:pos x="801056" y="48260"/>
              </a:cxn>
              <a:cxn ang="0">
                <a:pos x="787091" y="55245"/>
              </a:cxn>
              <a:cxn ang="0">
                <a:pos x="766779" y="61595"/>
              </a:cxn>
              <a:cxn ang="0">
                <a:pos x="759797" y="68580"/>
              </a:cxn>
            </a:cxnLst>
            <a:rect l="txL" t="txT" r="txR" b="txB"/>
            <a:pathLst>
              <a:path w="1273" h="335">
                <a:moveTo>
                  <a:pt x="1197" y="108"/>
                </a:moveTo>
                <a:lnTo>
                  <a:pt x="1132" y="119"/>
                </a:lnTo>
                <a:lnTo>
                  <a:pt x="1099" y="130"/>
                </a:lnTo>
                <a:lnTo>
                  <a:pt x="1077" y="130"/>
                </a:lnTo>
                <a:lnTo>
                  <a:pt x="1055" y="130"/>
                </a:lnTo>
                <a:lnTo>
                  <a:pt x="1034" y="130"/>
                </a:lnTo>
                <a:lnTo>
                  <a:pt x="1001" y="130"/>
                </a:lnTo>
                <a:lnTo>
                  <a:pt x="968" y="141"/>
                </a:lnTo>
                <a:lnTo>
                  <a:pt x="936" y="141"/>
                </a:lnTo>
                <a:lnTo>
                  <a:pt x="892" y="152"/>
                </a:lnTo>
                <a:lnTo>
                  <a:pt x="838" y="162"/>
                </a:lnTo>
                <a:lnTo>
                  <a:pt x="794" y="173"/>
                </a:lnTo>
                <a:lnTo>
                  <a:pt x="685" y="206"/>
                </a:lnTo>
                <a:lnTo>
                  <a:pt x="576" y="227"/>
                </a:lnTo>
                <a:lnTo>
                  <a:pt x="479" y="260"/>
                </a:lnTo>
                <a:lnTo>
                  <a:pt x="391" y="281"/>
                </a:lnTo>
                <a:lnTo>
                  <a:pt x="348" y="292"/>
                </a:lnTo>
                <a:lnTo>
                  <a:pt x="304" y="303"/>
                </a:lnTo>
                <a:lnTo>
                  <a:pt x="272" y="314"/>
                </a:lnTo>
                <a:lnTo>
                  <a:pt x="239" y="325"/>
                </a:lnTo>
                <a:lnTo>
                  <a:pt x="217" y="335"/>
                </a:lnTo>
                <a:lnTo>
                  <a:pt x="196" y="335"/>
                </a:lnTo>
                <a:lnTo>
                  <a:pt x="185" y="335"/>
                </a:lnTo>
                <a:lnTo>
                  <a:pt x="174" y="335"/>
                </a:lnTo>
                <a:lnTo>
                  <a:pt x="152" y="335"/>
                </a:lnTo>
                <a:lnTo>
                  <a:pt x="130" y="335"/>
                </a:lnTo>
                <a:lnTo>
                  <a:pt x="98" y="325"/>
                </a:lnTo>
                <a:lnTo>
                  <a:pt x="76" y="303"/>
                </a:lnTo>
                <a:lnTo>
                  <a:pt x="54" y="292"/>
                </a:lnTo>
                <a:lnTo>
                  <a:pt x="32" y="292"/>
                </a:lnTo>
                <a:lnTo>
                  <a:pt x="21" y="281"/>
                </a:lnTo>
                <a:lnTo>
                  <a:pt x="10" y="271"/>
                </a:lnTo>
                <a:lnTo>
                  <a:pt x="10" y="260"/>
                </a:lnTo>
                <a:lnTo>
                  <a:pt x="0" y="260"/>
                </a:lnTo>
                <a:lnTo>
                  <a:pt x="0" y="249"/>
                </a:lnTo>
                <a:lnTo>
                  <a:pt x="0" y="238"/>
                </a:lnTo>
                <a:lnTo>
                  <a:pt x="10" y="227"/>
                </a:lnTo>
                <a:lnTo>
                  <a:pt x="32" y="227"/>
                </a:lnTo>
                <a:lnTo>
                  <a:pt x="43" y="216"/>
                </a:lnTo>
                <a:lnTo>
                  <a:pt x="65" y="206"/>
                </a:lnTo>
                <a:lnTo>
                  <a:pt x="98" y="206"/>
                </a:lnTo>
                <a:lnTo>
                  <a:pt x="130" y="195"/>
                </a:lnTo>
                <a:lnTo>
                  <a:pt x="163" y="195"/>
                </a:lnTo>
                <a:lnTo>
                  <a:pt x="206" y="184"/>
                </a:lnTo>
                <a:lnTo>
                  <a:pt x="261" y="173"/>
                </a:lnTo>
                <a:lnTo>
                  <a:pt x="326" y="162"/>
                </a:lnTo>
                <a:lnTo>
                  <a:pt x="391" y="152"/>
                </a:lnTo>
                <a:lnTo>
                  <a:pt x="468" y="130"/>
                </a:lnTo>
                <a:lnTo>
                  <a:pt x="555" y="119"/>
                </a:lnTo>
                <a:lnTo>
                  <a:pt x="653" y="97"/>
                </a:lnTo>
                <a:lnTo>
                  <a:pt x="696" y="87"/>
                </a:lnTo>
                <a:lnTo>
                  <a:pt x="740" y="76"/>
                </a:lnTo>
                <a:lnTo>
                  <a:pt x="783" y="65"/>
                </a:lnTo>
                <a:lnTo>
                  <a:pt x="827" y="54"/>
                </a:lnTo>
                <a:lnTo>
                  <a:pt x="859" y="43"/>
                </a:lnTo>
                <a:lnTo>
                  <a:pt x="903" y="33"/>
                </a:lnTo>
                <a:lnTo>
                  <a:pt x="936" y="33"/>
                </a:lnTo>
                <a:lnTo>
                  <a:pt x="957" y="22"/>
                </a:lnTo>
                <a:lnTo>
                  <a:pt x="990" y="22"/>
                </a:lnTo>
                <a:lnTo>
                  <a:pt x="1012" y="11"/>
                </a:lnTo>
                <a:lnTo>
                  <a:pt x="1034" y="11"/>
                </a:lnTo>
                <a:lnTo>
                  <a:pt x="1055" y="0"/>
                </a:lnTo>
                <a:lnTo>
                  <a:pt x="1077" y="0"/>
                </a:lnTo>
                <a:lnTo>
                  <a:pt x="1088" y="0"/>
                </a:lnTo>
                <a:lnTo>
                  <a:pt x="1110" y="0"/>
                </a:lnTo>
                <a:lnTo>
                  <a:pt x="1121" y="0"/>
                </a:lnTo>
                <a:lnTo>
                  <a:pt x="1153" y="0"/>
                </a:lnTo>
                <a:lnTo>
                  <a:pt x="1175" y="0"/>
                </a:lnTo>
                <a:lnTo>
                  <a:pt x="1230" y="22"/>
                </a:lnTo>
                <a:lnTo>
                  <a:pt x="1251" y="33"/>
                </a:lnTo>
                <a:lnTo>
                  <a:pt x="1262" y="43"/>
                </a:lnTo>
                <a:lnTo>
                  <a:pt x="1273" y="43"/>
                </a:lnTo>
                <a:lnTo>
                  <a:pt x="1273" y="54"/>
                </a:lnTo>
                <a:lnTo>
                  <a:pt x="1262" y="65"/>
                </a:lnTo>
                <a:lnTo>
                  <a:pt x="1262" y="76"/>
                </a:lnTo>
                <a:lnTo>
                  <a:pt x="1251" y="76"/>
                </a:lnTo>
                <a:lnTo>
                  <a:pt x="1240" y="87"/>
                </a:lnTo>
                <a:lnTo>
                  <a:pt x="1230" y="97"/>
                </a:lnTo>
                <a:lnTo>
                  <a:pt x="1208" y="97"/>
                </a:lnTo>
                <a:lnTo>
                  <a:pt x="1197" y="108"/>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56" name="Freeform 68"/>
          <p:cNvSpPr/>
          <p:nvPr/>
        </p:nvSpPr>
        <p:spPr>
          <a:xfrm>
            <a:off x="6215063" y="2532063"/>
            <a:ext cx="393700" cy="123825"/>
          </a:xfrm>
          <a:custGeom>
            <a:avLst/>
            <a:gdLst>
              <a:gd name="txL" fmla="*/ 0 w 621"/>
              <a:gd name="txT" fmla="*/ 0 h 195"/>
              <a:gd name="txR" fmla="*/ 621 w 621"/>
              <a:gd name="txB" fmla="*/ 195 h 195"/>
            </a:gdLst>
            <a:ahLst/>
            <a:cxnLst>
              <a:cxn ang="0">
                <a:pos x="393700" y="0"/>
              </a:cxn>
              <a:cxn ang="0">
                <a:pos x="393700" y="13335"/>
              </a:cxn>
              <a:cxn ang="0">
                <a:pos x="393700" y="27305"/>
              </a:cxn>
              <a:cxn ang="0">
                <a:pos x="386726" y="41275"/>
              </a:cxn>
              <a:cxn ang="0">
                <a:pos x="386726" y="48260"/>
              </a:cxn>
              <a:cxn ang="0">
                <a:pos x="386726" y="54610"/>
              </a:cxn>
              <a:cxn ang="0">
                <a:pos x="379753" y="61595"/>
              </a:cxn>
              <a:cxn ang="0">
                <a:pos x="379753" y="61595"/>
              </a:cxn>
              <a:cxn ang="0">
                <a:pos x="379753" y="61595"/>
              </a:cxn>
              <a:cxn ang="0">
                <a:pos x="365805" y="61595"/>
              </a:cxn>
              <a:cxn ang="0">
                <a:pos x="345518" y="68580"/>
              </a:cxn>
              <a:cxn ang="0">
                <a:pos x="324596" y="68580"/>
              </a:cxn>
              <a:cxn ang="0">
                <a:pos x="303675" y="75565"/>
              </a:cxn>
              <a:cxn ang="0">
                <a:pos x="296701" y="75565"/>
              </a:cxn>
              <a:cxn ang="0">
                <a:pos x="283388" y="75565"/>
              </a:cxn>
              <a:cxn ang="0">
                <a:pos x="276414" y="75565"/>
              </a:cxn>
              <a:cxn ang="0">
                <a:pos x="262467" y="82550"/>
              </a:cxn>
              <a:cxn ang="0">
                <a:pos x="248519" y="82550"/>
              </a:cxn>
              <a:cxn ang="0">
                <a:pos x="234572" y="82550"/>
              </a:cxn>
              <a:cxn ang="0">
                <a:pos x="221258" y="88900"/>
              </a:cxn>
              <a:cxn ang="0">
                <a:pos x="200337" y="88900"/>
              </a:cxn>
              <a:cxn ang="0">
                <a:pos x="159128" y="95885"/>
              </a:cxn>
              <a:cxn ang="0">
                <a:pos x="110946" y="102870"/>
              </a:cxn>
              <a:cxn ang="0">
                <a:pos x="62130" y="116840"/>
              </a:cxn>
              <a:cxn ang="0">
                <a:pos x="6974" y="123825"/>
              </a:cxn>
              <a:cxn ang="0">
                <a:pos x="0" y="82550"/>
              </a:cxn>
              <a:cxn ang="0">
                <a:pos x="13948" y="75565"/>
              </a:cxn>
              <a:cxn ang="0">
                <a:pos x="27895" y="68580"/>
              </a:cxn>
              <a:cxn ang="0">
                <a:pos x="41843" y="68580"/>
              </a:cxn>
              <a:cxn ang="0">
                <a:pos x="62130" y="61595"/>
              </a:cxn>
              <a:cxn ang="0">
                <a:pos x="83051" y="54610"/>
              </a:cxn>
              <a:cxn ang="0">
                <a:pos x="103972" y="54610"/>
              </a:cxn>
              <a:cxn ang="0">
                <a:pos x="145181" y="41275"/>
              </a:cxn>
              <a:cxn ang="0">
                <a:pos x="200337" y="34290"/>
              </a:cxn>
              <a:cxn ang="0">
                <a:pos x="255493" y="20320"/>
              </a:cxn>
              <a:cxn ang="0">
                <a:pos x="324596" y="13335"/>
              </a:cxn>
              <a:cxn ang="0">
                <a:pos x="393700" y="0"/>
              </a:cxn>
              <a:cxn ang="0">
                <a:pos x="393700" y="0"/>
              </a:cxn>
            </a:cxnLst>
            <a:rect l="txL" t="txT" r="txR" b="txB"/>
            <a:pathLst>
              <a:path w="621" h="195">
                <a:moveTo>
                  <a:pt x="621" y="0"/>
                </a:moveTo>
                <a:lnTo>
                  <a:pt x="621" y="21"/>
                </a:lnTo>
                <a:lnTo>
                  <a:pt x="621" y="43"/>
                </a:lnTo>
                <a:lnTo>
                  <a:pt x="610" y="65"/>
                </a:lnTo>
                <a:lnTo>
                  <a:pt x="610" y="76"/>
                </a:lnTo>
                <a:lnTo>
                  <a:pt x="610" y="86"/>
                </a:lnTo>
                <a:lnTo>
                  <a:pt x="599" y="97"/>
                </a:lnTo>
                <a:lnTo>
                  <a:pt x="577" y="97"/>
                </a:lnTo>
                <a:lnTo>
                  <a:pt x="545" y="108"/>
                </a:lnTo>
                <a:lnTo>
                  <a:pt x="512" y="108"/>
                </a:lnTo>
                <a:lnTo>
                  <a:pt x="479" y="119"/>
                </a:lnTo>
                <a:lnTo>
                  <a:pt x="468" y="119"/>
                </a:lnTo>
                <a:lnTo>
                  <a:pt x="447" y="119"/>
                </a:lnTo>
                <a:lnTo>
                  <a:pt x="436" y="119"/>
                </a:lnTo>
                <a:lnTo>
                  <a:pt x="414" y="130"/>
                </a:lnTo>
                <a:lnTo>
                  <a:pt x="392" y="130"/>
                </a:lnTo>
                <a:lnTo>
                  <a:pt x="370" y="130"/>
                </a:lnTo>
                <a:lnTo>
                  <a:pt x="349" y="140"/>
                </a:lnTo>
                <a:lnTo>
                  <a:pt x="316" y="140"/>
                </a:lnTo>
                <a:lnTo>
                  <a:pt x="251" y="151"/>
                </a:lnTo>
                <a:lnTo>
                  <a:pt x="175" y="162"/>
                </a:lnTo>
                <a:lnTo>
                  <a:pt x="98" y="184"/>
                </a:lnTo>
                <a:lnTo>
                  <a:pt x="11" y="195"/>
                </a:lnTo>
                <a:lnTo>
                  <a:pt x="0" y="130"/>
                </a:lnTo>
                <a:lnTo>
                  <a:pt x="22" y="119"/>
                </a:lnTo>
                <a:lnTo>
                  <a:pt x="44" y="108"/>
                </a:lnTo>
                <a:lnTo>
                  <a:pt x="66" y="108"/>
                </a:lnTo>
                <a:lnTo>
                  <a:pt x="98" y="97"/>
                </a:lnTo>
                <a:lnTo>
                  <a:pt x="131" y="86"/>
                </a:lnTo>
                <a:lnTo>
                  <a:pt x="164" y="86"/>
                </a:lnTo>
                <a:lnTo>
                  <a:pt x="229" y="65"/>
                </a:lnTo>
                <a:lnTo>
                  <a:pt x="316" y="54"/>
                </a:lnTo>
                <a:lnTo>
                  <a:pt x="403" y="32"/>
                </a:lnTo>
                <a:lnTo>
                  <a:pt x="512" y="21"/>
                </a:lnTo>
                <a:lnTo>
                  <a:pt x="621" y="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57" name="Freeform 69"/>
          <p:cNvSpPr/>
          <p:nvPr/>
        </p:nvSpPr>
        <p:spPr>
          <a:xfrm>
            <a:off x="6456363" y="1652588"/>
            <a:ext cx="201612" cy="563562"/>
          </a:xfrm>
          <a:custGeom>
            <a:avLst/>
            <a:gdLst>
              <a:gd name="txL" fmla="*/ 0 w 316"/>
              <a:gd name="txT" fmla="*/ 0 h 887"/>
              <a:gd name="txR" fmla="*/ 316 w 316"/>
              <a:gd name="txB" fmla="*/ 887 h 887"/>
            </a:gdLst>
            <a:ahLst/>
            <a:cxnLst>
              <a:cxn ang="0">
                <a:pos x="201612" y="62265"/>
              </a:cxn>
              <a:cxn ang="0">
                <a:pos x="201612" y="68619"/>
              </a:cxn>
              <a:cxn ang="0">
                <a:pos x="201612" y="89585"/>
              </a:cxn>
              <a:cxn ang="0">
                <a:pos x="194594" y="109917"/>
              </a:cxn>
              <a:cxn ang="0">
                <a:pos x="194594" y="130884"/>
              </a:cxn>
              <a:cxn ang="0">
                <a:pos x="187576" y="144226"/>
              </a:cxn>
              <a:cxn ang="0">
                <a:pos x="187576" y="151215"/>
              </a:cxn>
              <a:cxn ang="0">
                <a:pos x="187576" y="165193"/>
              </a:cxn>
              <a:cxn ang="0">
                <a:pos x="180558" y="179171"/>
              </a:cxn>
              <a:cxn ang="0">
                <a:pos x="173539" y="199502"/>
              </a:cxn>
              <a:cxn ang="0">
                <a:pos x="167159" y="219834"/>
              </a:cxn>
              <a:cxn ang="0">
                <a:pos x="160141" y="240800"/>
              </a:cxn>
              <a:cxn ang="0">
                <a:pos x="153123" y="268121"/>
              </a:cxn>
              <a:cxn ang="0">
                <a:pos x="139087" y="295441"/>
              </a:cxn>
              <a:cxn ang="0">
                <a:pos x="132069" y="329751"/>
              </a:cxn>
              <a:cxn ang="0">
                <a:pos x="118032" y="357706"/>
              </a:cxn>
              <a:cxn ang="0">
                <a:pos x="104634" y="399004"/>
              </a:cxn>
              <a:cxn ang="0">
                <a:pos x="90598" y="433314"/>
              </a:cxn>
              <a:cxn ang="0">
                <a:pos x="76562" y="474612"/>
              </a:cxn>
              <a:cxn ang="0">
                <a:pos x="62525" y="515910"/>
              </a:cxn>
              <a:cxn ang="0">
                <a:pos x="49127" y="563562"/>
              </a:cxn>
              <a:cxn ang="0">
                <a:pos x="0" y="563562"/>
              </a:cxn>
              <a:cxn ang="0">
                <a:pos x="21054" y="474612"/>
              </a:cxn>
              <a:cxn ang="0">
                <a:pos x="42109" y="385027"/>
              </a:cxn>
              <a:cxn ang="0">
                <a:pos x="62525" y="302430"/>
              </a:cxn>
              <a:cxn ang="0">
                <a:pos x="76562" y="213480"/>
              </a:cxn>
              <a:cxn ang="0">
                <a:pos x="76562" y="179171"/>
              </a:cxn>
              <a:cxn ang="0">
                <a:pos x="83580" y="144226"/>
              </a:cxn>
              <a:cxn ang="0">
                <a:pos x="83580" y="116906"/>
              </a:cxn>
              <a:cxn ang="0">
                <a:pos x="83580" y="89585"/>
              </a:cxn>
              <a:cxn ang="0">
                <a:pos x="83580" y="68619"/>
              </a:cxn>
              <a:cxn ang="0">
                <a:pos x="83580" y="55276"/>
              </a:cxn>
              <a:cxn ang="0">
                <a:pos x="76562" y="41298"/>
              </a:cxn>
              <a:cxn ang="0">
                <a:pos x="76562" y="34309"/>
              </a:cxn>
              <a:cxn ang="0">
                <a:pos x="69543" y="27956"/>
              </a:cxn>
              <a:cxn ang="0">
                <a:pos x="62525" y="27956"/>
              </a:cxn>
              <a:cxn ang="0">
                <a:pos x="62525" y="20967"/>
              </a:cxn>
              <a:cxn ang="0">
                <a:pos x="55507" y="20967"/>
              </a:cxn>
              <a:cxn ang="0">
                <a:pos x="55507" y="13978"/>
              </a:cxn>
              <a:cxn ang="0">
                <a:pos x="62525" y="13978"/>
              </a:cxn>
              <a:cxn ang="0">
                <a:pos x="62525" y="6989"/>
              </a:cxn>
              <a:cxn ang="0">
                <a:pos x="69543" y="6989"/>
              </a:cxn>
              <a:cxn ang="0">
                <a:pos x="83580" y="0"/>
              </a:cxn>
              <a:cxn ang="0">
                <a:pos x="97616" y="6989"/>
              </a:cxn>
              <a:cxn ang="0">
                <a:pos x="118032" y="6989"/>
              </a:cxn>
              <a:cxn ang="0">
                <a:pos x="146105" y="13978"/>
              </a:cxn>
              <a:cxn ang="0">
                <a:pos x="167159" y="27956"/>
              </a:cxn>
              <a:cxn ang="0">
                <a:pos x="173539" y="27956"/>
              </a:cxn>
              <a:cxn ang="0">
                <a:pos x="187576" y="34309"/>
              </a:cxn>
              <a:cxn ang="0">
                <a:pos x="187576" y="41298"/>
              </a:cxn>
              <a:cxn ang="0">
                <a:pos x="194594" y="48287"/>
              </a:cxn>
              <a:cxn ang="0">
                <a:pos x="201612" y="55276"/>
              </a:cxn>
              <a:cxn ang="0">
                <a:pos x="201612" y="62265"/>
              </a:cxn>
              <a:cxn ang="0">
                <a:pos x="201612" y="62265"/>
              </a:cxn>
            </a:cxnLst>
            <a:rect l="txL" t="txT" r="txR" b="txB"/>
            <a:pathLst>
              <a:path w="316" h="886">
                <a:moveTo>
                  <a:pt x="316" y="98"/>
                </a:moveTo>
                <a:lnTo>
                  <a:pt x="316" y="108"/>
                </a:lnTo>
                <a:lnTo>
                  <a:pt x="316" y="141"/>
                </a:lnTo>
                <a:lnTo>
                  <a:pt x="305" y="173"/>
                </a:lnTo>
                <a:lnTo>
                  <a:pt x="305" y="206"/>
                </a:lnTo>
                <a:lnTo>
                  <a:pt x="294" y="227"/>
                </a:lnTo>
                <a:lnTo>
                  <a:pt x="294" y="238"/>
                </a:lnTo>
                <a:lnTo>
                  <a:pt x="294" y="260"/>
                </a:lnTo>
                <a:lnTo>
                  <a:pt x="283" y="282"/>
                </a:lnTo>
                <a:lnTo>
                  <a:pt x="272" y="314"/>
                </a:lnTo>
                <a:lnTo>
                  <a:pt x="262" y="346"/>
                </a:lnTo>
                <a:lnTo>
                  <a:pt x="251" y="379"/>
                </a:lnTo>
                <a:lnTo>
                  <a:pt x="240" y="422"/>
                </a:lnTo>
                <a:lnTo>
                  <a:pt x="218" y="465"/>
                </a:lnTo>
                <a:lnTo>
                  <a:pt x="207" y="519"/>
                </a:lnTo>
                <a:lnTo>
                  <a:pt x="185" y="563"/>
                </a:lnTo>
                <a:lnTo>
                  <a:pt x="164" y="628"/>
                </a:lnTo>
                <a:lnTo>
                  <a:pt x="142" y="682"/>
                </a:lnTo>
                <a:lnTo>
                  <a:pt x="120" y="747"/>
                </a:lnTo>
                <a:lnTo>
                  <a:pt x="98" y="812"/>
                </a:lnTo>
                <a:lnTo>
                  <a:pt x="77" y="887"/>
                </a:lnTo>
                <a:lnTo>
                  <a:pt x="0" y="887"/>
                </a:lnTo>
                <a:lnTo>
                  <a:pt x="33" y="747"/>
                </a:lnTo>
                <a:lnTo>
                  <a:pt x="66" y="606"/>
                </a:lnTo>
                <a:lnTo>
                  <a:pt x="98" y="476"/>
                </a:lnTo>
                <a:lnTo>
                  <a:pt x="120" y="336"/>
                </a:lnTo>
                <a:lnTo>
                  <a:pt x="120" y="282"/>
                </a:lnTo>
                <a:lnTo>
                  <a:pt x="131" y="227"/>
                </a:lnTo>
                <a:lnTo>
                  <a:pt x="131" y="184"/>
                </a:lnTo>
                <a:lnTo>
                  <a:pt x="131" y="141"/>
                </a:lnTo>
                <a:lnTo>
                  <a:pt x="131" y="108"/>
                </a:lnTo>
                <a:lnTo>
                  <a:pt x="131" y="87"/>
                </a:lnTo>
                <a:lnTo>
                  <a:pt x="120" y="65"/>
                </a:lnTo>
                <a:lnTo>
                  <a:pt x="120" y="54"/>
                </a:lnTo>
                <a:lnTo>
                  <a:pt x="109" y="44"/>
                </a:lnTo>
                <a:lnTo>
                  <a:pt x="98" y="44"/>
                </a:lnTo>
                <a:lnTo>
                  <a:pt x="98" y="33"/>
                </a:lnTo>
                <a:lnTo>
                  <a:pt x="87" y="33"/>
                </a:lnTo>
                <a:lnTo>
                  <a:pt x="87" y="22"/>
                </a:lnTo>
                <a:lnTo>
                  <a:pt x="98" y="22"/>
                </a:lnTo>
                <a:lnTo>
                  <a:pt x="98" y="11"/>
                </a:lnTo>
                <a:lnTo>
                  <a:pt x="109" y="11"/>
                </a:lnTo>
                <a:lnTo>
                  <a:pt x="131" y="0"/>
                </a:lnTo>
                <a:lnTo>
                  <a:pt x="153" y="11"/>
                </a:lnTo>
                <a:lnTo>
                  <a:pt x="185" y="11"/>
                </a:lnTo>
                <a:lnTo>
                  <a:pt x="229" y="22"/>
                </a:lnTo>
                <a:lnTo>
                  <a:pt x="262" y="44"/>
                </a:lnTo>
                <a:lnTo>
                  <a:pt x="272" y="44"/>
                </a:lnTo>
                <a:lnTo>
                  <a:pt x="294" y="54"/>
                </a:lnTo>
                <a:lnTo>
                  <a:pt x="294" y="65"/>
                </a:lnTo>
                <a:lnTo>
                  <a:pt x="305" y="76"/>
                </a:lnTo>
                <a:lnTo>
                  <a:pt x="316" y="87"/>
                </a:lnTo>
                <a:lnTo>
                  <a:pt x="316" y="98"/>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45" name="Freeform 57"/>
          <p:cNvSpPr/>
          <p:nvPr/>
        </p:nvSpPr>
        <p:spPr>
          <a:xfrm>
            <a:off x="6173788" y="1784350"/>
            <a:ext cx="152400" cy="487363"/>
          </a:xfrm>
          <a:custGeom>
            <a:avLst/>
            <a:gdLst>
              <a:gd name="txL" fmla="*/ 0 w 240"/>
              <a:gd name="txT" fmla="*/ 0 h 768"/>
              <a:gd name="txR" fmla="*/ 240 w 240"/>
              <a:gd name="txB" fmla="*/ 768 h 768"/>
            </a:gdLst>
            <a:ahLst/>
            <a:cxnLst>
              <a:cxn ang="0">
                <a:pos x="6985" y="34268"/>
              </a:cxn>
              <a:cxn ang="0">
                <a:pos x="0" y="13326"/>
              </a:cxn>
              <a:cxn ang="0">
                <a:pos x="6985" y="0"/>
              </a:cxn>
              <a:cxn ang="0">
                <a:pos x="13970" y="0"/>
              </a:cxn>
              <a:cxn ang="0">
                <a:pos x="27940" y="0"/>
              </a:cxn>
              <a:cxn ang="0">
                <a:pos x="55245" y="0"/>
              </a:cxn>
              <a:cxn ang="0">
                <a:pos x="90170" y="6980"/>
              </a:cxn>
              <a:cxn ang="0">
                <a:pos x="110490" y="20307"/>
              </a:cxn>
              <a:cxn ang="0">
                <a:pos x="131445" y="34268"/>
              </a:cxn>
              <a:cxn ang="0">
                <a:pos x="138430" y="41248"/>
              </a:cxn>
              <a:cxn ang="0">
                <a:pos x="145415" y="54575"/>
              </a:cxn>
              <a:cxn ang="0">
                <a:pos x="145415" y="82496"/>
              </a:cxn>
              <a:cxn ang="0">
                <a:pos x="152400" y="102803"/>
              </a:cxn>
              <a:cxn ang="0">
                <a:pos x="152400" y="130090"/>
              </a:cxn>
              <a:cxn ang="0">
                <a:pos x="152400" y="164358"/>
              </a:cxn>
              <a:cxn ang="0">
                <a:pos x="152400" y="205606"/>
              </a:cxn>
              <a:cxn ang="0">
                <a:pos x="152400" y="253835"/>
              </a:cxn>
              <a:cxn ang="0">
                <a:pos x="152400" y="309044"/>
              </a:cxn>
              <a:cxn ang="0">
                <a:pos x="152400" y="349658"/>
              </a:cxn>
              <a:cxn ang="0">
                <a:pos x="145415" y="390906"/>
              </a:cxn>
              <a:cxn ang="0">
                <a:pos x="145415" y="425173"/>
              </a:cxn>
              <a:cxn ang="0">
                <a:pos x="145415" y="453095"/>
              </a:cxn>
              <a:cxn ang="0">
                <a:pos x="145415" y="473402"/>
              </a:cxn>
              <a:cxn ang="0">
                <a:pos x="138430" y="480383"/>
              </a:cxn>
              <a:cxn ang="0">
                <a:pos x="138430" y="487363"/>
              </a:cxn>
              <a:cxn ang="0">
                <a:pos x="124460" y="487363"/>
              </a:cxn>
              <a:cxn ang="0">
                <a:pos x="110490" y="473402"/>
              </a:cxn>
              <a:cxn ang="0">
                <a:pos x="103505" y="460076"/>
              </a:cxn>
              <a:cxn ang="0">
                <a:pos x="96520" y="432154"/>
              </a:cxn>
              <a:cxn ang="0">
                <a:pos x="96520" y="390906"/>
              </a:cxn>
              <a:cxn ang="0">
                <a:pos x="96520" y="329351"/>
              </a:cxn>
              <a:cxn ang="0">
                <a:pos x="83185" y="219567"/>
              </a:cxn>
              <a:cxn ang="0">
                <a:pos x="69215" y="130090"/>
              </a:cxn>
              <a:cxn ang="0">
                <a:pos x="55245" y="102803"/>
              </a:cxn>
              <a:cxn ang="0">
                <a:pos x="48260" y="75516"/>
              </a:cxn>
              <a:cxn ang="0">
                <a:pos x="34925" y="54575"/>
              </a:cxn>
              <a:cxn ang="0">
                <a:pos x="20955" y="48229"/>
              </a:cxn>
            </a:cxnLst>
            <a:rect l="txL" t="txT" r="txR" b="txB"/>
            <a:pathLst>
              <a:path w="240" h="768">
                <a:moveTo>
                  <a:pt x="33" y="76"/>
                </a:moveTo>
                <a:lnTo>
                  <a:pt x="11" y="54"/>
                </a:lnTo>
                <a:lnTo>
                  <a:pt x="11" y="43"/>
                </a:lnTo>
                <a:lnTo>
                  <a:pt x="0" y="21"/>
                </a:lnTo>
                <a:lnTo>
                  <a:pt x="11" y="0"/>
                </a:lnTo>
                <a:lnTo>
                  <a:pt x="22" y="0"/>
                </a:lnTo>
                <a:lnTo>
                  <a:pt x="33" y="0"/>
                </a:lnTo>
                <a:lnTo>
                  <a:pt x="44" y="0"/>
                </a:lnTo>
                <a:lnTo>
                  <a:pt x="65" y="0"/>
                </a:lnTo>
                <a:lnTo>
                  <a:pt x="87" y="0"/>
                </a:lnTo>
                <a:lnTo>
                  <a:pt x="120" y="0"/>
                </a:lnTo>
                <a:lnTo>
                  <a:pt x="142" y="11"/>
                </a:lnTo>
                <a:lnTo>
                  <a:pt x="163" y="21"/>
                </a:lnTo>
                <a:lnTo>
                  <a:pt x="174" y="32"/>
                </a:lnTo>
                <a:lnTo>
                  <a:pt x="196" y="43"/>
                </a:lnTo>
                <a:lnTo>
                  <a:pt x="207" y="54"/>
                </a:lnTo>
                <a:lnTo>
                  <a:pt x="218" y="54"/>
                </a:lnTo>
                <a:lnTo>
                  <a:pt x="218" y="65"/>
                </a:lnTo>
                <a:lnTo>
                  <a:pt x="229" y="76"/>
                </a:lnTo>
                <a:lnTo>
                  <a:pt x="229" y="86"/>
                </a:lnTo>
                <a:lnTo>
                  <a:pt x="229" y="108"/>
                </a:lnTo>
                <a:lnTo>
                  <a:pt x="229" y="130"/>
                </a:lnTo>
                <a:lnTo>
                  <a:pt x="229" y="140"/>
                </a:lnTo>
                <a:lnTo>
                  <a:pt x="240" y="162"/>
                </a:lnTo>
                <a:lnTo>
                  <a:pt x="240" y="184"/>
                </a:lnTo>
                <a:lnTo>
                  <a:pt x="240" y="205"/>
                </a:lnTo>
                <a:lnTo>
                  <a:pt x="240" y="238"/>
                </a:lnTo>
                <a:lnTo>
                  <a:pt x="240" y="259"/>
                </a:lnTo>
                <a:lnTo>
                  <a:pt x="240" y="292"/>
                </a:lnTo>
                <a:lnTo>
                  <a:pt x="240" y="324"/>
                </a:lnTo>
                <a:lnTo>
                  <a:pt x="240" y="368"/>
                </a:lnTo>
                <a:lnTo>
                  <a:pt x="240" y="400"/>
                </a:lnTo>
                <a:lnTo>
                  <a:pt x="240" y="443"/>
                </a:lnTo>
                <a:lnTo>
                  <a:pt x="240" y="487"/>
                </a:lnTo>
                <a:lnTo>
                  <a:pt x="240" y="519"/>
                </a:lnTo>
                <a:lnTo>
                  <a:pt x="240" y="551"/>
                </a:lnTo>
                <a:lnTo>
                  <a:pt x="240" y="584"/>
                </a:lnTo>
                <a:lnTo>
                  <a:pt x="229" y="616"/>
                </a:lnTo>
                <a:lnTo>
                  <a:pt x="229" y="649"/>
                </a:lnTo>
                <a:lnTo>
                  <a:pt x="229" y="670"/>
                </a:lnTo>
                <a:lnTo>
                  <a:pt x="229" y="692"/>
                </a:lnTo>
                <a:lnTo>
                  <a:pt x="229" y="714"/>
                </a:lnTo>
                <a:lnTo>
                  <a:pt x="229" y="725"/>
                </a:lnTo>
                <a:lnTo>
                  <a:pt x="229" y="746"/>
                </a:lnTo>
                <a:lnTo>
                  <a:pt x="218" y="757"/>
                </a:lnTo>
                <a:lnTo>
                  <a:pt x="218" y="768"/>
                </a:lnTo>
                <a:lnTo>
                  <a:pt x="196" y="768"/>
                </a:lnTo>
                <a:lnTo>
                  <a:pt x="185" y="768"/>
                </a:lnTo>
                <a:lnTo>
                  <a:pt x="174" y="746"/>
                </a:lnTo>
                <a:lnTo>
                  <a:pt x="163" y="746"/>
                </a:lnTo>
                <a:lnTo>
                  <a:pt x="163" y="725"/>
                </a:lnTo>
                <a:lnTo>
                  <a:pt x="163" y="714"/>
                </a:lnTo>
                <a:lnTo>
                  <a:pt x="152" y="681"/>
                </a:lnTo>
                <a:lnTo>
                  <a:pt x="152" y="660"/>
                </a:lnTo>
                <a:lnTo>
                  <a:pt x="152" y="616"/>
                </a:lnTo>
                <a:lnTo>
                  <a:pt x="152" y="573"/>
                </a:lnTo>
                <a:lnTo>
                  <a:pt x="152" y="519"/>
                </a:lnTo>
                <a:lnTo>
                  <a:pt x="142" y="432"/>
                </a:lnTo>
                <a:lnTo>
                  <a:pt x="131" y="346"/>
                </a:lnTo>
                <a:lnTo>
                  <a:pt x="120" y="270"/>
                </a:lnTo>
                <a:lnTo>
                  <a:pt x="109" y="205"/>
                </a:lnTo>
                <a:lnTo>
                  <a:pt x="98" y="184"/>
                </a:lnTo>
                <a:lnTo>
                  <a:pt x="87" y="162"/>
                </a:lnTo>
                <a:lnTo>
                  <a:pt x="76" y="140"/>
                </a:lnTo>
                <a:lnTo>
                  <a:pt x="76" y="119"/>
                </a:lnTo>
                <a:lnTo>
                  <a:pt x="65" y="108"/>
                </a:lnTo>
                <a:lnTo>
                  <a:pt x="55" y="86"/>
                </a:lnTo>
                <a:lnTo>
                  <a:pt x="44" y="86"/>
                </a:lnTo>
                <a:lnTo>
                  <a:pt x="33" y="7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54" name="Freeform 66"/>
          <p:cNvSpPr/>
          <p:nvPr/>
        </p:nvSpPr>
        <p:spPr>
          <a:xfrm>
            <a:off x="6299200" y="2168525"/>
            <a:ext cx="268288" cy="68263"/>
          </a:xfrm>
          <a:custGeom>
            <a:avLst/>
            <a:gdLst>
              <a:gd name="txL" fmla="*/ 0 w 425"/>
              <a:gd name="txT" fmla="*/ 0 h 108"/>
              <a:gd name="txR" fmla="*/ 425 w 425"/>
              <a:gd name="txB" fmla="*/ 108 h 108"/>
            </a:gdLst>
            <a:ahLst/>
            <a:cxnLst>
              <a:cxn ang="0">
                <a:pos x="13888" y="20226"/>
              </a:cxn>
              <a:cxn ang="0">
                <a:pos x="41032" y="20226"/>
              </a:cxn>
              <a:cxn ang="0">
                <a:pos x="61864" y="20226"/>
              </a:cxn>
              <a:cxn ang="0">
                <a:pos x="82696" y="13273"/>
              </a:cxn>
              <a:cxn ang="0">
                <a:pos x="102896" y="13273"/>
              </a:cxn>
              <a:cxn ang="0">
                <a:pos x="123728" y="6321"/>
              </a:cxn>
              <a:cxn ang="0">
                <a:pos x="137616" y="6321"/>
              </a:cxn>
              <a:cxn ang="0">
                <a:pos x="150873" y="6321"/>
              </a:cxn>
              <a:cxn ang="0">
                <a:pos x="164760" y="0"/>
              </a:cxn>
              <a:cxn ang="0">
                <a:pos x="192536" y="0"/>
              </a:cxn>
              <a:cxn ang="0">
                <a:pos x="206424" y="0"/>
              </a:cxn>
              <a:cxn ang="0">
                <a:pos x="219681" y="0"/>
              </a:cxn>
              <a:cxn ang="0">
                <a:pos x="226624" y="0"/>
              </a:cxn>
              <a:cxn ang="0">
                <a:pos x="233568" y="0"/>
              </a:cxn>
              <a:cxn ang="0">
                <a:pos x="240512" y="6321"/>
              </a:cxn>
              <a:cxn ang="0">
                <a:pos x="254400" y="6321"/>
              </a:cxn>
              <a:cxn ang="0">
                <a:pos x="261344" y="20226"/>
              </a:cxn>
              <a:cxn ang="0">
                <a:pos x="268288" y="27179"/>
              </a:cxn>
              <a:cxn ang="0">
                <a:pos x="268288" y="34132"/>
              </a:cxn>
              <a:cxn ang="0">
                <a:pos x="261344" y="34132"/>
              </a:cxn>
              <a:cxn ang="0">
                <a:pos x="254400" y="40452"/>
              </a:cxn>
              <a:cxn ang="0">
                <a:pos x="240512" y="40452"/>
              </a:cxn>
              <a:cxn ang="0">
                <a:pos x="226624" y="47405"/>
              </a:cxn>
              <a:cxn ang="0">
                <a:pos x="212737" y="47405"/>
              </a:cxn>
              <a:cxn ang="0">
                <a:pos x="192536" y="54358"/>
              </a:cxn>
              <a:cxn ang="0">
                <a:pos x="171704" y="54358"/>
              </a:cxn>
              <a:cxn ang="0">
                <a:pos x="144560" y="54358"/>
              </a:cxn>
              <a:cxn ang="0">
                <a:pos x="109840" y="61310"/>
              </a:cxn>
              <a:cxn ang="0">
                <a:pos x="75752" y="61310"/>
              </a:cxn>
              <a:cxn ang="0">
                <a:pos x="41032" y="68263"/>
              </a:cxn>
              <a:cxn ang="0">
                <a:pos x="0" y="68263"/>
              </a:cxn>
              <a:cxn ang="0">
                <a:pos x="13888" y="20226"/>
              </a:cxn>
              <a:cxn ang="0">
                <a:pos x="13888" y="20226"/>
              </a:cxn>
            </a:cxnLst>
            <a:rect l="txL" t="txT" r="txR" b="txB"/>
            <a:pathLst>
              <a:path w="425" h="108">
                <a:moveTo>
                  <a:pt x="22" y="32"/>
                </a:moveTo>
                <a:lnTo>
                  <a:pt x="65" y="32"/>
                </a:lnTo>
                <a:lnTo>
                  <a:pt x="98" y="32"/>
                </a:lnTo>
                <a:lnTo>
                  <a:pt x="131" y="21"/>
                </a:lnTo>
                <a:lnTo>
                  <a:pt x="163" y="21"/>
                </a:lnTo>
                <a:lnTo>
                  <a:pt x="196" y="10"/>
                </a:lnTo>
                <a:lnTo>
                  <a:pt x="218" y="10"/>
                </a:lnTo>
                <a:lnTo>
                  <a:pt x="239" y="10"/>
                </a:lnTo>
                <a:lnTo>
                  <a:pt x="261" y="0"/>
                </a:lnTo>
                <a:lnTo>
                  <a:pt x="305" y="0"/>
                </a:lnTo>
                <a:lnTo>
                  <a:pt x="327" y="0"/>
                </a:lnTo>
                <a:lnTo>
                  <a:pt x="348" y="0"/>
                </a:lnTo>
                <a:lnTo>
                  <a:pt x="359" y="0"/>
                </a:lnTo>
                <a:lnTo>
                  <a:pt x="370" y="0"/>
                </a:lnTo>
                <a:lnTo>
                  <a:pt x="381" y="10"/>
                </a:lnTo>
                <a:lnTo>
                  <a:pt x="403" y="10"/>
                </a:lnTo>
                <a:lnTo>
                  <a:pt x="414" y="32"/>
                </a:lnTo>
                <a:lnTo>
                  <a:pt x="425" y="43"/>
                </a:lnTo>
                <a:lnTo>
                  <a:pt x="425" y="54"/>
                </a:lnTo>
                <a:lnTo>
                  <a:pt x="414" y="54"/>
                </a:lnTo>
                <a:lnTo>
                  <a:pt x="403" y="64"/>
                </a:lnTo>
                <a:lnTo>
                  <a:pt x="381" y="64"/>
                </a:lnTo>
                <a:lnTo>
                  <a:pt x="359" y="75"/>
                </a:lnTo>
                <a:lnTo>
                  <a:pt x="337" y="75"/>
                </a:lnTo>
                <a:lnTo>
                  <a:pt x="305" y="86"/>
                </a:lnTo>
                <a:lnTo>
                  <a:pt x="272" y="86"/>
                </a:lnTo>
                <a:lnTo>
                  <a:pt x="229" y="86"/>
                </a:lnTo>
                <a:lnTo>
                  <a:pt x="174" y="97"/>
                </a:lnTo>
                <a:lnTo>
                  <a:pt x="120" y="97"/>
                </a:lnTo>
                <a:lnTo>
                  <a:pt x="65" y="108"/>
                </a:lnTo>
                <a:lnTo>
                  <a:pt x="0" y="108"/>
                </a:lnTo>
                <a:lnTo>
                  <a:pt x="22" y="3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53" name="Freeform 65"/>
          <p:cNvSpPr/>
          <p:nvPr/>
        </p:nvSpPr>
        <p:spPr>
          <a:xfrm>
            <a:off x="6332538" y="2244725"/>
            <a:ext cx="104775" cy="1042988"/>
          </a:xfrm>
          <a:custGeom>
            <a:avLst/>
            <a:gdLst>
              <a:gd name="txL" fmla="*/ 0 w 164"/>
              <a:gd name="txT" fmla="*/ 0 h 1644"/>
              <a:gd name="txR" fmla="*/ 164 w 164"/>
              <a:gd name="txB" fmla="*/ 1644 h 1644"/>
            </a:gdLst>
            <a:ahLst/>
            <a:cxnLst>
              <a:cxn ang="0">
                <a:pos x="7028" y="40603"/>
              </a:cxn>
              <a:cxn ang="0">
                <a:pos x="0" y="6344"/>
              </a:cxn>
              <a:cxn ang="0">
                <a:pos x="14055" y="0"/>
              </a:cxn>
              <a:cxn ang="0">
                <a:pos x="28110" y="6344"/>
              </a:cxn>
              <a:cxn ang="0">
                <a:pos x="49193" y="13323"/>
              </a:cxn>
              <a:cxn ang="0">
                <a:pos x="76665" y="40603"/>
              </a:cxn>
              <a:cxn ang="0">
                <a:pos x="97747" y="75496"/>
              </a:cxn>
              <a:cxn ang="0">
                <a:pos x="104775" y="109755"/>
              </a:cxn>
              <a:cxn ang="0">
                <a:pos x="97747" y="137035"/>
              </a:cxn>
              <a:cxn ang="0">
                <a:pos x="90720" y="150992"/>
              </a:cxn>
              <a:cxn ang="0">
                <a:pos x="90720" y="164315"/>
              </a:cxn>
              <a:cxn ang="0">
                <a:pos x="90720" y="198574"/>
              </a:cxn>
              <a:cxn ang="0">
                <a:pos x="90720" y="232832"/>
              </a:cxn>
              <a:cxn ang="0">
                <a:pos x="90720" y="274070"/>
              </a:cxn>
              <a:cxn ang="0">
                <a:pos x="90720" y="322286"/>
              </a:cxn>
              <a:cxn ang="0">
                <a:pos x="90720" y="383825"/>
              </a:cxn>
              <a:cxn ang="0">
                <a:pos x="90720" y="452342"/>
              </a:cxn>
              <a:cxn ang="0">
                <a:pos x="90720" y="521494"/>
              </a:cxn>
              <a:cxn ang="0">
                <a:pos x="90720" y="583033"/>
              </a:cxn>
              <a:cxn ang="0">
                <a:pos x="90720" y="638227"/>
              </a:cxn>
              <a:cxn ang="0">
                <a:pos x="90720" y="685809"/>
              </a:cxn>
              <a:cxn ang="0">
                <a:pos x="90720" y="727046"/>
              </a:cxn>
              <a:cxn ang="0">
                <a:pos x="90720" y="761305"/>
              </a:cxn>
              <a:cxn ang="0">
                <a:pos x="90720" y="789220"/>
              </a:cxn>
              <a:cxn ang="0">
                <a:pos x="97747" y="809521"/>
              </a:cxn>
              <a:cxn ang="0">
                <a:pos x="97747" y="885017"/>
              </a:cxn>
              <a:cxn ang="0">
                <a:pos x="90720" y="967492"/>
              </a:cxn>
              <a:cxn ang="0">
                <a:pos x="76665" y="1001751"/>
              </a:cxn>
              <a:cxn ang="0">
                <a:pos x="69637" y="1022052"/>
              </a:cxn>
              <a:cxn ang="0">
                <a:pos x="62609" y="1036009"/>
              </a:cxn>
              <a:cxn ang="0">
                <a:pos x="62609" y="1042988"/>
              </a:cxn>
              <a:cxn ang="0">
                <a:pos x="49193" y="1029031"/>
              </a:cxn>
              <a:cxn ang="0">
                <a:pos x="35138" y="994772"/>
              </a:cxn>
              <a:cxn ang="0">
                <a:pos x="28110" y="967492"/>
              </a:cxn>
              <a:cxn ang="0">
                <a:pos x="21083" y="919276"/>
              </a:cxn>
              <a:cxn ang="0">
                <a:pos x="21083" y="871060"/>
              </a:cxn>
              <a:cxn ang="0">
                <a:pos x="28110" y="802543"/>
              </a:cxn>
              <a:cxn ang="0">
                <a:pos x="28110" y="727046"/>
              </a:cxn>
              <a:cxn ang="0">
                <a:pos x="35138" y="631249"/>
              </a:cxn>
              <a:cxn ang="0">
                <a:pos x="35138" y="514515"/>
              </a:cxn>
              <a:cxn ang="0">
                <a:pos x="35138" y="383825"/>
              </a:cxn>
              <a:cxn ang="0">
                <a:pos x="35138" y="315307"/>
              </a:cxn>
              <a:cxn ang="0">
                <a:pos x="35138" y="260747"/>
              </a:cxn>
              <a:cxn ang="0">
                <a:pos x="28110" y="205552"/>
              </a:cxn>
              <a:cxn ang="0">
                <a:pos x="28110" y="164315"/>
              </a:cxn>
              <a:cxn ang="0">
                <a:pos x="28110" y="123078"/>
              </a:cxn>
              <a:cxn ang="0">
                <a:pos x="21083" y="95798"/>
              </a:cxn>
              <a:cxn ang="0">
                <a:pos x="14055" y="75496"/>
              </a:cxn>
              <a:cxn ang="0">
                <a:pos x="14055" y="61539"/>
              </a:cxn>
            </a:cxnLst>
            <a:rect l="txL" t="txT" r="txR" b="txB"/>
            <a:pathLst>
              <a:path w="164" h="1644">
                <a:moveTo>
                  <a:pt x="22" y="97"/>
                </a:moveTo>
                <a:lnTo>
                  <a:pt x="11" y="64"/>
                </a:lnTo>
                <a:lnTo>
                  <a:pt x="0" y="32"/>
                </a:lnTo>
                <a:lnTo>
                  <a:pt x="0" y="10"/>
                </a:lnTo>
                <a:lnTo>
                  <a:pt x="11" y="0"/>
                </a:lnTo>
                <a:lnTo>
                  <a:pt x="22" y="0"/>
                </a:lnTo>
                <a:lnTo>
                  <a:pt x="33" y="0"/>
                </a:lnTo>
                <a:lnTo>
                  <a:pt x="44" y="10"/>
                </a:lnTo>
                <a:lnTo>
                  <a:pt x="55" y="10"/>
                </a:lnTo>
                <a:lnTo>
                  <a:pt x="77" y="21"/>
                </a:lnTo>
                <a:lnTo>
                  <a:pt x="98" y="32"/>
                </a:lnTo>
                <a:lnTo>
                  <a:pt x="120" y="64"/>
                </a:lnTo>
                <a:lnTo>
                  <a:pt x="142" y="97"/>
                </a:lnTo>
                <a:lnTo>
                  <a:pt x="153" y="119"/>
                </a:lnTo>
                <a:lnTo>
                  <a:pt x="164" y="129"/>
                </a:lnTo>
                <a:lnTo>
                  <a:pt x="164" y="173"/>
                </a:lnTo>
                <a:lnTo>
                  <a:pt x="153" y="183"/>
                </a:lnTo>
                <a:lnTo>
                  <a:pt x="153" y="216"/>
                </a:lnTo>
                <a:lnTo>
                  <a:pt x="153" y="227"/>
                </a:lnTo>
                <a:lnTo>
                  <a:pt x="142" y="238"/>
                </a:lnTo>
                <a:lnTo>
                  <a:pt x="142" y="248"/>
                </a:lnTo>
                <a:lnTo>
                  <a:pt x="142" y="259"/>
                </a:lnTo>
                <a:lnTo>
                  <a:pt x="142" y="281"/>
                </a:lnTo>
                <a:lnTo>
                  <a:pt x="142" y="313"/>
                </a:lnTo>
                <a:lnTo>
                  <a:pt x="142" y="335"/>
                </a:lnTo>
                <a:lnTo>
                  <a:pt x="142" y="367"/>
                </a:lnTo>
                <a:lnTo>
                  <a:pt x="142" y="400"/>
                </a:lnTo>
                <a:lnTo>
                  <a:pt x="142" y="432"/>
                </a:lnTo>
                <a:lnTo>
                  <a:pt x="142" y="475"/>
                </a:lnTo>
                <a:lnTo>
                  <a:pt x="142" y="508"/>
                </a:lnTo>
                <a:lnTo>
                  <a:pt x="142" y="562"/>
                </a:lnTo>
                <a:lnTo>
                  <a:pt x="142" y="605"/>
                </a:lnTo>
                <a:lnTo>
                  <a:pt x="142" y="659"/>
                </a:lnTo>
                <a:lnTo>
                  <a:pt x="142" y="713"/>
                </a:lnTo>
                <a:lnTo>
                  <a:pt x="142" y="768"/>
                </a:lnTo>
                <a:lnTo>
                  <a:pt x="142" y="822"/>
                </a:lnTo>
                <a:lnTo>
                  <a:pt x="142" y="865"/>
                </a:lnTo>
                <a:lnTo>
                  <a:pt x="142" y="919"/>
                </a:lnTo>
                <a:lnTo>
                  <a:pt x="142" y="962"/>
                </a:lnTo>
                <a:lnTo>
                  <a:pt x="142" y="1006"/>
                </a:lnTo>
                <a:lnTo>
                  <a:pt x="142" y="1049"/>
                </a:lnTo>
                <a:lnTo>
                  <a:pt x="142" y="1081"/>
                </a:lnTo>
                <a:lnTo>
                  <a:pt x="142" y="1114"/>
                </a:lnTo>
                <a:lnTo>
                  <a:pt x="142" y="1146"/>
                </a:lnTo>
                <a:lnTo>
                  <a:pt x="142" y="1179"/>
                </a:lnTo>
                <a:lnTo>
                  <a:pt x="142" y="1200"/>
                </a:lnTo>
                <a:lnTo>
                  <a:pt x="142" y="1222"/>
                </a:lnTo>
                <a:lnTo>
                  <a:pt x="142" y="1244"/>
                </a:lnTo>
                <a:lnTo>
                  <a:pt x="153" y="1265"/>
                </a:lnTo>
                <a:lnTo>
                  <a:pt x="153" y="1276"/>
                </a:lnTo>
                <a:lnTo>
                  <a:pt x="153" y="1341"/>
                </a:lnTo>
                <a:lnTo>
                  <a:pt x="153" y="1395"/>
                </a:lnTo>
                <a:lnTo>
                  <a:pt x="142" y="1460"/>
                </a:lnTo>
                <a:lnTo>
                  <a:pt x="142" y="1525"/>
                </a:lnTo>
                <a:lnTo>
                  <a:pt x="131" y="1557"/>
                </a:lnTo>
                <a:lnTo>
                  <a:pt x="120" y="1579"/>
                </a:lnTo>
                <a:lnTo>
                  <a:pt x="120" y="1600"/>
                </a:lnTo>
                <a:lnTo>
                  <a:pt x="109" y="1611"/>
                </a:lnTo>
                <a:lnTo>
                  <a:pt x="109" y="1622"/>
                </a:lnTo>
                <a:lnTo>
                  <a:pt x="98" y="1633"/>
                </a:lnTo>
                <a:lnTo>
                  <a:pt x="98" y="1644"/>
                </a:lnTo>
                <a:lnTo>
                  <a:pt x="88" y="1644"/>
                </a:lnTo>
                <a:lnTo>
                  <a:pt x="77" y="1622"/>
                </a:lnTo>
                <a:lnTo>
                  <a:pt x="66" y="1600"/>
                </a:lnTo>
                <a:lnTo>
                  <a:pt x="55" y="1568"/>
                </a:lnTo>
                <a:lnTo>
                  <a:pt x="44" y="1546"/>
                </a:lnTo>
                <a:lnTo>
                  <a:pt x="44" y="1525"/>
                </a:lnTo>
                <a:lnTo>
                  <a:pt x="33" y="1492"/>
                </a:lnTo>
                <a:lnTo>
                  <a:pt x="33" y="1449"/>
                </a:lnTo>
                <a:lnTo>
                  <a:pt x="33" y="1417"/>
                </a:lnTo>
                <a:lnTo>
                  <a:pt x="33" y="1373"/>
                </a:lnTo>
                <a:lnTo>
                  <a:pt x="33" y="1319"/>
                </a:lnTo>
                <a:lnTo>
                  <a:pt x="44" y="1265"/>
                </a:lnTo>
                <a:lnTo>
                  <a:pt x="44" y="1211"/>
                </a:lnTo>
                <a:lnTo>
                  <a:pt x="44" y="1146"/>
                </a:lnTo>
                <a:lnTo>
                  <a:pt x="44" y="1070"/>
                </a:lnTo>
                <a:lnTo>
                  <a:pt x="55" y="995"/>
                </a:lnTo>
                <a:lnTo>
                  <a:pt x="55" y="908"/>
                </a:lnTo>
                <a:lnTo>
                  <a:pt x="55" y="811"/>
                </a:lnTo>
                <a:lnTo>
                  <a:pt x="55" y="713"/>
                </a:lnTo>
                <a:lnTo>
                  <a:pt x="55" y="605"/>
                </a:lnTo>
                <a:lnTo>
                  <a:pt x="55" y="551"/>
                </a:lnTo>
                <a:lnTo>
                  <a:pt x="55" y="497"/>
                </a:lnTo>
                <a:lnTo>
                  <a:pt x="55" y="454"/>
                </a:lnTo>
                <a:lnTo>
                  <a:pt x="55" y="411"/>
                </a:lnTo>
                <a:lnTo>
                  <a:pt x="44" y="367"/>
                </a:lnTo>
                <a:lnTo>
                  <a:pt x="44" y="324"/>
                </a:lnTo>
                <a:lnTo>
                  <a:pt x="44" y="292"/>
                </a:lnTo>
                <a:lnTo>
                  <a:pt x="44" y="259"/>
                </a:lnTo>
                <a:lnTo>
                  <a:pt x="44" y="227"/>
                </a:lnTo>
                <a:lnTo>
                  <a:pt x="44" y="194"/>
                </a:lnTo>
                <a:lnTo>
                  <a:pt x="33" y="173"/>
                </a:lnTo>
                <a:lnTo>
                  <a:pt x="33" y="151"/>
                </a:lnTo>
                <a:lnTo>
                  <a:pt x="33" y="129"/>
                </a:lnTo>
                <a:lnTo>
                  <a:pt x="22" y="119"/>
                </a:lnTo>
                <a:lnTo>
                  <a:pt x="22" y="108"/>
                </a:lnTo>
                <a:lnTo>
                  <a:pt x="22" y="97"/>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7949" name="Freeform 61"/>
          <p:cNvSpPr/>
          <p:nvPr/>
        </p:nvSpPr>
        <p:spPr>
          <a:xfrm>
            <a:off x="7078663" y="1941513"/>
            <a:ext cx="511175" cy="1065212"/>
          </a:xfrm>
          <a:custGeom>
            <a:avLst/>
            <a:gdLst>
              <a:gd name="txL" fmla="*/ 0 w 805"/>
              <a:gd name="txT" fmla="*/ 0 h 1676"/>
              <a:gd name="txR" fmla="*/ 805 w 805"/>
              <a:gd name="txB" fmla="*/ 1676 h 1676"/>
            </a:gdLst>
            <a:ahLst/>
            <a:cxnLst>
              <a:cxn ang="0">
                <a:pos x="511175" y="962250"/>
              </a:cxn>
              <a:cxn ang="0">
                <a:pos x="504825" y="989579"/>
              </a:cxn>
              <a:cxn ang="0">
                <a:pos x="469900" y="1023900"/>
              </a:cxn>
              <a:cxn ang="0">
                <a:pos x="407670" y="1051865"/>
              </a:cxn>
              <a:cxn ang="0">
                <a:pos x="331470" y="1065212"/>
              </a:cxn>
              <a:cxn ang="0">
                <a:pos x="269240" y="1065212"/>
              </a:cxn>
              <a:cxn ang="0">
                <a:pos x="165735" y="1065212"/>
              </a:cxn>
              <a:cxn ang="0">
                <a:pos x="117475" y="1051865"/>
              </a:cxn>
              <a:cxn ang="0">
                <a:pos x="83185" y="1037883"/>
              </a:cxn>
              <a:cxn ang="0">
                <a:pos x="48260" y="996571"/>
              </a:cxn>
              <a:cxn ang="0">
                <a:pos x="27940" y="948268"/>
              </a:cxn>
              <a:cxn ang="0">
                <a:pos x="13970" y="879626"/>
              </a:cxn>
              <a:cxn ang="0">
                <a:pos x="6985" y="797002"/>
              </a:cxn>
              <a:cxn ang="0">
                <a:pos x="6985" y="701032"/>
              </a:cxn>
              <a:cxn ang="0">
                <a:pos x="13970" y="577096"/>
              </a:cxn>
              <a:cxn ang="0">
                <a:pos x="20955" y="425831"/>
              </a:cxn>
              <a:cxn ang="0">
                <a:pos x="20955" y="274565"/>
              </a:cxn>
              <a:cxn ang="0">
                <a:pos x="27940" y="171603"/>
              </a:cxn>
              <a:cxn ang="0">
                <a:pos x="20955" y="95971"/>
              </a:cxn>
              <a:cxn ang="0">
                <a:pos x="6985" y="34321"/>
              </a:cxn>
              <a:cxn ang="0">
                <a:pos x="0" y="6356"/>
              </a:cxn>
              <a:cxn ang="0">
                <a:pos x="20955" y="0"/>
              </a:cxn>
              <a:cxn ang="0">
                <a:pos x="62230" y="20338"/>
              </a:cxn>
              <a:cxn ang="0">
                <a:pos x="103505" y="61650"/>
              </a:cxn>
              <a:cxn ang="0">
                <a:pos x="124460" y="81988"/>
              </a:cxn>
              <a:cxn ang="0">
                <a:pos x="117475" y="102962"/>
              </a:cxn>
              <a:cxn ang="0">
                <a:pos x="110490" y="144274"/>
              </a:cxn>
              <a:cxn ang="0">
                <a:pos x="96520" y="212915"/>
              </a:cxn>
              <a:cxn ang="0">
                <a:pos x="83185" y="329860"/>
              </a:cxn>
              <a:cxn ang="0">
                <a:pos x="76200" y="494472"/>
              </a:cxn>
              <a:cxn ang="0">
                <a:pos x="69215" y="591078"/>
              </a:cxn>
              <a:cxn ang="0">
                <a:pos x="69215" y="673702"/>
              </a:cxn>
              <a:cxn ang="0">
                <a:pos x="62230" y="735352"/>
              </a:cxn>
              <a:cxn ang="0">
                <a:pos x="62230" y="790647"/>
              </a:cxn>
              <a:cxn ang="0">
                <a:pos x="69215" y="824967"/>
              </a:cxn>
              <a:cxn ang="0">
                <a:pos x="76200" y="872635"/>
              </a:cxn>
              <a:cxn ang="0">
                <a:pos x="96520" y="920938"/>
              </a:cxn>
              <a:cxn ang="0">
                <a:pos x="165735" y="962250"/>
              </a:cxn>
              <a:cxn ang="0">
                <a:pos x="269240" y="969241"/>
              </a:cxn>
              <a:cxn ang="0">
                <a:pos x="359410" y="941912"/>
              </a:cxn>
              <a:cxn ang="0">
                <a:pos x="393700" y="906956"/>
              </a:cxn>
              <a:cxn ang="0">
                <a:pos x="414655" y="852297"/>
              </a:cxn>
              <a:cxn ang="0">
                <a:pos x="428625" y="769673"/>
              </a:cxn>
              <a:cxn ang="0">
                <a:pos x="435610" y="715014"/>
              </a:cxn>
              <a:cxn ang="0">
                <a:pos x="442595" y="687049"/>
              </a:cxn>
              <a:cxn ang="0">
                <a:pos x="455930" y="694040"/>
              </a:cxn>
              <a:cxn ang="0">
                <a:pos x="462915" y="735352"/>
              </a:cxn>
              <a:cxn ang="0">
                <a:pos x="476885" y="797002"/>
              </a:cxn>
              <a:cxn ang="0">
                <a:pos x="483870" y="872635"/>
              </a:cxn>
              <a:cxn ang="0">
                <a:pos x="497840" y="927929"/>
              </a:cxn>
              <a:cxn ang="0">
                <a:pos x="504825" y="948268"/>
              </a:cxn>
            </a:cxnLst>
            <a:rect l="txL" t="txT" r="txR" b="txB"/>
            <a:pathLst>
              <a:path w="805" h="1676">
                <a:moveTo>
                  <a:pt x="795" y="1492"/>
                </a:moveTo>
                <a:lnTo>
                  <a:pt x="795" y="1503"/>
                </a:lnTo>
                <a:lnTo>
                  <a:pt x="805" y="1514"/>
                </a:lnTo>
                <a:lnTo>
                  <a:pt x="805" y="1536"/>
                </a:lnTo>
                <a:lnTo>
                  <a:pt x="805" y="1546"/>
                </a:lnTo>
                <a:lnTo>
                  <a:pt x="795" y="1557"/>
                </a:lnTo>
                <a:lnTo>
                  <a:pt x="795" y="1568"/>
                </a:lnTo>
                <a:lnTo>
                  <a:pt x="773" y="1590"/>
                </a:lnTo>
                <a:lnTo>
                  <a:pt x="740" y="1611"/>
                </a:lnTo>
                <a:lnTo>
                  <a:pt x="707" y="1633"/>
                </a:lnTo>
                <a:lnTo>
                  <a:pt x="675" y="1644"/>
                </a:lnTo>
                <a:lnTo>
                  <a:pt x="642" y="1655"/>
                </a:lnTo>
                <a:lnTo>
                  <a:pt x="599" y="1665"/>
                </a:lnTo>
                <a:lnTo>
                  <a:pt x="544" y="1676"/>
                </a:lnTo>
                <a:lnTo>
                  <a:pt x="522" y="1676"/>
                </a:lnTo>
                <a:lnTo>
                  <a:pt x="490" y="1676"/>
                </a:lnTo>
                <a:lnTo>
                  <a:pt x="457" y="1676"/>
                </a:lnTo>
                <a:lnTo>
                  <a:pt x="424" y="1676"/>
                </a:lnTo>
                <a:lnTo>
                  <a:pt x="348" y="1676"/>
                </a:lnTo>
                <a:lnTo>
                  <a:pt x="283" y="1676"/>
                </a:lnTo>
                <a:lnTo>
                  <a:pt x="261" y="1676"/>
                </a:lnTo>
                <a:lnTo>
                  <a:pt x="229" y="1665"/>
                </a:lnTo>
                <a:lnTo>
                  <a:pt x="207" y="1665"/>
                </a:lnTo>
                <a:lnTo>
                  <a:pt x="185" y="1655"/>
                </a:lnTo>
                <a:lnTo>
                  <a:pt x="163" y="1655"/>
                </a:lnTo>
                <a:lnTo>
                  <a:pt x="141" y="1644"/>
                </a:lnTo>
                <a:lnTo>
                  <a:pt x="131" y="1633"/>
                </a:lnTo>
                <a:lnTo>
                  <a:pt x="109" y="1611"/>
                </a:lnTo>
                <a:lnTo>
                  <a:pt x="87" y="1590"/>
                </a:lnTo>
                <a:lnTo>
                  <a:pt x="76" y="1568"/>
                </a:lnTo>
                <a:lnTo>
                  <a:pt x="65" y="1546"/>
                </a:lnTo>
                <a:lnTo>
                  <a:pt x="54" y="1514"/>
                </a:lnTo>
                <a:lnTo>
                  <a:pt x="44" y="1492"/>
                </a:lnTo>
                <a:lnTo>
                  <a:pt x="33" y="1460"/>
                </a:lnTo>
                <a:lnTo>
                  <a:pt x="22" y="1427"/>
                </a:lnTo>
                <a:lnTo>
                  <a:pt x="22" y="1384"/>
                </a:lnTo>
                <a:lnTo>
                  <a:pt x="11" y="1341"/>
                </a:lnTo>
                <a:lnTo>
                  <a:pt x="11" y="1298"/>
                </a:lnTo>
                <a:lnTo>
                  <a:pt x="11" y="1254"/>
                </a:lnTo>
                <a:lnTo>
                  <a:pt x="11" y="1211"/>
                </a:lnTo>
                <a:lnTo>
                  <a:pt x="11" y="1157"/>
                </a:lnTo>
                <a:lnTo>
                  <a:pt x="11" y="1103"/>
                </a:lnTo>
                <a:lnTo>
                  <a:pt x="11" y="1038"/>
                </a:lnTo>
                <a:lnTo>
                  <a:pt x="11" y="973"/>
                </a:lnTo>
                <a:lnTo>
                  <a:pt x="22" y="908"/>
                </a:lnTo>
                <a:lnTo>
                  <a:pt x="22" y="833"/>
                </a:lnTo>
                <a:lnTo>
                  <a:pt x="22" y="746"/>
                </a:lnTo>
                <a:lnTo>
                  <a:pt x="33" y="670"/>
                </a:lnTo>
                <a:lnTo>
                  <a:pt x="33" y="584"/>
                </a:lnTo>
                <a:lnTo>
                  <a:pt x="33" y="508"/>
                </a:lnTo>
                <a:lnTo>
                  <a:pt x="33" y="432"/>
                </a:lnTo>
                <a:lnTo>
                  <a:pt x="44" y="378"/>
                </a:lnTo>
                <a:lnTo>
                  <a:pt x="44" y="324"/>
                </a:lnTo>
                <a:lnTo>
                  <a:pt x="44" y="270"/>
                </a:lnTo>
                <a:lnTo>
                  <a:pt x="44" y="238"/>
                </a:lnTo>
                <a:lnTo>
                  <a:pt x="44" y="205"/>
                </a:lnTo>
                <a:lnTo>
                  <a:pt x="33" y="151"/>
                </a:lnTo>
                <a:lnTo>
                  <a:pt x="22" y="119"/>
                </a:lnTo>
                <a:lnTo>
                  <a:pt x="11" y="75"/>
                </a:lnTo>
                <a:lnTo>
                  <a:pt x="11" y="54"/>
                </a:lnTo>
                <a:lnTo>
                  <a:pt x="0" y="32"/>
                </a:lnTo>
                <a:lnTo>
                  <a:pt x="0" y="10"/>
                </a:lnTo>
                <a:lnTo>
                  <a:pt x="11" y="10"/>
                </a:lnTo>
                <a:lnTo>
                  <a:pt x="22" y="0"/>
                </a:lnTo>
                <a:lnTo>
                  <a:pt x="33" y="0"/>
                </a:lnTo>
                <a:lnTo>
                  <a:pt x="44" y="10"/>
                </a:lnTo>
                <a:lnTo>
                  <a:pt x="65" y="10"/>
                </a:lnTo>
                <a:lnTo>
                  <a:pt x="98" y="32"/>
                </a:lnTo>
                <a:lnTo>
                  <a:pt x="131" y="54"/>
                </a:lnTo>
                <a:lnTo>
                  <a:pt x="152" y="75"/>
                </a:lnTo>
                <a:lnTo>
                  <a:pt x="163" y="97"/>
                </a:lnTo>
                <a:lnTo>
                  <a:pt x="185" y="108"/>
                </a:lnTo>
                <a:lnTo>
                  <a:pt x="196" y="119"/>
                </a:lnTo>
                <a:lnTo>
                  <a:pt x="196" y="129"/>
                </a:lnTo>
                <a:lnTo>
                  <a:pt x="196" y="140"/>
                </a:lnTo>
                <a:lnTo>
                  <a:pt x="185" y="151"/>
                </a:lnTo>
                <a:lnTo>
                  <a:pt x="185" y="162"/>
                </a:lnTo>
                <a:lnTo>
                  <a:pt x="185" y="183"/>
                </a:lnTo>
                <a:lnTo>
                  <a:pt x="174" y="205"/>
                </a:lnTo>
                <a:lnTo>
                  <a:pt x="174" y="227"/>
                </a:lnTo>
                <a:lnTo>
                  <a:pt x="174" y="248"/>
                </a:lnTo>
                <a:lnTo>
                  <a:pt x="163" y="292"/>
                </a:lnTo>
                <a:lnTo>
                  <a:pt x="152" y="335"/>
                </a:lnTo>
                <a:lnTo>
                  <a:pt x="152" y="389"/>
                </a:lnTo>
                <a:lnTo>
                  <a:pt x="141" y="443"/>
                </a:lnTo>
                <a:lnTo>
                  <a:pt x="131" y="519"/>
                </a:lnTo>
                <a:lnTo>
                  <a:pt x="131" y="595"/>
                </a:lnTo>
                <a:lnTo>
                  <a:pt x="120" y="681"/>
                </a:lnTo>
                <a:lnTo>
                  <a:pt x="120" y="778"/>
                </a:lnTo>
                <a:lnTo>
                  <a:pt x="120" y="833"/>
                </a:lnTo>
                <a:lnTo>
                  <a:pt x="109" y="887"/>
                </a:lnTo>
                <a:lnTo>
                  <a:pt x="109" y="930"/>
                </a:lnTo>
                <a:lnTo>
                  <a:pt x="109" y="973"/>
                </a:lnTo>
                <a:lnTo>
                  <a:pt x="109" y="1016"/>
                </a:lnTo>
                <a:lnTo>
                  <a:pt x="109" y="1060"/>
                </a:lnTo>
                <a:lnTo>
                  <a:pt x="109" y="1092"/>
                </a:lnTo>
                <a:lnTo>
                  <a:pt x="98" y="1125"/>
                </a:lnTo>
                <a:lnTo>
                  <a:pt x="98" y="1157"/>
                </a:lnTo>
                <a:lnTo>
                  <a:pt x="98" y="1189"/>
                </a:lnTo>
                <a:lnTo>
                  <a:pt x="98" y="1222"/>
                </a:lnTo>
                <a:lnTo>
                  <a:pt x="98" y="1244"/>
                </a:lnTo>
                <a:lnTo>
                  <a:pt x="98" y="1265"/>
                </a:lnTo>
                <a:lnTo>
                  <a:pt x="98" y="1287"/>
                </a:lnTo>
                <a:lnTo>
                  <a:pt x="109" y="1298"/>
                </a:lnTo>
                <a:lnTo>
                  <a:pt x="109" y="1319"/>
                </a:lnTo>
                <a:lnTo>
                  <a:pt x="109" y="1341"/>
                </a:lnTo>
                <a:lnTo>
                  <a:pt x="120" y="1373"/>
                </a:lnTo>
                <a:lnTo>
                  <a:pt x="120" y="1395"/>
                </a:lnTo>
                <a:lnTo>
                  <a:pt x="131" y="1417"/>
                </a:lnTo>
                <a:lnTo>
                  <a:pt x="152" y="1449"/>
                </a:lnTo>
                <a:lnTo>
                  <a:pt x="185" y="1482"/>
                </a:lnTo>
                <a:lnTo>
                  <a:pt x="218" y="1503"/>
                </a:lnTo>
                <a:lnTo>
                  <a:pt x="261" y="1514"/>
                </a:lnTo>
                <a:lnTo>
                  <a:pt x="316" y="1525"/>
                </a:lnTo>
                <a:lnTo>
                  <a:pt x="370" y="1525"/>
                </a:lnTo>
                <a:lnTo>
                  <a:pt x="424" y="1525"/>
                </a:lnTo>
                <a:lnTo>
                  <a:pt x="468" y="1514"/>
                </a:lnTo>
                <a:lnTo>
                  <a:pt x="522" y="1503"/>
                </a:lnTo>
                <a:lnTo>
                  <a:pt x="566" y="1482"/>
                </a:lnTo>
                <a:lnTo>
                  <a:pt x="588" y="1471"/>
                </a:lnTo>
                <a:lnTo>
                  <a:pt x="599" y="1449"/>
                </a:lnTo>
                <a:lnTo>
                  <a:pt x="620" y="1427"/>
                </a:lnTo>
                <a:lnTo>
                  <a:pt x="631" y="1395"/>
                </a:lnTo>
                <a:lnTo>
                  <a:pt x="642" y="1373"/>
                </a:lnTo>
                <a:lnTo>
                  <a:pt x="653" y="1341"/>
                </a:lnTo>
                <a:lnTo>
                  <a:pt x="664" y="1298"/>
                </a:lnTo>
                <a:lnTo>
                  <a:pt x="675" y="1254"/>
                </a:lnTo>
                <a:lnTo>
                  <a:pt x="675" y="1211"/>
                </a:lnTo>
                <a:lnTo>
                  <a:pt x="675" y="1179"/>
                </a:lnTo>
                <a:lnTo>
                  <a:pt x="686" y="1146"/>
                </a:lnTo>
                <a:lnTo>
                  <a:pt x="686" y="1125"/>
                </a:lnTo>
                <a:lnTo>
                  <a:pt x="697" y="1103"/>
                </a:lnTo>
                <a:lnTo>
                  <a:pt x="697" y="1092"/>
                </a:lnTo>
                <a:lnTo>
                  <a:pt x="697" y="1081"/>
                </a:lnTo>
                <a:lnTo>
                  <a:pt x="707" y="1081"/>
                </a:lnTo>
                <a:lnTo>
                  <a:pt x="718" y="1092"/>
                </a:lnTo>
                <a:lnTo>
                  <a:pt x="718" y="1114"/>
                </a:lnTo>
                <a:lnTo>
                  <a:pt x="729" y="1135"/>
                </a:lnTo>
                <a:lnTo>
                  <a:pt x="729" y="1157"/>
                </a:lnTo>
                <a:lnTo>
                  <a:pt x="740" y="1189"/>
                </a:lnTo>
                <a:lnTo>
                  <a:pt x="740" y="1222"/>
                </a:lnTo>
                <a:lnTo>
                  <a:pt x="751" y="1254"/>
                </a:lnTo>
                <a:lnTo>
                  <a:pt x="751" y="1298"/>
                </a:lnTo>
                <a:lnTo>
                  <a:pt x="762" y="1341"/>
                </a:lnTo>
                <a:lnTo>
                  <a:pt x="762" y="1373"/>
                </a:lnTo>
                <a:lnTo>
                  <a:pt x="773" y="1406"/>
                </a:lnTo>
                <a:lnTo>
                  <a:pt x="773" y="1438"/>
                </a:lnTo>
                <a:lnTo>
                  <a:pt x="784" y="1460"/>
                </a:lnTo>
                <a:lnTo>
                  <a:pt x="784" y="1482"/>
                </a:lnTo>
                <a:lnTo>
                  <a:pt x="795" y="149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7435" name="TextBox 2"/>
          <p:cNvSpPr txBox="1"/>
          <p:nvPr/>
        </p:nvSpPr>
        <p:spPr>
          <a:xfrm>
            <a:off x="604838" y="1752600"/>
            <a:ext cx="2043112" cy="1016000"/>
          </a:xfrm>
          <a:prstGeom prst="rect">
            <a:avLst/>
          </a:prstGeom>
          <a:noFill/>
          <a:ln w="9525">
            <a:noFill/>
          </a:ln>
        </p:spPr>
        <p:txBody>
          <a:bodyPr>
            <a:spAutoFit/>
          </a:bodyPr>
          <a:lstStyle/>
          <a:p>
            <a:r>
              <a:rPr lang="zh-CN" altLang="en-US" sz="6000">
                <a:latin typeface="楷体" panose="02010609060101010101" pitchFamily="49" charset="-122"/>
                <a:ea typeface="楷体" panose="02010609060101010101" pitchFamily="49" charset="-122"/>
              </a:rPr>
              <a:t>皮</a:t>
            </a:r>
            <a:r>
              <a:rPr lang="zh-CN" altLang="en-US" sz="6000">
                <a:solidFill>
                  <a:srgbClr val="FF0000"/>
                </a:solidFill>
                <a:latin typeface="楷体" panose="02010609060101010101" pitchFamily="49" charset="-122"/>
                <a:ea typeface="楷体" panose="02010609060101010101" pitchFamily="49" charset="-122"/>
              </a:rPr>
              <a:t>靴</a:t>
            </a:r>
            <a:endParaRPr lang="zh-CN" altLang="en-US" sz="6000">
              <a:solidFill>
                <a:srgbClr val="FF0000"/>
              </a:solidFill>
              <a:latin typeface="楷体" panose="02010609060101010101" pitchFamily="49" charset="-122"/>
              <a:ea typeface="楷体" panose="02010609060101010101" pitchFamily="49" charset="-122"/>
            </a:endParaRPr>
          </a:p>
        </p:txBody>
      </p:sp>
      <p:sp>
        <p:nvSpPr>
          <p:cNvPr id="26" name="矩形 2"/>
          <p:cNvSpPr>
            <a:spLocks noChangeArrowheads="1"/>
          </p:cNvSpPr>
          <p:nvPr/>
        </p:nvSpPr>
        <p:spPr bwMode="auto">
          <a:xfrm>
            <a:off x="5324737" y="3666300"/>
            <a:ext cx="3735951" cy="106182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100" b="1" i="0" u="none" strike="noStrike" kern="1200" cap="none" spc="0" normalizeH="0" baseline="0" noProof="0">
                <a:ln>
                  <a:noFill/>
                </a:ln>
                <a:solidFill>
                  <a:srgbClr val="0000FF"/>
                </a:solidFill>
                <a:effectLst/>
                <a:uLnTx/>
                <a:uFillTx/>
                <a:latin typeface="宋体" panose="02010600030101010101" pitchFamily="2" charset="-122"/>
                <a:ea typeface="+mn-ea"/>
                <a:cs typeface="+mn-cs"/>
              </a:rPr>
              <a:t>书写指导：</a:t>
            </a:r>
            <a:r>
              <a:rPr kumimoji="0" lang="zh-CN" altLang="en-US" sz="2100" b="1" i="0" u="none" strike="noStrike" kern="1200" cap="none" spc="0" normalizeH="0" baseline="0" noProof="0">
                <a:ln>
                  <a:noFill/>
                </a:ln>
                <a:solidFill>
                  <a:schemeClr val="tx1"/>
                </a:solidFill>
                <a:effectLst/>
                <a:uLnTx/>
                <a:uFillTx/>
                <a:latin typeface="宋体" panose="02010600030101010101" pitchFamily="2" charset="-122"/>
                <a:ea typeface="+mn-ea"/>
                <a:cs typeface="+mn-cs"/>
              </a:rPr>
              <a:t>革字窄长、上边与艹不同、口字要扁、下横上拉要长，匕字竖长弯横要短。</a:t>
            </a:r>
            <a:endParaRPr kumimoji="0" lang="zh-CN" altLang="en-US" sz="2100" b="1"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27" name="矩形 4"/>
          <p:cNvSpPr/>
          <p:nvPr/>
        </p:nvSpPr>
        <p:spPr>
          <a:xfrm>
            <a:off x="2635250" y="1914525"/>
            <a:ext cx="1216025" cy="1323975"/>
          </a:xfrm>
          <a:prstGeom prst="rect">
            <a:avLst/>
          </a:prstGeom>
          <a:noFill/>
          <a:ln w="9525">
            <a:noFill/>
          </a:ln>
        </p:spPr>
        <p:txBody>
          <a:bodyPr wrap="none">
            <a:spAutoFit/>
          </a:bodyPr>
          <a:lstStyle/>
          <a:p>
            <a:r>
              <a:rPr lang="zh-CN" altLang="en-US" sz="8000" b="1">
                <a:solidFill>
                  <a:srgbClr val="000000"/>
                </a:solidFill>
                <a:latin typeface="楷体" panose="02010609060101010101" pitchFamily="49" charset="-122"/>
                <a:ea typeface="楷体" panose="02010609060101010101" pitchFamily="49" charset="-122"/>
              </a:rPr>
              <a:t>靴</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30" name="矩形 29"/>
          <p:cNvSpPr/>
          <p:nvPr/>
        </p:nvSpPr>
        <p:spPr>
          <a:xfrm>
            <a:off x="2581275" y="1189038"/>
            <a:ext cx="2232025" cy="830262"/>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xuē</a:t>
            </a:r>
            <a:endParaRPr lang="en-US" altLang="zh-CN" sz="4800" b="1">
              <a:solidFill>
                <a:srgbClr val="FF0000"/>
              </a:solidFill>
              <a:latin typeface="方正姚体" pitchFamily="2" charset="-122"/>
              <a:ea typeface="方正姚体" pitchFamily="2" charset="-122"/>
            </a:endParaRPr>
          </a:p>
        </p:txBody>
      </p:sp>
      <p:sp>
        <p:nvSpPr>
          <p:cNvPr id="31" name="TextBox 30"/>
          <p:cNvSpPr txBox="1"/>
          <p:nvPr/>
        </p:nvSpPr>
        <p:spPr>
          <a:xfrm>
            <a:off x="597213" y="2990850"/>
            <a:ext cx="2339975" cy="427038"/>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结构：</a:t>
            </a:r>
            <a:r>
              <a:rPr lang="zh-CN" altLang="en-US" sz="2200" b="1">
                <a:latin typeface="宋体" panose="02010600030101010101" pitchFamily="2" charset="-122"/>
              </a:rPr>
              <a:t>左右</a:t>
            </a:r>
            <a:endParaRPr lang="zh-CN" altLang="en-US" sz="2200" b="1">
              <a:latin typeface="宋体" panose="02010600030101010101" pitchFamily="2" charset="-122"/>
            </a:endParaRPr>
          </a:p>
        </p:txBody>
      </p:sp>
      <p:sp>
        <p:nvSpPr>
          <p:cNvPr id="32" name="TextBox 31"/>
          <p:cNvSpPr txBox="1"/>
          <p:nvPr/>
        </p:nvSpPr>
        <p:spPr>
          <a:xfrm>
            <a:off x="597213" y="3735388"/>
            <a:ext cx="3497262"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组词：</a:t>
            </a:r>
            <a:r>
              <a:rPr lang="zh-CN" altLang="en-US" sz="2200" b="1">
                <a:solidFill>
                  <a:srgbClr val="000000"/>
                </a:solidFill>
                <a:latin typeface="宋体" panose="02010600030101010101" pitchFamily="2" charset="-122"/>
              </a:rPr>
              <a:t>靴子   隔靴搔痒</a:t>
            </a:r>
            <a:endParaRPr lang="zh-CN" altLang="en-US" sz="2200" b="1">
              <a:solidFill>
                <a:srgbClr val="000000"/>
              </a:solidFill>
              <a:latin typeface="宋体" panose="02010600030101010101" pitchFamily="2" charset="-122"/>
            </a:endParaRPr>
          </a:p>
        </p:txBody>
      </p:sp>
      <p:sp>
        <p:nvSpPr>
          <p:cNvPr id="33" name="TextBox 32"/>
          <p:cNvSpPr txBox="1"/>
          <p:nvPr/>
        </p:nvSpPr>
        <p:spPr>
          <a:xfrm>
            <a:off x="597213" y="4132263"/>
            <a:ext cx="4167187" cy="769937"/>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造句：</a:t>
            </a:r>
            <a:r>
              <a:rPr lang="zh-CN" altLang="en-US" sz="2200" b="1">
                <a:latin typeface="宋体" panose="02010600030101010101" pitchFamily="2" charset="-122"/>
              </a:rPr>
              <a:t>为了暖和，妈妈给爷爷买</a:t>
            </a:r>
            <a:endParaRPr lang="en-US" altLang="zh-CN" sz="2200" b="1">
              <a:latin typeface="宋体" panose="02010600030101010101" pitchFamily="2" charset="-122"/>
            </a:endParaRPr>
          </a:p>
          <a:p>
            <a:r>
              <a:rPr lang="en-US" altLang="zh-CN" sz="2200" b="1">
                <a:latin typeface="宋体" panose="02010600030101010101" pitchFamily="2" charset="-122"/>
              </a:rPr>
              <a:t>      </a:t>
            </a:r>
            <a:r>
              <a:rPr lang="zh-CN" altLang="en-US" sz="2200" b="1">
                <a:latin typeface="宋体" panose="02010600030101010101" pitchFamily="2" charset="-122"/>
              </a:rPr>
              <a:t>了一双新皮靴。</a:t>
            </a:r>
            <a:endParaRPr lang="zh-CN" altLang="en-US" sz="2200" b="1">
              <a:latin typeface="宋体" panose="02010600030101010101" pitchFamily="2" charset="-122"/>
            </a:endParaRPr>
          </a:p>
        </p:txBody>
      </p:sp>
      <p:sp>
        <p:nvSpPr>
          <p:cNvPr id="34" name="TextBox 33"/>
          <p:cNvSpPr txBox="1"/>
          <p:nvPr/>
        </p:nvSpPr>
        <p:spPr>
          <a:xfrm>
            <a:off x="597213" y="3348038"/>
            <a:ext cx="2905125"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音序：</a:t>
            </a:r>
            <a:r>
              <a:rPr lang="en-US" altLang="zh-CN" sz="2200" b="1">
                <a:latin typeface="宋体" panose="02010600030101010101" pitchFamily="2" charset="-122"/>
              </a:rPr>
              <a:t>X  </a:t>
            </a:r>
            <a:r>
              <a:rPr lang="zh-CN" altLang="en-US" sz="2200" b="1">
                <a:solidFill>
                  <a:srgbClr val="0000FF"/>
                </a:solidFill>
                <a:latin typeface="宋体" panose="02010600030101010101" pitchFamily="2" charset="-122"/>
              </a:rPr>
              <a:t>部首：</a:t>
            </a:r>
            <a:r>
              <a:rPr lang="zh-CN" altLang="en-US" sz="2200" b="1">
                <a:latin typeface="宋体" panose="02010600030101010101" pitchFamily="2" charset="-122"/>
              </a:rPr>
              <a:t>革</a:t>
            </a:r>
            <a:endParaRPr lang="zh-CN" altLang="en-US" sz="22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6" name="圆角矩形 35"/>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7"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9"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7946"/>
                                        </p:tgtEl>
                                        <p:attrNameLst>
                                          <p:attrName>style.visibility</p:attrName>
                                        </p:attrNameLst>
                                      </p:cBhvr>
                                      <p:to>
                                        <p:strVal val="visible"/>
                                      </p:to>
                                    </p:set>
                                    <p:animEffect transition="in" filter="wipe(left)">
                                      <p:cBhvr>
                                        <p:cTn id="25" dur="500"/>
                                        <p:tgtEl>
                                          <p:spTgt spid="3794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7945"/>
                                        </p:tgtEl>
                                        <p:attrNameLst>
                                          <p:attrName>style.visibility</p:attrName>
                                        </p:attrNameLst>
                                      </p:cBhvr>
                                      <p:to>
                                        <p:strVal val="visible"/>
                                      </p:to>
                                    </p:set>
                                    <p:animEffect transition="in" filter="wipe(up)">
                                      <p:cBhvr>
                                        <p:cTn id="30" dur="500"/>
                                        <p:tgtEl>
                                          <p:spTgt spid="3794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7957"/>
                                        </p:tgtEl>
                                        <p:attrNameLst>
                                          <p:attrName>style.visibility</p:attrName>
                                        </p:attrNameLst>
                                      </p:cBhvr>
                                      <p:to>
                                        <p:strVal val="visible"/>
                                      </p:to>
                                    </p:set>
                                    <p:animEffect transition="in" filter="wipe(up)">
                                      <p:cBhvr>
                                        <p:cTn id="35" dur="500"/>
                                        <p:tgtEl>
                                          <p:spTgt spid="3795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7954"/>
                                        </p:tgtEl>
                                        <p:attrNameLst>
                                          <p:attrName>style.visibility</p:attrName>
                                        </p:attrNameLst>
                                      </p:cBhvr>
                                      <p:to>
                                        <p:strVal val="visible"/>
                                      </p:to>
                                    </p:set>
                                    <p:animEffect transition="in" filter="wipe(left)">
                                      <p:cBhvr>
                                        <p:cTn id="40" dur="500"/>
                                        <p:tgtEl>
                                          <p:spTgt spid="3795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7951"/>
                                        </p:tgtEl>
                                        <p:attrNameLst>
                                          <p:attrName>style.visibility</p:attrName>
                                        </p:attrNameLst>
                                      </p:cBhvr>
                                      <p:to>
                                        <p:strVal val="visible"/>
                                      </p:to>
                                    </p:set>
                                    <p:animEffect transition="in" filter="wipe(up)">
                                      <p:cBhvr>
                                        <p:cTn id="45" dur="500"/>
                                        <p:tgtEl>
                                          <p:spTgt spid="3795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37952"/>
                                        </p:tgtEl>
                                        <p:attrNameLst>
                                          <p:attrName>style.visibility</p:attrName>
                                        </p:attrNameLst>
                                      </p:cBhvr>
                                      <p:to>
                                        <p:strVal val="visible"/>
                                      </p:to>
                                    </p:set>
                                    <p:animEffect transition="in" filter="wipe(left)">
                                      <p:cBhvr>
                                        <p:cTn id="50" dur="500"/>
                                        <p:tgtEl>
                                          <p:spTgt spid="3795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7956"/>
                                        </p:tgtEl>
                                        <p:attrNameLst>
                                          <p:attrName>style.visibility</p:attrName>
                                        </p:attrNameLst>
                                      </p:cBhvr>
                                      <p:to>
                                        <p:strVal val="visible"/>
                                      </p:to>
                                    </p:set>
                                    <p:animEffect transition="in" filter="wipe(left)">
                                      <p:cBhvr>
                                        <p:cTn id="55" dur="500"/>
                                        <p:tgtEl>
                                          <p:spTgt spid="3795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7955"/>
                                        </p:tgtEl>
                                        <p:attrNameLst>
                                          <p:attrName>style.visibility</p:attrName>
                                        </p:attrNameLst>
                                      </p:cBhvr>
                                      <p:to>
                                        <p:strVal val="visible"/>
                                      </p:to>
                                    </p:set>
                                    <p:animEffect transition="in" filter="wipe(left)">
                                      <p:cBhvr>
                                        <p:cTn id="60" dur="500"/>
                                        <p:tgtEl>
                                          <p:spTgt spid="3795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37953"/>
                                        </p:tgtEl>
                                        <p:attrNameLst>
                                          <p:attrName>style.visibility</p:attrName>
                                        </p:attrNameLst>
                                      </p:cBhvr>
                                      <p:to>
                                        <p:strVal val="visible"/>
                                      </p:to>
                                    </p:set>
                                    <p:animEffect transition="in" filter="wipe(up)">
                                      <p:cBhvr>
                                        <p:cTn id="65" dur="500"/>
                                        <p:tgtEl>
                                          <p:spTgt spid="3795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37947"/>
                                        </p:tgtEl>
                                        <p:attrNameLst>
                                          <p:attrName>style.visibility</p:attrName>
                                        </p:attrNameLst>
                                      </p:cBhvr>
                                      <p:to>
                                        <p:strVal val="visible"/>
                                      </p:to>
                                    </p:set>
                                    <p:animEffect transition="in" filter="wipe(up)">
                                      <p:cBhvr>
                                        <p:cTn id="70" dur="500"/>
                                        <p:tgtEl>
                                          <p:spTgt spid="3794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37948"/>
                                        </p:tgtEl>
                                        <p:attrNameLst>
                                          <p:attrName>style.visibility</p:attrName>
                                        </p:attrNameLst>
                                      </p:cBhvr>
                                      <p:to>
                                        <p:strVal val="visible"/>
                                      </p:to>
                                    </p:set>
                                    <p:animEffect transition="in" filter="wipe(up)">
                                      <p:cBhvr>
                                        <p:cTn id="75" dur="500"/>
                                        <p:tgtEl>
                                          <p:spTgt spid="3794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37950"/>
                                        </p:tgtEl>
                                        <p:attrNameLst>
                                          <p:attrName>style.visibility</p:attrName>
                                        </p:attrNameLst>
                                      </p:cBhvr>
                                      <p:to>
                                        <p:strVal val="visible"/>
                                      </p:to>
                                    </p:set>
                                    <p:animEffect transition="in" filter="wipe(up)">
                                      <p:cBhvr>
                                        <p:cTn id="80" dur="500"/>
                                        <p:tgtEl>
                                          <p:spTgt spid="3795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37949"/>
                                        </p:tgtEl>
                                        <p:attrNameLst>
                                          <p:attrName>style.visibility</p:attrName>
                                        </p:attrNameLst>
                                      </p:cBhvr>
                                      <p:to>
                                        <p:strVal val="visible"/>
                                      </p:to>
                                    </p:set>
                                    <p:animEffect transition="in" filter="wipe(left)">
                                      <p:cBhvr>
                                        <p:cTn id="85" dur="500"/>
                                        <p:tgtEl>
                                          <p:spTgt spid="37949"/>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barn(inVertical)">
                                      <p:cBhvr>
                                        <p:cTn id="90" dur="500"/>
                                        <p:tgtEl>
                                          <p:spTgt spid="31"/>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barn(inVertical)">
                                      <p:cBhvr>
                                        <p:cTn id="95" dur="500"/>
                                        <p:tgtEl>
                                          <p:spTgt spid="34"/>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barn(inVertical)">
                                      <p:cBhvr>
                                        <p:cTn id="100" dur="500"/>
                                        <p:tgtEl>
                                          <p:spTgt spid="32"/>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barn(inVertical)">
                                      <p:cBhvr>
                                        <p:cTn id="10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46" grpId="0" animBg="1"/>
      <p:bldP spid="37947" grpId="0" animBg="1"/>
      <p:bldP spid="37948" grpId="0" animBg="1"/>
      <p:bldP spid="37950" grpId="0" animBg="1"/>
      <p:bldP spid="37951" grpId="0" animBg="1"/>
      <p:bldP spid="37952" grpId="0" animBg="1"/>
      <p:bldP spid="37955" grpId="0" animBg="1"/>
      <p:bldP spid="37956" grpId="0" animBg="1"/>
      <p:bldP spid="37957" grpId="0" animBg="1"/>
      <p:bldP spid="37945" grpId="0" animBg="1"/>
      <p:bldP spid="37954" grpId="0" animBg="1"/>
      <p:bldP spid="37953" grpId="0" animBg="1"/>
      <p:bldP spid="37949" grpId="0" animBg="1"/>
      <p:bldP spid="26" grpId="0"/>
      <p:bldP spid="27" grpId="0"/>
      <p:bldP spid="30" grpId="0"/>
      <p:bldP spid="31" grpId="0"/>
      <p:bldP spid="32" grpId="0"/>
      <p:bldP spid="33"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795838" y="793750"/>
            <a:ext cx="3368654" cy="3046988"/>
          </a:xfrm>
          <a:prstGeom prst="rect">
            <a:avLst/>
          </a:prstGeom>
          <a:noFill/>
          <a:ln w="9525">
            <a:noFill/>
            <a:miter lim="800000"/>
          </a:ln>
        </p:spPr>
        <p:txBody>
          <a:bodyPr wrap="square">
            <a:spAutoFit/>
          </a:bodyPr>
          <a:lstStyle/>
          <a:p>
            <a:pPr>
              <a:lnSpc>
                <a:spcPct val="150000"/>
              </a:lnSpc>
            </a:pPr>
            <a:r>
              <a:rPr lang="zh-CN" altLang="en-US" sz="3200" b="1">
                <a:solidFill>
                  <a:srgbClr val="FF0000"/>
                </a:solidFill>
                <a:latin typeface="楷体" panose="02010609060101010101" pitchFamily="49" charset="-122"/>
                <a:ea typeface="楷体" panose="02010609060101010101" pitchFamily="49" charset="-122"/>
              </a:rPr>
              <a:t>壮别天涯未许愁，</a:t>
            </a:r>
            <a:endParaRPr lang="en-US" altLang="zh-CN" sz="3200" b="1">
              <a:solidFill>
                <a:srgbClr val="FF0000"/>
              </a:solidFill>
              <a:latin typeface="楷体" panose="02010609060101010101" pitchFamily="49" charset="-122"/>
              <a:ea typeface="楷体" panose="02010609060101010101" pitchFamily="49" charset="-122"/>
            </a:endParaRPr>
          </a:p>
          <a:p>
            <a:pPr>
              <a:lnSpc>
                <a:spcPct val="150000"/>
              </a:lnSpc>
            </a:pPr>
            <a:r>
              <a:rPr lang="zh-CN" altLang="en-US" sz="3200" b="1">
                <a:solidFill>
                  <a:srgbClr val="FF0000"/>
                </a:solidFill>
                <a:latin typeface="楷体" panose="02010609060101010101" pitchFamily="49" charset="-122"/>
                <a:ea typeface="楷体" panose="02010609060101010101" pitchFamily="49" charset="-122"/>
              </a:rPr>
              <a:t>尽将离恨付东流。</a:t>
            </a:r>
            <a:endParaRPr lang="en-US" altLang="zh-CN" sz="3200" b="1">
              <a:solidFill>
                <a:srgbClr val="FF0000"/>
              </a:solidFill>
              <a:latin typeface="楷体" panose="02010609060101010101" pitchFamily="49" charset="-122"/>
              <a:ea typeface="楷体" panose="02010609060101010101" pitchFamily="49" charset="-122"/>
            </a:endParaRPr>
          </a:p>
          <a:p>
            <a:pPr>
              <a:lnSpc>
                <a:spcPct val="150000"/>
              </a:lnSpc>
            </a:pPr>
            <a:r>
              <a:rPr lang="zh-CN" altLang="en-US" sz="3200" b="1">
                <a:solidFill>
                  <a:srgbClr val="FF0000"/>
                </a:solidFill>
                <a:latin typeface="楷体" panose="02010609060101010101" pitchFamily="49" charset="-122"/>
                <a:ea typeface="楷体" panose="02010609060101010101" pitchFamily="49" charset="-122"/>
              </a:rPr>
              <a:t>何当痛饮黄龙府，</a:t>
            </a:r>
            <a:endParaRPr lang="en-US" altLang="zh-CN" sz="3200" b="1">
              <a:solidFill>
                <a:srgbClr val="FF0000"/>
              </a:solidFill>
              <a:latin typeface="楷体" panose="02010609060101010101" pitchFamily="49" charset="-122"/>
              <a:ea typeface="楷体" panose="02010609060101010101" pitchFamily="49" charset="-122"/>
            </a:endParaRPr>
          </a:p>
          <a:p>
            <a:pPr>
              <a:lnSpc>
                <a:spcPct val="150000"/>
              </a:lnSpc>
            </a:pPr>
            <a:r>
              <a:rPr lang="zh-CN" altLang="en-US" sz="3200" b="1">
                <a:solidFill>
                  <a:srgbClr val="FF0000"/>
                </a:solidFill>
                <a:latin typeface="楷体" panose="02010609060101010101" pitchFamily="49" charset="-122"/>
                <a:ea typeface="楷体" panose="02010609060101010101" pitchFamily="49" charset="-122"/>
              </a:rPr>
              <a:t>高筑神州风雨楼。</a:t>
            </a:r>
            <a:endParaRPr lang="zh-CN" altLang="en-US" sz="3200" b="1">
              <a:solidFill>
                <a:srgbClr val="FF0000"/>
              </a:solidFill>
              <a:latin typeface="仿宋" panose="02010609060101010101" charset="-122"/>
              <a:ea typeface="仿宋" panose="02010609060101010101" charset="-122"/>
            </a:endParaRPr>
          </a:p>
        </p:txBody>
      </p:sp>
      <p:pic>
        <p:nvPicPr>
          <p:cNvPr id="3" name="Picture 1" descr="C:\Users\Administrator.USER-20190307YE\AppData\Roaming\Tencent\Users\541737432\QQ\WinTemp\RichOle\96F%~GBBAB3DNF[R50L}~FU.png"/>
          <p:cNvPicPr>
            <a:picLocks noChangeAspect="1" noChangeArrowheads="1"/>
          </p:cNvPicPr>
          <p:nvPr/>
        </p:nvPicPr>
        <p:blipFill>
          <a:blip r:embed="rId1" cstate="email"/>
          <a:stretch>
            <a:fillRect/>
          </a:stretch>
        </p:blipFill>
        <p:spPr bwMode="auto">
          <a:xfrm>
            <a:off x="1733798" y="793750"/>
            <a:ext cx="2614061" cy="36700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矩形 3"/>
          <p:cNvSpPr/>
          <p:nvPr/>
        </p:nvSpPr>
        <p:spPr>
          <a:xfrm>
            <a:off x="4795838" y="3935738"/>
            <a:ext cx="3278462" cy="461665"/>
          </a:xfrm>
          <a:prstGeom prst="rect">
            <a:avLst/>
          </a:prstGeom>
        </p:spPr>
        <p:txBody>
          <a:bodyPr wrap="none">
            <a:spAutoFit/>
          </a:bodyPr>
          <a:lstStyle/>
          <a:p>
            <a:r>
              <a:rPr lang="zh-CN" altLang="en-US" sz="2400" b="1">
                <a:latin typeface="黑体" panose="02010609060101010101" pitchFamily="49" charset="-122"/>
                <a:ea typeface="黑体" panose="02010609060101010101" pitchFamily="49" charset="-122"/>
              </a:rPr>
              <a:t>这首诗歌颂的是谁呢？</a:t>
            </a:r>
            <a:endParaRPr lang="zh-CN" altLang="en-US" sz="2400">
              <a:latin typeface="黑体" panose="02010609060101010101" pitchFamily="49" charset="-122"/>
              <a:ea typeface="黑体" panose="02010609060101010101" pitchFamily="49" charset="-122"/>
            </a:endParaRPr>
          </a:p>
        </p:txBody>
      </p:sp>
      <p:sp>
        <p:nvSpPr>
          <p:cNvPr id="5" name="矩形 4"/>
          <p:cNvSpPr/>
          <p:nvPr/>
        </p:nvSpPr>
        <p:spPr>
          <a:xfrm>
            <a:off x="902712" y="1805049"/>
            <a:ext cx="595035" cy="1569660"/>
          </a:xfrm>
          <a:prstGeom prst="rect">
            <a:avLst/>
          </a:prstGeom>
        </p:spPr>
        <p:txBody>
          <a:bodyPr wrap="none">
            <a:spAutoFit/>
          </a:bodyPr>
          <a:lstStyle/>
          <a:p>
            <a:r>
              <a:rPr lang="zh-CN" altLang="en-US" sz="3200" b="1">
                <a:solidFill>
                  <a:srgbClr val="FF0000"/>
                </a:solidFill>
                <a:latin typeface="黑体" panose="02010609060101010101" pitchFamily="49" charset="-122"/>
                <a:ea typeface="黑体" panose="02010609060101010101" pitchFamily="49" charset="-122"/>
              </a:rPr>
              <a:t>李</a:t>
            </a:r>
            <a:endParaRPr lang="en-US" altLang="zh-CN" sz="3200" b="1">
              <a:solidFill>
                <a:srgbClr val="FF0000"/>
              </a:solidFill>
              <a:latin typeface="黑体" panose="02010609060101010101" pitchFamily="49" charset="-122"/>
              <a:ea typeface="黑体" panose="02010609060101010101" pitchFamily="49" charset="-122"/>
            </a:endParaRPr>
          </a:p>
          <a:p>
            <a:r>
              <a:rPr lang="zh-CN" altLang="en-US" sz="3200" b="1">
                <a:solidFill>
                  <a:srgbClr val="FF0000"/>
                </a:solidFill>
                <a:latin typeface="黑体" panose="02010609060101010101" pitchFamily="49" charset="-122"/>
                <a:ea typeface="黑体" panose="02010609060101010101" pitchFamily="49" charset="-122"/>
              </a:rPr>
              <a:t>大</a:t>
            </a:r>
            <a:endParaRPr lang="en-US" altLang="zh-CN" sz="3200" b="1">
              <a:solidFill>
                <a:srgbClr val="FF0000"/>
              </a:solidFill>
              <a:latin typeface="黑体" panose="02010609060101010101" pitchFamily="49" charset="-122"/>
              <a:ea typeface="黑体" panose="02010609060101010101" pitchFamily="49" charset="-122"/>
            </a:endParaRPr>
          </a:p>
          <a:p>
            <a:r>
              <a:rPr lang="zh-CN" altLang="en-US" sz="3200" b="1">
                <a:solidFill>
                  <a:srgbClr val="FF0000"/>
                </a:solidFill>
                <a:latin typeface="黑体" panose="02010609060101010101" pitchFamily="49" charset="-122"/>
                <a:ea typeface="黑体" panose="02010609060101010101" pitchFamily="49" charset="-122"/>
              </a:rPr>
              <a:t>钊</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8446" name="Rectangle 24"/>
          <p:cNvSpPr/>
          <p:nvPr/>
        </p:nvSpPr>
        <p:spPr>
          <a:xfrm>
            <a:off x="5929313" y="1682750"/>
            <a:ext cx="31750" cy="152400"/>
          </a:xfrm>
          <a:prstGeom prst="rect">
            <a:avLst/>
          </a:prstGeom>
          <a:noFill/>
          <a:ln w="9525">
            <a:noFill/>
          </a:ln>
        </p:spPr>
        <p:txBody>
          <a:bodyPr wrap="none" lIns="0" tIns="0" rIns="0" bIns="0">
            <a:spAutoFit/>
          </a:bodyPr>
          <a:lstStyle/>
          <a:p>
            <a:pPr algn="just"/>
            <a:r>
              <a:rPr lang="zh-CN" altLang="en-US" sz="1000">
                <a:solidFill>
                  <a:srgbClr val="000000"/>
                </a:solidFill>
                <a:latin typeface="Times New Roman" panose="02020603050405020304" pitchFamily="18" charset="0"/>
              </a:rPr>
              <a:t> </a:t>
            </a:r>
            <a:endParaRPr lang="zh-CN" altLang="en-US">
              <a:latin typeface="Calibri" panose="020F0502020204030204" pitchFamily="34" charset="0"/>
            </a:endParaRPr>
          </a:p>
        </p:txBody>
      </p:sp>
      <p:sp>
        <p:nvSpPr>
          <p:cNvPr id="39965" name="Freeform 29"/>
          <p:cNvSpPr/>
          <p:nvPr/>
        </p:nvSpPr>
        <p:spPr>
          <a:xfrm>
            <a:off x="6675438" y="1662113"/>
            <a:ext cx="214312" cy="171450"/>
          </a:xfrm>
          <a:custGeom>
            <a:avLst/>
            <a:gdLst>
              <a:gd name="txL" fmla="*/ 0 w 337"/>
              <a:gd name="txT" fmla="*/ 0 h 270"/>
              <a:gd name="txR" fmla="*/ 337 w 337"/>
              <a:gd name="txB" fmla="*/ 270 h 270"/>
            </a:gdLst>
            <a:ahLst/>
            <a:cxnLst>
              <a:cxn ang="0">
                <a:pos x="82672" y="6985"/>
              </a:cxn>
              <a:cxn ang="0">
                <a:pos x="117649" y="6985"/>
              </a:cxn>
              <a:cxn ang="0">
                <a:pos x="144994" y="13335"/>
              </a:cxn>
              <a:cxn ang="0">
                <a:pos x="165981" y="27305"/>
              </a:cxn>
              <a:cxn ang="0">
                <a:pos x="186967" y="41275"/>
              </a:cxn>
              <a:cxn ang="0">
                <a:pos x="200321" y="54610"/>
              </a:cxn>
              <a:cxn ang="0">
                <a:pos x="207317" y="75565"/>
              </a:cxn>
              <a:cxn ang="0">
                <a:pos x="214312" y="88900"/>
              </a:cxn>
              <a:cxn ang="0">
                <a:pos x="214312" y="102870"/>
              </a:cxn>
              <a:cxn ang="0">
                <a:pos x="214312" y="123825"/>
              </a:cxn>
              <a:cxn ang="0">
                <a:pos x="214312" y="137160"/>
              </a:cxn>
              <a:cxn ang="0">
                <a:pos x="214312" y="151130"/>
              </a:cxn>
              <a:cxn ang="0">
                <a:pos x="207317" y="158115"/>
              </a:cxn>
              <a:cxn ang="0">
                <a:pos x="200321" y="164465"/>
              </a:cxn>
              <a:cxn ang="0">
                <a:pos x="193326" y="164465"/>
              </a:cxn>
              <a:cxn ang="0">
                <a:pos x="179971" y="171450"/>
              </a:cxn>
              <a:cxn ang="0">
                <a:pos x="172976" y="171450"/>
              </a:cxn>
              <a:cxn ang="0">
                <a:pos x="165981" y="171450"/>
              </a:cxn>
              <a:cxn ang="0">
                <a:pos x="158985" y="164465"/>
              </a:cxn>
              <a:cxn ang="0">
                <a:pos x="144994" y="158115"/>
              </a:cxn>
              <a:cxn ang="0">
                <a:pos x="137999" y="151130"/>
              </a:cxn>
              <a:cxn ang="0">
                <a:pos x="124644" y="144145"/>
              </a:cxn>
              <a:cxn ang="0">
                <a:pos x="103658" y="130175"/>
              </a:cxn>
              <a:cxn ang="0">
                <a:pos x="89668" y="116840"/>
              </a:cxn>
              <a:cxn ang="0">
                <a:pos x="75677" y="95885"/>
              </a:cxn>
              <a:cxn ang="0">
                <a:pos x="55327" y="82550"/>
              </a:cxn>
              <a:cxn ang="0">
                <a:pos x="34341" y="61595"/>
              </a:cxn>
              <a:cxn ang="0">
                <a:pos x="20350" y="48260"/>
              </a:cxn>
              <a:cxn ang="0">
                <a:pos x="13355" y="41275"/>
              </a:cxn>
              <a:cxn ang="0">
                <a:pos x="6995" y="27305"/>
              </a:cxn>
              <a:cxn ang="0">
                <a:pos x="0" y="20320"/>
              </a:cxn>
              <a:cxn ang="0">
                <a:pos x="0" y="13335"/>
              </a:cxn>
              <a:cxn ang="0">
                <a:pos x="0" y="13335"/>
              </a:cxn>
              <a:cxn ang="0">
                <a:pos x="6995" y="6985"/>
              </a:cxn>
              <a:cxn ang="0">
                <a:pos x="6995" y="6985"/>
              </a:cxn>
              <a:cxn ang="0">
                <a:pos x="13355" y="6985"/>
              </a:cxn>
              <a:cxn ang="0">
                <a:pos x="27345" y="0"/>
              </a:cxn>
              <a:cxn ang="0">
                <a:pos x="34341" y="0"/>
              </a:cxn>
              <a:cxn ang="0">
                <a:pos x="48331" y="0"/>
              </a:cxn>
              <a:cxn ang="0">
                <a:pos x="62322" y="0"/>
              </a:cxn>
              <a:cxn ang="0">
                <a:pos x="82672" y="6985"/>
              </a:cxn>
              <a:cxn ang="0">
                <a:pos x="82672" y="6985"/>
              </a:cxn>
            </a:cxnLst>
            <a:rect l="txL" t="txT" r="txR" b="txB"/>
            <a:pathLst>
              <a:path w="337" h="270">
                <a:moveTo>
                  <a:pt x="130" y="11"/>
                </a:moveTo>
                <a:lnTo>
                  <a:pt x="185" y="11"/>
                </a:lnTo>
                <a:lnTo>
                  <a:pt x="228" y="21"/>
                </a:lnTo>
                <a:lnTo>
                  <a:pt x="261" y="43"/>
                </a:lnTo>
                <a:lnTo>
                  <a:pt x="294" y="65"/>
                </a:lnTo>
                <a:lnTo>
                  <a:pt x="315" y="86"/>
                </a:lnTo>
                <a:lnTo>
                  <a:pt x="326" y="119"/>
                </a:lnTo>
                <a:lnTo>
                  <a:pt x="337" y="140"/>
                </a:lnTo>
                <a:lnTo>
                  <a:pt x="337" y="162"/>
                </a:lnTo>
                <a:lnTo>
                  <a:pt x="337" y="195"/>
                </a:lnTo>
                <a:lnTo>
                  <a:pt x="337" y="216"/>
                </a:lnTo>
                <a:lnTo>
                  <a:pt x="337" y="238"/>
                </a:lnTo>
                <a:lnTo>
                  <a:pt x="326" y="249"/>
                </a:lnTo>
                <a:lnTo>
                  <a:pt x="315" y="259"/>
                </a:lnTo>
                <a:lnTo>
                  <a:pt x="304" y="259"/>
                </a:lnTo>
                <a:lnTo>
                  <a:pt x="283" y="270"/>
                </a:lnTo>
                <a:lnTo>
                  <a:pt x="272" y="270"/>
                </a:lnTo>
                <a:lnTo>
                  <a:pt x="261" y="270"/>
                </a:lnTo>
                <a:lnTo>
                  <a:pt x="250" y="259"/>
                </a:lnTo>
                <a:lnTo>
                  <a:pt x="228" y="249"/>
                </a:lnTo>
                <a:lnTo>
                  <a:pt x="217" y="238"/>
                </a:lnTo>
                <a:lnTo>
                  <a:pt x="196" y="227"/>
                </a:lnTo>
                <a:lnTo>
                  <a:pt x="163" y="205"/>
                </a:lnTo>
                <a:lnTo>
                  <a:pt x="141" y="184"/>
                </a:lnTo>
                <a:lnTo>
                  <a:pt x="119" y="151"/>
                </a:lnTo>
                <a:lnTo>
                  <a:pt x="87" y="130"/>
                </a:lnTo>
                <a:lnTo>
                  <a:pt x="54" y="97"/>
                </a:lnTo>
                <a:lnTo>
                  <a:pt x="32" y="76"/>
                </a:lnTo>
                <a:lnTo>
                  <a:pt x="21" y="65"/>
                </a:lnTo>
                <a:lnTo>
                  <a:pt x="11" y="43"/>
                </a:lnTo>
                <a:lnTo>
                  <a:pt x="0" y="32"/>
                </a:lnTo>
                <a:lnTo>
                  <a:pt x="0" y="21"/>
                </a:lnTo>
                <a:lnTo>
                  <a:pt x="11" y="11"/>
                </a:lnTo>
                <a:lnTo>
                  <a:pt x="21" y="11"/>
                </a:lnTo>
                <a:lnTo>
                  <a:pt x="43" y="0"/>
                </a:lnTo>
                <a:lnTo>
                  <a:pt x="54" y="0"/>
                </a:lnTo>
                <a:lnTo>
                  <a:pt x="76" y="0"/>
                </a:lnTo>
                <a:lnTo>
                  <a:pt x="98" y="0"/>
                </a:lnTo>
                <a:lnTo>
                  <a:pt x="130" y="1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67" name="Freeform 31"/>
          <p:cNvSpPr/>
          <p:nvPr/>
        </p:nvSpPr>
        <p:spPr>
          <a:xfrm>
            <a:off x="6434138" y="2054225"/>
            <a:ext cx="393700" cy="130175"/>
          </a:xfrm>
          <a:custGeom>
            <a:avLst/>
            <a:gdLst>
              <a:gd name="txL" fmla="*/ 0 w 620"/>
              <a:gd name="txT" fmla="*/ 0 h 206"/>
              <a:gd name="txR" fmla="*/ 620 w 620"/>
              <a:gd name="txB" fmla="*/ 206 h 206"/>
            </a:gdLst>
            <a:ahLst/>
            <a:cxnLst>
              <a:cxn ang="0">
                <a:pos x="352425" y="6951"/>
              </a:cxn>
              <a:cxn ang="0">
                <a:pos x="366395" y="0"/>
              </a:cxn>
              <a:cxn ang="0">
                <a:pos x="379730" y="6951"/>
              </a:cxn>
              <a:cxn ang="0">
                <a:pos x="386715" y="13902"/>
              </a:cxn>
              <a:cxn ang="0">
                <a:pos x="393700" y="27804"/>
              </a:cxn>
              <a:cxn ang="0">
                <a:pos x="393700" y="34124"/>
              </a:cxn>
              <a:cxn ang="0">
                <a:pos x="386715" y="48026"/>
              </a:cxn>
              <a:cxn ang="0">
                <a:pos x="379730" y="54977"/>
              </a:cxn>
              <a:cxn ang="0">
                <a:pos x="359410" y="61928"/>
              </a:cxn>
              <a:cxn ang="0">
                <a:pos x="345440" y="68879"/>
              </a:cxn>
              <a:cxn ang="0">
                <a:pos x="317500" y="75198"/>
              </a:cxn>
              <a:cxn ang="0">
                <a:pos x="290195" y="82149"/>
              </a:cxn>
              <a:cxn ang="0">
                <a:pos x="255270" y="89100"/>
              </a:cxn>
              <a:cxn ang="0">
                <a:pos x="227965" y="96051"/>
              </a:cxn>
              <a:cxn ang="0">
                <a:pos x="193040" y="103003"/>
              </a:cxn>
              <a:cxn ang="0">
                <a:pos x="165735" y="109322"/>
              </a:cxn>
              <a:cxn ang="0">
                <a:pos x="144780" y="109322"/>
              </a:cxn>
              <a:cxn ang="0">
                <a:pos x="124460" y="116273"/>
              </a:cxn>
              <a:cxn ang="0">
                <a:pos x="103505" y="123224"/>
              </a:cxn>
              <a:cxn ang="0">
                <a:pos x="89535" y="123224"/>
              </a:cxn>
              <a:cxn ang="0">
                <a:pos x="82550" y="130175"/>
              </a:cxn>
              <a:cxn ang="0">
                <a:pos x="62230" y="130175"/>
              </a:cxn>
              <a:cxn ang="0">
                <a:pos x="41275" y="130175"/>
              </a:cxn>
              <a:cxn ang="0">
                <a:pos x="27305" y="116273"/>
              </a:cxn>
              <a:cxn ang="0">
                <a:pos x="13335" y="103003"/>
              </a:cxn>
              <a:cxn ang="0">
                <a:pos x="6985" y="96051"/>
              </a:cxn>
              <a:cxn ang="0">
                <a:pos x="6985" y="89100"/>
              </a:cxn>
              <a:cxn ang="0">
                <a:pos x="0" y="82149"/>
              </a:cxn>
              <a:cxn ang="0">
                <a:pos x="0" y="82149"/>
              </a:cxn>
              <a:cxn ang="0">
                <a:pos x="0" y="75198"/>
              </a:cxn>
              <a:cxn ang="0">
                <a:pos x="6985" y="68879"/>
              </a:cxn>
              <a:cxn ang="0">
                <a:pos x="6985" y="68879"/>
              </a:cxn>
              <a:cxn ang="0">
                <a:pos x="13335" y="68879"/>
              </a:cxn>
              <a:cxn ang="0">
                <a:pos x="27305" y="68879"/>
              </a:cxn>
              <a:cxn ang="0">
                <a:pos x="41275" y="68879"/>
              </a:cxn>
              <a:cxn ang="0">
                <a:pos x="55245" y="68879"/>
              </a:cxn>
              <a:cxn ang="0">
                <a:pos x="69215" y="61928"/>
              </a:cxn>
              <a:cxn ang="0">
                <a:pos x="96520" y="61928"/>
              </a:cxn>
              <a:cxn ang="0">
                <a:pos x="117475" y="54977"/>
              </a:cxn>
              <a:cxn ang="0">
                <a:pos x="144780" y="48026"/>
              </a:cxn>
              <a:cxn ang="0">
                <a:pos x="179705" y="41075"/>
              </a:cxn>
              <a:cxn ang="0">
                <a:pos x="213995" y="34124"/>
              </a:cxn>
              <a:cxn ang="0">
                <a:pos x="241935" y="27804"/>
              </a:cxn>
              <a:cxn ang="0">
                <a:pos x="269240" y="20853"/>
              </a:cxn>
              <a:cxn ang="0">
                <a:pos x="290195" y="13902"/>
              </a:cxn>
              <a:cxn ang="0">
                <a:pos x="311150" y="13902"/>
              </a:cxn>
              <a:cxn ang="0">
                <a:pos x="324485" y="6951"/>
              </a:cxn>
              <a:cxn ang="0">
                <a:pos x="338455" y="6951"/>
              </a:cxn>
              <a:cxn ang="0">
                <a:pos x="352425" y="6951"/>
              </a:cxn>
              <a:cxn ang="0">
                <a:pos x="352425" y="6951"/>
              </a:cxn>
            </a:cxnLst>
            <a:rect l="txL" t="txT" r="txR" b="txB"/>
            <a:pathLst>
              <a:path w="620" h="206">
                <a:moveTo>
                  <a:pt x="555" y="11"/>
                </a:moveTo>
                <a:lnTo>
                  <a:pt x="577" y="0"/>
                </a:lnTo>
                <a:lnTo>
                  <a:pt x="598" y="11"/>
                </a:lnTo>
                <a:lnTo>
                  <a:pt x="609" y="22"/>
                </a:lnTo>
                <a:lnTo>
                  <a:pt x="620" y="44"/>
                </a:lnTo>
                <a:lnTo>
                  <a:pt x="620" y="54"/>
                </a:lnTo>
                <a:lnTo>
                  <a:pt x="609" y="76"/>
                </a:lnTo>
                <a:lnTo>
                  <a:pt x="598" y="87"/>
                </a:lnTo>
                <a:lnTo>
                  <a:pt x="566" y="98"/>
                </a:lnTo>
                <a:lnTo>
                  <a:pt x="544" y="109"/>
                </a:lnTo>
                <a:lnTo>
                  <a:pt x="500" y="119"/>
                </a:lnTo>
                <a:lnTo>
                  <a:pt x="457" y="130"/>
                </a:lnTo>
                <a:lnTo>
                  <a:pt x="402" y="141"/>
                </a:lnTo>
                <a:lnTo>
                  <a:pt x="359" y="152"/>
                </a:lnTo>
                <a:lnTo>
                  <a:pt x="304" y="163"/>
                </a:lnTo>
                <a:lnTo>
                  <a:pt x="261" y="173"/>
                </a:lnTo>
                <a:lnTo>
                  <a:pt x="228" y="173"/>
                </a:lnTo>
                <a:lnTo>
                  <a:pt x="196" y="184"/>
                </a:lnTo>
                <a:lnTo>
                  <a:pt x="163" y="195"/>
                </a:lnTo>
                <a:lnTo>
                  <a:pt x="141" y="195"/>
                </a:lnTo>
                <a:lnTo>
                  <a:pt x="130" y="206"/>
                </a:lnTo>
                <a:lnTo>
                  <a:pt x="98" y="206"/>
                </a:lnTo>
                <a:lnTo>
                  <a:pt x="65" y="206"/>
                </a:lnTo>
                <a:lnTo>
                  <a:pt x="43" y="184"/>
                </a:lnTo>
                <a:lnTo>
                  <a:pt x="21" y="163"/>
                </a:lnTo>
                <a:lnTo>
                  <a:pt x="11" y="152"/>
                </a:lnTo>
                <a:lnTo>
                  <a:pt x="11" y="141"/>
                </a:lnTo>
                <a:lnTo>
                  <a:pt x="0" y="130"/>
                </a:lnTo>
                <a:lnTo>
                  <a:pt x="0" y="119"/>
                </a:lnTo>
                <a:lnTo>
                  <a:pt x="11" y="109"/>
                </a:lnTo>
                <a:lnTo>
                  <a:pt x="21" y="109"/>
                </a:lnTo>
                <a:lnTo>
                  <a:pt x="43" y="109"/>
                </a:lnTo>
                <a:lnTo>
                  <a:pt x="65" y="109"/>
                </a:lnTo>
                <a:lnTo>
                  <a:pt x="87" y="109"/>
                </a:lnTo>
                <a:lnTo>
                  <a:pt x="109" y="98"/>
                </a:lnTo>
                <a:lnTo>
                  <a:pt x="152" y="98"/>
                </a:lnTo>
                <a:lnTo>
                  <a:pt x="185" y="87"/>
                </a:lnTo>
                <a:lnTo>
                  <a:pt x="228" y="76"/>
                </a:lnTo>
                <a:lnTo>
                  <a:pt x="283" y="65"/>
                </a:lnTo>
                <a:lnTo>
                  <a:pt x="337" y="54"/>
                </a:lnTo>
                <a:lnTo>
                  <a:pt x="381" y="44"/>
                </a:lnTo>
                <a:lnTo>
                  <a:pt x="424" y="33"/>
                </a:lnTo>
                <a:lnTo>
                  <a:pt x="457" y="22"/>
                </a:lnTo>
                <a:lnTo>
                  <a:pt x="490" y="22"/>
                </a:lnTo>
                <a:lnTo>
                  <a:pt x="511" y="11"/>
                </a:lnTo>
                <a:lnTo>
                  <a:pt x="533" y="11"/>
                </a:lnTo>
                <a:lnTo>
                  <a:pt x="555" y="1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70" name="Freeform 34"/>
          <p:cNvSpPr/>
          <p:nvPr/>
        </p:nvSpPr>
        <p:spPr>
          <a:xfrm>
            <a:off x="6875463" y="1978025"/>
            <a:ext cx="436562" cy="131763"/>
          </a:xfrm>
          <a:custGeom>
            <a:avLst/>
            <a:gdLst>
              <a:gd name="txL" fmla="*/ 0 w 686"/>
              <a:gd name="txT" fmla="*/ 0 h 206"/>
              <a:gd name="txR" fmla="*/ 686 w 686"/>
              <a:gd name="txB" fmla="*/ 206 h 206"/>
            </a:gdLst>
            <a:ahLst/>
            <a:cxnLst>
              <a:cxn ang="0">
                <a:pos x="332831" y="7036"/>
              </a:cxn>
              <a:cxn ang="0">
                <a:pos x="353195" y="0"/>
              </a:cxn>
              <a:cxn ang="0">
                <a:pos x="374196" y="0"/>
              </a:cxn>
              <a:cxn ang="0">
                <a:pos x="388197" y="7036"/>
              </a:cxn>
              <a:cxn ang="0">
                <a:pos x="402197" y="14072"/>
              </a:cxn>
              <a:cxn ang="0">
                <a:pos x="415561" y="28144"/>
              </a:cxn>
              <a:cxn ang="0">
                <a:pos x="429562" y="34540"/>
              </a:cxn>
              <a:cxn ang="0">
                <a:pos x="429562" y="41576"/>
              </a:cxn>
              <a:cxn ang="0">
                <a:pos x="436562" y="48612"/>
              </a:cxn>
              <a:cxn ang="0">
                <a:pos x="429562" y="55647"/>
              </a:cxn>
              <a:cxn ang="0">
                <a:pos x="429562" y="62683"/>
              </a:cxn>
              <a:cxn ang="0">
                <a:pos x="422561" y="62683"/>
              </a:cxn>
              <a:cxn ang="0">
                <a:pos x="409197" y="69719"/>
              </a:cxn>
              <a:cxn ang="0">
                <a:pos x="402197" y="69719"/>
              </a:cxn>
              <a:cxn ang="0">
                <a:pos x="388197" y="76116"/>
              </a:cxn>
              <a:cxn ang="0">
                <a:pos x="367196" y="76116"/>
              </a:cxn>
              <a:cxn ang="0">
                <a:pos x="346831" y="83151"/>
              </a:cxn>
              <a:cxn ang="0">
                <a:pos x="304830" y="90187"/>
              </a:cxn>
              <a:cxn ang="0">
                <a:pos x="256464" y="97223"/>
              </a:cxn>
              <a:cxn ang="0">
                <a:pos x="166734" y="117691"/>
              </a:cxn>
              <a:cxn ang="0">
                <a:pos x="138733" y="124727"/>
              </a:cxn>
              <a:cxn ang="0">
                <a:pos x="117732" y="124727"/>
              </a:cxn>
              <a:cxn ang="0">
                <a:pos x="97367" y="124727"/>
              </a:cxn>
              <a:cxn ang="0">
                <a:pos x="76367" y="131763"/>
              </a:cxn>
              <a:cxn ang="0">
                <a:pos x="62366" y="131763"/>
              </a:cxn>
              <a:cxn ang="0">
                <a:pos x="49002" y="131763"/>
              </a:cxn>
              <a:cxn ang="0">
                <a:pos x="35001" y="124727"/>
              </a:cxn>
              <a:cxn ang="0">
                <a:pos x="28001" y="124727"/>
              </a:cxn>
              <a:cxn ang="0">
                <a:pos x="14001" y="117691"/>
              </a:cxn>
              <a:cxn ang="0">
                <a:pos x="7000" y="110655"/>
              </a:cxn>
              <a:cxn ang="0">
                <a:pos x="0" y="104259"/>
              </a:cxn>
              <a:cxn ang="0">
                <a:pos x="0" y="97223"/>
              </a:cxn>
              <a:cxn ang="0">
                <a:pos x="0" y="90187"/>
              </a:cxn>
              <a:cxn ang="0">
                <a:pos x="7000" y="90187"/>
              </a:cxn>
              <a:cxn ang="0">
                <a:pos x="7000" y="90187"/>
              </a:cxn>
              <a:cxn ang="0">
                <a:pos x="14001" y="90187"/>
              </a:cxn>
              <a:cxn ang="0">
                <a:pos x="28001" y="83151"/>
              </a:cxn>
              <a:cxn ang="0">
                <a:pos x="42002" y="83151"/>
              </a:cxn>
              <a:cxn ang="0">
                <a:pos x="55366" y="83151"/>
              </a:cxn>
              <a:cxn ang="0">
                <a:pos x="69366" y="83151"/>
              </a:cxn>
              <a:cxn ang="0">
                <a:pos x="104368" y="76116"/>
              </a:cxn>
              <a:cxn ang="0">
                <a:pos x="138733" y="69719"/>
              </a:cxn>
              <a:cxn ang="0">
                <a:pos x="180098" y="55647"/>
              </a:cxn>
              <a:cxn ang="0">
                <a:pos x="201099" y="48612"/>
              </a:cxn>
              <a:cxn ang="0">
                <a:pos x="222099" y="41576"/>
              </a:cxn>
              <a:cxn ang="0">
                <a:pos x="256464" y="34540"/>
              </a:cxn>
              <a:cxn ang="0">
                <a:pos x="290829" y="21108"/>
              </a:cxn>
              <a:cxn ang="0">
                <a:pos x="304830" y="21108"/>
              </a:cxn>
              <a:cxn ang="0">
                <a:pos x="311830" y="14072"/>
              </a:cxn>
              <a:cxn ang="0">
                <a:pos x="325831" y="7036"/>
              </a:cxn>
              <a:cxn ang="0">
                <a:pos x="332831" y="7036"/>
              </a:cxn>
              <a:cxn ang="0">
                <a:pos x="332831" y="7036"/>
              </a:cxn>
            </a:cxnLst>
            <a:rect l="txL" t="txT" r="txR" b="txB"/>
            <a:pathLst>
              <a:path w="686" h="206">
                <a:moveTo>
                  <a:pt x="523" y="11"/>
                </a:moveTo>
                <a:lnTo>
                  <a:pt x="555" y="0"/>
                </a:lnTo>
                <a:lnTo>
                  <a:pt x="588" y="0"/>
                </a:lnTo>
                <a:lnTo>
                  <a:pt x="610" y="11"/>
                </a:lnTo>
                <a:lnTo>
                  <a:pt x="632" y="22"/>
                </a:lnTo>
                <a:lnTo>
                  <a:pt x="653" y="44"/>
                </a:lnTo>
                <a:lnTo>
                  <a:pt x="675" y="54"/>
                </a:lnTo>
                <a:lnTo>
                  <a:pt x="675" y="65"/>
                </a:lnTo>
                <a:lnTo>
                  <a:pt x="686" y="76"/>
                </a:lnTo>
                <a:lnTo>
                  <a:pt x="675" y="87"/>
                </a:lnTo>
                <a:lnTo>
                  <a:pt x="675" y="98"/>
                </a:lnTo>
                <a:lnTo>
                  <a:pt x="664" y="98"/>
                </a:lnTo>
                <a:lnTo>
                  <a:pt x="643" y="109"/>
                </a:lnTo>
                <a:lnTo>
                  <a:pt x="632" y="109"/>
                </a:lnTo>
                <a:lnTo>
                  <a:pt x="610" y="119"/>
                </a:lnTo>
                <a:lnTo>
                  <a:pt x="577" y="119"/>
                </a:lnTo>
                <a:lnTo>
                  <a:pt x="545" y="130"/>
                </a:lnTo>
                <a:lnTo>
                  <a:pt x="479" y="141"/>
                </a:lnTo>
                <a:lnTo>
                  <a:pt x="403" y="152"/>
                </a:lnTo>
                <a:lnTo>
                  <a:pt x="262" y="184"/>
                </a:lnTo>
                <a:lnTo>
                  <a:pt x="218" y="195"/>
                </a:lnTo>
                <a:lnTo>
                  <a:pt x="185" y="195"/>
                </a:lnTo>
                <a:lnTo>
                  <a:pt x="153" y="195"/>
                </a:lnTo>
                <a:lnTo>
                  <a:pt x="120" y="206"/>
                </a:lnTo>
                <a:lnTo>
                  <a:pt x="98" y="206"/>
                </a:lnTo>
                <a:lnTo>
                  <a:pt x="77" y="206"/>
                </a:lnTo>
                <a:lnTo>
                  <a:pt x="55" y="195"/>
                </a:lnTo>
                <a:lnTo>
                  <a:pt x="44" y="195"/>
                </a:lnTo>
                <a:lnTo>
                  <a:pt x="22" y="184"/>
                </a:lnTo>
                <a:lnTo>
                  <a:pt x="11" y="173"/>
                </a:lnTo>
                <a:lnTo>
                  <a:pt x="0" y="163"/>
                </a:lnTo>
                <a:lnTo>
                  <a:pt x="0" y="152"/>
                </a:lnTo>
                <a:lnTo>
                  <a:pt x="0" y="141"/>
                </a:lnTo>
                <a:lnTo>
                  <a:pt x="11" y="141"/>
                </a:lnTo>
                <a:lnTo>
                  <a:pt x="22" y="141"/>
                </a:lnTo>
                <a:lnTo>
                  <a:pt x="44" y="130"/>
                </a:lnTo>
                <a:lnTo>
                  <a:pt x="66" y="130"/>
                </a:lnTo>
                <a:lnTo>
                  <a:pt x="87" y="130"/>
                </a:lnTo>
                <a:lnTo>
                  <a:pt x="109" y="130"/>
                </a:lnTo>
                <a:lnTo>
                  <a:pt x="164" y="119"/>
                </a:lnTo>
                <a:lnTo>
                  <a:pt x="218" y="109"/>
                </a:lnTo>
                <a:lnTo>
                  <a:pt x="283" y="87"/>
                </a:lnTo>
                <a:lnTo>
                  <a:pt x="316" y="76"/>
                </a:lnTo>
                <a:lnTo>
                  <a:pt x="349" y="65"/>
                </a:lnTo>
                <a:lnTo>
                  <a:pt x="403" y="54"/>
                </a:lnTo>
                <a:lnTo>
                  <a:pt x="457" y="33"/>
                </a:lnTo>
                <a:lnTo>
                  <a:pt x="479" y="33"/>
                </a:lnTo>
                <a:lnTo>
                  <a:pt x="490" y="22"/>
                </a:lnTo>
                <a:lnTo>
                  <a:pt x="512" y="11"/>
                </a:lnTo>
                <a:lnTo>
                  <a:pt x="523" y="1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71" name="Freeform 35"/>
          <p:cNvSpPr/>
          <p:nvPr/>
        </p:nvSpPr>
        <p:spPr>
          <a:xfrm>
            <a:off x="6986588" y="1882775"/>
            <a:ext cx="104775" cy="514350"/>
          </a:xfrm>
          <a:custGeom>
            <a:avLst/>
            <a:gdLst>
              <a:gd name="txL" fmla="*/ 0 w 164"/>
              <a:gd name="txT" fmla="*/ 0 h 811"/>
              <a:gd name="txR" fmla="*/ 164 w 164"/>
              <a:gd name="txB" fmla="*/ 811 h 811"/>
            </a:gdLst>
            <a:ahLst/>
            <a:cxnLst>
              <a:cxn ang="0">
                <a:pos x="76665" y="487079"/>
              </a:cxn>
              <a:cxn ang="0">
                <a:pos x="62609" y="501031"/>
              </a:cxn>
              <a:cxn ang="0">
                <a:pos x="49193" y="507374"/>
              </a:cxn>
              <a:cxn ang="0">
                <a:pos x="42166" y="514350"/>
              </a:cxn>
              <a:cxn ang="0">
                <a:pos x="42166" y="507374"/>
              </a:cxn>
              <a:cxn ang="0">
                <a:pos x="35138" y="501031"/>
              </a:cxn>
              <a:cxn ang="0">
                <a:pos x="35138" y="494055"/>
              </a:cxn>
              <a:cxn ang="0">
                <a:pos x="35138" y="473126"/>
              </a:cxn>
              <a:cxn ang="0">
                <a:pos x="35138" y="452831"/>
              </a:cxn>
              <a:cxn ang="0">
                <a:pos x="35138" y="438878"/>
              </a:cxn>
              <a:cxn ang="0">
                <a:pos x="35138" y="425560"/>
              </a:cxn>
              <a:cxn ang="0">
                <a:pos x="35138" y="411607"/>
              </a:cxn>
              <a:cxn ang="0">
                <a:pos x="35138" y="391312"/>
              </a:cxn>
              <a:cxn ang="0">
                <a:pos x="35138" y="370383"/>
              </a:cxn>
              <a:cxn ang="0">
                <a:pos x="35138" y="350088"/>
              </a:cxn>
              <a:cxn ang="0">
                <a:pos x="35138" y="329159"/>
              </a:cxn>
              <a:cxn ang="0">
                <a:pos x="35138" y="308864"/>
              </a:cxn>
              <a:cxn ang="0">
                <a:pos x="28110" y="260663"/>
              </a:cxn>
              <a:cxn ang="0">
                <a:pos x="28110" y="219439"/>
              </a:cxn>
              <a:cxn ang="0">
                <a:pos x="21083" y="178215"/>
              </a:cxn>
              <a:cxn ang="0">
                <a:pos x="21083" y="136991"/>
              </a:cxn>
              <a:cxn ang="0">
                <a:pos x="14055" y="102743"/>
              </a:cxn>
              <a:cxn ang="0">
                <a:pos x="14055" y="68495"/>
              </a:cxn>
              <a:cxn ang="0">
                <a:pos x="7028" y="34248"/>
              </a:cxn>
              <a:cxn ang="0">
                <a:pos x="0" y="0"/>
              </a:cxn>
              <a:cxn ang="0">
                <a:pos x="28110" y="13953"/>
              </a:cxn>
              <a:cxn ang="0">
                <a:pos x="49193" y="27271"/>
              </a:cxn>
              <a:cxn ang="0">
                <a:pos x="62609" y="41224"/>
              </a:cxn>
              <a:cxn ang="0">
                <a:pos x="76665" y="48200"/>
              </a:cxn>
              <a:cxn ang="0">
                <a:pos x="83692" y="55177"/>
              </a:cxn>
              <a:cxn ang="0">
                <a:pos x="90720" y="61519"/>
              </a:cxn>
              <a:cxn ang="0">
                <a:pos x="97747" y="68495"/>
              </a:cxn>
              <a:cxn ang="0">
                <a:pos x="97747" y="75472"/>
              </a:cxn>
              <a:cxn ang="0">
                <a:pos x="90720" y="82448"/>
              </a:cxn>
              <a:cxn ang="0">
                <a:pos x="90720" y="95767"/>
              </a:cxn>
              <a:cxn ang="0">
                <a:pos x="90720" y="109720"/>
              </a:cxn>
              <a:cxn ang="0">
                <a:pos x="97747" y="136991"/>
              </a:cxn>
              <a:cxn ang="0">
                <a:pos x="97747" y="157920"/>
              </a:cxn>
              <a:cxn ang="0">
                <a:pos x="97747" y="192168"/>
              </a:cxn>
              <a:cxn ang="0">
                <a:pos x="97747" y="226415"/>
              </a:cxn>
              <a:cxn ang="0">
                <a:pos x="104775" y="267640"/>
              </a:cxn>
              <a:cxn ang="0">
                <a:pos x="104775" y="315840"/>
              </a:cxn>
              <a:cxn ang="0">
                <a:pos x="104775" y="350088"/>
              </a:cxn>
              <a:cxn ang="0">
                <a:pos x="104775" y="384336"/>
              </a:cxn>
              <a:cxn ang="0">
                <a:pos x="97747" y="418583"/>
              </a:cxn>
              <a:cxn ang="0">
                <a:pos x="97747" y="438878"/>
              </a:cxn>
              <a:cxn ang="0">
                <a:pos x="90720" y="459807"/>
              </a:cxn>
              <a:cxn ang="0">
                <a:pos x="83692" y="473126"/>
              </a:cxn>
              <a:cxn ang="0">
                <a:pos x="76665" y="487079"/>
              </a:cxn>
              <a:cxn ang="0">
                <a:pos x="76665" y="487079"/>
              </a:cxn>
            </a:cxnLst>
            <a:rect l="txL" t="txT" r="txR" b="txB"/>
            <a:pathLst>
              <a:path w="164" h="811">
                <a:moveTo>
                  <a:pt x="120" y="768"/>
                </a:moveTo>
                <a:lnTo>
                  <a:pt x="98" y="790"/>
                </a:lnTo>
                <a:lnTo>
                  <a:pt x="77" y="800"/>
                </a:lnTo>
                <a:lnTo>
                  <a:pt x="66" y="811"/>
                </a:lnTo>
                <a:lnTo>
                  <a:pt x="66" y="800"/>
                </a:lnTo>
                <a:lnTo>
                  <a:pt x="55" y="790"/>
                </a:lnTo>
                <a:lnTo>
                  <a:pt x="55" y="779"/>
                </a:lnTo>
                <a:lnTo>
                  <a:pt x="55" y="746"/>
                </a:lnTo>
                <a:lnTo>
                  <a:pt x="55" y="714"/>
                </a:lnTo>
                <a:lnTo>
                  <a:pt x="55" y="692"/>
                </a:lnTo>
                <a:lnTo>
                  <a:pt x="55" y="671"/>
                </a:lnTo>
                <a:lnTo>
                  <a:pt x="55" y="649"/>
                </a:lnTo>
                <a:lnTo>
                  <a:pt x="55" y="617"/>
                </a:lnTo>
                <a:lnTo>
                  <a:pt x="55" y="584"/>
                </a:lnTo>
                <a:lnTo>
                  <a:pt x="55" y="552"/>
                </a:lnTo>
                <a:lnTo>
                  <a:pt x="55" y="519"/>
                </a:lnTo>
                <a:lnTo>
                  <a:pt x="55" y="487"/>
                </a:lnTo>
                <a:lnTo>
                  <a:pt x="44" y="411"/>
                </a:lnTo>
                <a:lnTo>
                  <a:pt x="44" y="346"/>
                </a:lnTo>
                <a:lnTo>
                  <a:pt x="33" y="281"/>
                </a:lnTo>
                <a:lnTo>
                  <a:pt x="33" y="216"/>
                </a:lnTo>
                <a:lnTo>
                  <a:pt x="22" y="162"/>
                </a:lnTo>
                <a:lnTo>
                  <a:pt x="22" y="108"/>
                </a:lnTo>
                <a:lnTo>
                  <a:pt x="11" y="54"/>
                </a:lnTo>
                <a:lnTo>
                  <a:pt x="0" y="0"/>
                </a:lnTo>
                <a:lnTo>
                  <a:pt x="44" y="22"/>
                </a:lnTo>
                <a:lnTo>
                  <a:pt x="77" y="43"/>
                </a:lnTo>
                <a:lnTo>
                  <a:pt x="98" y="65"/>
                </a:lnTo>
                <a:lnTo>
                  <a:pt x="120" y="76"/>
                </a:lnTo>
                <a:lnTo>
                  <a:pt x="131" y="87"/>
                </a:lnTo>
                <a:lnTo>
                  <a:pt x="142" y="97"/>
                </a:lnTo>
                <a:lnTo>
                  <a:pt x="153" y="108"/>
                </a:lnTo>
                <a:lnTo>
                  <a:pt x="153" y="119"/>
                </a:lnTo>
                <a:lnTo>
                  <a:pt x="142" y="130"/>
                </a:lnTo>
                <a:lnTo>
                  <a:pt x="142" y="151"/>
                </a:lnTo>
                <a:lnTo>
                  <a:pt x="142" y="173"/>
                </a:lnTo>
                <a:lnTo>
                  <a:pt x="153" y="216"/>
                </a:lnTo>
                <a:lnTo>
                  <a:pt x="153" y="249"/>
                </a:lnTo>
                <a:lnTo>
                  <a:pt x="153" y="303"/>
                </a:lnTo>
                <a:lnTo>
                  <a:pt x="153" y="357"/>
                </a:lnTo>
                <a:lnTo>
                  <a:pt x="164" y="422"/>
                </a:lnTo>
                <a:lnTo>
                  <a:pt x="164" y="498"/>
                </a:lnTo>
                <a:lnTo>
                  <a:pt x="164" y="552"/>
                </a:lnTo>
                <a:lnTo>
                  <a:pt x="164" y="606"/>
                </a:lnTo>
                <a:lnTo>
                  <a:pt x="153" y="660"/>
                </a:lnTo>
                <a:lnTo>
                  <a:pt x="153" y="692"/>
                </a:lnTo>
                <a:lnTo>
                  <a:pt x="142" y="725"/>
                </a:lnTo>
                <a:lnTo>
                  <a:pt x="131" y="746"/>
                </a:lnTo>
                <a:lnTo>
                  <a:pt x="120" y="768"/>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72" name="Freeform 36"/>
          <p:cNvSpPr/>
          <p:nvPr/>
        </p:nvSpPr>
        <p:spPr>
          <a:xfrm>
            <a:off x="6792913" y="2081213"/>
            <a:ext cx="242887" cy="261937"/>
          </a:xfrm>
          <a:custGeom>
            <a:avLst/>
            <a:gdLst>
              <a:gd name="txL" fmla="*/ 0 w 381"/>
              <a:gd name="txT" fmla="*/ 0 h 411"/>
              <a:gd name="txR" fmla="*/ 381 w 381"/>
              <a:gd name="txB" fmla="*/ 411 h 411"/>
            </a:gdLst>
            <a:ahLst/>
            <a:cxnLst>
              <a:cxn ang="0">
                <a:pos x="242887" y="82214"/>
              </a:cxn>
              <a:cxn ang="0">
                <a:pos x="221850" y="110256"/>
              </a:cxn>
              <a:cxn ang="0">
                <a:pos x="200812" y="123639"/>
              </a:cxn>
              <a:cxn ang="0">
                <a:pos x="166387" y="165065"/>
              </a:cxn>
              <a:cxn ang="0">
                <a:pos x="124950" y="193107"/>
              </a:cxn>
              <a:cxn ang="0">
                <a:pos x="89887" y="220511"/>
              </a:cxn>
              <a:cxn ang="0">
                <a:pos x="69487" y="233895"/>
              </a:cxn>
              <a:cxn ang="0">
                <a:pos x="55462" y="247916"/>
              </a:cxn>
              <a:cxn ang="0">
                <a:pos x="41437" y="254927"/>
              </a:cxn>
              <a:cxn ang="0">
                <a:pos x="34425" y="261937"/>
              </a:cxn>
              <a:cxn ang="0">
                <a:pos x="20400" y="261937"/>
              </a:cxn>
              <a:cxn ang="0">
                <a:pos x="13387" y="261937"/>
              </a:cxn>
              <a:cxn ang="0">
                <a:pos x="7012" y="261937"/>
              </a:cxn>
              <a:cxn ang="0">
                <a:pos x="7012" y="261937"/>
              </a:cxn>
              <a:cxn ang="0">
                <a:pos x="0" y="254927"/>
              </a:cxn>
              <a:cxn ang="0">
                <a:pos x="7012" y="254927"/>
              </a:cxn>
              <a:cxn ang="0">
                <a:pos x="7012" y="247916"/>
              </a:cxn>
              <a:cxn ang="0">
                <a:pos x="13387" y="240906"/>
              </a:cxn>
              <a:cxn ang="0">
                <a:pos x="20400" y="227522"/>
              </a:cxn>
              <a:cxn ang="0">
                <a:pos x="27412" y="220511"/>
              </a:cxn>
              <a:cxn ang="0">
                <a:pos x="41437" y="206490"/>
              </a:cxn>
              <a:cxn ang="0">
                <a:pos x="55462" y="193107"/>
              </a:cxn>
              <a:cxn ang="0">
                <a:pos x="69487" y="179086"/>
              </a:cxn>
              <a:cxn ang="0">
                <a:pos x="89887" y="165065"/>
              </a:cxn>
              <a:cxn ang="0">
                <a:pos x="110925" y="144671"/>
              </a:cxn>
              <a:cxn ang="0">
                <a:pos x="131962" y="117266"/>
              </a:cxn>
              <a:cxn ang="0">
                <a:pos x="152362" y="89224"/>
              </a:cxn>
              <a:cxn ang="0">
                <a:pos x="173400" y="61820"/>
              </a:cxn>
              <a:cxn ang="0">
                <a:pos x="193800" y="34415"/>
              </a:cxn>
              <a:cxn ang="0">
                <a:pos x="214837" y="0"/>
              </a:cxn>
              <a:cxn ang="0">
                <a:pos x="242887" y="82214"/>
              </a:cxn>
              <a:cxn ang="0">
                <a:pos x="242887" y="82214"/>
              </a:cxn>
            </a:cxnLst>
            <a:rect l="txL" t="txT" r="txR" b="txB"/>
            <a:pathLst>
              <a:path w="381" h="411">
                <a:moveTo>
                  <a:pt x="381" y="129"/>
                </a:moveTo>
                <a:lnTo>
                  <a:pt x="348" y="173"/>
                </a:lnTo>
                <a:lnTo>
                  <a:pt x="315" y="194"/>
                </a:lnTo>
                <a:lnTo>
                  <a:pt x="261" y="259"/>
                </a:lnTo>
                <a:lnTo>
                  <a:pt x="196" y="303"/>
                </a:lnTo>
                <a:lnTo>
                  <a:pt x="141" y="346"/>
                </a:lnTo>
                <a:lnTo>
                  <a:pt x="109" y="367"/>
                </a:lnTo>
                <a:lnTo>
                  <a:pt x="87" y="389"/>
                </a:lnTo>
                <a:lnTo>
                  <a:pt x="65" y="400"/>
                </a:lnTo>
                <a:lnTo>
                  <a:pt x="54" y="411"/>
                </a:lnTo>
                <a:lnTo>
                  <a:pt x="32" y="411"/>
                </a:lnTo>
                <a:lnTo>
                  <a:pt x="21" y="411"/>
                </a:lnTo>
                <a:lnTo>
                  <a:pt x="11" y="411"/>
                </a:lnTo>
                <a:lnTo>
                  <a:pt x="0" y="400"/>
                </a:lnTo>
                <a:lnTo>
                  <a:pt x="11" y="400"/>
                </a:lnTo>
                <a:lnTo>
                  <a:pt x="11" y="389"/>
                </a:lnTo>
                <a:lnTo>
                  <a:pt x="21" y="378"/>
                </a:lnTo>
                <a:lnTo>
                  <a:pt x="32" y="357"/>
                </a:lnTo>
                <a:lnTo>
                  <a:pt x="43" y="346"/>
                </a:lnTo>
                <a:lnTo>
                  <a:pt x="65" y="324"/>
                </a:lnTo>
                <a:lnTo>
                  <a:pt x="87" y="303"/>
                </a:lnTo>
                <a:lnTo>
                  <a:pt x="109" y="281"/>
                </a:lnTo>
                <a:lnTo>
                  <a:pt x="141" y="259"/>
                </a:lnTo>
                <a:lnTo>
                  <a:pt x="174" y="227"/>
                </a:lnTo>
                <a:lnTo>
                  <a:pt x="207" y="184"/>
                </a:lnTo>
                <a:lnTo>
                  <a:pt x="239" y="140"/>
                </a:lnTo>
                <a:lnTo>
                  <a:pt x="272" y="97"/>
                </a:lnTo>
                <a:lnTo>
                  <a:pt x="304" y="54"/>
                </a:lnTo>
                <a:lnTo>
                  <a:pt x="337" y="0"/>
                </a:lnTo>
                <a:lnTo>
                  <a:pt x="381" y="129"/>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73" name="Freeform 37"/>
          <p:cNvSpPr/>
          <p:nvPr/>
        </p:nvSpPr>
        <p:spPr>
          <a:xfrm>
            <a:off x="7042150" y="2087563"/>
            <a:ext cx="539750" cy="261937"/>
          </a:xfrm>
          <a:custGeom>
            <a:avLst/>
            <a:gdLst>
              <a:gd name="txL" fmla="*/ 0 w 849"/>
              <a:gd name="txT" fmla="*/ 0 h 412"/>
              <a:gd name="txR" fmla="*/ 849 w 849"/>
              <a:gd name="txB" fmla="*/ 412 h 412"/>
            </a:gdLst>
            <a:ahLst/>
            <a:cxnLst>
              <a:cxn ang="0">
                <a:pos x="297530" y="261937"/>
              </a:cxn>
              <a:cxn ang="0">
                <a:pos x="290537" y="261937"/>
              </a:cxn>
              <a:cxn ang="0">
                <a:pos x="283544" y="254944"/>
              </a:cxn>
              <a:cxn ang="0">
                <a:pos x="276550" y="254944"/>
              </a:cxn>
              <a:cxn ang="0">
                <a:pos x="262564" y="247950"/>
              </a:cxn>
              <a:cxn ang="0">
                <a:pos x="255571" y="240957"/>
              </a:cxn>
              <a:cxn ang="0">
                <a:pos x="242220" y="226970"/>
              </a:cxn>
              <a:cxn ang="0">
                <a:pos x="228234" y="220612"/>
              </a:cxn>
              <a:cxn ang="0">
                <a:pos x="207254" y="206625"/>
              </a:cxn>
              <a:cxn ang="0">
                <a:pos x="186274" y="192638"/>
              </a:cxn>
              <a:cxn ang="0">
                <a:pos x="165930" y="179287"/>
              </a:cxn>
              <a:cxn ang="0">
                <a:pos x="144951" y="158307"/>
              </a:cxn>
              <a:cxn ang="0">
                <a:pos x="117613" y="137962"/>
              </a:cxn>
              <a:cxn ang="0">
                <a:pos x="96634" y="116982"/>
              </a:cxn>
              <a:cxn ang="0">
                <a:pos x="68661" y="96637"/>
              </a:cxn>
              <a:cxn ang="0">
                <a:pos x="34330" y="69299"/>
              </a:cxn>
              <a:cxn ang="0">
                <a:pos x="6357" y="41325"/>
              </a:cxn>
              <a:cxn ang="0">
                <a:pos x="0" y="0"/>
              </a:cxn>
              <a:cxn ang="0">
                <a:pos x="62303" y="34967"/>
              </a:cxn>
              <a:cxn ang="0">
                <a:pos x="123971" y="62305"/>
              </a:cxn>
              <a:cxn ang="0">
                <a:pos x="179917" y="89644"/>
              </a:cxn>
              <a:cxn ang="0">
                <a:pos x="228234" y="110624"/>
              </a:cxn>
              <a:cxn ang="0">
                <a:pos x="276550" y="130969"/>
              </a:cxn>
              <a:cxn ang="0">
                <a:pos x="324867" y="151313"/>
              </a:cxn>
              <a:cxn ang="0">
                <a:pos x="366191" y="165300"/>
              </a:cxn>
              <a:cxn ang="0">
                <a:pos x="401157" y="172294"/>
              </a:cxn>
              <a:cxn ang="0">
                <a:pos x="435487" y="179287"/>
              </a:cxn>
              <a:cxn ang="0">
                <a:pos x="463460" y="186280"/>
              </a:cxn>
              <a:cxn ang="0">
                <a:pos x="483804" y="192638"/>
              </a:cxn>
              <a:cxn ang="0">
                <a:pos x="504784" y="199632"/>
              </a:cxn>
              <a:cxn ang="0">
                <a:pos x="518770" y="206625"/>
              </a:cxn>
              <a:cxn ang="0">
                <a:pos x="525764" y="213619"/>
              </a:cxn>
              <a:cxn ang="0">
                <a:pos x="532757" y="213619"/>
              </a:cxn>
              <a:cxn ang="0">
                <a:pos x="539750" y="213619"/>
              </a:cxn>
              <a:cxn ang="0">
                <a:pos x="532757" y="220612"/>
              </a:cxn>
              <a:cxn ang="0">
                <a:pos x="532757" y="220612"/>
              </a:cxn>
              <a:cxn ang="0">
                <a:pos x="518770" y="226970"/>
              </a:cxn>
              <a:cxn ang="0">
                <a:pos x="511777" y="233963"/>
              </a:cxn>
              <a:cxn ang="0">
                <a:pos x="497791" y="233963"/>
              </a:cxn>
              <a:cxn ang="0">
                <a:pos x="477447" y="240957"/>
              </a:cxn>
              <a:cxn ang="0">
                <a:pos x="456467" y="240957"/>
              </a:cxn>
              <a:cxn ang="0">
                <a:pos x="435487" y="247950"/>
              </a:cxn>
              <a:cxn ang="0">
                <a:pos x="408150" y="247950"/>
              </a:cxn>
              <a:cxn ang="0">
                <a:pos x="387171" y="254944"/>
              </a:cxn>
              <a:cxn ang="0">
                <a:pos x="366191" y="254944"/>
              </a:cxn>
              <a:cxn ang="0">
                <a:pos x="345847" y="254944"/>
              </a:cxn>
              <a:cxn ang="0">
                <a:pos x="331860" y="254944"/>
              </a:cxn>
              <a:cxn ang="0">
                <a:pos x="317874" y="261937"/>
              </a:cxn>
              <a:cxn ang="0">
                <a:pos x="303888" y="261937"/>
              </a:cxn>
              <a:cxn ang="0">
                <a:pos x="297530" y="261937"/>
              </a:cxn>
              <a:cxn ang="0">
                <a:pos x="297530" y="261937"/>
              </a:cxn>
            </a:cxnLst>
            <a:rect l="txL" t="txT" r="txR" b="txB"/>
            <a:pathLst>
              <a:path w="849" h="412">
                <a:moveTo>
                  <a:pt x="468" y="412"/>
                </a:moveTo>
                <a:lnTo>
                  <a:pt x="457" y="412"/>
                </a:lnTo>
                <a:lnTo>
                  <a:pt x="446" y="401"/>
                </a:lnTo>
                <a:lnTo>
                  <a:pt x="435" y="401"/>
                </a:lnTo>
                <a:lnTo>
                  <a:pt x="413" y="390"/>
                </a:lnTo>
                <a:lnTo>
                  <a:pt x="402" y="379"/>
                </a:lnTo>
                <a:lnTo>
                  <a:pt x="381" y="357"/>
                </a:lnTo>
                <a:lnTo>
                  <a:pt x="359" y="347"/>
                </a:lnTo>
                <a:lnTo>
                  <a:pt x="326" y="325"/>
                </a:lnTo>
                <a:lnTo>
                  <a:pt x="293" y="303"/>
                </a:lnTo>
                <a:lnTo>
                  <a:pt x="261" y="282"/>
                </a:lnTo>
                <a:lnTo>
                  <a:pt x="228" y="249"/>
                </a:lnTo>
                <a:lnTo>
                  <a:pt x="185" y="217"/>
                </a:lnTo>
                <a:lnTo>
                  <a:pt x="152" y="184"/>
                </a:lnTo>
                <a:lnTo>
                  <a:pt x="108" y="152"/>
                </a:lnTo>
                <a:lnTo>
                  <a:pt x="54" y="109"/>
                </a:lnTo>
                <a:lnTo>
                  <a:pt x="10" y="65"/>
                </a:lnTo>
                <a:lnTo>
                  <a:pt x="0" y="0"/>
                </a:lnTo>
                <a:lnTo>
                  <a:pt x="98" y="55"/>
                </a:lnTo>
                <a:lnTo>
                  <a:pt x="195" y="98"/>
                </a:lnTo>
                <a:lnTo>
                  <a:pt x="283" y="141"/>
                </a:lnTo>
                <a:lnTo>
                  <a:pt x="359" y="174"/>
                </a:lnTo>
                <a:lnTo>
                  <a:pt x="435" y="206"/>
                </a:lnTo>
                <a:lnTo>
                  <a:pt x="511" y="238"/>
                </a:lnTo>
                <a:lnTo>
                  <a:pt x="576" y="260"/>
                </a:lnTo>
                <a:lnTo>
                  <a:pt x="631" y="271"/>
                </a:lnTo>
                <a:lnTo>
                  <a:pt x="685" y="282"/>
                </a:lnTo>
                <a:lnTo>
                  <a:pt x="729" y="293"/>
                </a:lnTo>
                <a:lnTo>
                  <a:pt x="761" y="303"/>
                </a:lnTo>
                <a:lnTo>
                  <a:pt x="794" y="314"/>
                </a:lnTo>
                <a:lnTo>
                  <a:pt x="816" y="325"/>
                </a:lnTo>
                <a:lnTo>
                  <a:pt x="827" y="336"/>
                </a:lnTo>
                <a:lnTo>
                  <a:pt x="838" y="336"/>
                </a:lnTo>
                <a:lnTo>
                  <a:pt x="849" y="336"/>
                </a:lnTo>
                <a:lnTo>
                  <a:pt x="838" y="347"/>
                </a:lnTo>
                <a:lnTo>
                  <a:pt x="816" y="357"/>
                </a:lnTo>
                <a:lnTo>
                  <a:pt x="805" y="368"/>
                </a:lnTo>
                <a:lnTo>
                  <a:pt x="783" y="368"/>
                </a:lnTo>
                <a:lnTo>
                  <a:pt x="751" y="379"/>
                </a:lnTo>
                <a:lnTo>
                  <a:pt x="718" y="379"/>
                </a:lnTo>
                <a:lnTo>
                  <a:pt x="685" y="390"/>
                </a:lnTo>
                <a:lnTo>
                  <a:pt x="642" y="390"/>
                </a:lnTo>
                <a:lnTo>
                  <a:pt x="609" y="401"/>
                </a:lnTo>
                <a:lnTo>
                  <a:pt x="576" y="401"/>
                </a:lnTo>
                <a:lnTo>
                  <a:pt x="544" y="401"/>
                </a:lnTo>
                <a:lnTo>
                  <a:pt x="522" y="401"/>
                </a:lnTo>
                <a:lnTo>
                  <a:pt x="500" y="412"/>
                </a:lnTo>
                <a:lnTo>
                  <a:pt x="478" y="412"/>
                </a:lnTo>
                <a:lnTo>
                  <a:pt x="468" y="41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74" name="Freeform 38"/>
          <p:cNvSpPr/>
          <p:nvPr/>
        </p:nvSpPr>
        <p:spPr>
          <a:xfrm>
            <a:off x="6627813" y="2349500"/>
            <a:ext cx="179387" cy="171450"/>
          </a:xfrm>
          <a:custGeom>
            <a:avLst/>
            <a:gdLst>
              <a:gd name="txL" fmla="*/ 0 w 283"/>
              <a:gd name="txT" fmla="*/ 0 h 270"/>
              <a:gd name="txR" fmla="*/ 283 w 283"/>
              <a:gd name="txB" fmla="*/ 270 h 270"/>
            </a:gdLst>
            <a:ahLst/>
            <a:cxnLst>
              <a:cxn ang="0">
                <a:pos x="83038" y="34290"/>
              </a:cxn>
              <a:cxn ang="0">
                <a:pos x="83038" y="27305"/>
              </a:cxn>
              <a:cxn ang="0">
                <a:pos x="83038" y="20320"/>
              </a:cxn>
              <a:cxn ang="0">
                <a:pos x="83038" y="13335"/>
              </a:cxn>
              <a:cxn ang="0">
                <a:pos x="90010" y="6350"/>
              </a:cxn>
              <a:cxn ang="0">
                <a:pos x="103956" y="0"/>
              </a:cxn>
              <a:cxn ang="0">
                <a:pos x="117901" y="6350"/>
              </a:cxn>
              <a:cxn ang="0">
                <a:pos x="131212" y="13335"/>
              </a:cxn>
              <a:cxn ang="0">
                <a:pos x="152130" y="20320"/>
              </a:cxn>
              <a:cxn ang="0">
                <a:pos x="166076" y="34290"/>
              </a:cxn>
              <a:cxn ang="0">
                <a:pos x="173048" y="40640"/>
              </a:cxn>
              <a:cxn ang="0">
                <a:pos x="179387" y="47625"/>
              </a:cxn>
              <a:cxn ang="0">
                <a:pos x="179387" y="54610"/>
              </a:cxn>
              <a:cxn ang="0">
                <a:pos x="179387" y="61595"/>
              </a:cxn>
              <a:cxn ang="0">
                <a:pos x="173048" y="68580"/>
              </a:cxn>
              <a:cxn ang="0">
                <a:pos x="166076" y="75565"/>
              </a:cxn>
              <a:cxn ang="0">
                <a:pos x="166076" y="81915"/>
              </a:cxn>
              <a:cxn ang="0">
                <a:pos x="152130" y="88900"/>
              </a:cxn>
              <a:cxn ang="0">
                <a:pos x="145158" y="102870"/>
              </a:cxn>
              <a:cxn ang="0">
                <a:pos x="124240" y="123190"/>
              </a:cxn>
              <a:cxn ang="0">
                <a:pos x="103956" y="137160"/>
              </a:cxn>
              <a:cxn ang="0">
                <a:pos x="90010" y="144145"/>
              </a:cxn>
              <a:cxn ang="0">
                <a:pos x="76065" y="151130"/>
              </a:cxn>
              <a:cxn ang="0">
                <a:pos x="55781" y="157480"/>
              </a:cxn>
              <a:cxn ang="0">
                <a:pos x="41836" y="164465"/>
              </a:cxn>
              <a:cxn ang="0">
                <a:pos x="27891" y="171450"/>
              </a:cxn>
              <a:cxn ang="0">
                <a:pos x="13945" y="171450"/>
              </a:cxn>
              <a:cxn ang="0">
                <a:pos x="0" y="171450"/>
              </a:cxn>
              <a:cxn ang="0">
                <a:pos x="27891" y="144145"/>
              </a:cxn>
              <a:cxn ang="0">
                <a:pos x="48808" y="116205"/>
              </a:cxn>
              <a:cxn ang="0">
                <a:pos x="62120" y="95885"/>
              </a:cxn>
              <a:cxn ang="0">
                <a:pos x="76065" y="75565"/>
              </a:cxn>
              <a:cxn ang="0">
                <a:pos x="83038" y="61595"/>
              </a:cxn>
              <a:cxn ang="0">
                <a:pos x="90010" y="47625"/>
              </a:cxn>
              <a:cxn ang="0">
                <a:pos x="90010" y="40640"/>
              </a:cxn>
              <a:cxn ang="0">
                <a:pos x="83038" y="34290"/>
              </a:cxn>
              <a:cxn ang="0">
                <a:pos x="83038" y="34290"/>
              </a:cxn>
            </a:cxnLst>
            <a:rect l="txL" t="txT" r="txR" b="txB"/>
            <a:pathLst>
              <a:path w="283" h="270">
                <a:moveTo>
                  <a:pt x="131" y="54"/>
                </a:moveTo>
                <a:lnTo>
                  <a:pt x="131" y="43"/>
                </a:lnTo>
                <a:lnTo>
                  <a:pt x="131" y="32"/>
                </a:lnTo>
                <a:lnTo>
                  <a:pt x="131" y="21"/>
                </a:lnTo>
                <a:lnTo>
                  <a:pt x="142" y="10"/>
                </a:lnTo>
                <a:lnTo>
                  <a:pt x="164" y="0"/>
                </a:lnTo>
                <a:lnTo>
                  <a:pt x="186" y="10"/>
                </a:lnTo>
                <a:lnTo>
                  <a:pt x="207" y="21"/>
                </a:lnTo>
                <a:lnTo>
                  <a:pt x="240" y="32"/>
                </a:lnTo>
                <a:lnTo>
                  <a:pt x="262" y="54"/>
                </a:lnTo>
                <a:lnTo>
                  <a:pt x="273" y="64"/>
                </a:lnTo>
                <a:lnTo>
                  <a:pt x="283" y="75"/>
                </a:lnTo>
                <a:lnTo>
                  <a:pt x="283" y="86"/>
                </a:lnTo>
                <a:lnTo>
                  <a:pt x="283" y="97"/>
                </a:lnTo>
                <a:lnTo>
                  <a:pt x="273" y="108"/>
                </a:lnTo>
                <a:lnTo>
                  <a:pt x="262" y="119"/>
                </a:lnTo>
                <a:lnTo>
                  <a:pt x="262" y="129"/>
                </a:lnTo>
                <a:lnTo>
                  <a:pt x="240" y="140"/>
                </a:lnTo>
                <a:lnTo>
                  <a:pt x="229" y="162"/>
                </a:lnTo>
                <a:lnTo>
                  <a:pt x="196" y="194"/>
                </a:lnTo>
                <a:lnTo>
                  <a:pt x="164" y="216"/>
                </a:lnTo>
                <a:lnTo>
                  <a:pt x="142" y="227"/>
                </a:lnTo>
                <a:lnTo>
                  <a:pt x="120" y="238"/>
                </a:lnTo>
                <a:lnTo>
                  <a:pt x="88" y="248"/>
                </a:lnTo>
                <a:lnTo>
                  <a:pt x="66" y="259"/>
                </a:lnTo>
                <a:lnTo>
                  <a:pt x="44" y="270"/>
                </a:lnTo>
                <a:lnTo>
                  <a:pt x="22" y="270"/>
                </a:lnTo>
                <a:lnTo>
                  <a:pt x="0" y="270"/>
                </a:lnTo>
                <a:lnTo>
                  <a:pt x="44" y="227"/>
                </a:lnTo>
                <a:lnTo>
                  <a:pt x="77" y="183"/>
                </a:lnTo>
                <a:lnTo>
                  <a:pt x="98" y="151"/>
                </a:lnTo>
                <a:lnTo>
                  <a:pt x="120" y="119"/>
                </a:lnTo>
                <a:lnTo>
                  <a:pt x="131" y="97"/>
                </a:lnTo>
                <a:lnTo>
                  <a:pt x="142" y="75"/>
                </a:lnTo>
                <a:lnTo>
                  <a:pt x="142" y="64"/>
                </a:lnTo>
                <a:lnTo>
                  <a:pt x="131" y="54"/>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75" name="Freeform 39"/>
          <p:cNvSpPr/>
          <p:nvPr/>
        </p:nvSpPr>
        <p:spPr>
          <a:xfrm>
            <a:off x="6427788" y="2506663"/>
            <a:ext cx="130175" cy="377825"/>
          </a:xfrm>
          <a:custGeom>
            <a:avLst/>
            <a:gdLst>
              <a:gd name="txL" fmla="*/ 0 w 207"/>
              <a:gd name="txT" fmla="*/ 0 h 595"/>
              <a:gd name="txR" fmla="*/ 207 w 207"/>
              <a:gd name="txB" fmla="*/ 595 h 595"/>
            </a:gdLst>
            <a:ahLst/>
            <a:cxnLst>
              <a:cxn ang="0">
                <a:pos x="13835" y="75565"/>
              </a:cxn>
              <a:cxn ang="0">
                <a:pos x="6918" y="62230"/>
              </a:cxn>
              <a:cxn ang="0">
                <a:pos x="0" y="48260"/>
              </a:cxn>
              <a:cxn ang="0">
                <a:pos x="0" y="34290"/>
              </a:cxn>
              <a:cxn ang="0">
                <a:pos x="0" y="13970"/>
              </a:cxn>
              <a:cxn ang="0">
                <a:pos x="6918" y="6985"/>
              </a:cxn>
              <a:cxn ang="0">
                <a:pos x="13835" y="0"/>
              </a:cxn>
              <a:cxn ang="0">
                <a:pos x="20124" y="0"/>
              </a:cxn>
              <a:cxn ang="0">
                <a:pos x="33959" y="0"/>
              </a:cxn>
              <a:cxn ang="0">
                <a:pos x="47794" y="0"/>
              </a:cxn>
              <a:cxn ang="0">
                <a:pos x="68546" y="0"/>
              </a:cxn>
              <a:cxn ang="0">
                <a:pos x="81752" y="6985"/>
              </a:cxn>
              <a:cxn ang="0">
                <a:pos x="109422" y="13970"/>
              </a:cxn>
              <a:cxn ang="0">
                <a:pos x="109422" y="62230"/>
              </a:cxn>
              <a:cxn ang="0">
                <a:pos x="116340" y="96520"/>
              </a:cxn>
              <a:cxn ang="0">
                <a:pos x="116340" y="137795"/>
              </a:cxn>
              <a:cxn ang="0">
                <a:pos x="123257" y="172085"/>
              </a:cxn>
              <a:cxn ang="0">
                <a:pos x="123257" y="206375"/>
              </a:cxn>
              <a:cxn ang="0">
                <a:pos x="123257" y="233680"/>
              </a:cxn>
              <a:cxn ang="0">
                <a:pos x="130175" y="260985"/>
              </a:cxn>
              <a:cxn ang="0">
                <a:pos x="130175" y="281940"/>
              </a:cxn>
              <a:cxn ang="0">
                <a:pos x="130175" y="302260"/>
              </a:cxn>
              <a:cxn ang="0">
                <a:pos x="130175" y="323215"/>
              </a:cxn>
              <a:cxn ang="0">
                <a:pos x="130175" y="336550"/>
              </a:cxn>
              <a:cxn ang="0">
                <a:pos x="130175" y="350520"/>
              </a:cxn>
              <a:cxn ang="0">
                <a:pos x="130175" y="364490"/>
              </a:cxn>
              <a:cxn ang="0">
                <a:pos x="130175" y="370840"/>
              </a:cxn>
              <a:cxn ang="0">
                <a:pos x="130175" y="377825"/>
              </a:cxn>
              <a:cxn ang="0">
                <a:pos x="130175" y="377825"/>
              </a:cxn>
              <a:cxn ang="0">
                <a:pos x="116340" y="377825"/>
              </a:cxn>
              <a:cxn ang="0">
                <a:pos x="109422" y="377825"/>
              </a:cxn>
              <a:cxn ang="0">
                <a:pos x="109422" y="370840"/>
              </a:cxn>
              <a:cxn ang="0">
                <a:pos x="102505" y="357505"/>
              </a:cxn>
              <a:cxn ang="0">
                <a:pos x="95587" y="343535"/>
              </a:cxn>
              <a:cxn ang="0">
                <a:pos x="95587" y="336550"/>
              </a:cxn>
              <a:cxn ang="0">
                <a:pos x="88670" y="323215"/>
              </a:cxn>
              <a:cxn ang="0">
                <a:pos x="88670" y="302260"/>
              </a:cxn>
              <a:cxn ang="0">
                <a:pos x="81752" y="288925"/>
              </a:cxn>
              <a:cxn ang="0">
                <a:pos x="75464" y="260985"/>
              </a:cxn>
              <a:cxn ang="0">
                <a:pos x="68546" y="240665"/>
              </a:cxn>
              <a:cxn ang="0">
                <a:pos x="68546" y="213360"/>
              </a:cxn>
              <a:cxn ang="0">
                <a:pos x="54711" y="185420"/>
              </a:cxn>
              <a:cxn ang="0">
                <a:pos x="47794" y="158115"/>
              </a:cxn>
              <a:cxn ang="0">
                <a:pos x="47794" y="137795"/>
              </a:cxn>
              <a:cxn ang="0">
                <a:pos x="40876" y="116840"/>
              </a:cxn>
              <a:cxn ang="0">
                <a:pos x="33959" y="103505"/>
              </a:cxn>
              <a:cxn ang="0">
                <a:pos x="27041" y="89535"/>
              </a:cxn>
              <a:cxn ang="0">
                <a:pos x="20124" y="82550"/>
              </a:cxn>
              <a:cxn ang="0">
                <a:pos x="13835" y="75565"/>
              </a:cxn>
              <a:cxn ang="0">
                <a:pos x="13835" y="75565"/>
              </a:cxn>
            </a:cxnLst>
            <a:rect l="txL" t="txT" r="txR" b="txB"/>
            <a:pathLst>
              <a:path w="206" h="595">
                <a:moveTo>
                  <a:pt x="22" y="119"/>
                </a:moveTo>
                <a:lnTo>
                  <a:pt x="11" y="98"/>
                </a:lnTo>
                <a:lnTo>
                  <a:pt x="0" y="76"/>
                </a:lnTo>
                <a:lnTo>
                  <a:pt x="0" y="54"/>
                </a:lnTo>
                <a:lnTo>
                  <a:pt x="0" y="22"/>
                </a:lnTo>
                <a:lnTo>
                  <a:pt x="11" y="11"/>
                </a:lnTo>
                <a:lnTo>
                  <a:pt x="22" y="0"/>
                </a:lnTo>
                <a:lnTo>
                  <a:pt x="32" y="0"/>
                </a:lnTo>
                <a:lnTo>
                  <a:pt x="54" y="0"/>
                </a:lnTo>
                <a:lnTo>
                  <a:pt x="76" y="0"/>
                </a:lnTo>
                <a:lnTo>
                  <a:pt x="109" y="0"/>
                </a:lnTo>
                <a:lnTo>
                  <a:pt x="130" y="11"/>
                </a:lnTo>
                <a:lnTo>
                  <a:pt x="174" y="22"/>
                </a:lnTo>
                <a:lnTo>
                  <a:pt x="174" y="98"/>
                </a:lnTo>
                <a:lnTo>
                  <a:pt x="185" y="152"/>
                </a:lnTo>
                <a:lnTo>
                  <a:pt x="185" y="217"/>
                </a:lnTo>
                <a:lnTo>
                  <a:pt x="196" y="271"/>
                </a:lnTo>
                <a:lnTo>
                  <a:pt x="196" y="325"/>
                </a:lnTo>
                <a:lnTo>
                  <a:pt x="196" y="368"/>
                </a:lnTo>
                <a:lnTo>
                  <a:pt x="207" y="411"/>
                </a:lnTo>
                <a:lnTo>
                  <a:pt x="207" y="444"/>
                </a:lnTo>
                <a:lnTo>
                  <a:pt x="207" y="476"/>
                </a:lnTo>
                <a:lnTo>
                  <a:pt x="207" y="509"/>
                </a:lnTo>
                <a:lnTo>
                  <a:pt x="207" y="530"/>
                </a:lnTo>
                <a:lnTo>
                  <a:pt x="207" y="552"/>
                </a:lnTo>
                <a:lnTo>
                  <a:pt x="207" y="574"/>
                </a:lnTo>
                <a:lnTo>
                  <a:pt x="207" y="584"/>
                </a:lnTo>
                <a:lnTo>
                  <a:pt x="207" y="595"/>
                </a:lnTo>
                <a:lnTo>
                  <a:pt x="185" y="595"/>
                </a:lnTo>
                <a:lnTo>
                  <a:pt x="174" y="595"/>
                </a:lnTo>
                <a:lnTo>
                  <a:pt x="174" y="584"/>
                </a:lnTo>
                <a:lnTo>
                  <a:pt x="163" y="563"/>
                </a:lnTo>
                <a:lnTo>
                  <a:pt x="152" y="541"/>
                </a:lnTo>
                <a:lnTo>
                  <a:pt x="152" y="530"/>
                </a:lnTo>
                <a:lnTo>
                  <a:pt x="141" y="509"/>
                </a:lnTo>
                <a:lnTo>
                  <a:pt x="141" y="476"/>
                </a:lnTo>
                <a:lnTo>
                  <a:pt x="130" y="455"/>
                </a:lnTo>
                <a:lnTo>
                  <a:pt x="120" y="411"/>
                </a:lnTo>
                <a:lnTo>
                  <a:pt x="109" y="379"/>
                </a:lnTo>
                <a:lnTo>
                  <a:pt x="109" y="336"/>
                </a:lnTo>
                <a:lnTo>
                  <a:pt x="87" y="292"/>
                </a:lnTo>
                <a:lnTo>
                  <a:pt x="76" y="249"/>
                </a:lnTo>
                <a:lnTo>
                  <a:pt x="76" y="217"/>
                </a:lnTo>
                <a:lnTo>
                  <a:pt x="65" y="184"/>
                </a:lnTo>
                <a:lnTo>
                  <a:pt x="54" y="163"/>
                </a:lnTo>
                <a:lnTo>
                  <a:pt x="43" y="141"/>
                </a:lnTo>
                <a:lnTo>
                  <a:pt x="32" y="130"/>
                </a:lnTo>
                <a:lnTo>
                  <a:pt x="22" y="119"/>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76" name="Freeform 40"/>
          <p:cNvSpPr/>
          <p:nvPr/>
        </p:nvSpPr>
        <p:spPr>
          <a:xfrm>
            <a:off x="6481763" y="2417763"/>
            <a:ext cx="754062" cy="371475"/>
          </a:xfrm>
          <a:custGeom>
            <a:avLst/>
            <a:gdLst>
              <a:gd name="txL" fmla="*/ 0 w 1186"/>
              <a:gd name="txT" fmla="*/ 0 h 584"/>
              <a:gd name="txR" fmla="*/ 1186 w 1186"/>
              <a:gd name="txB" fmla="*/ 584 h 584"/>
            </a:gdLst>
            <a:ahLst/>
            <a:cxnLst>
              <a:cxn ang="0">
                <a:pos x="574130" y="371475"/>
              </a:cxn>
              <a:cxn ang="0">
                <a:pos x="567136" y="344123"/>
              </a:cxn>
              <a:cxn ang="0">
                <a:pos x="567136" y="309138"/>
              </a:cxn>
              <a:cxn ang="0">
                <a:pos x="574130" y="261432"/>
              </a:cxn>
              <a:cxn ang="0">
                <a:pos x="595111" y="199095"/>
              </a:cxn>
              <a:cxn ang="0">
                <a:pos x="609099" y="144392"/>
              </a:cxn>
              <a:cxn ang="0">
                <a:pos x="616093" y="110043"/>
              </a:cxn>
              <a:cxn ang="0">
                <a:pos x="616093" y="89052"/>
              </a:cxn>
              <a:cxn ang="0">
                <a:pos x="609099" y="75694"/>
              </a:cxn>
              <a:cxn ang="0">
                <a:pos x="588117" y="75694"/>
              </a:cxn>
              <a:cxn ang="0">
                <a:pos x="567136" y="75694"/>
              </a:cxn>
              <a:cxn ang="0">
                <a:pos x="539796" y="75694"/>
              </a:cxn>
              <a:cxn ang="0">
                <a:pos x="504827" y="82691"/>
              </a:cxn>
              <a:cxn ang="0">
                <a:pos x="443154" y="89052"/>
              </a:cxn>
              <a:cxn ang="0">
                <a:pos x="373852" y="103046"/>
              </a:cxn>
              <a:cxn ang="0">
                <a:pos x="283568" y="117040"/>
              </a:cxn>
              <a:cxn ang="0">
                <a:pos x="179932" y="130398"/>
              </a:cxn>
              <a:cxn ang="0">
                <a:pos x="62309" y="151389"/>
              </a:cxn>
              <a:cxn ang="0">
                <a:pos x="0" y="103046"/>
              </a:cxn>
              <a:cxn ang="0">
                <a:pos x="55315" y="103046"/>
              </a:cxn>
              <a:cxn ang="0">
                <a:pos x="124617" y="96049"/>
              </a:cxn>
              <a:cxn ang="0">
                <a:pos x="221259" y="82691"/>
              </a:cxn>
              <a:cxn ang="0">
                <a:pos x="331889" y="61700"/>
              </a:cxn>
              <a:cxn ang="0">
                <a:pos x="387204" y="54704"/>
              </a:cxn>
              <a:cxn ang="0">
                <a:pos x="436161" y="41346"/>
              </a:cxn>
              <a:cxn ang="0">
                <a:pos x="477488" y="34349"/>
              </a:cxn>
              <a:cxn ang="0">
                <a:pos x="511821" y="27352"/>
              </a:cxn>
              <a:cxn ang="0">
                <a:pos x="539796" y="20355"/>
              </a:cxn>
              <a:cxn ang="0">
                <a:pos x="567136" y="20355"/>
              </a:cxn>
              <a:cxn ang="0">
                <a:pos x="581124" y="13358"/>
              </a:cxn>
              <a:cxn ang="0">
                <a:pos x="595111" y="6997"/>
              </a:cxn>
              <a:cxn ang="0">
                <a:pos x="616093" y="6997"/>
              </a:cxn>
              <a:cxn ang="0">
                <a:pos x="650426" y="6997"/>
              </a:cxn>
              <a:cxn ang="0">
                <a:pos x="684760" y="34349"/>
              </a:cxn>
              <a:cxn ang="0">
                <a:pos x="719729" y="54704"/>
              </a:cxn>
              <a:cxn ang="0">
                <a:pos x="740710" y="75694"/>
              </a:cxn>
              <a:cxn ang="0">
                <a:pos x="747068" y="89052"/>
              </a:cxn>
              <a:cxn ang="0">
                <a:pos x="754062" y="103046"/>
              </a:cxn>
              <a:cxn ang="0">
                <a:pos x="754062" y="110043"/>
              </a:cxn>
              <a:cxn ang="0">
                <a:pos x="740710" y="123401"/>
              </a:cxn>
              <a:cxn ang="0">
                <a:pos x="719729" y="137395"/>
              </a:cxn>
              <a:cxn ang="0">
                <a:pos x="698747" y="164747"/>
              </a:cxn>
              <a:cxn ang="0">
                <a:pos x="684760" y="192734"/>
              </a:cxn>
              <a:cxn ang="0">
                <a:pos x="664414" y="240441"/>
              </a:cxn>
              <a:cxn ang="0">
                <a:pos x="650426" y="288784"/>
              </a:cxn>
              <a:cxn ang="0">
                <a:pos x="629445" y="337126"/>
              </a:cxn>
              <a:cxn ang="0">
                <a:pos x="609099" y="364478"/>
              </a:cxn>
              <a:cxn ang="0">
                <a:pos x="588117" y="371475"/>
              </a:cxn>
              <a:cxn ang="0">
                <a:pos x="581124" y="371475"/>
              </a:cxn>
            </a:cxnLst>
            <a:rect l="txL" t="txT" r="txR" b="txB"/>
            <a:pathLst>
              <a:path w="1186" h="584">
                <a:moveTo>
                  <a:pt x="914" y="584"/>
                </a:moveTo>
                <a:lnTo>
                  <a:pt x="903" y="584"/>
                </a:lnTo>
                <a:lnTo>
                  <a:pt x="892" y="562"/>
                </a:lnTo>
                <a:lnTo>
                  <a:pt x="892" y="541"/>
                </a:lnTo>
                <a:lnTo>
                  <a:pt x="892" y="519"/>
                </a:lnTo>
                <a:lnTo>
                  <a:pt x="892" y="486"/>
                </a:lnTo>
                <a:lnTo>
                  <a:pt x="892" y="454"/>
                </a:lnTo>
                <a:lnTo>
                  <a:pt x="903" y="411"/>
                </a:lnTo>
                <a:lnTo>
                  <a:pt x="925" y="357"/>
                </a:lnTo>
                <a:lnTo>
                  <a:pt x="936" y="313"/>
                </a:lnTo>
                <a:lnTo>
                  <a:pt x="947" y="270"/>
                </a:lnTo>
                <a:lnTo>
                  <a:pt x="958" y="227"/>
                </a:lnTo>
                <a:lnTo>
                  <a:pt x="958" y="194"/>
                </a:lnTo>
                <a:lnTo>
                  <a:pt x="969" y="173"/>
                </a:lnTo>
                <a:lnTo>
                  <a:pt x="969" y="151"/>
                </a:lnTo>
                <a:lnTo>
                  <a:pt x="969" y="140"/>
                </a:lnTo>
                <a:lnTo>
                  <a:pt x="969" y="130"/>
                </a:lnTo>
                <a:lnTo>
                  <a:pt x="958" y="119"/>
                </a:lnTo>
                <a:lnTo>
                  <a:pt x="936" y="119"/>
                </a:lnTo>
                <a:lnTo>
                  <a:pt x="925" y="119"/>
                </a:lnTo>
                <a:lnTo>
                  <a:pt x="903" y="119"/>
                </a:lnTo>
                <a:lnTo>
                  <a:pt x="892" y="119"/>
                </a:lnTo>
                <a:lnTo>
                  <a:pt x="871" y="119"/>
                </a:lnTo>
                <a:lnTo>
                  <a:pt x="849" y="119"/>
                </a:lnTo>
                <a:lnTo>
                  <a:pt x="827" y="130"/>
                </a:lnTo>
                <a:lnTo>
                  <a:pt x="794" y="130"/>
                </a:lnTo>
                <a:lnTo>
                  <a:pt x="751" y="140"/>
                </a:lnTo>
                <a:lnTo>
                  <a:pt x="697" y="140"/>
                </a:lnTo>
                <a:lnTo>
                  <a:pt x="653" y="151"/>
                </a:lnTo>
                <a:lnTo>
                  <a:pt x="588" y="162"/>
                </a:lnTo>
                <a:lnTo>
                  <a:pt x="522" y="173"/>
                </a:lnTo>
                <a:lnTo>
                  <a:pt x="446" y="184"/>
                </a:lnTo>
                <a:lnTo>
                  <a:pt x="370" y="194"/>
                </a:lnTo>
                <a:lnTo>
                  <a:pt x="283" y="205"/>
                </a:lnTo>
                <a:lnTo>
                  <a:pt x="196" y="227"/>
                </a:lnTo>
                <a:lnTo>
                  <a:pt x="98" y="238"/>
                </a:lnTo>
                <a:lnTo>
                  <a:pt x="0" y="259"/>
                </a:lnTo>
                <a:lnTo>
                  <a:pt x="0" y="162"/>
                </a:lnTo>
                <a:lnTo>
                  <a:pt x="33" y="162"/>
                </a:lnTo>
                <a:lnTo>
                  <a:pt x="87" y="162"/>
                </a:lnTo>
                <a:lnTo>
                  <a:pt x="141" y="151"/>
                </a:lnTo>
                <a:lnTo>
                  <a:pt x="196" y="151"/>
                </a:lnTo>
                <a:lnTo>
                  <a:pt x="272" y="140"/>
                </a:lnTo>
                <a:lnTo>
                  <a:pt x="348" y="130"/>
                </a:lnTo>
                <a:lnTo>
                  <a:pt x="424" y="108"/>
                </a:lnTo>
                <a:lnTo>
                  <a:pt x="522" y="97"/>
                </a:lnTo>
                <a:lnTo>
                  <a:pt x="566" y="86"/>
                </a:lnTo>
                <a:lnTo>
                  <a:pt x="609" y="86"/>
                </a:lnTo>
                <a:lnTo>
                  <a:pt x="642" y="75"/>
                </a:lnTo>
                <a:lnTo>
                  <a:pt x="686" y="65"/>
                </a:lnTo>
                <a:lnTo>
                  <a:pt x="718" y="65"/>
                </a:lnTo>
                <a:lnTo>
                  <a:pt x="751" y="54"/>
                </a:lnTo>
                <a:lnTo>
                  <a:pt x="784" y="54"/>
                </a:lnTo>
                <a:lnTo>
                  <a:pt x="805" y="43"/>
                </a:lnTo>
                <a:lnTo>
                  <a:pt x="827" y="43"/>
                </a:lnTo>
                <a:lnTo>
                  <a:pt x="849" y="32"/>
                </a:lnTo>
                <a:lnTo>
                  <a:pt x="871" y="32"/>
                </a:lnTo>
                <a:lnTo>
                  <a:pt x="892" y="32"/>
                </a:lnTo>
                <a:lnTo>
                  <a:pt x="903" y="21"/>
                </a:lnTo>
                <a:lnTo>
                  <a:pt x="914" y="21"/>
                </a:lnTo>
                <a:lnTo>
                  <a:pt x="925" y="21"/>
                </a:lnTo>
                <a:lnTo>
                  <a:pt x="936" y="11"/>
                </a:lnTo>
                <a:lnTo>
                  <a:pt x="947" y="11"/>
                </a:lnTo>
                <a:lnTo>
                  <a:pt x="969" y="11"/>
                </a:lnTo>
                <a:lnTo>
                  <a:pt x="1001" y="0"/>
                </a:lnTo>
                <a:lnTo>
                  <a:pt x="1023" y="11"/>
                </a:lnTo>
                <a:lnTo>
                  <a:pt x="1045" y="32"/>
                </a:lnTo>
                <a:lnTo>
                  <a:pt x="1077" y="54"/>
                </a:lnTo>
                <a:lnTo>
                  <a:pt x="1110" y="75"/>
                </a:lnTo>
                <a:lnTo>
                  <a:pt x="1132" y="86"/>
                </a:lnTo>
                <a:lnTo>
                  <a:pt x="1143" y="108"/>
                </a:lnTo>
                <a:lnTo>
                  <a:pt x="1165" y="119"/>
                </a:lnTo>
                <a:lnTo>
                  <a:pt x="1175" y="130"/>
                </a:lnTo>
                <a:lnTo>
                  <a:pt x="1175" y="140"/>
                </a:lnTo>
                <a:lnTo>
                  <a:pt x="1186" y="151"/>
                </a:lnTo>
                <a:lnTo>
                  <a:pt x="1186" y="162"/>
                </a:lnTo>
                <a:lnTo>
                  <a:pt x="1186" y="173"/>
                </a:lnTo>
                <a:lnTo>
                  <a:pt x="1175" y="184"/>
                </a:lnTo>
                <a:lnTo>
                  <a:pt x="1165" y="194"/>
                </a:lnTo>
                <a:lnTo>
                  <a:pt x="1143" y="205"/>
                </a:lnTo>
                <a:lnTo>
                  <a:pt x="1132" y="216"/>
                </a:lnTo>
                <a:lnTo>
                  <a:pt x="1121" y="238"/>
                </a:lnTo>
                <a:lnTo>
                  <a:pt x="1099" y="259"/>
                </a:lnTo>
                <a:lnTo>
                  <a:pt x="1088" y="281"/>
                </a:lnTo>
                <a:lnTo>
                  <a:pt x="1077" y="303"/>
                </a:lnTo>
                <a:lnTo>
                  <a:pt x="1056" y="335"/>
                </a:lnTo>
                <a:lnTo>
                  <a:pt x="1045" y="378"/>
                </a:lnTo>
                <a:lnTo>
                  <a:pt x="1034" y="411"/>
                </a:lnTo>
                <a:lnTo>
                  <a:pt x="1023" y="454"/>
                </a:lnTo>
                <a:lnTo>
                  <a:pt x="1001" y="497"/>
                </a:lnTo>
                <a:lnTo>
                  <a:pt x="990" y="530"/>
                </a:lnTo>
                <a:lnTo>
                  <a:pt x="980" y="551"/>
                </a:lnTo>
                <a:lnTo>
                  <a:pt x="958" y="573"/>
                </a:lnTo>
                <a:lnTo>
                  <a:pt x="947" y="584"/>
                </a:lnTo>
                <a:lnTo>
                  <a:pt x="925" y="584"/>
                </a:lnTo>
                <a:lnTo>
                  <a:pt x="914" y="584"/>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77" name="Freeform 41"/>
          <p:cNvSpPr/>
          <p:nvPr/>
        </p:nvSpPr>
        <p:spPr>
          <a:xfrm>
            <a:off x="6621463" y="2576513"/>
            <a:ext cx="365125" cy="103187"/>
          </a:xfrm>
          <a:custGeom>
            <a:avLst/>
            <a:gdLst>
              <a:gd name="txL" fmla="*/ 0 w 576"/>
              <a:gd name="txT" fmla="*/ 0 h 163"/>
              <a:gd name="txR" fmla="*/ 576 w 576"/>
              <a:gd name="txB" fmla="*/ 163 h 163"/>
            </a:gdLst>
            <a:ahLst/>
            <a:cxnLst>
              <a:cxn ang="0">
                <a:pos x="337867" y="13927"/>
              </a:cxn>
              <a:cxn ang="0">
                <a:pos x="351813" y="13927"/>
              </a:cxn>
              <a:cxn ang="0">
                <a:pos x="358786" y="20891"/>
              </a:cxn>
              <a:cxn ang="0">
                <a:pos x="365125" y="27854"/>
              </a:cxn>
              <a:cxn ang="0">
                <a:pos x="365125" y="34818"/>
              </a:cxn>
              <a:cxn ang="0">
                <a:pos x="365125" y="41148"/>
              </a:cxn>
              <a:cxn ang="0">
                <a:pos x="365125" y="41148"/>
              </a:cxn>
              <a:cxn ang="0">
                <a:pos x="358786" y="48112"/>
              </a:cxn>
              <a:cxn ang="0">
                <a:pos x="358786" y="48112"/>
              </a:cxn>
              <a:cxn ang="0">
                <a:pos x="351813" y="55075"/>
              </a:cxn>
              <a:cxn ang="0">
                <a:pos x="344840" y="55075"/>
              </a:cxn>
              <a:cxn ang="0">
                <a:pos x="330895" y="62039"/>
              </a:cxn>
              <a:cxn ang="0">
                <a:pos x="316949" y="62039"/>
              </a:cxn>
              <a:cxn ang="0">
                <a:pos x="296664" y="69002"/>
              </a:cxn>
              <a:cxn ang="0">
                <a:pos x="275745" y="75333"/>
              </a:cxn>
              <a:cxn ang="0">
                <a:pos x="261800" y="75333"/>
              </a:cxn>
              <a:cxn ang="0">
                <a:pos x="254827" y="75333"/>
              </a:cxn>
              <a:cxn ang="0">
                <a:pos x="247854" y="75333"/>
              </a:cxn>
              <a:cxn ang="0">
                <a:pos x="241515" y="75333"/>
              </a:cxn>
              <a:cxn ang="0">
                <a:pos x="227569" y="82296"/>
              </a:cxn>
              <a:cxn ang="0">
                <a:pos x="213623" y="82296"/>
              </a:cxn>
              <a:cxn ang="0">
                <a:pos x="192705" y="82296"/>
              </a:cxn>
              <a:cxn ang="0">
                <a:pos x="172420" y="89260"/>
              </a:cxn>
              <a:cxn ang="0">
                <a:pos x="151501" y="89260"/>
              </a:cxn>
              <a:cxn ang="0">
                <a:pos x="130583" y="89260"/>
              </a:cxn>
              <a:cxn ang="0">
                <a:pos x="103325" y="96223"/>
              </a:cxn>
              <a:cxn ang="0">
                <a:pos x="75434" y="103187"/>
              </a:cxn>
              <a:cxn ang="0">
                <a:pos x="55149" y="103187"/>
              </a:cxn>
              <a:cxn ang="0">
                <a:pos x="34230" y="103187"/>
              </a:cxn>
              <a:cxn ang="0">
                <a:pos x="20285" y="103187"/>
              </a:cxn>
              <a:cxn ang="0">
                <a:pos x="13312" y="103187"/>
              </a:cxn>
              <a:cxn ang="0">
                <a:pos x="6339" y="96223"/>
              </a:cxn>
              <a:cxn ang="0">
                <a:pos x="0" y="89260"/>
              </a:cxn>
              <a:cxn ang="0">
                <a:pos x="0" y="82296"/>
              </a:cxn>
              <a:cxn ang="0">
                <a:pos x="0" y="69002"/>
              </a:cxn>
              <a:cxn ang="0">
                <a:pos x="0" y="69002"/>
              </a:cxn>
              <a:cxn ang="0">
                <a:pos x="0" y="62039"/>
              </a:cxn>
              <a:cxn ang="0">
                <a:pos x="6339" y="55075"/>
              </a:cxn>
              <a:cxn ang="0">
                <a:pos x="13312" y="55075"/>
              </a:cxn>
              <a:cxn ang="0">
                <a:pos x="20285" y="55075"/>
              </a:cxn>
              <a:cxn ang="0">
                <a:pos x="27258" y="48112"/>
              </a:cxn>
              <a:cxn ang="0">
                <a:pos x="41203" y="48112"/>
              </a:cxn>
              <a:cxn ang="0">
                <a:pos x="55149" y="41148"/>
              </a:cxn>
              <a:cxn ang="0">
                <a:pos x="68461" y="41148"/>
              </a:cxn>
              <a:cxn ang="0">
                <a:pos x="82407" y="41148"/>
              </a:cxn>
              <a:cxn ang="0">
                <a:pos x="103325" y="34818"/>
              </a:cxn>
              <a:cxn ang="0">
                <a:pos x="130583" y="34818"/>
              </a:cxn>
              <a:cxn ang="0">
                <a:pos x="165447" y="27854"/>
              </a:cxn>
              <a:cxn ang="0">
                <a:pos x="206651" y="20891"/>
              </a:cxn>
              <a:cxn ang="0">
                <a:pos x="241515" y="13927"/>
              </a:cxn>
              <a:cxn ang="0">
                <a:pos x="268773" y="6964"/>
              </a:cxn>
              <a:cxn ang="0">
                <a:pos x="296664" y="0"/>
              </a:cxn>
              <a:cxn ang="0">
                <a:pos x="309976" y="0"/>
              </a:cxn>
              <a:cxn ang="0">
                <a:pos x="330895" y="6964"/>
              </a:cxn>
              <a:cxn ang="0">
                <a:pos x="337867" y="13927"/>
              </a:cxn>
              <a:cxn ang="0">
                <a:pos x="337867" y="13927"/>
              </a:cxn>
            </a:cxnLst>
            <a:rect l="txL" t="txT" r="txR" b="txB"/>
            <a:pathLst>
              <a:path w="576" h="163">
                <a:moveTo>
                  <a:pt x="533" y="22"/>
                </a:moveTo>
                <a:lnTo>
                  <a:pt x="555" y="22"/>
                </a:lnTo>
                <a:lnTo>
                  <a:pt x="566" y="33"/>
                </a:lnTo>
                <a:lnTo>
                  <a:pt x="576" y="44"/>
                </a:lnTo>
                <a:lnTo>
                  <a:pt x="576" y="55"/>
                </a:lnTo>
                <a:lnTo>
                  <a:pt x="576" y="65"/>
                </a:lnTo>
                <a:lnTo>
                  <a:pt x="566" y="76"/>
                </a:lnTo>
                <a:lnTo>
                  <a:pt x="555" y="87"/>
                </a:lnTo>
                <a:lnTo>
                  <a:pt x="544" y="87"/>
                </a:lnTo>
                <a:lnTo>
                  <a:pt x="522" y="98"/>
                </a:lnTo>
                <a:lnTo>
                  <a:pt x="500" y="98"/>
                </a:lnTo>
                <a:lnTo>
                  <a:pt x="468" y="109"/>
                </a:lnTo>
                <a:lnTo>
                  <a:pt x="435" y="119"/>
                </a:lnTo>
                <a:lnTo>
                  <a:pt x="413" y="119"/>
                </a:lnTo>
                <a:lnTo>
                  <a:pt x="402" y="119"/>
                </a:lnTo>
                <a:lnTo>
                  <a:pt x="391" y="119"/>
                </a:lnTo>
                <a:lnTo>
                  <a:pt x="381" y="119"/>
                </a:lnTo>
                <a:lnTo>
                  <a:pt x="359" y="130"/>
                </a:lnTo>
                <a:lnTo>
                  <a:pt x="337" y="130"/>
                </a:lnTo>
                <a:lnTo>
                  <a:pt x="304" y="130"/>
                </a:lnTo>
                <a:lnTo>
                  <a:pt x="272" y="141"/>
                </a:lnTo>
                <a:lnTo>
                  <a:pt x="239" y="141"/>
                </a:lnTo>
                <a:lnTo>
                  <a:pt x="206" y="141"/>
                </a:lnTo>
                <a:lnTo>
                  <a:pt x="163" y="152"/>
                </a:lnTo>
                <a:lnTo>
                  <a:pt x="119" y="163"/>
                </a:lnTo>
                <a:lnTo>
                  <a:pt x="87" y="163"/>
                </a:lnTo>
                <a:lnTo>
                  <a:pt x="54" y="163"/>
                </a:lnTo>
                <a:lnTo>
                  <a:pt x="32" y="163"/>
                </a:lnTo>
                <a:lnTo>
                  <a:pt x="21" y="163"/>
                </a:lnTo>
                <a:lnTo>
                  <a:pt x="10" y="152"/>
                </a:lnTo>
                <a:lnTo>
                  <a:pt x="0" y="141"/>
                </a:lnTo>
                <a:lnTo>
                  <a:pt x="0" y="130"/>
                </a:lnTo>
                <a:lnTo>
                  <a:pt x="0" y="109"/>
                </a:lnTo>
                <a:lnTo>
                  <a:pt x="0" y="98"/>
                </a:lnTo>
                <a:lnTo>
                  <a:pt x="10" y="87"/>
                </a:lnTo>
                <a:lnTo>
                  <a:pt x="21" y="87"/>
                </a:lnTo>
                <a:lnTo>
                  <a:pt x="32" y="87"/>
                </a:lnTo>
                <a:lnTo>
                  <a:pt x="43" y="76"/>
                </a:lnTo>
                <a:lnTo>
                  <a:pt x="65" y="76"/>
                </a:lnTo>
                <a:lnTo>
                  <a:pt x="87" y="65"/>
                </a:lnTo>
                <a:lnTo>
                  <a:pt x="108" y="65"/>
                </a:lnTo>
                <a:lnTo>
                  <a:pt x="130" y="65"/>
                </a:lnTo>
                <a:lnTo>
                  <a:pt x="163" y="55"/>
                </a:lnTo>
                <a:lnTo>
                  <a:pt x="206" y="55"/>
                </a:lnTo>
                <a:lnTo>
                  <a:pt x="261" y="44"/>
                </a:lnTo>
                <a:lnTo>
                  <a:pt x="326" y="33"/>
                </a:lnTo>
                <a:lnTo>
                  <a:pt x="381" y="22"/>
                </a:lnTo>
                <a:lnTo>
                  <a:pt x="424" y="11"/>
                </a:lnTo>
                <a:lnTo>
                  <a:pt x="468" y="0"/>
                </a:lnTo>
                <a:lnTo>
                  <a:pt x="489" y="0"/>
                </a:lnTo>
                <a:lnTo>
                  <a:pt x="522" y="11"/>
                </a:lnTo>
                <a:lnTo>
                  <a:pt x="533" y="2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78" name="Freeform 42"/>
          <p:cNvSpPr/>
          <p:nvPr/>
        </p:nvSpPr>
        <p:spPr>
          <a:xfrm>
            <a:off x="6537325" y="2713038"/>
            <a:ext cx="546100" cy="103187"/>
          </a:xfrm>
          <a:custGeom>
            <a:avLst/>
            <a:gdLst>
              <a:gd name="txL" fmla="*/ 0 w 860"/>
              <a:gd name="txT" fmla="*/ 0 h 162"/>
              <a:gd name="txR" fmla="*/ 860 w 860"/>
              <a:gd name="txB" fmla="*/ 162 h 162"/>
            </a:gdLst>
            <a:ahLst/>
            <a:cxnLst>
              <a:cxn ang="0">
                <a:pos x="0" y="54778"/>
              </a:cxn>
              <a:cxn ang="0">
                <a:pos x="269240" y="27389"/>
              </a:cxn>
              <a:cxn ang="0">
                <a:pos x="546100" y="0"/>
              </a:cxn>
              <a:cxn ang="0">
                <a:pos x="532130" y="48409"/>
              </a:cxn>
              <a:cxn ang="0">
                <a:pos x="476885" y="54778"/>
              </a:cxn>
              <a:cxn ang="0">
                <a:pos x="421640" y="61785"/>
              </a:cxn>
              <a:cxn ang="0">
                <a:pos x="373380" y="68791"/>
              </a:cxn>
              <a:cxn ang="0">
                <a:pos x="325120" y="75798"/>
              </a:cxn>
              <a:cxn ang="0">
                <a:pos x="283210" y="75798"/>
              </a:cxn>
              <a:cxn ang="0">
                <a:pos x="241935" y="82804"/>
              </a:cxn>
              <a:cxn ang="0">
                <a:pos x="200660" y="89174"/>
              </a:cxn>
              <a:cxn ang="0">
                <a:pos x="165735" y="89174"/>
              </a:cxn>
              <a:cxn ang="0">
                <a:pos x="138430" y="96180"/>
              </a:cxn>
              <a:cxn ang="0">
                <a:pos x="110490" y="96180"/>
              </a:cxn>
              <a:cxn ang="0">
                <a:pos x="83185" y="103187"/>
              </a:cxn>
              <a:cxn ang="0">
                <a:pos x="62230" y="103187"/>
              </a:cxn>
              <a:cxn ang="0">
                <a:pos x="41275" y="103187"/>
              </a:cxn>
              <a:cxn ang="0">
                <a:pos x="20955" y="103187"/>
              </a:cxn>
              <a:cxn ang="0">
                <a:pos x="6985" y="103187"/>
              </a:cxn>
              <a:cxn ang="0">
                <a:pos x="0" y="103187"/>
              </a:cxn>
              <a:cxn ang="0">
                <a:pos x="0" y="54778"/>
              </a:cxn>
              <a:cxn ang="0">
                <a:pos x="0" y="54778"/>
              </a:cxn>
            </a:cxnLst>
            <a:rect l="txL" t="txT" r="txR" b="txB"/>
            <a:pathLst>
              <a:path w="860" h="162">
                <a:moveTo>
                  <a:pt x="0" y="86"/>
                </a:moveTo>
                <a:lnTo>
                  <a:pt x="424" y="43"/>
                </a:lnTo>
                <a:lnTo>
                  <a:pt x="860" y="0"/>
                </a:lnTo>
                <a:lnTo>
                  <a:pt x="838" y="76"/>
                </a:lnTo>
                <a:lnTo>
                  <a:pt x="751" y="86"/>
                </a:lnTo>
                <a:lnTo>
                  <a:pt x="664" y="97"/>
                </a:lnTo>
                <a:lnTo>
                  <a:pt x="588" y="108"/>
                </a:lnTo>
                <a:lnTo>
                  <a:pt x="512" y="119"/>
                </a:lnTo>
                <a:lnTo>
                  <a:pt x="446" y="119"/>
                </a:lnTo>
                <a:lnTo>
                  <a:pt x="381" y="130"/>
                </a:lnTo>
                <a:lnTo>
                  <a:pt x="316" y="140"/>
                </a:lnTo>
                <a:lnTo>
                  <a:pt x="261" y="140"/>
                </a:lnTo>
                <a:lnTo>
                  <a:pt x="218" y="151"/>
                </a:lnTo>
                <a:lnTo>
                  <a:pt x="174" y="151"/>
                </a:lnTo>
                <a:lnTo>
                  <a:pt x="131" y="162"/>
                </a:lnTo>
                <a:lnTo>
                  <a:pt x="98" y="162"/>
                </a:lnTo>
                <a:lnTo>
                  <a:pt x="65" y="162"/>
                </a:lnTo>
                <a:lnTo>
                  <a:pt x="33" y="162"/>
                </a:lnTo>
                <a:lnTo>
                  <a:pt x="11" y="162"/>
                </a:lnTo>
                <a:lnTo>
                  <a:pt x="0" y="162"/>
                </a:lnTo>
                <a:lnTo>
                  <a:pt x="0" y="8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79" name="Freeform 43"/>
          <p:cNvSpPr/>
          <p:nvPr/>
        </p:nvSpPr>
        <p:spPr>
          <a:xfrm>
            <a:off x="6910388" y="2836863"/>
            <a:ext cx="339725" cy="282575"/>
          </a:xfrm>
          <a:custGeom>
            <a:avLst/>
            <a:gdLst>
              <a:gd name="txL" fmla="*/ 0 w 533"/>
              <a:gd name="txT" fmla="*/ 0 h 443"/>
              <a:gd name="txR" fmla="*/ 533 w 533"/>
              <a:gd name="txB" fmla="*/ 443 h 443"/>
            </a:gdLst>
            <a:ahLst/>
            <a:cxnLst>
              <a:cxn ang="0">
                <a:pos x="103893" y="179241"/>
              </a:cxn>
              <a:cxn ang="0">
                <a:pos x="89871" y="192636"/>
              </a:cxn>
              <a:cxn ang="0">
                <a:pos x="96882" y="206669"/>
              </a:cxn>
              <a:cxn ang="0">
                <a:pos x="110905" y="206669"/>
              </a:cxn>
              <a:cxn ang="0">
                <a:pos x="124927" y="206669"/>
              </a:cxn>
              <a:cxn ang="0">
                <a:pos x="152334" y="206669"/>
              </a:cxn>
              <a:cxn ang="0">
                <a:pos x="180379" y="199652"/>
              </a:cxn>
              <a:cxn ang="0">
                <a:pos x="221809" y="192636"/>
              </a:cxn>
              <a:cxn ang="0">
                <a:pos x="263239" y="192636"/>
              </a:cxn>
              <a:cxn ang="0">
                <a:pos x="312317" y="192636"/>
              </a:cxn>
              <a:cxn ang="0">
                <a:pos x="339725" y="213685"/>
              </a:cxn>
              <a:cxn ang="0">
                <a:pos x="277261" y="234097"/>
              </a:cxn>
              <a:cxn ang="0">
                <a:pos x="221809" y="248130"/>
              </a:cxn>
              <a:cxn ang="0">
                <a:pos x="173368" y="255147"/>
              </a:cxn>
              <a:cxn ang="0">
                <a:pos x="131938" y="262163"/>
              </a:cxn>
              <a:cxn ang="0">
                <a:pos x="96882" y="268542"/>
              </a:cxn>
              <a:cxn ang="0">
                <a:pos x="75849" y="275558"/>
              </a:cxn>
              <a:cxn ang="0">
                <a:pos x="55452" y="282575"/>
              </a:cxn>
              <a:cxn ang="0">
                <a:pos x="48441" y="282575"/>
              </a:cxn>
              <a:cxn ang="0">
                <a:pos x="34419" y="282575"/>
              </a:cxn>
              <a:cxn ang="0">
                <a:pos x="20396" y="262163"/>
              </a:cxn>
              <a:cxn ang="0">
                <a:pos x="7011" y="234097"/>
              </a:cxn>
              <a:cxn ang="0">
                <a:pos x="0" y="213685"/>
              </a:cxn>
              <a:cxn ang="0">
                <a:pos x="7011" y="199652"/>
              </a:cxn>
              <a:cxn ang="0">
                <a:pos x="27407" y="186257"/>
              </a:cxn>
              <a:cxn ang="0">
                <a:pos x="55452" y="165208"/>
              </a:cxn>
              <a:cxn ang="0">
                <a:pos x="82860" y="130763"/>
              </a:cxn>
              <a:cxn ang="0">
                <a:pos x="110905" y="96318"/>
              </a:cxn>
              <a:cxn ang="0">
                <a:pos x="131938" y="61873"/>
              </a:cxn>
              <a:cxn ang="0">
                <a:pos x="131938" y="34445"/>
              </a:cxn>
              <a:cxn ang="0">
                <a:pos x="131938" y="13395"/>
              </a:cxn>
              <a:cxn ang="0">
                <a:pos x="124927" y="0"/>
              </a:cxn>
              <a:cxn ang="0">
                <a:pos x="131938" y="0"/>
              </a:cxn>
              <a:cxn ang="0">
                <a:pos x="145323" y="0"/>
              </a:cxn>
              <a:cxn ang="0">
                <a:pos x="173368" y="0"/>
              </a:cxn>
              <a:cxn ang="0">
                <a:pos x="200776" y="13395"/>
              </a:cxn>
              <a:cxn ang="0">
                <a:pos x="214798" y="27428"/>
              </a:cxn>
              <a:cxn ang="0">
                <a:pos x="228820" y="47840"/>
              </a:cxn>
              <a:cxn ang="0">
                <a:pos x="207787" y="75906"/>
              </a:cxn>
              <a:cxn ang="0">
                <a:pos x="173368" y="110351"/>
              </a:cxn>
              <a:cxn ang="0">
                <a:pos x="131938" y="144796"/>
              </a:cxn>
              <a:cxn ang="0">
                <a:pos x="117916" y="165208"/>
              </a:cxn>
            </a:cxnLst>
            <a:rect l="txL" t="txT" r="txR" b="txB"/>
            <a:pathLst>
              <a:path w="533" h="442">
                <a:moveTo>
                  <a:pt x="185" y="259"/>
                </a:moveTo>
                <a:lnTo>
                  <a:pt x="163" y="281"/>
                </a:lnTo>
                <a:lnTo>
                  <a:pt x="141" y="292"/>
                </a:lnTo>
                <a:lnTo>
                  <a:pt x="141" y="302"/>
                </a:lnTo>
                <a:lnTo>
                  <a:pt x="141" y="313"/>
                </a:lnTo>
                <a:lnTo>
                  <a:pt x="152" y="324"/>
                </a:lnTo>
                <a:lnTo>
                  <a:pt x="163" y="324"/>
                </a:lnTo>
                <a:lnTo>
                  <a:pt x="174" y="324"/>
                </a:lnTo>
                <a:lnTo>
                  <a:pt x="185" y="324"/>
                </a:lnTo>
                <a:lnTo>
                  <a:pt x="196" y="324"/>
                </a:lnTo>
                <a:lnTo>
                  <a:pt x="217" y="324"/>
                </a:lnTo>
                <a:lnTo>
                  <a:pt x="239" y="324"/>
                </a:lnTo>
                <a:lnTo>
                  <a:pt x="261" y="313"/>
                </a:lnTo>
                <a:lnTo>
                  <a:pt x="283" y="313"/>
                </a:lnTo>
                <a:lnTo>
                  <a:pt x="315" y="313"/>
                </a:lnTo>
                <a:lnTo>
                  <a:pt x="348" y="302"/>
                </a:lnTo>
                <a:lnTo>
                  <a:pt x="381" y="302"/>
                </a:lnTo>
                <a:lnTo>
                  <a:pt x="413" y="302"/>
                </a:lnTo>
                <a:lnTo>
                  <a:pt x="446" y="302"/>
                </a:lnTo>
                <a:lnTo>
                  <a:pt x="490" y="302"/>
                </a:lnTo>
                <a:lnTo>
                  <a:pt x="533" y="302"/>
                </a:lnTo>
                <a:lnTo>
                  <a:pt x="533" y="335"/>
                </a:lnTo>
                <a:lnTo>
                  <a:pt x="479" y="346"/>
                </a:lnTo>
                <a:lnTo>
                  <a:pt x="435" y="367"/>
                </a:lnTo>
                <a:lnTo>
                  <a:pt x="392" y="378"/>
                </a:lnTo>
                <a:lnTo>
                  <a:pt x="348" y="389"/>
                </a:lnTo>
                <a:lnTo>
                  <a:pt x="305" y="389"/>
                </a:lnTo>
                <a:lnTo>
                  <a:pt x="272" y="400"/>
                </a:lnTo>
                <a:lnTo>
                  <a:pt x="239" y="411"/>
                </a:lnTo>
                <a:lnTo>
                  <a:pt x="207" y="411"/>
                </a:lnTo>
                <a:lnTo>
                  <a:pt x="174" y="421"/>
                </a:lnTo>
                <a:lnTo>
                  <a:pt x="152" y="421"/>
                </a:lnTo>
                <a:lnTo>
                  <a:pt x="130" y="432"/>
                </a:lnTo>
                <a:lnTo>
                  <a:pt x="119" y="432"/>
                </a:lnTo>
                <a:lnTo>
                  <a:pt x="98" y="432"/>
                </a:lnTo>
                <a:lnTo>
                  <a:pt x="87" y="443"/>
                </a:lnTo>
                <a:lnTo>
                  <a:pt x="76" y="443"/>
                </a:lnTo>
                <a:lnTo>
                  <a:pt x="65" y="443"/>
                </a:lnTo>
                <a:lnTo>
                  <a:pt x="54" y="443"/>
                </a:lnTo>
                <a:lnTo>
                  <a:pt x="43" y="432"/>
                </a:lnTo>
                <a:lnTo>
                  <a:pt x="32" y="411"/>
                </a:lnTo>
                <a:lnTo>
                  <a:pt x="22" y="378"/>
                </a:lnTo>
                <a:lnTo>
                  <a:pt x="11" y="367"/>
                </a:lnTo>
                <a:lnTo>
                  <a:pt x="0" y="346"/>
                </a:lnTo>
                <a:lnTo>
                  <a:pt x="0" y="335"/>
                </a:lnTo>
                <a:lnTo>
                  <a:pt x="0" y="324"/>
                </a:lnTo>
                <a:lnTo>
                  <a:pt x="11" y="313"/>
                </a:lnTo>
                <a:lnTo>
                  <a:pt x="22" y="302"/>
                </a:lnTo>
                <a:lnTo>
                  <a:pt x="43" y="292"/>
                </a:lnTo>
                <a:lnTo>
                  <a:pt x="65" y="281"/>
                </a:lnTo>
                <a:lnTo>
                  <a:pt x="87" y="259"/>
                </a:lnTo>
                <a:lnTo>
                  <a:pt x="109" y="238"/>
                </a:lnTo>
                <a:lnTo>
                  <a:pt x="130" y="205"/>
                </a:lnTo>
                <a:lnTo>
                  <a:pt x="163" y="173"/>
                </a:lnTo>
                <a:lnTo>
                  <a:pt x="174" y="151"/>
                </a:lnTo>
                <a:lnTo>
                  <a:pt x="196" y="119"/>
                </a:lnTo>
                <a:lnTo>
                  <a:pt x="207" y="97"/>
                </a:lnTo>
                <a:lnTo>
                  <a:pt x="207" y="75"/>
                </a:lnTo>
                <a:lnTo>
                  <a:pt x="207" y="54"/>
                </a:lnTo>
                <a:lnTo>
                  <a:pt x="207" y="32"/>
                </a:lnTo>
                <a:lnTo>
                  <a:pt x="207" y="21"/>
                </a:lnTo>
                <a:lnTo>
                  <a:pt x="196" y="10"/>
                </a:lnTo>
                <a:lnTo>
                  <a:pt x="196" y="0"/>
                </a:lnTo>
                <a:lnTo>
                  <a:pt x="207" y="0"/>
                </a:lnTo>
                <a:lnTo>
                  <a:pt x="217" y="0"/>
                </a:lnTo>
                <a:lnTo>
                  <a:pt x="228" y="0"/>
                </a:lnTo>
                <a:lnTo>
                  <a:pt x="250" y="0"/>
                </a:lnTo>
                <a:lnTo>
                  <a:pt x="272" y="0"/>
                </a:lnTo>
                <a:lnTo>
                  <a:pt x="294" y="10"/>
                </a:lnTo>
                <a:lnTo>
                  <a:pt x="315" y="21"/>
                </a:lnTo>
                <a:lnTo>
                  <a:pt x="326" y="32"/>
                </a:lnTo>
                <a:lnTo>
                  <a:pt x="337" y="43"/>
                </a:lnTo>
                <a:lnTo>
                  <a:pt x="359" y="64"/>
                </a:lnTo>
                <a:lnTo>
                  <a:pt x="359" y="75"/>
                </a:lnTo>
                <a:lnTo>
                  <a:pt x="348" y="97"/>
                </a:lnTo>
                <a:lnTo>
                  <a:pt x="326" y="119"/>
                </a:lnTo>
                <a:lnTo>
                  <a:pt x="305" y="140"/>
                </a:lnTo>
                <a:lnTo>
                  <a:pt x="272" y="173"/>
                </a:lnTo>
                <a:lnTo>
                  <a:pt x="239" y="205"/>
                </a:lnTo>
                <a:lnTo>
                  <a:pt x="207" y="227"/>
                </a:lnTo>
                <a:lnTo>
                  <a:pt x="185" y="259"/>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80" name="Freeform 44"/>
          <p:cNvSpPr/>
          <p:nvPr/>
        </p:nvSpPr>
        <p:spPr>
          <a:xfrm>
            <a:off x="7159625" y="2925763"/>
            <a:ext cx="144463" cy="185737"/>
          </a:xfrm>
          <a:custGeom>
            <a:avLst/>
            <a:gdLst>
              <a:gd name="txL" fmla="*/ 0 w 228"/>
              <a:gd name="txT" fmla="*/ 0 h 292"/>
              <a:gd name="txR" fmla="*/ 228 w 228"/>
              <a:gd name="txB" fmla="*/ 292 h 292"/>
            </a:gdLst>
            <a:ahLst/>
            <a:cxnLst>
              <a:cxn ang="0">
                <a:pos x="103278" y="185737"/>
              </a:cxn>
              <a:cxn ang="0">
                <a:pos x="103278" y="178740"/>
              </a:cxn>
              <a:cxn ang="0">
                <a:pos x="96309" y="172379"/>
              </a:cxn>
              <a:cxn ang="0">
                <a:pos x="82369" y="158385"/>
              </a:cxn>
              <a:cxn ang="0">
                <a:pos x="75400" y="138031"/>
              </a:cxn>
              <a:cxn ang="0">
                <a:pos x="68430" y="131034"/>
              </a:cxn>
              <a:cxn ang="0">
                <a:pos x="62094" y="117040"/>
              </a:cxn>
              <a:cxn ang="0">
                <a:pos x="48154" y="96685"/>
              </a:cxn>
              <a:cxn ang="0">
                <a:pos x="41185" y="82691"/>
              </a:cxn>
              <a:cxn ang="0">
                <a:pos x="34215" y="62336"/>
              </a:cxn>
              <a:cxn ang="0">
                <a:pos x="20276" y="48343"/>
              </a:cxn>
              <a:cxn ang="0">
                <a:pos x="13306" y="27352"/>
              </a:cxn>
              <a:cxn ang="0">
                <a:pos x="0" y="0"/>
              </a:cxn>
              <a:cxn ang="0">
                <a:pos x="34215" y="13994"/>
              </a:cxn>
              <a:cxn ang="0">
                <a:pos x="68430" y="20991"/>
              </a:cxn>
              <a:cxn ang="0">
                <a:pos x="96309" y="41346"/>
              </a:cxn>
              <a:cxn ang="0">
                <a:pos x="117218" y="62336"/>
              </a:cxn>
              <a:cxn ang="0">
                <a:pos x="130524" y="89688"/>
              </a:cxn>
              <a:cxn ang="0">
                <a:pos x="144463" y="110043"/>
              </a:cxn>
              <a:cxn ang="0">
                <a:pos x="144463" y="131034"/>
              </a:cxn>
              <a:cxn ang="0">
                <a:pos x="144463" y="144391"/>
              </a:cxn>
              <a:cxn ang="0">
                <a:pos x="130524" y="165382"/>
              </a:cxn>
              <a:cxn ang="0">
                <a:pos x="124187" y="172379"/>
              </a:cxn>
              <a:cxn ang="0">
                <a:pos x="110248" y="178740"/>
              </a:cxn>
              <a:cxn ang="0">
                <a:pos x="103278" y="185737"/>
              </a:cxn>
              <a:cxn ang="0">
                <a:pos x="103278" y="185737"/>
              </a:cxn>
            </a:cxnLst>
            <a:rect l="txL" t="txT" r="txR" b="txB"/>
            <a:pathLst>
              <a:path w="228" h="292">
                <a:moveTo>
                  <a:pt x="163" y="292"/>
                </a:moveTo>
                <a:lnTo>
                  <a:pt x="163" y="281"/>
                </a:lnTo>
                <a:lnTo>
                  <a:pt x="152" y="271"/>
                </a:lnTo>
                <a:lnTo>
                  <a:pt x="130" y="249"/>
                </a:lnTo>
                <a:lnTo>
                  <a:pt x="119" y="217"/>
                </a:lnTo>
                <a:lnTo>
                  <a:pt x="108" y="206"/>
                </a:lnTo>
                <a:lnTo>
                  <a:pt x="98" y="184"/>
                </a:lnTo>
                <a:lnTo>
                  <a:pt x="76" y="152"/>
                </a:lnTo>
                <a:lnTo>
                  <a:pt x="65" y="130"/>
                </a:lnTo>
                <a:lnTo>
                  <a:pt x="54" y="98"/>
                </a:lnTo>
                <a:lnTo>
                  <a:pt x="32" y="76"/>
                </a:lnTo>
                <a:lnTo>
                  <a:pt x="21" y="43"/>
                </a:lnTo>
                <a:lnTo>
                  <a:pt x="0" y="0"/>
                </a:lnTo>
                <a:lnTo>
                  <a:pt x="54" y="22"/>
                </a:lnTo>
                <a:lnTo>
                  <a:pt x="108" y="33"/>
                </a:lnTo>
                <a:lnTo>
                  <a:pt x="152" y="65"/>
                </a:lnTo>
                <a:lnTo>
                  <a:pt x="185" y="98"/>
                </a:lnTo>
                <a:lnTo>
                  <a:pt x="206" y="141"/>
                </a:lnTo>
                <a:lnTo>
                  <a:pt x="228" y="173"/>
                </a:lnTo>
                <a:lnTo>
                  <a:pt x="228" y="206"/>
                </a:lnTo>
                <a:lnTo>
                  <a:pt x="228" y="227"/>
                </a:lnTo>
                <a:lnTo>
                  <a:pt x="206" y="260"/>
                </a:lnTo>
                <a:lnTo>
                  <a:pt x="196" y="271"/>
                </a:lnTo>
                <a:lnTo>
                  <a:pt x="174" y="281"/>
                </a:lnTo>
                <a:lnTo>
                  <a:pt x="163" y="29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81" name="Freeform 45"/>
          <p:cNvSpPr/>
          <p:nvPr/>
        </p:nvSpPr>
        <p:spPr>
          <a:xfrm>
            <a:off x="6792913" y="2774950"/>
            <a:ext cx="788987" cy="563563"/>
          </a:xfrm>
          <a:custGeom>
            <a:avLst/>
            <a:gdLst>
              <a:gd name="txL" fmla="*/ 0 w 1241"/>
              <a:gd name="txT" fmla="*/ 0 h 887"/>
              <a:gd name="txR" fmla="*/ 1241 w 1241"/>
              <a:gd name="txB" fmla="*/ 887 h 887"/>
            </a:gdLst>
            <a:ahLst/>
            <a:cxnLst>
              <a:cxn ang="0">
                <a:pos x="740033" y="323397"/>
              </a:cxn>
              <a:cxn ang="0">
                <a:pos x="761013" y="392016"/>
              </a:cxn>
              <a:cxn ang="0">
                <a:pos x="788987" y="439668"/>
              </a:cxn>
              <a:cxn ang="0">
                <a:pos x="781994" y="474613"/>
              </a:cxn>
              <a:cxn ang="0">
                <a:pos x="733040" y="508922"/>
              </a:cxn>
              <a:cxn ang="0">
                <a:pos x="657383" y="529254"/>
              </a:cxn>
              <a:cxn ang="0">
                <a:pos x="491448" y="556574"/>
              </a:cxn>
              <a:cxn ang="0">
                <a:pos x="338864" y="563563"/>
              </a:cxn>
              <a:cxn ang="0">
                <a:pos x="249221" y="563563"/>
              </a:cxn>
              <a:cxn ang="0">
                <a:pos x="172929" y="550220"/>
              </a:cxn>
              <a:cxn ang="0">
                <a:pos x="110623" y="536243"/>
              </a:cxn>
              <a:cxn ang="0">
                <a:pos x="62305" y="508922"/>
              </a:cxn>
              <a:cxn ang="0">
                <a:pos x="34331" y="474613"/>
              </a:cxn>
              <a:cxn ang="0">
                <a:pos x="20345" y="433315"/>
              </a:cxn>
              <a:cxn ang="0">
                <a:pos x="6993" y="364060"/>
              </a:cxn>
              <a:cxn ang="0">
                <a:pos x="6993" y="268121"/>
              </a:cxn>
              <a:cxn ang="0">
                <a:pos x="0" y="144226"/>
              </a:cxn>
              <a:cxn ang="0">
                <a:pos x="6993" y="0"/>
              </a:cxn>
              <a:cxn ang="0">
                <a:pos x="62305" y="48287"/>
              </a:cxn>
              <a:cxn ang="0">
                <a:pos x="96637" y="75608"/>
              </a:cxn>
              <a:cxn ang="0">
                <a:pos x="103630" y="109917"/>
              </a:cxn>
              <a:cxn ang="0">
                <a:pos x="96637" y="137873"/>
              </a:cxn>
              <a:cxn ang="0">
                <a:pos x="89643" y="165193"/>
              </a:cxn>
              <a:cxn ang="0">
                <a:pos x="75656" y="206492"/>
              </a:cxn>
              <a:cxn ang="0">
                <a:pos x="69299" y="295442"/>
              </a:cxn>
              <a:cxn ang="0">
                <a:pos x="82650" y="385027"/>
              </a:cxn>
              <a:cxn ang="0">
                <a:pos x="110623" y="426326"/>
              </a:cxn>
              <a:cxn ang="0">
                <a:pos x="144955" y="446657"/>
              </a:cxn>
              <a:cxn ang="0">
                <a:pos x="200267" y="460635"/>
              </a:cxn>
              <a:cxn ang="0">
                <a:pos x="276559" y="467624"/>
              </a:cxn>
              <a:cxn ang="0">
                <a:pos x="435500" y="460635"/>
              </a:cxn>
              <a:cxn ang="0">
                <a:pos x="567104" y="433315"/>
              </a:cxn>
              <a:cxn ang="0">
                <a:pos x="615422" y="412348"/>
              </a:cxn>
              <a:cxn ang="0">
                <a:pos x="643396" y="399005"/>
              </a:cxn>
              <a:cxn ang="0">
                <a:pos x="657383" y="378038"/>
              </a:cxn>
              <a:cxn ang="0">
                <a:pos x="671370" y="329751"/>
              </a:cxn>
              <a:cxn ang="0">
                <a:pos x="677728" y="261132"/>
              </a:cxn>
              <a:cxn ang="0">
                <a:pos x="684721" y="199503"/>
              </a:cxn>
              <a:cxn ang="0">
                <a:pos x="691715" y="158204"/>
              </a:cxn>
              <a:cxn ang="0">
                <a:pos x="705702" y="158204"/>
              </a:cxn>
              <a:cxn ang="0">
                <a:pos x="712695" y="178536"/>
              </a:cxn>
              <a:cxn ang="0">
                <a:pos x="726682" y="240801"/>
              </a:cxn>
            </a:cxnLst>
            <a:rect l="txL" t="txT" r="txR" b="txB"/>
            <a:pathLst>
              <a:path w="1241" h="886">
                <a:moveTo>
                  <a:pt x="1143" y="422"/>
                </a:moveTo>
                <a:lnTo>
                  <a:pt x="1153" y="465"/>
                </a:lnTo>
                <a:lnTo>
                  <a:pt x="1164" y="509"/>
                </a:lnTo>
                <a:lnTo>
                  <a:pt x="1175" y="552"/>
                </a:lnTo>
                <a:lnTo>
                  <a:pt x="1186" y="584"/>
                </a:lnTo>
                <a:lnTo>
                  <a:pt x="1197" y="617"/>
                </a:lnTo>
                <a:lnTo>
                  <a:pt x="1208" y="638"/>
                </a:lnTo>
                <a:lnTo>
                  <a:pt x="1219" y="660"/>
                </a:lnTo>
                <a:lnTo>
                  <a:pt x="1241" y="692"/>
                </a:lnTo>
                <a:lnTo>
                  <a:pt x="1241" y="703"/>
                </a:lnTo>
                <a:lnTo>
                  <a:pt x="1241" y="725"/>
                </a:lnTo>
                <a:lnTo>
                  <a:pt x="1230" y="747"/>
                </a:lnTo>
                <a:lnTo>
                  <a:pt x="1208" y="768"/>
                </a:lnTo>
                <a:lnTo>
                  <a:pt x="1186" y="779"/>
                </a:lnTo>
                <a:lnTo>
                  <a:pt x="1153" y="801"/>
                </a:lnTo>
                <a:lnTo>
                  <a:pt x="1121" y="811"/>
                </a:lnTo>
                <a:lnTo>
                  <a:pt x="1077" y="822"/>
                </a:lnTo>
                <a:lnTo>
                  <a:pt x="1034" y="833"/>
                </a:lnTo>
                <a:lnTo>
                  <a:pt x="979" y="844"/>
                </a:lnTo>
                <a:lnTo>
                  <a:pt x="881" y="866"/>
                </a:lnTo>
                <a:lnTo>
                  <a:pt x="773" y="876"/>
                </a:lnTo>
                <a:lnTo>
                  <a:pt x="653" y="876"/>
                </a:lnTo>
                <a:lnTo>
                  <a:pt x="598" y="887"/>
                </a:lnTo>
                <a:lnTo>
                  <a:pt x="533" y="887"/>
                </a:lnTo>
                <a:lnTo>
                  <a:pt x="490" y="887"/>
                </a:lnTo>
                <a:lnTo>
                  <a:pt x="435" y="887"/>
                </a:lnTo>
                <a:lnTo>
                  <a:pt x="392" y="887"/>
                </a:lnTo>
                <a:lnTo>
                  <a:pt x="348" y="876"/>
                </a:lnTo>
                <a:lnTo>
                  <a:pt x="315" y="876"/>
                </a:lnTo>
                <a:lnTo>
                  <a:pt x="272" y="866"/>
                </a:lnTo>
                <a:lnTo>
                  <a:pt x="239" y="866"/>
                </a:lnTo>
                <a:lnTo>
                  <a:pt x="207" y="855"/>
                </a:lnTo>
                <a:lnTo>
                  <a:pt x="174" y="844"/>
                </a:lnTo>
                <a:lnTo>
                  <a:pt x="152" y="833"/>
                </a:lnTo>
                <a:lnTo>
                  <a:pt x="119" y="811"/>
                </a:lnTo>
                <a:lnTo>
                  <a:pt x="98" y="801"/>
                </a:lnTo>
                <a:lnTo>
                  <a:pt x="76" y="779"/>
                </a:lnTo>
                <a:lnTo>
                  <a:pt x="65" y="757"/>
                </a:lnTo>
                <a:lnTo>
                  <a:pt x="54" y="747"/>
                </a:lnTo>
                <a:lnTo>
                  <a:pt x="43" y="725"/>
                </a:lnTo>
                <a:lnTo>
                  <a:pt x="32" y="703"/>
                </a:lnTo>
                <a:lnTo>
                  <a:pt x="32" y="682"/>
                </a:lnTo>
                <a:lnTo>
                  <a:pt x="21" y="649"/>
                </a:lnTo>
                <a:lnTo>
                  <a:pt x="21" y="606"/>
                </a:lnTo>
                <a:lnTo>
                  <a:pt x="11" y="573"/>
                </a:lnTo>
                <a:lnTo>
                  <a:pt x="11" y="519"/>
                </a:lnTo>
                <a:lnTo>
                  <a:pt x="11" y="476"/>
                </a:lnTo>
                <a:lnTo>
                  <a:pt x="11" y="422"/>
                </a:lnTo>
                <a:lnTo>
                  <a:pt x="0" y="368"/>
                </a:lnTo>
                <a:lnTo>
                  <a:pt x="0" y="303"/>
                </a:lnTo>
                <a:lnTo>
                  <a:pt x="0" y="227"/>
                </a:lnTo>
                <a:lnTo>
                  <a:pt x="0" y="162"/>
                </a:lnTo>
                <a:lnTo>
                  <a:pt x="11" y="87"/>
                </a:lnTo>
                <a:lnTo>
                  <a:pt x="11" y="0"/>
                </a:lnTo>
                <a:lnTo>
                  <a:pt x="43" y="33"/>
                </a:lnTo>
                <a:lnTo>
                  <a:pt x="76" y="54"/>
                </a:lnTo>
                <a:lnTo>
                  <a:pt x="98" y="76"/>
                </a:lnTo>
                <a:lnTo>
                  <a:pt x="119" y="98"/>
                </a:lnTo>
                <a:lnTo>
                  <a:pt x="141" y="108"/>
                </a:lnTo>
                <a:lnTo>
                  <a:pt x="152" y="119"/>
                </a:lnTo>
                <a:lnTo>
                  <a:pt x="163" y="130"/>
                </a:lnTo>
                <a:lnTo>
                  <a:pt x="163" y="141"/>
                </a:lnTo>
                <a:lnTo>
                  <a:pt x="163" y="173"/>
                </a:lnTo>
                <a:lnTo>
                  <a:pt x="163" y="195"/>
                </a:lnTo>
                <a:lnTo>
                  <a:pt x="152" y="206"/>
                </a:lnTo>
                <a:lnTo>
                  <a:pt x="152" y="217"/>
                </a:lnTo>
                <a:lnTo>
                  <a:pt x="141" y="227"/>
                </a:lnTo>
                <a:lnTo>
                  <a:pt x="141" y="238"/>
                </a:lnTo>
                <a:lnTo>
                  <a:pt x="141" y="260"/>
                </a:lnTo>
                <a:lnTo>
                  <a:pt x="130" y="281"/>
                </a:lnTo>
                <a:lnTo>
                  <a:pt x="130" y="303"/>
                </a:lnTo>
                <a:lnTo>
                  <a:pt x="119" y="325"/>
                </a:lnTo>
                <a:lnTo>
                  <a:pt x="119" y="357"/>
                </a:lnTo>
                <a:lnTo>
                  <a:pt x="109" y="411"/>
                </a:lnTo>
                <a:lnTo>
                  <a:pt x="109" y="465"/>
                </a:lnTo>
                <a:lnTo>
                  <a:pt x="109" y="519"/>
                </a:lnTo>
                <a:lnTo>
                  <a:pt x="119" y="563"/>
                </a:lnTo>
                <a:lnTo>
                  <a:pt x="130" y="606"/>
                </a:lnTo>
                <a:lnTo>
                  <a:pt x="152" y="638"/>
                </a:lnTo>
                <a:lnTo>
                  <a:pt x="163" y="660"/>
                </a:lnTo>
                <a:lnTo>
                  <a:pt x="174" y="671"/>
                </a:lnTo>
                <a:lnTo>
                  <a:pt x="185" y="682"/>
                </a:lnTo>
                <a:lnTo>
                  <a:pt x="207" y="703"/>
                </a:lnTo>
                <a:lnTo>
                  <a:pt x="228" y="703"/>
                </a:lnTo>
                <a:lnTo>
                  <a:pt x="250" y="714"/>
                </a:lnTo>
                <a:lnTo>
                  <a:pt x="283" y="725"/>
                </a:lnTo>
                <a:lnTo>
                  <a:pt x="315" y="725"/>
                </a:lnTo>
                <a:lnTo>
                  <a:pt x="348" y="725"/>
                </a:lnTo>
                <a:lnTo>
                  <a:pt x="392" y="736"/>
                </a:lnTo>
                <a:lnTo>
                  <a:pt x="435" y="736"/>
                </a:lnTo>
                <a:lnTo>
                  <a:pt x="490" y="736"/>
                </a:lnTo>
                <a:lnTo>
                  <a:pt x="587" y="736"/>
                </a:lnTo>
                <a:lnTo>
                  <a:pt x="685" y="725"/>
                </a:lnTo>
                <a:lnTo>
                  <a:pt x="773" y="714"/>
                </a:lnTo>
                <a:lnTo>
                  <a:pt x="860" y="703"/>
                </a:lnTo>
                <a:lnTo>
                  <a:pt x="892" y="682"/>
                </a:lnTo>
                <a:lnTo>
                  <a:pt x="925" y="671"/>
                </a:lnTo>
                <a:lnTo>
                  <a:pt x="947" y="660"/>
                </a:lnTo>
                <a:lnTo>
                  <a:pt x="968" y="649"/>
                </a:lnTo>
                <a:lnTo>
                  <a:pt x="990" y="649"/>
                </a:lnTo>
                <a:lnTo>
                  <a:pt x="1012" y="638"/>
                </a:lnTo>
                <a:lnTo>
                  <a:pt x="1012" y="628"/>
                </a:lnTo>
                <a:lnTo>
                  <a:pt x="1023" y="617"/>
                </a:lnTo>
                <a:lnTo>
                  <a:pt x="1023" y="606"/>
                </a:lnTo>
                <a:lnTo>
                  <a:pt x="1034" y="595"/>
                </a:lnTo>
                <a:lnTo>
                  <a:pt x="1045" y="573"/>
                </a:lnTo>
                <a:lnTo>
                  <a:pt x="1045" y="552"/>
                </a:lnTo>
                <a:lnTo>
                  <a:pt x="1056" y="519"/>
                </a:lnTo>
                <a:lnTo>
                  <a:pt x="1056" y="487"/>
                </a:lnTo>
                <a:lnTo>
                  <a:pt x="1066" y="455"/>
                </a:lnTo>
                <a:lnTo>
                  <a:pt x="1066" y="411"/>
                </a:lnTo>
                <a:lnTo>
                  <a:pt x="1077" y="368"/>
                </a:lnTo>
                <a:lnTo>
                  <a:pt x="1077" y="336"/>
                </a:lnTo>
                <a:lnTo>
                  <a:pt x="1077" y="314"/>
                </a:lnTo>
                <a:lnTo>
                  <a:pt x="1088" y="281"/>
                </a:lnTo>
                <a:lnTo>
                  <a:pt x="1088" y="271"/>
                </a:lnTo>
                <a:lnTo>
                  <a:pt x="1088" y="249"/>
                </a:lnTo>
                <a:lnTo>
                  <a:pt x="1099" y="249"/>
                </a:lnTo>
                <a:lnTo>
                  <a:pt x="1099" y="238"/>
                </a:lnTo>
                <a:lnTo>
                  <a:pt x="1110" y="249"/>
                </a:lnTo>
                <a:lnTo>
                  <a:pt x="1110" y="271"/>
                </a:lnTo>
                <a:lnTo>
                  <a:pt x="1121" y="281"/>
                </a:lnTo>
                <a:lnTo>
                  <a:pt x="1121" y="314"/>
                </a:lnTo>
                <a:lnTo>
                  <a:pt x="1132" y="346"/>
                </a:lnTo>
                <a:lnTo>
                  <a:pt x="1143" y="379"/>
                </a:lnTo>
                <a:lnTo>
                  <a:pt x="1143" y="42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82" name="Freeform 46"/>
          <p:cNvSpPr/>
          <p:nvPr/>
        </p:nvSpPr>
        <p:spPr>
          <a:xfrm>
            <a:off x="6343650" y="1792288"/>
            <a:ext cx="939800" cy="185737"/>
          </a:xfrm>
          <a:custGeom>
            <a:avLst/>
            <a:gdLst>
              <a:gd name="txL" fmla="*/ 0 w 1481"/>
              <a:gd name="txT" fmla="*/ 0 h 292"/>
              <a:gd name="txR" fmla="*/ 1481 w 1481"/>
              <a:gd name="txB" fmla="*/ 292 h 292"/>
            </a:gdLst>
            <a:ahLst/>
            <a:cxnLst>
              <a:cxn ang="0">
                <a:pos x="0" y="131034"/>
              </a:cxn>
              <a:cxn ang="0">
                <a:pos x="76149" y="124037"/>
              </a:cxn>
              <a:cxn ang="0">
                <a:pos x="152297" y="124037"/>
              </a:cxn>
              <a:cxn ang="0">
                <a:pos x="234791" y="110043"/>
              </a:cxn>
              <a:cxn ang="0">
                <a:pos x="310940" y="96685"/>
              </a:cxn>
              <a:cxn ang="0">
                <a:pos x="394069" y="82691"/>
              </a:cxn>
              <a:cxn ang="0">
                <a:pos x="476563" y="69333"/>
              </a:cxn>
              <a:cxn ang="0">
                <a:pos x="642186" y="34349"/>
              </a:cxn>
              <a:cxn ang="0">
                <a:pos x="684068" y="27988"/>
              </a:cxn>
              <a:cxn ang="0">
                <a:pos x="718335" y="20991"/>
              </a:cxn>
              <a:cxn ang="0">
                <a:pos x="753236" y="13994"/>
              </a:cxn>
              <a:cxn ang="0">
                <a:pos x="780523" y="6997"/>
              </a:cxn>
              <a:cxn ang="0">
                <a:pos x="801464" y="0"/>
              </a:cxn>
              <a:cxn ang="0">
                <a:pos x="815424" y="0"/>
              </a:cxn>
              <a:cxn ang="0">
                <a:pos x="828750" y="0"/>
              </a:cxn>
              <a:cxn ang="0">
                <a:pos x="835730" y="0"/>
              </a:cxn>
              <a:cxn ang="0">
                <a:pos x="842711" y="0"/>
              </a:cxn>
              <a:cxn ang="0">
                <a:pos x="856671" y="0"/>
              </a:cxn>
              <a:cxn ang="0">
                <a:pos x="877612" y="6997"/>
              </a:cxn>
              <a:cxn ang="0">
                <a:pos x="897918" y="13994"/>
              </a:cxn>
              <a:cxn ang="0">
                <a:pos x="918859" y="20991"/>
              </a:cxn>
              <a:cxn ang="0">
                <a:pos x="932820" y="34349"/>
              </a:cxn>
              <a:cxn ang="0">
                <a:pos x="939800" y="41346"/>
              </a:cxn>
              <a:cxn ang="0">
                <a:pos x="939800" y="48343"/>
              </a:cxn>
              <a:cxn ang="0">
                <a:pos x="939800" y="48343"/>
              </a:cxn>
              <a:cxn ang="0">
                <a:pos x="939800" y="55339"/>
              </a:cxn>
              <a:cxn ang="0">
                <a:pos x="925839" y="55339"/>
              </a:cxn>
              <a:cxn ang="0">
                <a:pos x="918859" y="62336"/>
              </a:cxn>
              <a:cxn ang="0">
                <a:pos x="904899" y="62336"/>
              </a:cxn>
              <a:cxn ang="0">
                <a:pos x="883958" y="69333"/>
              </a:cxn>
              <a:cxn ang="0">
                <a:pos x="863651" y="75694"/>
              </a:cxn>
              <a:cxn ang="0">
                <a:pos x="842711" y="75694"/>
              </a:cxn>
              <a:cxn ang="0">
                <a:pos x="815424" y="82691"/>
              </a:cxn>
              <a:cxn ang="0">
                <a:pos x="787503" y="89688"/>
              </a:cxn>
              <a:cxn ang="0">
                <a:pos x="753236" y="96685"/>
              </a:cxn>
              <a:cxn ang="0">
                <a:pos x="718335" y="103682"/>
              </a:cxn>
              <a:cxn ang="0">
                <a:pos x="677088" y="110043"/>
              </a:cxn>
              <a:cxn ang="0">
                <a:pos x="635840" y="117040"/>
              </a:cxn>
              <a:cxn ang="0">
                <a:pos x="593959" y="124037"/>
              </a:cxn>
              <a:cxn ang="0">
                <a:pos x="545731" y="131034"/>
              </a:cxn>
              <a:cxn ang="0">
                <a:pos x="497504" y="131034"/>
              </a:cxn>
              <a:cxn ang="0">
                <a:pos x="449276" y="138031"/>
              </a:cxn>
              <a:cxn ang="0">
                <a:pos x="407395" y="145027"/>
              </a:cxn>
              <a:cxn ang="0">
                <a:pos x="366148" y="151388"/>
              </a:cxn>
              <a:cxn ang="0">
                <a:pos x="324901" y="158385"/>
              </a:cxn>
              <a:cxn ang="0">
                <a:pos x="283019" y="165382"/>
              </a:cxn>
              <a:cxn ang="0">
                <a:pos x="248752" y="165382"/>
              </a:cxn>
              <a:cxn ang="0">
                <a:pos x="214485" y="172379"/>
              </a:cxn>
              <a:cxn ang="0">
                <a:pos x="179584" y="172379"/>
              </a:cxn>
              <a:cxn ang="0">
                <a:pos x="145317" y="179376"/>
              </a:cxn>
              <a:cxn ang="0">
                <a:pos x="117396" y="179376"/>
              </a:cxn>
              <a:cxn ang="0">
                <a:pos x="90109" y="179376"/>
              </a:cxn>
              <a:cxn ang="0">
                <a:pos x="62188" y="185737"/>
              </a:cxn>
              <a:cxn ang="0">
                <a:pos x="41882" y="185737"/>
              </a:cxn>
              <a:cxn ang="0">
                <a:pos x="20941" y="185737"/>
              </a:cxn>
              <a:cxn ang="0">
                <a:pos x="0" y="185737"/>
              </a:cxn>
              <a:cxn ang="0">
                <a:pos x="0" y="131034"/>
              </a:cxn>
              <a:cxn ang="0">
                <a:pos x="0" y="131034"/>
              </a:cxn>
            </a:cxnLst>
            <a:rect l="txL" t="txT" r="txR" b="txB"/>
            <a:pathLst>
              <a:path w="1481" h="292">
                <a:moveTo>
                  <a:pt x="0" y="206"/>
                </a:moveTo>
                <a:lnTo>
                  <a:pt x="120" y="195"/>
                </a:lnTo>
                <a:lnTo>
                  <a:pt x="240" y="195"/>
                </a:lnTo>
                <a:lnTo>
                  <a:pt x="370" y="173"/>
                </a:lnTo>
                <a:lnTo>
                  <a:pt x="490" y="152"/>
                </a:lnTo>
                <a:lnTo>
                  <a:pt x="621" y="130"/>
                </a:lnTo>
                <a:lnTo>
                  <a:pt x="751" y="109"/>
                </a:lnTo>
                <a:lnTo>
                  <a:pt x="1012" y="54"/>
                </a:lnTo>
                <a:lnTo>
                  <a:pt x="1078" y="44"/>
                </a:lnTo>
                <a:lnTo>
                  <a:pt x="1132" y="33"/>
                </a:lnTo>
                <a:lnTo>
                  <a:pt x="1187" y="22"/>
                </a:lnTo>
                <a:lnTo>
                  <a:pt x="1230" y="11"/>
                </a:lnTo>
                <a:lnTo>
                  <a:pt x="1263" y="0"/>
                </a:lnTo>
                <a:lnTo>
                  <a:pt x="1285" y="0"/>
                </a:lnTo>
                <a:lnTo>
                  <a:pt x="1306" y="0"/>
                </a:lnTo>
                <a:lnTo>
                  <a:pt x="1317" y="0"/>
                </a:lnTo>
                <a:lnTo>
                  <a:pt x="1328" y="0"/>
                </a:lnTo>
                <a:lnTo>
                  <a:pt x="1350" y="0"/>
                </a:lnTo>
                <a:lnTo>
                  <a:pt x="1383" y="11"/>
                </a:lnTo>
                <a:lnTo>
                  <a:pt x="1415" y="22"/>
                </a:lnTo>
                <a:lnTo>
                  <a:pt x="1448" y="33"/>
                </a:lnTo>
                <a:lnTo>
                  <a:pt x="1470" y="54"/>
                </a:lnTo>
                <a:lnTo>
                  <a:pt x="1481" y="65"/>
                </a:lnTo>
                <a:lnTo>
                  <a:pt x="1481" y="76"/>
                </a:lnTo>
                <a:lnTo>
                  <a:pt x="1481" y="87"/>
                </a:lnTo>
                <a:lnTo>
                  <a:pt x="1459" y="87"/>
                </a:lnTo>
                <a:lnTo>
                  <a:pt x="1448" y="98"/>
                </a:lnTo>
                <a:lnTo>
                  <a:pt x="1426" y="98"/>
                </a:lnTo>
                <a:lnTo>
                  <a:pt x="1393" y="109"/>
                </a:lnTo>
                <a:lnTo>
                  <a:pt x="1361" y="119"/>
                </a:lnTo>
                <a:lnTo>
                  <a:pt x="1328" y="119"/>
                </a:lnTo>
                <a:lnTo>
                  <a:pt x="1285" y="130"/>
                </a:lnTo>
                <a:lnTo>
                  <a:pt x="1241" y="141"/>
                </a:lnTo>
                <a:lnTo>
                  <a:pt x="1187" y="152"/>
                </a:lnTo>
                <a:lnTo>
                  <a:pt x="1132" y="163"/>
                </a:lnTo>
                <a:lnTo>
                  <a:pt x="1067" y="173"/>
                </a:lnTo>
                <a:lnTo>
                  <a:pt x="1002" y="184"/>
                </a:lnTo>
                <a:lnTo>
                  <a:pt x="936" y="195"/>
                </a:lnTo>
                <a:lnTo>
                  <a:pt x="860" y="206"/>
                </a:lnTo>
                <a:lnTo>
                  <a:pt x="784" y="206"/>
                </a:lnTo>
                <a:lnTo>
                  <a:pt x="708" y="217"/>
                </a:lnTo>
                <a:lnTo>
                  <a:pt x="642" y="228"/>
                </a:lnTo>
                <a:lnTo>
                  <a:pt x="577" y="238"/>
                </a:lnTo>
                <a:lnTo>
                  <a:pt x="512" y="249"/>
                </a:lnTo>
                <a:lnTo>
                  <a:pt x="446" y="260"/>
                </a:lnTo>
                <a:lnTo>
                  <a:pt x="392" y="260"/>
                </a:lnTo>
                <a:lnTo>
                  <a:pt x="338" y="271"/>
                </a:lnTo>
                <a:lnTo>
                  <a:pt x="283" y="271"/>
                </a:lnTo>
                <a:lnTo>
                  <a:pt x="229" y="282"/>
                </a:lnTo>
                <a:lnTo>
                  <a:pt x="185" y="282"/>
                </a:lnTo>
                <a:lnTo>
                  <a:pt x="142" y="282"/>
                </a:lnTo>
                <a:lnTo>
                  <a:pt x="98" y="292"/>
                </a:lnTo>
                <a:lnTo>
                  <a:pt x="66" y="292"/>
                </a:lnTo>
                <a:lnTo>
                  <a:pt x="33" y="292"/>
                </a:lnTo>
                <a:lnTo>
                  <a:pt x="0" y="292"/>
                </a:lnTo>
                <a:lnTo>
                  <a:pt x="0" y="20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83" name="Freeform 47"/>
          <p:cNvSpPr/>
          <p:nvPr/>
        </p:nvSpPr>
        <p:spPr>
          <a:xfrm>
            <a:off x="6226175" y="2487613"/>
            <a:ext cx="608013" cy="774700"/>
          </a:xfrm>
          <a:custGeom>
            <a:avLst/>
            <a:gdLst>
              <a:gd name="txL" fmla="*/ 0 w 958"/>
              <a:gd name="txT" fmla="*/ 0 h 1222"/>
              <a:gd name="txR" fmla="*/ 958 w 958"/>
              <a:gd name="txB" fmla="*/ 1222 h 1222"/>
            </a:gdLst>
            <a:ahLst/>
            <a:cxnLst>
              <a:cxn ang="0">
                <a:pos x="0" y="767726"/>
              </a:cxn>
              <a:cxn ang="0">
                <a:pos x="6981" y="761387"/>
              </a:cxn>
              <a:cxn ang="0">
                <a:pos x="27925" y="747440"/>
              </a:cxn>
              <a:cxn ang="0">
                <a:pos x="48235" y="733493"/>
              </a:cxn>
              <a:cxn ang="0">
                <a:pos x="83142" y="713206"/>
              </a:cxn>
              <a:cxn ang="0">
                <a:pos x="124395" y="685946"/>
              </a:cxn>
              <a:cxn ang="0">
                <a:pos x="172630" y="651078"/>
              </a:cxn>
              <a:cxn ang="0">
                <a:pos x="227846" y="610504"/>
              </a:cxn>
              <a:cxn ang="0">
                <a:pos x="290044" y="562323"/>
              </a:cxn>
              <a:cxn ang="0">
                <a:pos x="338913" y="514142"/>
              </a:cxn>
              <a:cxn ang="0">
                <a:pos x="387148" y="459621"/>
              </a:cxn>
              <a:cxn ang="0">
                <a:pos x="421420" y="404467"/>
              </a:cxn>
              <a:cxn ang="0">
                <a:pos x="449346" y="342973"/>
              </a:cxn>
              <a:cxn ang="0">
                <a:pos x="476637" y="267531"/>
              </a:cxn>
              <a:cxn ang="0">
                <a:pos x="497581" y="185117"/>
              </a:cxn>
              <a:cxn ang="0">
                <a:pos x="511543" y="75441"/>
              </a:cxn>
              <a:cxn ang="0">
                <a:pos x="608013" y="0"/>
              </a:cxn>
              <a:cxn ang="0">
                <a:pos x="601032" y="27260"/>
              </a:cxn>
              <a:cxn ang="0">
                <a:pos x="594050" y="75441"/>
              </a:cxn>
              <a:cxn ang="0">
                <a:pos x="580088" y="143909"/>
              </a:cxn>
              <a:cxn ang="0">
                <a:pos x="566760" y="233298"/>
              </a:cxn>
              <a:cxn ang="0">
                <a:pos x="538834" y="322052"/>
              </a:cxn>
              <a:cxn ang="0">
                <a:pos x="504562" y="404467"/>
              </a:cxn>
              <a:cxn ang="0">
                <a:pos x="462674" y="472935"/>
              </a:cxn>
              <a:cxn ang="0">
                <a:pos x="414439" y="535063"/>
              </a:cxn>
              <a:cxn ang="0">
                <a:pos x="359223" y="589583"/>
              </a:cxn>
              <a:cxn ang="0">
                <a:pos x="227846" y="678972"/>
              </a:cxn>
              <a:cxn ang="0">
                <a:pos x="124395" y="733493"/>
              </a:cxn>
              <a:cxn ang="0">
                <a:pos x="69179" y="754413"/>
              </a:cxn>
              <a:cxn ang="0">
                <a:pos x="34907" y="767726"/>
              </a:cxn>
              <a:cxn ang="0">
                <a:pos x="6981" y="774700"/>
              </a:cxn>
              <a:cxn ang="0">
                <a:pos x="6981" y="774700"/>
              </a:cxn>
            </a:cxnLst>
            <a:rect l="txL" t="txT" r="txR" b="txB"/>
            <a:pathLst>
              <a:path w="958" h="1222">
                <a:moveTo>
                  <a:pt x="11" y="1222"/>
                </a:moveTo>
                <a:lnTo>
                  <a:pt x="0" y="1211"/>
                </a:lnTo>
                <a:lnTo>
                  <a:pt x="11" y="1211"/>
                </a:lnTo>
                <a:lnTo>
                  <a:pt x="11" y="1201"/>
                </a:lnTo>
                <a:lnTo>
                  <a:pt x="22" y="1190"/>
                </a:lnTo>
                <a:lnTo>
                  <a:pt x="44" y="1179"/>
                </a:lnTo>
                <a:lnTo>
                  <a:pt x="55" y="1168"/>
                </a:lnTo>
                <a:lnTo>
                  <a:pt x="76" y="1157"/>
                </a:lnTo>
                <a:lnTo>
                  <a:pt x="109" y="1146"/>
                </a:lnTo>
                <a:lnTo>
                  <a:pt x="131" y="1125"/>
                </a:lnTo>
                <a:lnTo>
                  <a:pt x="163" y="1103"/>
                </a:lnTo>
                <a:lnTo>
                  <a:pt x="196" y="1082"/>
                </a:lnTo>
                <a:lnTo>
                  <a:pt x="229" y="1060"/>
                </a:lnTo>
                <a:lnTo>
                  <a:pt x="272" y="1027"/>
                </a:lnTo>
                <a:lnTo>
                  <a:pt x="316" y="995"/>
                </a:lnTo>
                <a:lnTo>
                  <a:pt x="359" y="963"/>
                </a:lnTo>
                <a:lnTo>
                  <a:pt x="414" y="919"/>
                </a:lnTo>
                <a:lnTo>
                  <a:pt x="457" y="887"/>
                </a:lnTo>
                <a:lnTo>
                  <a:pt x="501" y="844"/>
                </a:lnTo>
                <a:lnTo>
                  <a:pt x="534" y="811"/>
                </a:lnTo>
                <a:lnTo>
                  <a:pt x="577" y="768"/>
                </a:lnTo>
                <a:lnTo>
                  <a:pt x="610" y="725"/>
                </a:lnTo>
                <a:lnTo>
                  <a:pt x="642" y="681"/>
                </a:lnTo>
                <a:lnTo>
                  <a:pt x="664" y="638"/>
                </a:lnTo>
                <a:lnTo>
                  <a:pt x="686" y="595"/>
                </a:lnTo>
                <a:lnTo>
                  <a:pt x="708" y="541"/>
                </a:lnTo>
                <a:lnTo>
                  <a:pt x="729" y="487"/>
                </a:lnTo>
                <a:lnTo>
                  <a:pt x="751" y="422"/>
                </a:lnTo>
                <a:lnTo>
                  <a:pt x="762" y="357"/>
                </a:lnTo>
                <a:lnTo>
                  <a:pt x="784" y="292"/>
                </a:lnTo>
                <a:lnTo>
                  <a:pt x="795" y="205"/>
                </a:lnTo>
                <a:lnTo>
                  <a:pt x="806" y="119"/>
                </a:lnTo>
                <a:lnTo>
                  <a:pt x="827" y="32"/>
                </a:lnTo>
                <a:lnTo>
                  <a:pt x="958" y="0"/>
                </a:lnTo>
                <a:lnTo>
                  <a:pt x="958" y="11"/>
                </a:lnTo>
                <a:lnTo>
                  <a:pt x="947" y="43"/>
                </a:lnTo>
                <a:lnTo>
                  <a:pt x="947" y="76"/>
                </a:lnTo>
                <a:lnTo>
                  <a:pt x="936" y="119"/>
                </a:lnTo>
                <a:lnTo>
                  <a:pt x="925" y="162"/>
                </a:lnTo>
                <a:lnTo>
                  <a:pt x="914" y="227"/>
                </a:lnTo>
                <a:lnTo>
                  <a:pt x="904" y="292"/>
                </a:lnTo>
                <a:lnTo>
                  <a:pt x="893" y="368"/>
                </a:lnTo>
                <a:lnTo>
                  <a:pt x="871" y="443"/>
                </a:lnTo>
                <a:lnTo>
                  <a:pt x="849" y="508"/>
                </a:lnTo>
                <a:lnTo>
                  <a:pt x="827" y="573"/>
                </a:lnTo>
                <a:lnTo>
                  <a:pt x="795" y="638"/>
                </a:lnTo>
                <a:lnTo>
                  <a:pt x="762" y="692"/>
                </a:lnTo>
                <a:lnTo>
                  <a:pt x="729" y="746"/>
                </a:lnTo>
                <a:lnTo>
                  <a:pt x="697" y="800"/>
                </a:lnTo>
                <a:lnTo>
                  <a:pt x="653" y="844"/>
                </a:lnTo>
                <a:lnTo>
                  <a:pt x="610" y="887"/>
                </a:lnTo>
                <a:lnTo>
                  <a:pt x="566" y="930"/>
                </a:lnTo>
                <a:lnTo>
                  <a:pt x="457" y="995"/>
                </a:lnTo>
                <a:lnTo>
                  <a:pt x="359" y="1071"/>
                </a:lnTo>
                <a:lnTo>
                  <a:pt x="251" y="1125"/>
                </a:lnTo>
                <a:lnTo>
                  <a:pt x="196" y="1157"/>
                </a:lnTo>
                <a:lnTo>
                  <a:pt x="153" y="1179"/>
                </a:lnTo>
                <a:lnTo>
                  <a:pt x="109" y="1190"/>
                </a:lnTo>
                <a:lnTo>
                  <a:pt x="76" y="1211"/>
                </a:lnTo>
                <a:lnTo>
                  <a:pt x="55" y="1211"/>
                </a:lnTo>
                <a:lnTo>
                  <a:pt x="33" y="1222"/>
                </a:lnTo>
                <a:lnTo>
                  <a:pt x="11" y="122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64" name="Freeform 28"/>
          <p:cNvSpPr/>
          <p:nvPr/>
        </p:nvSpPr>
        <p:spPr>
          <a:xfrm>
            <a:off x="5943600" y="1889125"/>
            <a:ext cx="455613" cy="1395413"/>
          </a:xfrm>
          <a:custGeom>
            <a:avLst/>
            <a:gdLst>
              <a:gd name="txL" fmla="*/ 0 w 718"/>
              <a:gd name="txT" fmla="*/ 0 h 2196"/>
              <a:gd name="txR" fmla="*/ 718 w 718"/>
              <a:gd name="txB" fmla="*/ 2196 h 2196"/>
            </a:gdLst>
            <a:ahLst/>
            <a:cxnLst>
              <a:cxn ang="0">
                <a:pos x="373120" y="776500"/>
              </a:cxn>
              <a:cxn ang="0">
                <a:pos x="331240" y="913754"/>
              </a:cxn>
              <a:cxn ang="0">
                <a:pos x="262707" y="1078967"/>
              </a:cxn>
              <a:cxn ang="0">
                <a:pos x="213846" y="1154583"/>
              </a:cxn>
              <a:cxn ang="0">
                <a:pos x="172600" y="1216220"/>
              </a:cxn>
              <a:cxn ang="0">
                <a:pos x="131354" y="1278493"/>
              </a:cxn>
              <a:cxn ang="0">
                <a:pos x="96453" y="1326151"/>
              </a:cxn>
              <a:cxn ang="0">
                <a:pos x="62187" y="1354110"/>
              </a:cxn>
              <a:cxn ang="0">
                <a:pos x="34266" y="1381433"/>
              </a:cxn>
              <a:cxn ang="0">
                <a:pos x="13960" y="1395413"/>
              </a:cxn>
              <a:cxn ang="0">
                <a:pos x="6980" y="1395413"/>
              </a:cxn>
              <a:cxn ang="0">
                <a:pos x="6980" y="1381433"/>
              </a:cxn>
              <a:cxn ang="0">
                <a:pos x="13960" y="1361100"/>
              </a:cxn>
              <a:cxn ang="0">
                <a:pos x="34266" y="1326151"/>
              </a:cxn>
              <a:cxn ang="0">
                <a:pos x="69167" y="1271503"/>
              </a:cxn>
              <a:cxn ang="0">
                <a:pos x="103433" y="1209866"/>
              </a:cxn>
              <a:cxn ang="0">
                <a:pos x="144679" y="1140604"/>
              </a:cxn>
              <a:cxn ang="0">
                <a:pos x="179580" y="1064987"/>
              </a:cxn>
              <a:cxn ang="0">
                <a:pos x="213846" y="983016"/>
              </a:cxn>
              <a:cxn ang="0">
                <a:pos x="276033" y="810814"/>
              </a:cxn>
              <a:cxn ang="0">
                <a:pos x="310934" y="666570"/>
              </a:cxn>
              <a:cxn ang="0">
                <a:pos x="331240" y="529316"/>
              </a:cxn>
              <a:cxn ang="0">
                <a:pos x="345200" y="398417"/>
              </a:cxn>
              <a:cxn ang="0">
                <a:pos x="352180" y="322800"/>
              </a:cxn>
              <a:cxn ang="0">
                <a:pos x="345200" y="247184"/>
              </a:cxn>
              <a:cxn ang="0">
                <a:pos x="345200" y="185547"/>
              </a:cxn>
              <a:cxn ang="0">
                <a:pos x="338220" y="137254"/>
              </a:cxn>
              <a:cxn ang="0">
                <a:pos x="331240" y="88961"/>
              </a:cxn>
              <a:cxn ang="0">
                <a:pos x="324259" y="48293"/>
              </a:cxn>
              <a:cxn ang="0">
                <a:pos x="324259" y="20334"/>
              </a:cxn>
              <a:cxn ang="0">
                <a:pos x="324259" y="6990"/>
              </a:cxn>
              <a:cxn ang="0">
                <a:pos x="331240" y="0"/>
              </a:cxn>
              <a:cxn ang="0">
                <a:pos x="352180" y="0"/>
              </a:cxn>
              <a:cxn ang="0">
                <a:pos x="386446" y="6990"/>
              </a:cxn>
              <a:cxn ang="0">
                <a:pos x="428327" y="20334"/>
              </a:cxn>
              <a:cxn ang="0">
                <a:pos x="455613" y="192536"/>
              </a:cxn>
              <a:cxn ang="0">
                <a:pos x="448633" y="357114"/>
              </a:cxn>
              <a:cxn ang="0">
                <a:pos x="428327" y="529316"/>
              </a:cxn>
              <a:cxn ang="0">
                <a:pos x="386446" y="728207"/>
              </a:cxn>
            </a:cxnLst>
            <a:rect l="txL" t="txT" r="txR" b="txB"/>
            <a:pathLst>
              <a:path w="718" h="2196">
                <a:moveTo>
                  <a:pt x="609" y="1146"/>
                </a:moveTo>
                <a:lnTo>
                  <a:pt x="588" y="1222"/>
                </a:lnTo>
                <a:lnTo>
                  <a:pt x="577" y="1298"/>
                </a:lnTo>
                <a:lnTo>
                  <a:pt x="522" y="1438"/>
                </a:lnTo>
                <a:lnTo>
                  <a:pt x="468" y="1568"/>
                </a:lnTo>
                <a:lnTo>
                  <a:pt x="414" y="1698"/>
                </a:lnTo>
                <a:lnTo>
                  <a:pt x="370" y="1752"/>
                </a:lnTo>
                <a:lnTo>
                  <a:pt x="337" y="1817"/>
                </a:lnTo>
                <a:lnTo>
                  <a:pt x="305" y="1871"/>
                </a:lnTo>
                <a:lnTo>
                  <a:pt x="272" y="1914"/>
                </a:lnTo>
                <a:lnTo>
                  <a:pt x="239" y="1968"/>
                </a:lnTo>
                <a:lnTo>
                  <a:pt x="207" y="2012"/>
                </a:lnTo>
                <a:lnTo>
                  <a:pt x="185" y="2044"/>
                </a:lnTo>
                <a:lnTo>
                  <a:pt x="152" y="2087"/>
                </a:lnTo>
                <a:lnTo>
                  <a:pt x="120" y="2109"/>
                </a:lnTo>
                <a:lnTo>
                  <a:pt x="98" y="2131"/>
                </a:lnTo>
                <a:lnTo>
                  <a:pt x="76" y="2152"/>
                </a:lnTo>
                <a:lnTo>
                  <a:pt x="54" y="2174"/>
                </a:lnTo>
                <a:lnTo>
                  <a:pt x="33" y="2185"/>
                </a:lnTo>
                <a:lnTo>
                  <a:pt x="22" y="2196"/>
                </a:lnTo>
                <a:lnTo>
                  <a:pt x="11" y="2196"/>
                </a:lnTo>
                <a:lnTo>
                  <a:pt x="0" y="2185"/>
                </a:lnTo>
                <a:lnTo>
                  <a:pt x="11" y="2174"/>
                </a:lnTo>
                <a:lnTo>
                  <a:pt x="11" y="2163"/>
                </a:lnTo>
                <a:lnTo>
                  <a:pt x="22" y="2142"/>
                </a:lnTo>
                <a:lnTo>
                  <a:pt x="43" y="2120"/>
                </a:lnTo>
                <a:lnTo>
                  <a:pt x="54" y="2087"/>
                </a:lnTo>
                <a:lnTo>
                  <a:pt x="76" y="2044"/>
                </a:lnTo>
                <a:lnTo>
                  <a:pt x="109" y="2001"/>
                </a:lnTo>
                <a:lnTo>
                  <a:pt x="141" y="1958"/>
                </a:lnTo>
                <a:lnTo>
                  <a:pt x="163" y="1904"/>
                </a:lnTo>
                <a:lnTo>
                  <a:pt x="196" y="1850"/>
                </a:lnTo>
                <a:lnTo>
                  <a:pt x="228" y="1795"/>
                </a:lnTo>
                <a:lnTo>
                  <a:pt x="250" y="1741"/>
                </a:lnTo>
                <a:lnTo>
                  <a:pt x="283" y="1676"/>
                </a:lnTo>
                <a:lnTo>
                  <a:pt x="316" y="1612"/>
                </a:lnTo>
                <a:lnTo>
                  <a:pt x="337" y="1547"/>
                </a:lnTo>
                <a:lnTo>
                  <a:pt x="392" y="1417"/>
                </a:lnTo>
                <a:lnTo>
                  <a:pt x="435" y="1276"/>
                </a:lnTo>
                <a:lnTo>
                  <a:pt x="468" y="1125"/>
                </a:lnTo>
                <a:lnTo>
                  <a:pt x="490" y="1049"/>
                </a:lnTo>
                <a:lnTo>
                  <a:pt x="501" y="973"/>
                </a:lnTo>
                <a:lnTo>
                  <a:pt x="522" y="833"/>
                </a:lnTo>
                <a:lnTo>
                  <a:pt x="533" y="692"/>
                </a:lnTo>
                <a:lnTo>
                  <a:pt x="544" y="627"/>
                </a:lnTo>
                <a:lnTo>
                  <a:pt x="544" y="562"/>
                </a:lnTo>
                <a:lnTo>
                  <a:pt x="555" y="508"/>
                </a:lnTo>
                <a:lnTo>
                  <a:pt x="555" y="443"/>
                </a:lnTo>
                <a:lnTo>
                  <a:pt x="544" y="389"/>
                </a:lnTo>
                <a:lnTo>
                  <a:pt x="544" y="346"/>
                </a:lnTo>
                <a:lnTo>
                  <a:pt x="544" y="292"/>
                </a:lnTo>
                <a:lnTo>
                  <a:pt x="533" y="249"/>
                </a:lnTo>
                <a:lnTo>
                  <a:pt x="533" y="216"/>
                </a:lnTo>
                <a:lnTo>
                  <a:pt x="533" y="173"/>
                </a:lnTo>
                <a:lnTo>
                  <a:pt x="522" y="140"/>
                </a:lnTo>
                <a:lnTo>
                  <a:pt x="522" y="119"/>
                </a:lnTo>
                <a:lnTo>
                  <a:pt x="511" y="76"/>
                </a:lnTo>
                <a:lnTo>
                  <a:pt x="511" y="43"/>
                </a:lnTo>
                <a:lnTo>
                  <a:pt x="511" y="32"/>
                </a:lnTo>
                <a:lnTo>
                  <a:pt x="511" y="21"/>
                </a:lnTo>
                <a:lnTo>
                  <a:pt x="511" y="11"/>
                </a:lnTo>
                <a:lnTo>
                  <a:pt x="522" y="0"/>
                </a:lnTo>
                <a:lnTo>
                  <a:pt x="544" y="0"/>
                </a:lnTo>
                <a:lnTo>
                  <a:pt x="555" y="0"/>
                </a:lnTo>
                <a:lnTo>
                  <a:pt x="577" y="0"/>
                </a:lnTo>
                <a:lnTo>
                  <a:pt x="609" y="11"/>
                </a:lnTo>
                <a:lnTo>
                  <a:pt x="642" y="21"/>
                </a:lnTo>
                <a:lnTo>
                  <a:pt x="675" y="32"/>
                </a:lnTo>
                <a:lnTo>
                  <a:pt x="718" y="54"/>
                </a:lnTo>
                <a:lnTo>
                  <a:pt x="718" y="303"/>
                </a:lnTo>
                <a:lnTo>
                  <a:pt x="718" y="432"/>
                </a:lnTo>
                <a:lnTo>
                  <a:pt x="707" y="562"/>
                </a:lnTo>
                <a:lnTo>
                  <a:pt x="697" y="692"/>
                </a:lnTo>
                <a:lnTo>
                  <a:pt x="675" y="833"/>
                </a:lnTo>
                <a:lnTo>
                  <a:pt x="642" y="984"/>
                </a:lnTo>
                <a:lnTo>
                  <a:pt x="609" y="114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66" name="Freeform 30"/>
          <p:cNvSpPr/>
          <p:nvPr/>
        </p:nvSpPr>
        <p:spPr>
          <a:xfrm>
            <a:off x="6599238" y="1924050"/>
            <a:ext cx="104775" cy="481013"/>
          </a:xfrm>
          <a:custGeom>
            <a:avLst/>
            <a:gdLst>
              <a:gd name="txL" fmla="*/ 0 w 163"/>
              <a:gd name="txT" fmla="*/ 0 h 757"/>
              <a:gd name="txR" fmla="*/ 163 w 163"/>
              <a:gd name="txB" fmla="*/ 757 h 757"/>
            </a:gdLst>
            <a:ahLst/>
            <a:cxnLst>
              <a:cxn ang="0">
                <a:pos x="104775" y="75615"/>
              </a:cxn>
              <a:cxn ang="0">
                <a:pos x="104775" y="82605"/>
              </a:cxn>
              <a:cxn ang="0">
                <a:pos x="104775" y="88959"/>
              </a:cxn>
              <a:cxn ang="0">
                <a:pos x="90634" y="95948"/>
              </a:cxn>
              <a:cxn ang="0">
                <a:pos x="90634" y="102938"/>
              </a:cxn>
              <a:cxn ang="0">
                <a:pos x="90634" y="109928"/>
              </a:cxn>
              <a:cxn ang="0">
                <a:pos x="84206" y="123907"/>
              </a:cxn>
              <a:cxn ang="0">
                <a:pos x="84206" y="144240"/>
              </a:cxn>
              <a:cxn ang="0">
                <a:pos x="84206" y="164574"/>
              </a:cxn>
              <a:cxn ang="0">
                <a:pos x="84206" y="192532"/>
              </a:cxn>
              <a:cxn ang="0">
                <a:pos x="84206" y="226845"/>
              </a:cxn>
              <a:cxn ang="0">
                <a:pos x="84206" y="268147"/>
              </a:cxn>
              <a:cxn ang="0">
                <a:pos x="84206" y="302460"/>
              </a:cxn>
              <a:cxn ang="0">
                <a:pos x="84206" y="336773"/>
              </a:cxn>
              <a:cxn ang="0">
                <a:pos x="84206" y="371085"/>
              </a:cxn>
              <a:cxn ang="0">
                <a:pos x="84206" y="398408"/>
              </a:cxn>
              <a:cxn ang="0">
                <a:pos x="77135" y="419377"/>
              </a:cxn>
              <a:cxn ang="0">
                <a:pos x="77135" y="439711"/>
              </a:cxn>
              <a:cxn ang="0">
                <a:pos x="70064" y="453690"/>
              </a:cxn>
              <a:cxn ang="0">
                <a:pos x="62994" y="460680"/>
              </a:cxn>
              <a:cxn ang="0">
                <a:pos x="55923" y="467034"/>
              </a:cxn>
              <a:cxn ang="0">
                <a:pos x="55923" y="474023"/>
              </a:cxn>
              <a:cxn ang="0">
                <a:pos x="48852" y="481013"/>
              </a:cxn>
              <a:cxn ang="0">
                <a:pos x="41781" y="481013"/>
              </a:cxn>
              <a:cxn ang="0">
                <a:pos x="41781" y="481013"/>
              </a:cxn>
              <a:cxn ang="0">
                <a:pos x="34711" y="481013"/>
              </a:cxn>
              <a:cxn ang="0">
                <a:pos x="34711" y="474023"/>
              </a:cxn>
              <a:cxn ang="0">
                <a:pos x="27640" y="467034"/>
              </a:cxn>
              <a:cxn ang="0">
                <a:pos x="21212" y="453690"/>
              </a:cxn>
              <a:cxn ang="0">
                <a:pos x="14141" y="446700"/>
              </a:cxn>
              <a:cxn ang="0">
                <a:pos x="7071" y="439711"/>
              </a:cxn>
              <a:cxn ang="0">
                <a:pos x="7071" y="432721"/>
              </a:cxn>
              <a:cxn ang="0">
                <a:pos x="0" y="426367"/>
              </a:cxn>
              <a:cxn ang="0">
                <a:pos x="0" y="419377"/>
              </a:cxn>
              <a:cxn ang="0">
                <a:pos x="0" y="419377"/>
              </a:cxn>
              <a:cxn ang="0">
                <a:pos x="7071" y="412388"/>
              </a:cxn>
              <a:cxn ang="0">
                <a:pos x="14141" y="405398"/>
              </a:cxn>
              <a:cxn ang="0">
                <a:pos x="14141" y="391419"/>
              </a:cxn>
              <a:cxn ang="0">
                <a:pos x="14141" y="371085"/>
              </a:cxn>
              <a:cxn ang="0">
                <a:pos x="21212" y="350752"/>
              </a:cxn>
              <a:cxn ang="0">
                <a:pos x="21212" y="329783"/>
              </a:cxn>
              <a:cxn ang="0">
                <a:pos x="21212" y="295470"/>
              </a:cxn>
              <a:cxn ang="0">
                <a:pos x="21212" y="261158"/>
              </a:cxn>
              <a:cxn ang="0">
                <a:pos x="21212" y="219855"/>
              </a:cxn>
              <a:cxn ang="0">
                <a:pos x="21212" y="199522"/>
              </a:cxn>
              <a:cxn ang="0">
                <a:pos x="21212" y="178553"/>
              </a:cxn>
              <a:cxn ang="0">
                <a:pos x="21212" y="151230"/>
              </a:cxn>
              <a:cxn ang="0">
                <a:pos x="14141" y="123907"/>
              </a:cxn>
              <a:cxn ang="0">
                <a:pos x="14141" y="95948"/>
              </a:cxn>
              <a:cxn ang="0">
                <a:pos x="14141" y="61636"/>
              </a:cxn>
              <a:cxn ang="0">
                <a:pos x="7071" y="34313"/>
              </a:cxn>
              <a:cxn ang="0">
                <a:pos x="7071" y="0"/>
              </a:cxn>
              <a:cxn ang="0">
                <a:pos x="27640" y="6990"/>
              </a:cxn>
              <a:cxn ang="0">
                <a:pos x="48852" y="20333"/>
              </a:cxn>
              <a:cxn ang="0">
                <a:pos x="70064" y="34313"/>
              </a:cxn>
              <a:cxn ang="0">
                <a:pos x="84206" y="48292"/>
              </a:cxn>
              <a:cxn ang="0">
                <a:pos x="90634" y="54646"/>
              </a:cxn>
              <a:cxn ang="0">
                <a:pos x="97704" y="61636"/>
              </a:cxn>
              <a:cxn ang="0">
                <a:pos x="104775" y="68625"/>
              </a:cxn>
              <a:cxn ang="0">
                <a:pos x="104775" y="75615"/>
              </a:cxn>
              <a:cxn ang="0">
                <a:pos x="104775" y="75615"/>
              </a:cxn>
            </a:cxnLst>
            <a:rect l="txL" t="txT" r="txR" b="txB"/>
            <a:pathLst>
              <a:path w="163" h="757">
                <a:moveTo>
                  <a:pt x="163" y="119"/>
                </a:moveTo>
                <a:lnTo>
                  <a:pt x="163" y="130"/>
                </a:lnTo>
                <a:lnTo>
                  <a:pt x="163" y="140"/>
                </a:lnTo>
                <a:lnTo>
                  <a:pt x="141" y="151"/>
                </a:lnTo>
                <a:lnTo>
                  <a:pt x="141" y="162"/>
                </a:lnTo>
                <a:lnTo>
                  <a:pt x="141" y="173"/>
                </a:lnTo>
                <a:lnTo>
                  <a:pt x="131" y="195"/>
                </a:lnTo>
                <a:lnTo>
                  <a:pt x="131" y="227"/>
                </a:lnTo>
                <a:lnTo>
                  <a:pt x="131" y="259"/>
                </a:lnTo>
                <a:lnTo>
                  <a:pt x="131" y="303"/>
                </a:lnTo>
                <a:lnTo>
                  <a:pt x="131" y="357"/>
                </a:lnTo>
                <a:lnTo>
                  <a:pt x="131" y="422"/>
                </a:lnTo>
                <a:lnTo>
                  <a:pt x="131" y="476"/>
                </a:lnTo>
                <a:lnTo>
                  <a:pt x="131" y="530"/>
                </a:lnTo>
                <a:lnTo>
                  <a:pt x="131" y="584"/>
                </a:lnTo>
                <a:lnTo>
                  <a:pt x="131" y="627"/>
                </a:lnTo>
                <a:lnTo>
                  <a:pt x="120" y="660"/>
                </a:lnTo>
                <a:lnTo>
                  <a:pt x="120" y="692"/>
                </a:lnTo>
                <a:lnTo>
                  <a:pt x="109" y="714"/>
                </a:lnTo>
                <a:lnTo>
                  <a:pt x="98" y="725"/>
                </a:lnTo>
                <a:lnTo>
                  <a:pt x="87" y="735"/>
                </a:lnTo>
                <a:lnTo>
                  <a:pt x="87" y="746"/>
                </a:lnTo>
                <a:lnTo>
                  <a:pt x="76" y="757"/>
                </a:lnTo>
                <a:lnTo>
                  <a:pt x="65" y="757"/>
                </a:lnTo>
                <a:lnTo>
                  <a:pt x="54" y="757"/>
                </a:lnTo>
                <a:lnTo>
                  <a:pt x="54" y="746"/>
                </a:lnTo>
                <a:lnTo>
                  <a:pt x="43" y="735"/>
                </a:lnTo>
                <a:lnTo>
                  <a:pt x="33" y="714"/>
                </a:lnTo>
                <a:lnTo>
                  <a:pt x="22" y="703"/>
                </a:lnTo>
                <a:lnTo>
                  <a:pt x="11" y="692"/>
                </a:lnTo>
                <a:lnTo>
                  <a:pt x="11" y="681"/>
                </a:lnTo>
                <a:lnTo>
                  <a:pt x="0" y="671"/>
                </a:lnTo>
                <a:lnTo>
                  <a:pt x="0" y="660"/>
                </a:lnTo>
                <a:lnTo>
                  <a:pt x="11" y="649"/>
                </a:lnTo>
                <a:lnTo>
                  <a:pt x="22" y="638"/>
                </a:lnTo>
                <a:lnTo>
                  <a:pt x="22" y="616"/>
                </a:lnTo>
                <a:lnTo>
                  <a:pt x="22" y="584"/>
                </a:lnTo>
                <a:lnTo>
                  <a:pt x="33" y="552"/>
                </a:lnTo>
                <a:lnTo>
                  <a:pt x="33" y="519"/>
                </a:lnTo>
                <a:lnTo>
                  <a:pt x="33" y="465"/>
                </a:lnTo>
                <a:lnTo>
                  <a:pt x="33" y="411"/>
                </a:lnTo>
                <a:lnTo>
                  <a:pt x="33" y="346"/>
                </a:lnTo>
                <a:lnTo>
                  <a:pt x="33" y="314"/>
                </a:lnTo>
                <a:lnTo>
                  <a:pt x="33" y="281"/>
                </a:lnTo>
                <a:lnTo>
                  <a:pt x="33" y="238"/>
                </a:lnTo>
                <a:lnTo>
                  <a:pt x="22" y="195"/>
                </a:lnTo>
                <a:lnTo>
                  <a:pt x="22" y="151"/>
                </a:lnTo>
                <a:lnTo>
                  <a:pt x="22" y="97"/>
                </a:lnTo>
                <a:lnTo>
                  <a:pt x="11" y="54"/>
                </a:lnTo>
                <a:lnTo>
                  <a:pt x="11" y="0"/>
                </a:lnTo>
                <a:lnTo>
                  <a:pt x="43" y="11"/>
                </a:lnTo>
                <a:lnTo>
                  <a:pt x="76" y="32"/>
                </a:lnTo>
                <a:lnTo>
                  <a:pt x="109" y="54"/>
                </a:lnTo>
                <a:lnTo>
                  <a:pt x="131" y="76"/>
                </a:lnTo>
                <a:lnTo>
                  <a:pt x="141" y="86"/>
                </a:lnTo>
                <a:lnTo>
                  <a:pt x="152" y="97"/>
                </a:lnTo>
                <a:lnTo>
                  <a:pt x="163" y="108"/>
                </a:lnTo>
                <a:lnTo>
                  <a:pt x="163" y="119"/>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68" name="Freeform 32"/>
          <p:cNvSpPr/>
          <p:nvPr/>
        </p:nvSpPr>
        <p:spPr>
          <a:xfrm>
            <a:off x="6378575" y="2128838"/>
            <a:ext cx="276225" cy="261937"/>
          </a:xfrm>
          <a:custGeom>
            <a:avLst/>
            <a:gdLst>
              <a:gd name="txL" fmla="*/ 0 w 435"/>
              <a:gd name="txT" fmla="*/ 0 h 411"/>
              <a:gd name="txR" fmla="*/ 435 w 435"/>
              <a:gd name="txB" fmla="*/ 411 h 411"/>
            </a:gdLst>
            <a:ahLst/>
            <a:cxnLst>
              <a:cxn ang="0">
                <a:pos x="0" y="261937"/>
              </a:cxn>
              <a:cxn ang="0">
                <a:pos x="0" y="261937"/>
              </a:cxn>
              <a:cxn ang="0">
                <a:pos x="6985" y="255564"/>
              </a:cxn>
              <a:cxn ang="0">
                <a:pos x="13335" y="248553"/>
              </a:cxn>
              <a:cxn ang="0">
                <a:pos x="20320" y="241543"/>
              </a:cxn>
              <a:cxn ang="0">
                <a:pos x="27305" y="227522"/>
              </a:cxn>
              <a:cxn ang="0">
                <a:pos x="41275" y="214138"/>
              </a:cxn>
              <a:cxn ang="0">
                <a:pos x="55245" y="207128"/>
              </a:cxn>
              <a:cxn ang="0">
                <a:pos x="68580" y="193107"/>
              </a:cxn>
              <a:cxn ang="0">
                <a:pos x="89535" y="172713"/>
              </a:cxn>
              <a:cxn ang="0">
                <a:pos x="103505" y="158692"/>
              </a:cxn>
              <a:cxn ang="0">
                <a:pos x="124460" y="138298"/>
              </a:cxn>
              <a:cxn ang="0">
                <a:pos x="137795" y="117266"/>
              </a:cxn>
              <a:cxn ang="0">
                <a:pos x="158750" y="89862"/>
              </a:cxn>
              <a:cxn ang="0">
                <a:pos x="179705" y="62457"/>
              </a:cxn>
              <a:cxn ang="0">
                <a:pos x="200025" y="34415"/>
              </a:cxn>
              <a:cxn ang="0">
                <a:pos x="220980" y="0"/>
              </a:cxn>
              <a:cxn ang="0">
                <a:pos x="276225" y="28042"/>
              </a:cxn>
              <a:cxn ang="0">
                <a:pos x="248285" y="69467"/>
              </a:cxn>
              <a:cxn ang="0">
                <a:pos x="220980" y="103883"/>
              </a:cxn>
              <a:cxn ang="0">
                <a:pos x="193040" y="131287"/>
              </a:cxn>
              <a:cxn ang="0">
                <a:pos x="172720" y="158692"/>
              </a:cxn>
              <a:cxn ang="0">
                <a:pos x="144780" y="179723"/>
              </a:cxn>
              <a:cxn ang="0">
                <a:pos x="124460" y="200117"/>
              </a:cxn>
              <a:cxn ang="0">
                <a:pos x="103505" y="214138"/>
              </a:cxn>
              <a:cxn ang="0">
                <a:pos x="82550" y="227522"/>
              </a:cxn>
              <a:cxn ang="0">
                <a:pos x="68580" y="234532"/>
              </a:cxn>
              <a:cxn ang="0">
                <a:pos x="55245" y="248553"/>
              </a:cxn>
              <a:cxn ang="0">
                <a:pos x="41275" y="255564"/>
              </a:cxn>
              <a:cxn ang="0">
                <a:pos x="27305" y="261937"/>
              </a:cxn>
              <a:cxn ang="0">
                <a:pos x="20320" y="261937"/>
              </a:cxn>
              <a:cxn ang="0">
                <a:pos x="13335" y="261937"/>
              </a:cxn>
              <a:cxn ang="0">
                <a:pos x="6985" y="261937"/>
              </a:cxn>
              <a:cxn ang="0">
                <a:pos x="0" y="261937"/>
              </a:cxn>
              <a:cxn ang="0">
                <a:pos x="0" y="261937"/>
              </a:cxn>
            </a:cxnLst>
            <a:rect l="txL" t="txT" r="txR" b="txB"/>
            <a:pathLst>
              <a:path w="435" h="411">
                <a:moveTo>
                  <a:pt x="0" y="411"/>
                </a:moveTo>
                <a:lnTo>
                  <a:pt x="0" y="411"/>
                </a:lnTo>
                <a:lnTo>
                  <a:pt x="11" y="401"/>
                </a:lnTo>
                <a:lnTo>
                  <a:pt x="21" y="390"/>
                </a:lnTo>
                <a:lnTo>
                  <a:pt x="32" y="379"/>
                </a:lnTo>
                <a:lnTo>
                  <a:pt x="43" y="357"/>
                </a:lnTo>
                <a:lnTo>
                  <a:pt x="65" y="336"/>
                </a:lnTo>
                <a:lnTo>
                  <a:pt x="87" y="325"/>
                </a:lnTo>
                <a:lnTo>
                  <a:pt x="108" y="303"/>
                </a:lnTo>
                <a:lnTo>
                  <a:pt x="141" y="271"/>
                </a:lnTo>
                <a:lnTo>
                  <a:pt x="163" y="249"/>
                </a:lnTo>
                <a:lnTo>
                  <a:pt x="196" y="217"/>
                </a:lnTo>
                <a:lnTo>
                  <a:pt x="217" y="184"/>
                </a:lnTo>
                <a:lnTo>
                  <a:pt x="250" y="141"/>
                </a:lnTo>
                <a:lnTo>
                  <a:pt x="283" y="98"/>
                </a:lnTo>
                <a:lnTo>
                  <a:pt x="315" y="54"/>
                </a:lnTo>
                <a:lnTo>
                  <a:pt x="348" y="0"/>
                </a:lnTo>
                <a:lnTo>
                  <a:pt x="435" y="44"/>
                </a:lnTo>
                <a:lnTo>
                  <a:pt x="391" y="109"/>
                </a:lnTo>
                <a:lnTo>
                  <a:pt x="348" y="163"/>
                </a:lnTo>
                <a:lnTo>
                  <a:pt x="304" y="206"/>
                </a:lnTo>
                <a:lnTo>
                  <a:pt x="272" y="249"/>
                </a:lnTo>
                <a:lnTo>
                  <a:pt x="228" y="282"/>
                </a:lnTo>
                <a:lnTo>
                  <a:pt x="196" y="314"/>
                </a:lnTo>
                <a:lnTo>
                  <a:pt x="163" y="336"/>
                </a:lnTo>
                <a:lnTo>
                  <a:pt x="130" y="357"/>
                </a:lnTo>
                <a:lnTo>
                  <a:pt x="108" y="368"/>
                </a:lnTo>
                <a:lnTo>
                  <a:pt x="87" y="390"/>
                </a:lnTo>
                <a:lnTo>
                  <a:pt x="65" y="401"/>
                </a:lnTo>
                <a:lnTo>
                  <a:pt x="43" y="411"/>
                </a:lnTo>
                <a:lnTo>
                  <a:pt x="32" y="411"/>
                </a:lnTo>
                <a:lnTo>
                  <a:pt x="21" y="411"/>
                </a:lnTo>
                <a:lnTo>
                  <a:pt x="11" y="411"/>
                </a:lnTo>
                <a:lnTo>
                  <a:pt x="0" y="41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39969" name="Freeform 33"/>
          <p:cNvSpPr/>
          <p:nvPr/>
        </p:nvSpPr>
        <p:spPr>
          <a:xfrm>
            <a:off x="6669088" y="2198688"/>
            <a:ext cx="131762" cy="76200"/>
          </a:xfrm>
          <a:custGeom>
            <a:avLst/>
            <a:gdLst>
              <a:gd name="txL" fmla="*/ 0 w 207"/>
              <a:gd name="txT" fmla="*/ 0 h 119"/>
              <a:gd name="txR" fmla="*/ 207 w 207"/>
              <a:gd name="txB" fmla="*/ 119 h 119"/>
            </a:gdLst>
            <a:ahLst/>
            <a:cxnLst>
              <a:cxn ang="0">
                <a:pos x="0" y="0"/>
              </a:cxn>
              <a:cxn ang="0">
                <a:pos x="27371" y="0"/>
              </a:cxn>
              <a:cxn ang="0">
                <a:pos x="41375" y="0"/>
              </a:cxn>
              <a:cxn ang="0">
                <a:pos x="62380" y="0"/>
              </a:cxn>
              <a:cxn ang="0">
                <a:pos x="76384" y="6403"/>
              </a:cxn>
              <a:cxn ang="0">
                <a:pos x="89751" y="6403"/>
              </a:cxn>
              <a:cxn ang="0">
                <a:pos x="103755" y="13447"/>
              </a:cxn>
              <a:cxn ang="0">
                <a:pos x="110756" y="20491"/>
              </a:cxn>
              <a:cxn ang="0">
                <a:pos x="117758" y="27534"/>
              </a:cxn>
              <a:cxn ang="0">
                <a:pos x="124760" y="40982"/>
              </a:cxn>
              <a:cxn ang="0">
                <a:pos x="131762" y="48025"/>
              </a:cxn>
              <a:cxn ang="0">
                <a:pos x="131762" y="55069"/>
              </a:cxn>
              <a:cxn ang="0">
                <a:pos x="131762" y="62113"/>
              </a:cxn>
              <a:cxn ang="0">
                <a:pos x="124760" y="69156"/>
              </a:cxn>
              <a:cxn ang="0">
                <a:pos x="117758" y="76200"/>
              </a:cxn>
              <a:cxn ang="0">
                <a:pos x="110756" y="76200"/>
              </a:cxn>
              <a:cxn ang="0">
                <a:pos x="103755" y="76200"/>
              </a:cxn>
              <a:cxn ang="0">
                <a:pos x="96753" y="76200"/>
              </a:cxn>
              <a:cxn ang="0">
                <a:pos x="82749" y="76200"/>
              </a:cxn>
              <a:cxn ang="0">
                <a:pos x="76384" y="69156"/>
              </a:cxn>
              <a:cxn ang="0">
                <a:pos x="62380" y="55069"/>
              </a:cxn>
              <a:cxn ang="0">
                <a:pos x="48376" y="48025"/>
              </a:cxn>
              <a:cxn ang="0">
                <a:pos x="34373" y="34578"/>
              </a:cxn>
              <a:cxn ang="0">
                <a:pos x="20369" y="13447"/>
              </a:cxn>
              <a:cxn ang="0">
                <a:pos x="0" y="0"/>
              </a:cxn>
              <a:cxn ang="0">
                <a:pos x="0" y="0"/>
              </a:cxn>
            </a:cxnLst>
            <a:rect l="txL" t="txT" r="txR" b="txB"/>
            <a:pathLst>
              <a:path w="206" h="119">
                <a:moveTo>
                  <a:pt x="0" y="0"/>
                </a:moveTo>
                <a:lnTo>
                  <a:pt x="43" y="0"/>
                </a:lnTo>
                <a:lnTo>
                  <a:pt x="65" y="0"/>
                </a:lnTo>
                <a:lnTo>
                  <a:pt x="98" y="0"/>
                </a:lnTo>
                <a:lnTo>
                  <a:pt x="120" y="10"/>
                </a:lnTo>
                <a:lnTo>
                  <a:pt x="141" y="10"/>
                </a:lnTo>
                <a:lnTo>
                  <a:pt x="163" y="21"/>
                </a:lnTo>
                <a:lnTo>
                  <a:pt x="174" y="32"/>
                </a:lnTo>
                <a:lnTo>
                  <a:pt x="185" y="43"/>
                </a:lnTo>
                <a:lnTo>
                  <a:pt x="196" y="64"/>
                </a:lnTo>
                <a:lnTo>
                  <a:pt x="207" y="75"/>
                </a:lnTo>
                <a:lnTo>
                  <a:pt x="207" y="86"/>
                </a:lnTo>
                <a:lnTo>
                  <a:pt x="207" y="97"/>
                </a:lnTo>
                <a:lnTo>
                  <a:pt x="196" y="108"/>
                </a:lnTo>
                <a:lnTo>
                  <a:pt x="185" y="119"/>
                </a:lnTo>
                <a:lnTo>
                  <a:pt x="174" y="119"/>
                </a:lnTo>
                <a:lnTo>
                  <a:pt x="163" y="119"/>
                </a:lnTo>
                <a:lnTo>
                  <a:pt x="152" y="119"/>
                </a:lnTo>
                <a:lnTo>
                  <a:pt x="130" y="119"/>
                </a:lnTo>
                <a:lnTo>
                  <a:pt x="120" y="108"/>
                </a:lnTo>
                <a:lnTo>
                  <a:pt x="98" y="86"/>
                </a:lnTo>
                <a:lnTo>
                  <a:pt x="76" y="75"/>
                </a:lnTo>
                <a:lnTo>
                  <a:pt x="54" y="54"/>
                </a:lnTo>
                <a:lnTo>
                  <a:pt x="32" y="21"/>
                </a:lnTo>
                <a:lnTo>
                  <a:pt x="0" y="0"/>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8467" name="TextBox 2"/>
          <p:cNvSpPr txBox="1"/>
          <p:nvPr/>
        </p:nvSpPr>
        <p:spPr>
          <a:xfrm>
            <a:off x="604838" y="1752600"/>
            <a:ext cx="2043112" cy="1016000"/>
          </a:xfrm>
          <a:prstGeom prst="rect">
            <a:avLst/>
          </a:prstGeom>
          <a:noFill/>
          <a:ln w="9525">
            <a:noFill/>
          </a:ln>
        </p:spPr>
        <p:txBody>
          <a:bodyPr>
            <a:spAutoFit/>
          </a:bodyPr>
          <a:lstStyle/>
          <a:p>
            <a:r>
              <a:rPr lang="zh-CN" altLang="en-US" sz="6000">
                <a:solidFill>
                  <a:srgbClr val="FF0000"/>
                </a:solidFill>
                <a:latin typeface="楷体" panose="02010609060101010101" pitchFamily="49" charset="-122"/>
                <a:ea typeface="楷体" panose="02010609060101010101" pitchFamily="49" charset="-122"/>
              </a:rPr>
              <a:t>魔</a:t>
            </a:r>
            <a:r>
              <a:rPr lang="zh-CN" altLang="en-US" sz="6000">
                <a:latin typeface="楷体" panose="02010609060101010101" pitchFamily="49" charset="-122"/>
                <a:ea typeface="楷体" panose="02010609060101010101" pitchFamily="49" charset="-122"/>
              </a:rPr>
              <a:t>鬼</a:t>
            </a:r>
            <a:r>
              <a:rPr lang="zh-CN" altLang="en-US" sz="6000">
                <a:solidFill>
                  <a:srgbClr val="FF0000"/>
                </a:solidFill>
                <a:latin typeface="楷体" panose="02010609060101010101" pitchFamily="49" charset="-122"/>
                <a:ea typeface="楷体" panose="02010609060101010101" pitchFamily="49" charset="-122"/>
              </a:rPr>
              <a:t> </a:t>
            </a:r>
            <a:endParaRPr lang="zh-CN" altLang="en-US" sz="6000">
              <a:solidFill>
                <a:srgbClr val="FF0000"/>
              </a:solidFill>
              <a:latin typeface="楷体" panose="02010609060101010101" pitchFamily="49" charset="-122"/>
              <a:ea typeface="楷体" panose="02010609060101010101" pitchFamily="49" charset="-122"/>
            </a:endParaRPr>
          </a:p>
        </p:txBody>
      </p:sp>
      <p:sp>
        <p:nvSpPr>
          <p:cNvPr id="36" name="矩形 2"/>
          <p:cNvSpPr>
            <a:spLocks noChangeArrowheads="1"/>
          </p:cNvSpPr>
          <p:nvPr/>
        </p:nvSpPr>
        <p:spPr bwMode="auto">
          <a:xfrm>
            <a:off x="5348488" y="3654425"/>
            <a:ext cx="3495675" cy="106182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100" b="1" i="0" u="none" strike="noStrike" kern="1200" cap="none" spc="0" normalizeH="0" baseline="0" noProof="0">
                <a:ln>
                  <a:noFill/>
                </a:ln>
                <a:solidFill>
                  <a:srgbClr val="0000FF"/>
                </a:solidFill>
                <a:effectLst/>
                <a:uLnTx/>
                <a:uFillTx/>
                <a:latin typeface="宋体" panose="02010600030101010101" pitchFamily="2" charset="-122"/>
                <a:ea typeface="+mn-ea"/>
                <a:cs typeface="+mn-cs"/>
              </a:rPr>
              <a:t>书写指导：</a:t>
            </a:r>
            <a:r>
              <a:rPr kumimoji="0" lang="zh-CN" altLang="en-US" sz="2100" b="1" i="0" u="none" strike="noStrike" kern="1200" cap="none" spc="0" normalizeH="0" baseline="0" noProof="0">
                <a:ln>
                  <a:noFill/>
                </a:ln>
                <a:solidFill>
                  <a:schemeClr val="tx1"/>
                </a:solidFill>
                <a:effectLst/>
                <a:uLnTx/>
                <a:uFillTx/>
                <a:latin typeface="宋体" panose="02010600030101010101" pitchFamily="2" charset="-122"/>
                <a:ea typeface="+mn-ea"/>
                <a:cs typeface="+mn-cs"/>
              </a:rPr>
              <a:t>林字要扁宽，白字扁窄、一撇从上横处起笔、竖弯钩在下横处、弯横稍长。</a:t>
            </a:r>
            <a:endParaRPr kumimoji="0" lang="zh-CN" altLang="en-US" sz="2100" b="1"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37" name="矩形 4"/>
          <p:cNvSpPr/>
          <p:nvPr/>
        </p:nvSpPr>
        <p:spPr>
          <a:xfrm>
            <a:off x="2635250" y="1914525"/>
            <a:ext cx="1216025" cy="1323975"/>
          </a:xfrm>
          <a:prstGeom prst="rect">
            <a:avLst/>
          </a:prstGeom>
          <a:noFill/>
          <a:ln w="9525">
            <a:noFill/>
          </a:ln>
        </p:spPr>
        <p:txBody>
          <a:bodyPr wrap="none">
            <a:spAutoFit/>
          </a:bodyPr>
          <a:lstStyle/>
          <a:p>
            <a:r>
              <a:rPr lang="zh-CN" altLang="en-US" sz="8000" b="1">
                <a:solidFill>
                  <a:srgbClr val="000000"/>
                </a:solidFill>
                <a:latin typeface="楷体" panose="02010609060101010101" pitchFamily="49" charset="-122"/>
                <a:ea typeface="楷体" panose="02010609060101010101" pitchFamily="49" charset="-122"/>
              </a:rPr>
              <a:t>魔</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38" name="矩形 37"/>
          <p:cNvSpPr/>
          <p:nvPr/>
        </p:nvSpPr>
        <p:spPr>
          <a:xfrm>
            <a:off x="2749550" y="1189038"/>
            <a:ext cx="2232025" cy="830262"/>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mó</a:t>
            </a:r>
            <a:endParaRPr lang="en-US" altLang="zh-CN" sz="4800" b="1">
              <a:solidFill>
                <a:srgbClr val="FF0000"/>
              </a:solidFill>
              <a:latin typeface="方正姚体" pitchFamily="2" charset="-122"/>
              <a:ea typeface="方正姚体" pitchFamily="2" charset="-122"/>
            </a:endParaRPr>
          </a:p>
        </p:txBody>
      </p:sp>
      <p:sp>
        <p:nvSpPr>
          <p:cNvPr id="39" name="TextBox 38"/>
          <p:cNvSpPr txBox="1"/>
          <p:nvPr/>
        </p:nvSpPr>
        <p:spPr>
          <a:xfrm>
            <a:off x="715963" y="2990850"/>
            <a:ext cx="2339975" cy="430213"/>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结构：</a:t>
            </a:r>
            <a:r>
              <a:rPr lang="zh-CN" altLang="en-US" sz="2200" b="1">
                <a:latin typeface="宋体" panose="02010600030101010101" pitchFamily="2" charset="-122"/>
              </a:rPr>
              <a:t>半包围</a:t>
            </a:r>
            <a:endParaRPr lang="zh-CN" altLang="en-US" sz="2200" b="1">
              <a:latin typeface="宋体" panose="02010600030101010101" pitchFamily="2" charset="-122"/>
            </a:endParaRPr>
          </a:p>
        </p:txBody>
      </p:sp>
      <p:sp>
        <p:nvSpPr>
          <p:cNvPr id="40" name="TextBox 39"/>
          <p:cNvSpPr txBox="1"/>
          <p:nvPr/>
        </p:nvSpPr>
        <p:spPr>
          <a:xfrm>
            <a:off x="715963" y="3735388"/>
            <a:ext cx="3497262"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组词：</a:t>
            </a:r>
            <a:r>
              <a:rPr lang="zh-CN" altLang="en-US" sz="2200" b="1">
                <a:solidFill>
                  <a:srgbClr val="000000"/>
                </a:solidFill>
                <a:latin typeface="宋体" panose="02010600030101010101" pitchFamily="2" charset="-122"/>
              </a:rPr>
              <a:t>恶魔   妖魔鬼怪</a:t>
            </a:r>
            <a:endParaRPr lang="zh-CN" altLang="en-US" sz="2200" b="1">
              <a:solidFill>
                <a:srgbClr val="000000"/>
              </a:solidFill>
              <a:latin typeface="宋体" panose="02010600030101010101" pitchFamily="2" charset="-122"/>
            </a:endParaRPr>
          </a:p>
        </p:txBody>
      </p:sp>
      <p:sp>
        <p:nvSpPr>
          <p:cNvPr id="41" name="TextBox 40"/>
          <p:cNvSpPr txBox="1"/>
          <p:nvPr/>
        </p:nvSpPr>
        <p:spPr>
          <a:xfrm>
            <a:off x="715963" y="4132263"/>
            <a:ext cx="4167187" cy="769937"/>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造句：</a:t>
            </a:r>
            <a:r>
              <a:rPr lang="zh-CN" altLang="en-US" sz="2200" b="1">
                <a:latin typeface="宋体" panose="02010600030101010101" pitchFamily="2" charset="-122"/>
              </a:rPr>
              <a:t>体育老师魔鬼式的训练，</a:t>
            </a:r>
            <a:endParaRPr lang="en-US" altLang="zh-CN" sz="2200" b="1">
              <a:latin typeface="宋体" panose="02010600030101010101" pitchFamily="2" charset="-122"/>
            </a:endParaRPr>
          </a:p>
          <a:p>
            <a:r>
              <a:rPr lang="en-US" altLang="zh-CN" sz="2200" b="1">
                <a:latin typeface="宋体" panose="02010600030101010101" pitchFamily="2" charset="-122"/>
              </a:rPr>
              <a:t>      </a:t>
            </a:r>
            <a:r>
              <a:rPr lang="zh-CN" altLang="en-US" sz="2200" b="1">
                <a:latin typeface="宋体" panose="02010600030101010101" pitchFamily="2" charset="-122"/>
              </a:rPr>
              <a:t>真让我们吃不消。 </a:t>
            </a:r>
            <a:endParaRPr lang="zh-CN" altLang="en-US" sz="2200" b="1">
              <a:latin typeface="宋体" panose="02010600030101010101" pitchFamily="2" charset="-122"/>
            </a:endParaRPr>
          </a:p>
        </p:txBody>
      </p:sp>
      <p:sp>
        <p:nvSpPr>
          <p:cNvPr id="42" name="TextBox 41"/>
          <p:cNvSpPr txBox="1"/>
          <p:nvPr/>
        </p:nvSpPr>
        <p:spPr>
          <a:xfrm>
            <a:off x="715963" y="3348038"/>
            <a:ext cx="2905125"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音序：</a:t>
            </a:r>
            <a:r>
              <a:rPr lang="en-US" altLang="zh-CN" sz="2200" b="1">
                <a:latin typeface="宋体" panose="02010600030101010101" pitchFamily="2" charset="-122"/>
              </a:rPr>
              <a:t>M  </a:t>
            </a:r>
            <a:r>
              <a:rPr lang="zh-CN" altLang="en-US" sz="2200" b="1">
                <a:solidFill>
                  <a:srgbClr val="0000FF"/>
                </a:solidFill>
                <a:latin typeface="宋体" panose="02010600030101010101" pitchFamily="2" charset="-122"/>
              </a:rPr>
              <a:t>部首：</a:t>
            </a:r>
            <a:r>
              <a:rPr lang="zh-CN" altLang="en-US" sz="2200" b="1">
                <a:latin typeface="宋体" panose="02010600030101010101" pitchFamily="2" charset="-122"/>
              </a:rPr>
              <a:t>麻</a:t>
            </a:r>
            <a:endParaRPr lang="zh-CN" altLang="en-US" sz="22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44" name="圆角矩形 43"/>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45"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43"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ppt_x"/>
                                          </p:val>
                                        </p:tav>
                                        <p:tav tm="100000">
                                          <p:val>
                                            <p:strVal val="#ppt_x"/>
                                          </p:val>
                                        </p:tav>
                                      </p:tavLst>
                                    </p:anim>
                                    <p:anim calcmode="lin" valueType="num">
                                      <p:cBhvr additive="base">
                                        <p:cTn id="14"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9965"/>
                                        </p:tgtEl>
                                        <p:attrNameLst>
                                          <p:attrName>style.visibility</p:attrName>
                                        </p:attrNameLst>
                                      </p:cBhvr>
                                      <p:to>
                                        <p:strVal val="visible"/>
                                      </p:to>
                                    </p:set>
                                    <p:animEffect transition="in" filter="wipe(up)">
                                      <p:cBhvr>
                                        <p:cTn id="25" dur="500"/>
                                        <p:tgtEl>
                                          <p:spTgt spid="3996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9982"/>
                                        </p:tgtEl>
                                        <p:attrNameLst>
                                          <p:attrName>style.visibility</p:attrName>
                                        </p:attrNameLst>
                                      </p:cBhvr>
                                      <p:to>
                                        <p:strVal val="visible"/>
                                      </p:to>
                                    </p:set>
                                    <p:animEffect transition="in" filter="wipe(left)">
                                      <p:cBhvr>
                                        <p:cTn id="30" dur="500"/>
                                        <p:tgtEl>
                                          <p:spTgt spid="3998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9964"/>
                                        </p:tgtEl>
                                        <p:attrNameLst>
                                          <p:attrName>style.visibility</p:attrName>
                                        </p:attrNameLst>
                                      </p:cBhvr>
                                      <p:to>
                                        <p:strVal val="visible"/>
                                      </p:to>
                                    </p:set>
                                    <p:animEffect transition="in" filter="wipe(up)">
                                      <p:cBhvr>
                                        <p:cTn id="35" dur="500"/>
                                        <p:tgtEl>
                                          <p:spTgt spid="3996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9967"/>
                                        </p:tgtEl>
                                        <p:attrNameLst>
                                          <p:attrName>style.visibility</p:attrName>
                                        </p:attrNameLst>
                                      </p:cBhvr>
                                      <p:to>
                                        <p:strVal val="visible"/>
                                      </p:to>
                                    </p:set>
                                    <p:animEffect transition="in" filter="wipe(left)">
                                      <p:cBhvr>
                                        <p:cTn id="40" dur="500"/>
                                        <p:tgtEl>
                                          <p:spTgt spid="3996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9966"/>
                                        </p:tgtEl>
                                        <p:attrNameLst>
                                          <p:attrName>style.visibility</p:attrName>
                                        </p:attrNameLst>
                                      </p:cBhvr>
                                      <p:to>
                                        <p:strVal val="visible"/>
                                      </p:to>
                                    </p:set>
                                    <p:animEffect transition="in" filter="wipe(up)">
                                      <p:cBhvr>
                                        <p:cTn id="45" dur="500"/>
                                        <p:tgtEl>
                                          <p:spTgt spid="3996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39968"/>
                                        </p:tgtEl>
                                        <p:attrNameLst>
                                          <p:attrName>style.visibility</p:attrName>
                                        </p:attrNameLst>
                                      </p:cBhvr>
                                      <p:to>
                                        <p:strVal val="visible"/>
                                      </p:to>
                                    </p:set>
                                    <p:animEffect transition="in" filter="wipe(up)">
                                      <p:cBhvr>
                                        <p:cTn id="50" dur="500"/>
                                        <p:tgtEl>
                                          <p:spTgt spid="3996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39969"/>
                                        </p:tgtEl>
                                        <p:attrNameLst>
                                          <p:attrName>style.visibility</p:attrName>
                                        </p:attrNameLst>
                                      </p:cBhvr>
                                      <p:to>
                                        <p:strVal val="visible"/>
                                      </p:to>
                                    </p:set>
                                    <p:animEffect transition="in" filter="wipe(up)">
                                      <p:cBhvr>
                                        <p:cTn id="55" dur="500"/>
                                        <p:tgtEl>
                                          <p:spTgt spid="3996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9970"/>
                                        </p:tgtEl>
                                        <p:attrNameLst>
                                          <p:attrName>style.visibility</p:attrName>
                                        </p:attrNameLst>
                                      </p:cBhvr>
                                      <p:to>
                                        <p:strVal val="visible"/>
                                      </p:to>
                                    </p:set>
                                    <p:animEffect transition="in" filter="wipe(left)">
                                      <p:cBhvr>
                                        <p:cTn id="60" dur="500"/>
                                        <p:tgtEl>
                                          <p:spTgt spid="3997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39971"/>
                                        </p:tgtEl>
                                        <p:attrNameLst>
                                          <p:attrName>style.visibility</p:attrName>
                                        </p:attrNameLst>
                                      </p:cBhvr>
                                      <p:to>
                                        <p:strVal val="visible"/>
                                      </p:to>
                                    </p:set>
                                    <p:animEffect transition="in" filter="wipe(up)">
                                      <p:cBhvr>
                                        <p:cTn id="65" dur="500"/>
                                        <p:tgtEl>
                                          <p:spTgt spid="3997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39972"/>
                                        </p:tgtEl>
                                        <p:attrNameLst>
                                          <p:attrName>style.visibility</p:attrName>
                                        </p:attrNameLst>
                                      </p:cBhvr>
                                      <p:to>
                                        <p:strVal val="visible"/>
                                      </p:to>
                                    </p:set>
                                    <p:animEffect transition="in" filter="wipe(up)">
                                      <p:cBhvr>
                                        <p:cTn id="70" dur="500"/>
                                        <p:tgtEl>
                                          <p:spTgt spid="39972"/>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39973"/>
                                        </p:tgtEl>
                                        <p:attrNameLst>
                                          <p:attrName>style.visibility</p:attrName>
                                        </p:attrNameLst>
                                      </p:cBhvr>
                                      <p:to>
                                        <p:strVal val="visible"/>
                                      </p:to>
                                    </p:set>
                                    <p:animEffect transition="in" filter="wipe(up)">
                                      <p:cBhvr>
                                        <p:cTn id="75" dur="500"/>
                                        <p:tgtEl>
                                          <p:spTgt spid="3997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39974"/>
                                        </p:tgtEl>
                                        <p:attrNameLst>
                                          <p:attrName>style.visibility</p:attrName>
                                        </p:attrNameLst>
                                      </p:cBhvr>
                                      <p:to>
                                        <p:strVal val="visible"/>
                                      </p:to>
                                    </p:set>
                                    <p:animEffect transition="in" filter="wipe(up)">
                                      <p:cBhvr>
                                        <p:cTn id="80" dur="500"/>
                                        <p:tgtEl>
                                          <p:spTgt spid="39974"/>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39975"/>
                                        </p:tgtEl>
                                        <p:attrNameLst>
                                          <p:attrName>style.visibility</p:attrName>
                                        </p:attrNameLst>
                                      </p:cBhvr>
                                      <p:to>
                                        <p:strVal val="visible"/>
                                      </p:to>
                                    </p:set>
                                    <p:animEffect transition="in" filter="wipe(up)">
                                      <p:cBhvr>
                                        <p:cTn id="85" dur="500"/>
                                        <p:tgtEl>
                                          <p:spTgt spid="39975"/>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39976"/>
                                        </p:tgtEl>
                                        <p:attrNameLst>
                                          <p:attrName>style.visibility</p:attrName>
                                        </p:attrNameLst>
                                      </p:cBhvr>
                                      <p:to>
                                        <p:strVal val="visible"/>
                                      </p:to>
                                    </p:set>
                                    <p:animEffect transition="in" filter="wipe(left)">
                                      <p:cBhvr>
                                        <p:cTn id="90" dur="500"/>
                                        <p:tgtEl>
                                          <p:spTgt spid="3997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39977"/>
                                        </p:tgtEl>
                                        <p:attrNameLst>
                                          <p:attrName>style.visibility</p:attrName>
                                        </p:attrNameLst>
                                      </p:cBhvr>
                                      <p:to>
                                        <p:strVal val="visible"/>
                                      </p:to>
                                    </p:set>
                                    <p:animEffect transition="in" filter="wipe(left)">
                                      <p:cBhvr>
                                        <p:cTn id="95" dur="500"/>
                                        <p:tgtEl>
                                          <p:spTgt spid="39977"/>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39978"/>
                                        </p:tgtEl>
                                        <p:attrNameLst>
                                          <p:attrName>style.visibility</p:attrName>
                                        </p:attrNameLst>
                                      </p:cBhvr>
                                      <p:to>
                                        <p:strVal val="visible"/>
                                      </p:to>
                                    </p:set>
                                    <p:animEffect transition="in" filter="wipe(left)">
                                      <p:cBhvr>
                                        <p:cTn id="100" dur="500"/>
                                        <p:tgtEl>
                                          <p:spTgt spid="39978"/>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grpId="0" nodeType="clickEffect">
                                  <p:stCondLst>
                                    <p:cond delay="0"/>
                                  </p:stCondLst>
                                  <p:childTnLst>
                                    <p:set>
                                      <p:cBhvr>
                                        <p:cTn id="104" dur="1" fill="hold">
                                          <p:stCondLst>
                                            <p:cond delay="0"/>
                                          </p:stCondLst>
                                        </p:cTn>
                                        <p:tgtEl>
                                          <p:spTgt spid="39983"/>
                                        </p:tgtEl>
                                        <p:attrNameLst>
                                          <p:attrName>style.visibility</p:attrName>
                                        </p:attrNameLst>
                                      </p:cBhvr>
                                      <p:to>
                                        <p:strVal val="visible"/>
                                      </p:to>
                                    </p:set>
                                    <p:animEffect transition="in" filter="wipe(up)">
                                      <p:cBhvr>
                                        <p:cTn id="105" dur="500"/>
                                        <p:tgtEl>
                                          <p:spTgt spid="39983"/>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39981"/>
                                        </p:tgtEl>
                                        <p:attrNameLst>
                                          <p:attrName>style.visibility</p:attrName>
                                        </p:attrNameLst>
                                      </p:cBhvr>
                                      <p:to>
                                        <p:strVal val="visible"/>
                                      </p:to>
                                    </p:set>
                                    <p:animEffect transition="in" filter="wipe(left)">
                                      <p:cBhvr>
                                        <p:cTn id="110" dur="500"/>
                                        <p:tgtEl>
                                          <p:spTgt spid="39981"/>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39979"/>
                                        </p:tgtEl>
                                        <p:attrNameLst>
                                          <p:attrName>style.visibility</p:attrName>
                                        </p:attrNameLst>
                                      </p:cBhvr>
                                      <p:to>
                                        <p:strVal val="visible"/>
                                      </p:to>
                                    </p:set>
                                    <p:animEffect transition="in" filter="wipe(up)">
                                      <p:cBhvr>
                                        <p:cTn id="115" dur="500"/>
                                        <p:tgtEl>
                                          <p:spTgt spid="39979"/>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1" fill="hold" grpId="0" nodeType="clickEffect">
                                  <p:stCondLst>
                                    <p:cond delay="0"/>
                                  </p:stCondLst>
                                  <p:childTnLst>
                                    <p:set>
                                      <p:cBhvr>
                                        <p:cTn id="119" dur="1" fill="hold">
                                          <p:stCondLst>
                                            <p:cond delay="0"/>
                                          </p:stCondLst>
                                        </p:cTn>
                                        <p:tgtEl>
                                          <p:spTgt spid="39980"/>
                                        </p:tgtEl>
                                        <p:attrNameLst>
                                          <p:attrName>style.visibility</p:attrName>
                                        </p:attrNameLst>
                                      </p:cBhvr>
                                      <p:to>
                                        <p:strVal val="visible"/>
                                      </p:to>
                                    </p:set>
                                    <p:animEffect transition="in" filter="wipe(up)">
                                      <p:cBhvr>
                                        <p:cTn id="120" dur="500"/>
                                        <p:tgtEl>
                                          <p:spTgt spid="39980"/>
                                        </p:tgtEl>
                                      </p:cBhvr>
                                    </p:animEffect>
                                  </p:childTnLst>
                                </p:cTn>
                              </p:par>
                            </p:childTnLst>
                          </p:cTn>
                        </p:par>
                      </p:childTnLst>
                    </p:cTn>
                  </p:par>
                  <p:par>
                    <p:cTn id="121" fill="hold">
                      <p:stCondLst>
                        <p:cond delay="indefinite"/>
                      </p:stCondLst>
                      <p:childTnLst>
                        <p:par>
                          <p:cTn id="122" fill="hold">
                            <p:stCondLst>
                              <p:cond delay="0"/>
                            </p:stCondLst>
                            <p:childTnLst>
                              <p:par>
                                <p:cTn id="123" presetID="16" presetClass="entr" presetSubtype="21" fill="hold" grpId="0" nodeType="clickEffect">
                                  <p:stCondLst>
                                    <p:cond delay="0"/>
                                  </p:stCondLst>
                                  <p:childTnLst>
                                    <p:set>
                                      <p:cBhvr>
                                        <p:cTn id="124" dur="1" fill="hold">
                                          <p:stCondLst>
                                            <p:cond delay="0"/>
                                          </p:stCondLst>
                                        </p:cTn>
                                        <p:tgtEl>
                                          <p:spTgt spid="39"/>
                                        </p:tgtEl>
                                        <p:attrNameLst>
                                          <p:attrName>style.visibility</p:attrName>
                                        </p:attrNameLst>
                                      </p:cBhvr>
                                      <p:to>
                                        <p:strVal val="visible"/>
                                      </p:to>
                                    </p:set>
                                    <p:animEffect transition="in" filter="barn(inVertical)">
                                      <p:cBhvr>
                                        <p:cTn id="125" dur="500"/>
                                        <p:tgtEl>
                                          <p:spTgt spid="39"/>
                                        </p:tgtEl>
                                      </p:cBhvr>
                                    </p:animEffect>
                                  </p:childTnLst>
                                </p:cTn>
                              </p:par>
                            </p:childTnLst>
                          </p:cTn>
                        </p:par>
                      </p:childTnLst>
                    </p:cTn>
                  </p:par>
                  <p:par>
                    <p:cTn id="126" fill="hold">
                      <p:stCondLst>
                        <p:cond delay="indefinite"/>
                      </p:stCondLst>
                      <p:childTnLst>
                        <p:par>
                          <p:cTn id="127" fill="hold">
                            <p:stCondLst>
                              <p:cond delay="0"/>
                            </p:stCondLst>
                            <p:childTnLst>
                              <p:par>
                                <p:cTn id="128" presetID="16" presetClass="entr" presetSubtype="21" fill="hold" grpId="0" nodeType="click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barn(inVertical)">
                                      <p:cBhvr>
                                        <p:cTn id="130" dur="500"/>
                                        <p:tgtEl>
                                          <p:spTgt spid="42"/>
                                        </p:tgtEl>
                                      </p:cBhvr>
                                    </p:animEffect>
                                  </p:childTnLst>
                                </p:cTn>
                              </p:par>
                            </p:childTnLst>
                          </p:cTn>
                        </p:par>
                      </p:childTnLst>
                    </p:cTn>
                  </p:par>
                  <p:par>
                    <p:cTn id="131" fill="hold">
                      <p:stCondLst>
                        <p:cond delay="indefinite"/>
                      </p:stCondLst>
                      <p:childTnLst>
                        <p:par>
                          <p:cTn id="132" fill="hold">
                            <p:stCondLst>
                              <p:cond delay="0"/>
                            </p:stCondLst>
                            <p:childTnLst>
                              <p:par>
                                <p:cTn id="133" presetID="16" presetClass="entr" presetSubtype="21" fill="hold" grpId="0" nodeType="clickEffect">
                                  <p:stCondLst>
                                    <p:cond delay="0"/>
                                  </p:stCondLst>
                                  <p:childTnLst>
                                    <p:set>
                                      <p:cBhvr>
                                        <p:cTn id="134" dur="1" fill="hold">
                                          <p:stCondLst>
                                            <p:cond delay="0"/>
                                          </p:stCondLst>
                                        </p:cTn>
                                        <p:tgtEl>
                                          <p:spTgt spid="40"/>
                                        </p:tgtEl>
                                        <p:attrNameLst>
                                          <p:attrName>style.visibility</p:attrName>
                                        </p:attrNameLst>
                                      </p:cBhvr>
                                      <p:to>
                                        <p:strVal val="visible"/>
                                      </p:to>
                                    </p:set>
                                    <p:animEffect transition="in" filter="barn(inVertical)">
                                      <p:cBhvr>
                                        <p:cTn id="135" dur="500"/>
                                        <p:tgtEl>
                                          <p:spTgt spid="40"/>
                                        </p:tgtEl>
                                      </p:cBhvr>
                                    </p:animEffect>
                                  </p:childTnLst>
                                </p:cTn>
                              </p:par>
                            </p:childTnLst>
                          </p:cTn>
                        </p:par>
                      </p:childTnLst>
                    </p:cTn>
                  </p:par>
                  <p:par>
                    <p:cTn id="136" fill="hold">
                      <p:stCondLst>
                        <p:cond delay="indefinite"/>
                      </p:stCondLst>
                      <p:childTnLst>
                        <p:par>
                          <p:cTn id="137" fill="hold">
                            <p:stCondLst>
                              <p:cond delay="0"/>
                            </p:stCondLst>
                            <p:childTnLst>
                              <p:par>
                                <p:cTn id="138" presetID="16" presetClass="entr" presetSubtype="21" fill="hold" grpId="0" nodeType="clickEffect">
                                  <p:stCondLst>
                                    <p:cond delay="0"/>
                                  </p:stCondLst>
                                  <p:childTnLst>
                                    <p:set>
                                      <p:cBhvr>
                                        <p:cTn id="139" dur="1" fill="hold">
                                          <p:stCondLst>
                                            <p:cond delay="0"/>
                                          </p:stCondLst>
                                        </p:cTn>
                                        <p:tgtEl>
                                          <p:spTgt spid="41"/>
                                        </p:tgtEl>
                                        <p:attrNameLst>
                                          <p:attrName>style.visibility</p:attrName>
                                        </p:attrNameLst>
                                      </p:cBhvr>
                                      <p:to>
                                        <p:strVal val="visible"/>
                                      </p:to>
                                    </p:set>
                                    <p:animEffect transition="in" filter="barn(inVertical)">
                                      <p:cBhvr>
                                        <p:cTn id="1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65" grpId="0" animBg="1"/>
      <p:bldP spid="39967" grpId="0" animBg="1"/>
      <p:bldP spid="39970" grpId="0" animBg="1"/>
      <p:bldP spid="39971" grpId="0" animBg="1"/>
      <p:bldP spid="39972" grpId="0" animBg="1"/>
      <p:bldP spid="39973" grpId="0" animBg="1"/>
      <p:bldP spid="39974" grpId="0" animBg="1"/>
      <p:bldP spid="39975" grpId="0" animBg="1"/>
      <p:bldP spid="39976" grpId="0" animBg="1"/>
      <p:bldP spid="39977" grpId="0" animBg="1"/>
      <p:bldP spid="39978" grpId="0" animBg="1"/>
      <p:bldP spid="39979" grpId="0" animBg="1"/>
      <p:bldP spid="39980" grpId="0" animBg="1"/>
      <p:bldP spid="39981" grpId="0" animBg="1"/>
      <p:bldP spid="39982" grpId="0" animBg="1"/>
      <p:bldP spid="39983" grpId="0" animBg="1"/>
      <p:bldP spid="39964" grpId="0" animBg="1"/>
      <p:bldP spid="39966" grpId="0" animBg="1"/>
      <p:bldP spid="39968" grpId="0" animBg="1"/>
      <p:bldP spid="39969" grpId="0" animBg="1"/>
      <p:bldP spid="36" grpId="0"/>
      <p:bldP spid="37" grpId="0"/>
      <p:bldP spid="38" grpId="0"/>
      <p:bldP spid="39" grpId="0"/>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2032" name="Freeform 48"/>
          <p:cNvSpPr/>
          <p:nvPr/>
        </p:nvSpPr>
        <p:spPr>
          <a:xfrm>
            <a:off x="6184900" y="1855788"/>
            <a:ext cx="663575" cy="185737"/>
          </a:xfrm>
          <a:custGeom>
            <a:avLst/>
            <a:gdLst>
              <a:gd name="txL" fmla="*/ 0 w 1045"/>
              <a:gd name="txT" fmla="*/ 0 h 292"/>
              <a:gd name="txR" fmla="*/ 1045 w 1045"/>
              <a:gd name="txB" fmla="*/ 292 h 292"/>
            </a:gdLst>
            <a:ahLst/>
            <a:cxnLst>
              <a:cxn ang="0">
                <a:pos x="352425" y="48343"/>
              </a:cxn>
              <a:cxn ang="0">
                <a:pos x="400685" y="41346"/>
              </a:cxn>
              <a:cxn ang="0">
                <a:pos x="449580" y="27352"/>
              </a:cxn>
              <a:cxn ang="0">
                <a:pos x="483870" y="20355"/>
              </a:cxn>
              <a:cxn ang="0">
                <a:pos x="511810" y="13994"/>
              </a:cxn>
              <a:cxn ang="0">
                <a:pos x="546100" y="6997"/>
              </a:cxn>
              <a:cxn ang="0">
                <a:pos x="573405" y="0"/>
              </a:cxn>
              <a:cxn ang="0">
                <a:pos x="608330" y="6997"/>
              </a:cxn>
              <a:cxn ang="0">
                <a:pos x="649605" y="13994"/>
              </a:cxn>
              <a:cxn ang="0">
                <a:pos x="656590" y="27352"/>
              </a:cxn>
              <a:cxn ang="0">
                <a:pos x="663575" y="34349"/>
              </a:cxn>
              <a:cxn ang="0">
                <a:pos x="663575" y="48343"/>
              </a:cxn>
              <a:cxn ang="0">
                <a:pos x="656590" y="61700"/>
              </a:cxn>
              <a:cxn ang="0">
                <a:pos x="629285" y="82691"/>
              </a:cxn>
              <a:cxn ang="0">
                <a:pos x="594360" y="96049"/>
              </a:cxn>
              <a:cxn ang="0">
                <a:pos x="539115" y="110043"/>
              </a:cxn>
              <a:cxn ang="0">
                <a:pos x="469900" y="124037"/>
              </a:cxn>
              <a:cxn ang="0">
                <a:pos x="393700" y="137394"/>
              </a:cxn>
              <a:cxn ang="0">
                <a:pos x="325120" y="151388"/>
              </a:cxn>
              <a:cxn ang="0">
                <a:pos x="255905" y="164746"/>
              </a:cxn>
              <a:cxn ang="0">
                <a:pos x="200660" y="171743"/>
              </a:cxn>
              <a:cxn ang="0">
                <a:pos x="152400" y="185737"/>
              </a:cxn>
              <a:cxn ang="0">
                <a:pos x="110490" y="185737"/>
              </a:cxn>
              <a:cxn ang="0">
                <a:pos x="76200" y="185737"/>
              </a:cxn>
              <a:cxn ang="0">
                <a:pos x="48260" y="171743"/>
              </a:cxn>
              <a:cxn ang="0">
                <a:pos x="27940" y="164746"/>
              </a:cxn>
              <a:cxn ang="0">
                <a:pos x="13970" y="158385"/>
              </a:cxn>
              <a:cxn ang="0">
                <a:pos x="6985" y="151388"/>
              </a:cxn>
              <a:cxn ang="0">
                <a:pos x="0" y="144391"/>
              </a:cxn>
              <a:cxn ang="0">
                <a:pos x="6985" y="137394"/>
              </a:cxn>
              <a:cxn ang="0">
                <a:pos x="13970" y="137394"/>
              </a:cxn>
              <a:cxn ang="0">
                <a:pos x="34290" y="130398"/>
              </a:cxn>
              <a:cxn ang="0">
                <a:pos x="55245" y="124037"/>
              </a:cxn>
              <a:cxn ang="0">
                <a:pos x="96520" y="117040"/>
              </a:cxn>
              <a:cxn ang="0">
                <a:pos x="152400" y="103046"/>
              </a:cxn>
              <a:cxn ang="0">
                <a:pos x="227965" y="82691"/>
              </a:cxn>
              <a:cxn ang="0">
                <a:pos x="325120" y="54703"/>
              </a:cxn>
            </a:cxnLst>
            <a:rect l="txL" t="txT" r="txR" b="txB"/>
            <a:pathLst>
              <a:path w="1045" h="292">
                <a:moveTo>
                  <a:pt x="512" y="86"/>
                </a:moveTo>
                <a:lnTo>
                  <a:pt x="555" y="76"/>
                </a:lnTo>
                <a:lnTo>
                  <a:pt x="599" y="76"/>
                </a:lnTo>
                <a:lnTo>
                  <a:pt x="631" y="65"/>
                </a:lnTo>
                <a:lnTo>
                  <a:pt x="675" y="54"/>
                </a:lnTo>
                <a:lnTo>
                  <a:pt x="708" y="43"/>
                </a:lnTo>
                <a:lnTo>
                  <a:pt x="729" y="32"/>
                </a:lnTo>
                <a:lnTo>
                  <a:pt x="762" y="32"/>
                </a:lnTo>
                <a:lnTo>
                  <a:pt x="784" y="22"/>
                </a:lnTo>
                <a:lnTo>
                  <a:pt x="806" y="22"/>
                </a:lnTo>
                <a:lnTo>
                  <a:pt x="827" y="11"/>
                </a:lnTo>
                <a:lnTo>
                  <a:pt x="860" y="11"/>
                </a:lnTo>
                <a:lnTo>
                  <a:pt x="893" y="0"/>
                </a:lnTo>
                <a:lnTo>
                  <a:pt x="903" y="0"/>
                </a:lnTo>
                <a:lnTo>
                  <a:pt x="936" y="0"/>
                </a:lnTo>
                <a:lnTo>
                  <a:pt x="958" y="11"/>
                </a:lnTo>
                <a:lnTo>
                  <a:pt x="991" y="11"/>
                </a:lnTo>
                <a:lnTo>
                  <a:pt x="1023" y="22"/>
                </a:lnTo>
                <a:lnTo>
                  <a:pt x="1034" y="32"/>
                </a:lnTo>
                <a:lnTo>
                  <a:pt x="1034" y="43"/>
                </a:lnTo>
                <a:lnTo>
                  <a:pt x="1045" y="54"/>
                </a:lnTo>
                <a:lnTo>
                  <a:pt x="1045" y="65"/>
                </a:lnTo>
                <a:lnTo>
                  <a:pt x="1045" y="76"/>
                </a:lnTo>
                <a:lnTo>
                  <a:pt x="1045" y="86"/>
                </a:lnTo>
                <a:lnTo>
                  <a:pt x="1034" y="97"/>
                </a:lnTo>
                <a:lnTo>
                  <a:pt x="1012" y="119"/>
                </a:lnTo>
                <a:lnTo>
                  <a:pt x="991" y="130"/>
                </a:lnTo>
                <a:lnTo>
                  <a:pt x="969" y="141"/>
                </a:lnTo>
                <a:lnTo>
                  <a:pt x="936" y="151"/>
                </a:lnTo>
                <a:lnTo>
                  <a:pt x="893" y="162"/>
                </a:lnTo>
                <a:lnTo>
                  <a:pt x="849" y="173"/>
                </a:lnTo>
                <a:lnTo>
                  <a:pt x="795" y="184"/>
                </a:lnTo>
                <a:lnTo>
                  <a:pt x="740" y="195"/>
                </a:lnTo>
                <a:lnTo>
                  <a:pt x="675" y="205"/>
                </a:lnTo>
                <a:lnTo>
                  <a:pt x="620" y="216"/>
                </a:lnTo>
                <a:lnTo>
                  <a:pt x="566" y="227"/>
                </a:lnTo>
                <a:lnTo>
                  <a:pt x="512" y="238"/>
                </a:lnTo>
                <a:lnTo>
                  <a:pt x="457" y="249"/>
                </a:lnTo>
                <a:lnTo>
                  <a:pt x="403" y="259"/>
                </a:lnTo>
                <a:lnTo>
                  <a:pt x="359" y="270"/>
                </a:lnTo>
                <a:lnTo>
                  <a:pt x="316" y="270"/>
                </a:lnTo>
                <a:lnTo>
                  <a:pt x="272" y="281"/>
                </a:lnTo>
                <a:lnTo>
                  <a:pt x="240" y="292"/>
                </a:lnTo>
                <a:lnTo>
                  <a:pt x="207" y="292"/>
                </a:lnTo>
                <a:lnTo>
                  <a:pt x="174" y="292"/>
                </a:lnTo>
                <a:lnTo>
                  <a:pt x="142" y="292"/>
                </a:lnTo>
                <a:lnTo>
                  <a:pt x="120" y="292"/>
                </a:lnTo>
                <a:lnTo>
                  <a:pt x="98" y="281"/>
                </a:lnTo>
                <a:lnTo>
                  <a:pt x="76" y="270"/>
                </a:lnTo>
                <a:lnTo>
                  <a:pt x="65" y="270"/>
                </a:lnTo>
                <a:lnTo>
                  <a:pt x="44" y="259"/>
                </a:lnTo>
                <a:lnTo>
                  <a:pt x="33" y="249"/>
                </a:lnTo>
                <a:lnTo>
                  <a:pt x="22" y="249"/>
                </a:lnTo>
                <a:lnTo>
                  <a:pt x="11" y="238"/>
                </a:lnTo>
                <a:lnTo>
                  <a:pt x="0" y="227"/>
                </a:lnTo>
                <a:lnTo>
                  <a:pt x="11" y="216"/>
                </a:lnTo>
                <a:lnTo>
                  <a:pt x="22" y="216"/>
                </a:lnTo>
                <a:lnTo>
                  <a:pt x="44" y="205"/>
                </a:lnTo>
                <a:lnTo>
                  <a:pt x="54" y="205"/>
                </a:lnTo>
                <a:lnTo>
                  <a:pt x="76" y="195"/>
                </a:lnTo>
                <a:lnTo>
                  <a:pt x="87" y="195"/>
                </a:lnTo>
                <a:lnTo>
                  <a:pt x="120" y="184"/>
                </a:lnTo>
                <a:lnTo>
                  <a:pt x="152" y="184"/>
                </a:lnTo>
                <a:lnTo>
                  <a:pt x="196" y="173"/>
                </a:lnTo>
                <a:lnTo>
                  <a:pt x="240" y="162"/>
                </a:lnTo>
                <a:lnTo>
                  <a:pt x="294" y="151"/>
                </a:lnTo>
                <a:lnTo>
                  <a:pt x="359" y="130"/>
                </a:lnTo>
                <a:lnTo>
                  <a:pt x="435" y="108"/>
                </a:lnTo>
                <a:lnTo>
                  <a:pt x="512" y="8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2035" name="Freeform 51"/>
          <p:cNvSpPr/>
          <p:nvPr/>
        </p:nvSpPr>
        <p:spPr>
          <a:xfrm>
            <a:off x="6994525" y="2082800"/>
            <a:ext cx="130175" cy="652463"/>
          </a:xfrm>
          <a:custGeom>
            <a:avLst/>
            <a:gdLst>
              <a:gd name="txL" fmla="*/ 0 w 206"/>
              <a:gd name="txT" fmla="*/ 0 h 1027"/>
              <a:gd name="txR" fmla="*/ 206 w 206"/>
              <a:gd name="txB" fmla="*/ 1027 h 1027"/>
            </a:gdLst>
            <a:ahLst/>
            <a:cxnLst>
              <a:cxn ang="0">
                <a:pos x="6319" y="48284"/>
              </a:cxn>
              <a:cxn ang="0">
                <a:pos x="0" y="20330"/>
              </a:cxn>
              <a:cxn ang="0">
                <a:pos x="0" y="6988"/>
              </a:cxn>
              <a:cxn ang="0">
                <a:pos x="6319" y="0"/>
              </a:cxn>
              <a:cxn ang="0">
                <a:pos x="27172" y="0"/>
              </a:cxn>
              <a:cxn ang="0">
                <a:pos x="48026" y="0"/>
              </a:cxn>
              <a:cxn ang="0">
                <a:pos x="82149" y="13342"/>
              </a:cxn>
              <a:cxn ang="0">
                <a:pos x="109954" y="27318"/>
              </a:cxn>
              <a:cxn ang="0">
                <a:pos x="123224" y="41295"/>
              </a:cxn>
              <a:cxn ang="0">
                <a:pos x="130175" y="48284"/>
              </a:cxn>
              <a:cxn ang="0">
                <a:pos x="130175" y="68613"/>
              </a:cxn>
              <a:cxn ang="0">
                <a:pos x="130175" y="102920"/>
              </a:cxn>
              <a:cxn ang="0">
                <a:pos x="130175" y="151204"/>
              </a:cxn>
              <a:cxn ang="0">
                <a:pos x="123224" y="212829"/>
              </a:cxn>
              <a:cxn ang="0">
                <a:pos x="123224" y="275089"/>
              </a:cxn>
              <a:cxn ang="0">
                <a:pos x="116905" y="350691"/>
              </a:cxn>
              <a:cxn ang="0">
                <a:pos x="116905" y="426293"/>
              </a:cxn>
              <a:cxn ang="0">
                <a:pos x="116905" y="508248"/>
              </a:cxn>
              <a:cxn ang="0">
                <a:pos x="109954" y="576861"/>
              </a:cxn>
              <a:cxn ang="0">
                <a:pos x="103003" y="618156"/>
              </a:cxn>
              <a:cxn ang="0">
                <a:pos x="96051" y="646110"/>
              </a:cxn>
              <a:cxn ang="0">
                <a:pos x="75198" y="652463"/>
              </a:cxn>
              <a:cxn ang="0">
                <a:pos x="61928" y="652463"/>
              </a:cxn>
              <a:cxn ang="0">
                <a:pos x="54977" y="646110"/>
              </a:cxn>
              <a:cxn ang="0">
                <a:pos x="48026" y="632133"/>
              </a:cxn>
              <a:cxn ang="0">
                <a:pos x="48026" y="618156"/>
              </a:cxn>
              <a:cxn ang="0">
                <a:pos x="41075" y="597826"/>
              </a:cxn>
              <a:cxn ang="0">
                <a:pos x="41075" y="563520"/>
              </a:cxn>
              <a:cxn ang="0">
                <a:pos x="41075" y="529213"/>
              </a:cxn>
              <a:cxn ang="0">
                <a:pos x="41075" y="480929"/>
              </a:cxn>
              <a:cxn ang="0">
                <a:pos x="34124" y="432646"/>
              </a:cxn>
              <a:cxn ang="0">
                <a:pos x="34124" y="371021"/>
              </a:cxn>
              <a:cxn ang="0">
                <a:pos x="34124" y="309396"/>
              </a:cxn>
              <a:cxn ang="0">
                <a:pos x="34124" y="247135"/>
              </a:cxn>
              <a:cxn ang="0">
                <a:pos x="34124" y="199487"/>
              </a:cxn>
              <a:cxn ang="0">
                <a:pos x="34124" y="158192"/>
              </a:cxn>
              <a:cxn ang="0">
                <a:pos x="27172" y="123885"/>
              </a:cxn>
              <a:cxn ang="0">
                <a:pos x="27172" y="95932"/>
              </a:cxn>
              <a:cxn ang="0">
                <a:pos x="20221" y="75602"/>
              </a:cxn>
              <a:cxn ang="0">
                <a:pos x="20221" y="61625"/>
              </a:cxn>
              <a:cxn ang="0">
                <a:pos x="13270" y="54637"/>
              </a:cxn>
            </a:cxnLst>
            <a:rect l="txL" t="txT" r="txR" b="txB"/>
            <a:pathLst>
              <a:path w="206" h="1027">
                <a:moveTo>
                  <a:pt x="21" y="86"/>
                </a:moveTo>
                <a:lnTo>
                  <a:pt x="10" y="76"/>
                </a:lnTo>
                <a:lnTo>
                  <a:pt x="0" y="54"/>
                </a:lnTo>
                <a:lnTo>
                  <a:pt x="0" y="32"/>
                </a:lnTo>
                <a:lnTo>
                  <a:pt x="0" y="21"/>
                </a:lnTo>
                <a:lnTo>
                  <a:pt x="0" y="11"/>
                </a:lnTo>
                <a:lnTo>
                  <a:pt x="10" y="11"/>
                </a:lnTo>
                <a:lnTo>
                  <a:pt x="10" y="0"/>
                </a:lnTo>
                <a:lnTo>
                  <a:pt x="21" y="0"/>
                </a:lnTo>
                <a:lnTo>
                  <a:pt x="43" y="0"/>
                </a:lnTo>
                <a:lnTo>
                  <a:pt x="54" y="0"/>
                </a:lnTo>
                <a:lnTo>
                  <a:pt x="76" y="0"/>
                </a:lnTo>
                <a:lnTo>
                  <a:pt x="87" y="11"/>
                </a:lnTo>
                <a:lnTo>
                  <a:pt x="130" y="21"/>
                </a:lnTo>
                <a:lnTo>
                  <a:pt x="163" y="43"/>
                </a:lnTo>
                <a:lnTo>
                  <a:pt x="174" y="43"/>
                </a:lnTo>
                <a:lnTo>
                  <a:pt x="185" y="54"/>
                </a:lnTo>
                <a:lnTo>
                  <a:pt x="195" y="65"/>
                </a:lnTo>
                <a:lnTo>
                  <a:pt x="206" y="65"/>
                </a:lnTo>
                <a:lnTo>
                  <a:pt x="206" y="76"/>
                </a:lnTo>
                <a:lnTo>
                  <a:pt x="206" y="86"/>
                </a:lnTo>
                <a:lnTo>
                  <a:pt x="206" y="108"/>
                </a:lnTo>
                <a:lnTo>
                  <a:pt x="206" y="140"/>
                </a:lnTo>
                <a:lnTo>
                  <a:pt x="206" y="162"/>
                </a:lnTo>
                <a:lnTo>
                  <a:pt x="206" y="195"/>
                </a:lnTo>
                <a:lnTo>
                  <a:pt x="206" y="238"/>
                </a:lnTo>
                <a:lnTo>
                  <a:pt x="206" y="281"/>
                </a:lnTo>
                <a:lnTo>
                  <a:pt x="195" y="335"/>
                </a:lnTo>
                <a:lnTo>
                  <a:pt x="195" y="378"/>
                </a:lnTo>
                <a:lnTo>
                  <a:pt x="195" y="433"/>
                </a:lnTo>
                <a:lnTo>
                  <a:pt x="185" y="487"/>
                </a:lnTo>
                <a:lnTo>
                  <a:pt x="185" y="552"/>
                </a:lnTo>
                <a:lnTo>
                  <a:pt x="185" y="606"/>
                </a:lnTo>
                <a:lnTo>
                  <a:pt x="185" y="671"/>
                </a:lnTo>
                <a:lnTo>
                  <a:pt x="185" y="735"/>
                </a:lnTo>
                <a:lnTo>
                  <a:pt x="185" y="800"/>
                </a:lnTo>
                <a:lnTo>
                  <a:pt x="174" y="854"/>
                </a:lnTo>
                <a:lnTo>
                  <a:pt x="174" y="908"/>
                </a:lnTo>
                <a:lnTo>
                  <a:pt x="174" y="952"/>
                </a:lnTo>
                <a:lnTo>
                  <a:pt x="163" y="973"/>
                </a:lnTo>
                <a:lnTo>
                  <a:pt x="152" y="1006"/>
                </a:lnTo>
                <a:lnTo>
                  <a:pt x="152" y="1017"/>
                </a:lnTo>
                <a:lnTo>
                  <a:pt x="130" y="1027"/>
                </a:lnTo>
                <a:lnTo>
                  <a:pt x="119" y="1027"/>
                </a:lnTo>
                <a:lnTo>
                  <a:pt x="98" y="1027"/>
                </a:lnTo>
                <a:lnTo>
                  <a:pt x="87" y="1017"/>
                </a:lnTo>
                <a:lnTo>
                  <a:pt x="76" y="1006"/>
                </a:lnTo>
                <a:lnTo>
                  <a:pt x="76" y="995"/>
                </a:lnTo>
                <a:lnTo>
                  <a:pt x="76" y="984"/>
                </a:lnTo>
                <a:lnTo>
                  <a:pt x="76" y="973"/>
                </a:lnTo>
                <a:lnTo>
                  <a:pt x="76" y="952"/>
                </a:lnTo>
                <a:lnTo>
                  <a:pt x="65" y="941"/>
                </a:lnTo>
                <a:lnTo>
                  <a:pt x="65" y="919"/>
                </a:lnTo>
                <a:lnTo>
                  <a:pt x="65" y="887"/>
                </a:lnTo>
                <a:lnTo>
                  <a:pt x="65" y="865"/>
                </a:lnTo>
                <a:lnTo>
                  <a:pt x="65" y="833"/>
                </a:lnTo>
                <a:lnTo>
                  <a:pt x="65" y="800"/>
                </a:lnTo>
                <a:lnTo>
                  <a:pt x="65" y="757"/>
                </a:lnTo>
                <a:lnTo>
                  <a:pt x="54" y="725"/>
                </a:lnTo>
                <a:lnTo>
                  <a:pt x="54" y="681"/>
                </a:lnTo>
                <a:lnTo>
                  <a:pt x="54" y="638"/>
                </a:lnTo>
                <a:lnTo>
                  <a:pt x="54" y="584"/>
                </a:lnTo>
                <a:lnTo>
                  <a:pt x="54" y="530"/>
                </a:lnTo>
                <a:lnTo>
                  <a:pt x="54" y="487"/>
                </a:lnTo>
                <a:lnTo>
                  <a:pt x="54" y="433"/>
                </a:lnTo>
                <a:lnTo>
                  <a:pt x="54" y="389"/>
                </a:lnTo>
                <a:lnTo>
                  <a:pt x="54" y="357"/>
                </a:lnTo>
                <a:lnTo>
                  <a:pt x="54" y="314"/>
                </a:lnTo>
                <a:lnTo>
                  <a:pt x="54" y="281"/>
                </a:lnTo>
                <a:lnTo>
                  <a:pt x="54" y="249"/>
                </a:lnTo>
                <a:lnTo>
                  <a:pt x="54" y="216"/>
                </a:lnTo>
                <a:lnTo>
                  <a:pt x="43" y="195"/>
                </a:lnTo>
                <a:lnTo>
                  <a:pt x="43" y="162"/>
                </a:lnTo>
                <a:lnTo>
                  <a:pt x="43" y="151"/>
                </a:lnTo>
                <a:lnTo>
                  <a:pt x="43" y="130"/>
                </a:lnTo>
                <a:lnTo>
                  <a:pt x="32" y="119"/>
                </a:lnTo>
                <a:lnTo>
                  <a:pt x="32" y="108"/>
                </a:lnTo>
                <a:lnTo>
                  <a:pt x="32" y="97"/>
                </a:lnTo>
                <a:lnTo>
                  <a:pt x="21" y="8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2036" name="Freeform 52"/>
          <p:cNvSpPr/>
          <p:nvPr/>
        </p:nvSpPr>
        <p:spPr>
          <a:xfrm>
            <a:off x="7118350" y="1725613"/>
            <a:ext cx="331788" cy="1593850"/>
          </a:xfrm>
          <a:custGeom>
            <a:avLst/>
            <a:gdLst>
              <a:gd name="txL" fmla="*/ 0 w 523"/>
              <a:gd name="txT" fmla="*/ 0 h 2510"/>
              <a:gd name="txR" fmla="*/ 523 w 523"/>
              <a:gd name="txB" fmla="*/ 2510 h 2510"/>
            </a:gdLst>
            <a:ahLst/>
            <a:cxnLst>
              <a:cxn ang="0">
                <a:pos x="303875" y="144780"/>
              </a:cxn>
              <a:cxn ang="0">
                <a:pos x="303875" y="206375"/>
              </a:cxn>
              <a:cxn ang="0">
                <a:pos x="303875" y="302260"/>
              </a:cxn>
              <a:cxn ang="0">
                <a:pos x="310853" y="440055"/>
              </a:cxn>
              <a:cxn ang="0">
                <a:pos x="310853" y="618490"/>
              </a:cxn>
              <a:cxn ang="0">
                <a:pos x="317831" y="824230"/>
              </a:cxn>
              <a:cxn ang="0">
                <a:pos x="324810" y="1016635"/>
              </a:cxn>
              <a:cxn ang="0">
                <a:pos x="324810" y="1167765"/>
              </a:cxn>
              <a:cxn ang="0">
                <a:pos x="324810" y="1284605"/>
              </a:cxn>
              <a:cxn ang="0">
                <a:pos x="331788" y="1360170"/>
              </a:cxn>
              <a:cxn ang="0">
                <a:pos x="331788" y="1394460"/>
              </a:cxn>
              <a:cxn ang="0">
                <a:pos x="310853" y="1463040"/>
              </a:cxn>
              <a:cxn ang="0">
                <a:pos x="290552" y="1525270"/>
              </a:cxn>
              <a:cxn ang="0">
                <a:pos x="255661" y="1566545"/>
              </a:cxn>
              <a:cxn ang="0">
                <a:pos x="235360" y="1593850"/>
              </a:cxn>
              <a:cxn ang="0">
                <a:pos x="207447" y="1593850"/>
              </a:cxn>
              <a:cxn ang="0">
                <a:pos x="193490" y="1579880"/>
              </a:cxn>
              <a:cxn ang="0">
                <a:pos x="186512" y="1552575"/>
              </a:cxn>
              <a:cxn ang="0">
                <a:pos x="179533" y="1511300"/>
              </a:cxn>
              <a:cxn ang="0">
                <a:pos x="145276" y="1456690"/>
              </a:cxn>
              <a:cxn ang="0">
                <a:pos x="90084" y="1387475"/>
              </a:cxn>
              <a:cxn ang="0">
                <a:pos x="34892" y="1325880"/>
              </a:cxn>
              <a:cxn ang="0">
                <a:pos x="6978" y="1284605"/>
              </a:cxn>
              <a:cxn ang="0">
                <a:pos x="6978" y="1277620"/>
              </a:cxn>
              <a:cxn ang="0">
                <a:pos x="34892" y="1277620"/>
              </a:cxn>
              <a:cxn ang="0">
                <a:pos x="83106" y="1298575"/>
              </a:cxn>
              <a:cxn ang="0">
                <a:pos x="138298" y="1325880"/>
              </a:cxn>
              <a:cxn ang="0">
                <a:pos x="179533" y="1339850"/>
              </a:cxn>
              <a:cxn ang="0">
                <a:pos x="200468" y="1332865"/>
              </a:cxn>
              <a:cxn ang="0">
                <a:pos x="214425" y="1318895"/>
              </a:cxn>
              <a:cxn ang="0">
                <a:pos x="228382" y="1264285"/>
              </a:cxn>
              <a:cxn ang="0">
                <a:pos x="228382" y="1195705"/>
              </a:cxn>
              <a:cxn ang="0">
                <a:pos x="228382" y="1085215"/>
              </a:cxn>
              <a:cxn ang="0">
                <a:pos x="228382" y="941070"/>
              </a:cxn>
              <a:cxn ang="0">
                <a:pos x="228382" y="748665"/>
              </a:cxn>
              <a:cxn ang="0">
                <a:pos x="228382" y="521970"/>
              </a:cxn>
              <a:cxn ang="0">
                <a:pos x="221403" y="357505"/>
              </a:cxn>
              <a:cxn ang="0">
                <a:pos x="214425" y="254635"/>
              </a:cxn>
              <a:cxn ang="0">
                <a:pos x="207447" y="172085"/>
              </a:cxn>
              <a:cxn ang="0">
                <a:pos x="193490" y="116840"/>
              </a:cxn>
              <a:cxn ang="0">
                <a:pos x="179533" y="75565"/>
              </a:cxn>
              <a:cxn ang="0">
                <a:pos x="159233" y="48260"/>
              </a:cxn>
              <a:cxn ang="0">
                <a:pos x="152254" y="13970"/>
              </a:cxn>
              <a:cxn ang="0">
                <a:pos x="166211" y="6985"/>
              </a:cxn>
              <a:cxn ang="0">
                <a:pos x="193490" y="6985"/>
              </a:cxn>
              <a:cxn ang="0">
                <a:pos x="255661" y="27940"/>
              </a:cxn>
              <a:cxn ang="0">
                <a:pos x="310853" y="55245"/>
              </a:cxn>
              <a:cxn ang="0">
                <a:pos x="310853" y="103505"/>
              </a:cxn>
            </a:cxnLst>
            <a:rect l="txL" t="txT" r="txR" b="txB"/>
            <a:pathLst>
              <a:path w="523" h="2510">
                <a:moveTo>
                  <a:pt x="490" y="195"/>
                </a:moveTo>
                <a:lnTo>
                  <a:pt x="490" y="206"/>
                </a:lnTo>
                <a:lnTo>
                  <a:pt x="479" y="228"/>
                </a:lnTo>
                <a:lnTo>
                  <a:pt x="479" y="249"/>
                </a:lnTo>
                <a:lnTo>
                  <a:pt x="479" y="282"/>
                </a:lnTo>
                <a:lnTo>
                  <a:pt x="479" y="325"/>
                </a:lnTo>
                <a:lnTo>
                  <a:pt x="479" y="368"/>
                </a:lnTo>
                <a:lnTo>
                  <a:pt x="479" y="422"/>
                </a:lnTo>
                <a:lnTo>
                  <a:pt x="479" y="476"/>
                </a:lnTo>
                <a:lnTo>
                  <a:pt x="490" y="541"/>
                </a:lnTo>
                <a:lnTo>
                  <a:pt x="490" y="617"/>
                </a:lnTo>
                <a:lnTo>
                  <a:pt x="490" y="693"/>
                </a:lnTo>
                <a:lnTo>
                  <a:pt x="490" y="779"/>
                </a:lnTo>
                <a:lnTo>
                  <a:pt x="490" y="866"/>
                </a:lnTo>
                <a:lnTo>
                  <a:pt x="490" y="974"/>
                </a:lnTo>
                <a:lnTo>
                  <a:pt x="501" y="1071"/>
                </a:lnTo>
                <a:lnTo>
                  <a:pt x="501" y="1190"/>
                </a:lnTo>
                <a:lnTo>
                  <a:pt x="501" y="1298"/>
                </a:lnTo>
                <a:lnTo>
                  <a:pt x="501" y="1407"/>
                </a:lnTo>
                <a:lnTo>
                  <a:pt x="501" y="1515"/>
                </a:lnTo>
                <a:lnTo>
                  <a:pt x="512" y="1601"/>
                </a:lnTo>
                <a:lnTo>
                  <a:pt x="512" y="1688"/>
                </a:lnTo>
                <a:lnTo>
                  <a:pt x="512" y="1774"/>
                </a:lnTo>
                <a:lnTo>
                  <a:pt x="512" y="1839"/>
                </a:lnTo>
                <a:lnTo>
                  <a:pt x="512" y="1904"/>
                </a:lnTo>
                <a:lnTo>
                  <a:pt x="512" y="1969"/>
                </a:lnTo>
                <a:lnTo>
                  <a:pt x="512" y="2023"/>
                </a:lnTo>
                <a:lnTo>
                  <a:pt x="523" y="2066"/>
                </a:lnTo>
                <a:lnTo>
                  <a:pt x="523" y="2110"/>
                </a:lnTo>
                <a:lnTo>
                  <a:pt x="523" y="2142"/>
                </a:lnTo>
                <a:lnTo>
                  <a:pt x="523" y="2164"/>
                </a:lnTo>
                <a:lnTo>
                  <a:pt x="523" y="2185"/>
                </a:lnTo>
                <a:lnTo>
                  <a:pt x="523" y="2196"/>
                </a:lnTo>
                <a:lnTo>
                  <a:pt x="512" y="2239"/>
                </a:lnTo>
                <a:lnTo>
                  <a:pt x="501" y="2283"/>
                </a:lnTo>
                <a:lnTo>
                  <a:pt x="490" y="2304"/>
                </a:lnTo>
                <a:lnTo>
                  <a:pt x="479" y="2337"/>
                </a:lnTo>
                <a:lnTo>
                  <a:pt x="469" y="2369"/>
                </a:lnTo>
                <a:lnTo>
                  <a:pt x="458" y="2402"/>
                </a:lnTo>
                <a:lnTo>
                  <a:pt x="436" y="2423"/>
                </a:lnTo>
                <a:lnTo>
                  <a:pt x="425" y="2456"/>
                </a:lnTo>
                <a:lnTo>
                  <a:pt x="403" y="2467"/>
                </a:lnTo>
                <a:lnTo>
                  <a:pt x="392" y="2488"/>
                </a:lnTo>
                <a:lnTo>
                  <a:pt x="381" y="2499"/>
                </a:lnTo>
                <a:lnTo>
                  <a:pt x="371" y="2510"/>
                </a:lnTo>
                <a:lnTo>
                  <a:pt x="360" y="2510"/>
                </a:lnTo>
                <a:lnTo>
                  <a:pt x="338" y="2510"/>
                </a:lnTo>
                <a:lnTo>
                  <a:pt x="327" y="2510"/>
                </a:lnTo>
                <a:lnTo>
                  <a:pt x="316" y="2510"/>
                </a:lnTo>
                <a:lnTo>
                  <a:pt x="316" y="2499"/>
                </a:lnTo>
                <a:lnTo>
                  <a:pt x="305" y="2488"/>
                </a:lnTo>
                <a:lnTo>
                  <a:pt x="305" y="2477"/>
                </a:lnTo>
                <a:lnTo>
                  <a:pt x="305" y="2456"/>
                </a:lnTo>
                <a:lnTo>
                  <a:pt x="294" y="2445"/>
                </a:lnTo>
                <a:lnTo>
                  <a:pt x="294" y="2423"/>
                </a:lnTo>
                <a:lnTo>
                  <a:pt x="294" y="2402"/>
                </a:lnTo>
                <a:lnTo>
                  <a:pt x="283" y="2380"/>
                </a:lnTo>
                <a:lnTo>
                  <a:pt x="273" y="2348"/>
                </a:lnTo>
                <a:lnTo>
                  <a:pt x="262" y="2315"/>
                </a:lnTo>
                <a:lnTo>
                  <a:pt x="229" y="2294"/>
                </a:lnTo>
                <a:lnTo>
                  <a:pt x="207" y="2250"/>
                </a:lnTo>
                <a:lnTo>
                  <a:pt x="175" y="2218"/>
                </a:lnTo>
                <a:lnTo>
                  <a:pt x="142" y="2185"/>
                </a:lnTo>
                <a:lnTo>
                  <a:pt x="109" y="2142"/>
                </a:lnTo>
                <a:lnTo>
                  <a:pt x="77" y="2110"/>
                </a:lnTo>
                <a:lnTo>
                  <a:pt x="55" y="2088"/>
                </a:lnTo>
                <a:lnTo>
                  <a:pt x="33" y="2066"/>
                </a:lnTo>
                <a:lnTo>
                  <a:pt x="22" y="2045"/>
                </a:lnTo>
                <a:lnTo>
                  <a:pt x="11" y="2023"/>
                </a:lnTo>
                <a:lnTo>
                  <a:pt x="0" y="2012"/>
                </a:lnTo>
                <a:lnTo>
                  <a:pt x="11" y="2012"/>
                </a:lnTo>
                <a:lnTo>
                  <a:pt x="22" y="2012"/>
                </a:lnTo>
                <a:lnTo>
                  <a:pt x="33" y="2012"/>
                </a:lnTo>
                <a:lnTo>
                  <a:pt x="55" y="2012"/>
                </a:lnTo>
                <a:lnTo>
                  <a:pt x="77" y="2023"/>
                </a:lnTo>
                <a:lnTo>
                  <a:pt x="98" y="2034"/>
                </a:lnTo>
                <a:lnTo>
                  <a:pt x="131" y="2045"/>
                </a:lnTo>
                <a:lnTo>
                  <a:pt x="164" y="2056"/>
                </a:lnTo>
                <a:lnTo>
                  <a:pt x="196" y="2077"/>
                </a:lnTo>
                <a:lnTo>
                  <a:pt x="218" y="2088"/>
                </a:lnTo>
                <a:lnTo>
                  <a:pt x="240" y="2099"/>
                </a:lnTo>
                <a:lnTo>
                  <a:pt x="262" y="2099"/>
                </a:lnTo>
                <a:lnTo>
                  <a:pt x="283" y="2110"/>
                </a:lnTo>
                <a:lnTo>
                  <a:pt x="294" y="2110"/>
                </a:lnTo>
                <a:lnTo>
                  <a:pt x="305" y="2110"/>
                </a:lnTo>
                <a:lnTo>
                  <a:pt x="316" y="2099"/>
                </a:lnTo>
                <a:lnTo>
                  <a:pt x="327" y="2099"/>
                </a:lnTo>
                <a:lnTo>
                  <a:pt x="338" y="2088"/>
                </a:lnTo>
                <a:lnTo>
                  <a:pt x="338" y="2077"/>
                </a:lnTo>
                <a:lnTo>
                  <a:pt x="349" y="2066"/>
                </a:lnTo>
                <a:lnTo>
                  <a:pt x="360" y="2023"/>
                </a:lnTo>
                <a:lnTo>
                  <a:pt x="360" y="1991"/>
                </a:lnTo>
                <a:lnTo>
                  <a:pt x="360" y="1958"/>
                </a:lnTo>
                <a:lnTo>
                  <a:pt x="360" y="1926"/>
                </a:lnTo>
                <a:lnTo>
                  <a:pt x="360" y="1883"/>
                </a:lnTo>
                <a:lnTo>
                  <a:pt x="360" y="1839"/>
                </a:lnTo>
                <a:lnTo>
                  <a:pt x="360" y="1774"/>
                </a:lnTo>
                <a:lnTo>
                  <a:pt x="360" y="1709"/>
                </a:lnTo>
                <a:lnTo>
                  <a:pt x="360" y="1645"/>
                </a:lnTo>
                <a:lnTo>
                  <a:pt x="360" y="1569"/>
                </a:lnTo>
                <a:lnTo>
                  <a:pt x="360" y="1482"/>
                </a:lnTo>
                <a:lnTo>
                  <a:pt x="360" y="1385"/>
                </a:lnTo>
                <a:lnTo>
                  <a:pt x="360" y="1288"/>
                </a:lnTo>
                <a:lnTo>
                  <a:pt x="360" y="1179"/>
                </a:lnTo>
                <a:lnTo>
                  <a:pt x="360" y="1071"/>
                </a:lnTo>
                <a:lnTo>
                  <a:pt x="360" y="941"/>
                </a:lnTo>
                <a:lnTo>
                  <a:pt x="360" y="822"/>
                </a:lnTo>
                <a:lnTo>
                  <a:pt x="349" y="682"/>
                </a:lnTo>
                <a:lnTo>
                  <a:pt x="349" y="617"/>
                </a:lnTo>
                <a:lnTo>
                  <a:pt x="349" y="563"/>
                </a:lnTo>
                <a:lnTo>
                  <a:pt x="349" y="498"/>
                </a:lnTo>
                <a:lnTo>
                  <a:pt x="338" y="455"/>
                </a:lnTo>
                <a:lnTo>
                  <a:pt x="338" y="401"/>
                </a:lnTo>
                <a:lnTo>
                  <a:pt x="338" y="357"/>
                </a:lnTo>
                <a:lnTo>
                  <a:pt x="327" y="314"/>
                </a:lnTo>
                <a:lnTo>
                  <a:pt x="327" y="271"/>
                </a:lnTo>
                <a:lnTo>
                  <a:pt x="316" y="238"/>
                </a:lnTo>
                <a:lnTo>
                  <a:pt x="316" y="206"/>
                </a:lnTo>
                <a:lnTo>
                  <a:pt x="305" y="184"/>
                </a:lnTo>
                <a:lnTo>
                  <a:pt x="305" y="163"/>
                </a:lnTo>
                <a:lnTo>
                  <a:pt x="294" y="141"/>
                </a:lnTo>
                <a:lnTo>
                  <a:pt x="283" y="119"/>
                </a:lnTo>
                <a:lnTo>
                  <a:pt x="283" y="109"/>
                </a:lnTo>
                <a:lnTo>
                  <a:pt x="273" y="98"/>
                </a:lnTo>
                <a:lnTo>
                  <a:pt x="251" y="76"/>
                </a:lnTo>
                <a:lnTo>
                  <a:pt x="240" y="54"/>
                </a:lnTo>
                <a:lnTo>
                  <a:pt x="240" y="44"/>
                </a:lnTo>
                <a:lnTo>
                  <a:pt x="240" y="22"/>
                </a:lnTo>
                <a:lnTo>
                  <a:pt x="251" y="11"/>
                </a:lnTo>
                <a:lnTo>
                  <a:pt x="262" y="11"/>
                </a:lnTo>
                <a:lnTo>
                  <a:pt x="273" y="0"/>
                </a:lnTo>
                <a:lnTo>
                  <a:pt x="294" y="11"/>
                </a:lnTo>
                <a:lnTo>
                  <a:pt x="305" y="11"/>
                </a:lnTo>
                <a:lnTo>
                  <a:pt x="327" y="11"/>
                </a:lnTo>
                <a:lnTo>
                  <a:pt x="349" y="22"/>
                </a:lnTo>
                <a:lnTo>
                  <a:pt x="403" y="44"/>
                </a:lnTo>
                <a:lnTo>
                  <a:pt x="436" y="54"/>
                </a:lnTo>
                <a:lnTo>
                  <a:pt x="469" y="76"/>
                </a:lnTo>
                <a:lnTo>
                  <a:pt x="490" y="87"/>
                </a:lnTo>
                <a:lnTo>
                  <a:pt x="490" y="109"/>
                </a:lnTo>
                <a:lnTo>
                  <a:pt x="490" y="130"/>
                </a:lnTo>
                <a:lnTo>
                  <a:pt x="490" y="163"/>
                </a:lnTo>
                <a:lnTo>
                  <a:pt x="490" y="19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2037" name="Freeform 53"/>
          <p:cNvSpPr/>
          <p:nvPr/>
        </p:nvSpPr>
        <p:spPr>
          <a:xfrm>
            <a:off x="5957888" y="2295525"/>
            <a:ext cx="987425" cy="241300"/>
          </a:xfrm>
          <a:custGeom>
            <a:avLst/>
            <a:gdLst>
              <a:gd name="txL" fmla="*/ 0 w 1556"/>
              <a:gd name="txT" fmla="*/ 0 h 379"/>
              <a:gd name="txR" fmla="*/ 1556 w 1556"/>
              <a:gd name="txB" fmla="*/ 379 h 379"/>
            </a:gdLst>
            <a:ahLst/>
            <a:cxnLst>
              <a:cxn ang="0">
                <a:pos x="835758" y="96775"/>
              </a:cxn>
              <a:cxn ang="0">
                <a:pos x="732319" y="117148"/>
              </a:cxn>
              <a:cxn ang="0">
                <a:pos x="635226" y="131155"/>
              </a:cxn>
              <a:cxn ang="0">
                <a:pos x="559710" y="144525"/>
              </a:cxn>
              <a:cxn ang="0">
                <a:pos x="476579" y="165536"/>
              </a:cxn>
              <a:cxn ang="0">
                <a:pos x="386467" y="178906"/>
              </a:cxn>
              <a:cxn ang="0">
                <a:pos x="310950" y="199916"/>
              </a:cxn>
              <a:cxn ang="0">
                <a:pos x="248760" y="213923"/>
              </a:cxn>
              <a:cxn ang="0">
                <a:pos x="179590" y="234297"/>
              </a:cxn>
              <a:cxn ang="0">
                <a:pos x="131361" y="241300"/>
              </a:cxn>
              <a:cxn ang="0">
                <a:pos x="110419" y="241300"/>
              </a:cxn>
              <a:cxn ang="0">
                <a:pos x="76151" y="234297"/>
              </a:cxn>
              <a:cxn ang="0">
                <a:pos x="48229" y="213923"/>
              </a:cxn>
              <a:cxn ang="0">
                <a:pos x="13961" y="192913"/>
              </a:cxn>
              <a:cxn ang="0">
                <a:pos x="0" y="178906"/>
              </a:cxn>
              <a:cxn ang="0">
                <a:pos x="6981" y="172539"/>
              </a:cxn>
              <a:cxn ang="0">
                <a:pos x="27287" y="165536"/>
              </a:cxn>
              <a:cxn ang="0">
                <a:pos x="62190" y="151529"/>
              </a:cxn>
              <a:cxn ang="0">
                <a:pos x="103438" y="144525"/>
              </a:cxn>
              <a:cxn ang="0">
                <a:pos x="131361" y="144525"/>
              </a:cxn>
              <a:cxn ang="0">
                <a:pos x="165629" y="138159"/>
              </a:cxn>
              <a:cxn ang="0">
                <a:pos x="206877" y="131155"/>
              </a:cxn>
              <a:cxn ang="0">
                <a:pos x="262086" y="124152"/>
              </a:cxn>
              <a:cxn ang="0">
                <a:pos x="317931" y="110145"/>
              </a:cxn>
              <a:cxn ang="0">
                <a:pos x="386467" y="96775"/>
              </a:cxn>
              <a:cxn ang="0">
                <a:pos x="462618" y="82768"/>
              </a:cxn>
              <a:cxn ang="0">
                <a:pos x="538769" y="68761"/>
              </a:cxn>
              <a:cxn ang="0">
                <a:pos x="621265" y="55391"/>
              </a:cxn>
              <a:cxn ang="0">
                <a:pos x="683456" y="41384"/>
              </a:cxn>
              <a:cxn ang="0">
                <a:pos x="745646" y="27377"/>
              </a:cxn>
              <a:cxn ang="0">
                <a:pos x="794509" y="21010"/>
              </a:cxn>
              <a:cxn ang="0">
                <a:pos x="835758" y="14007"/>
              </a:cxn>
              <a:cxn ang="0">
                <a:pos x="863045" y="7003"/>
              </a:cxn>
              <a:cxn ang="0">
                <a:pos x="883987" y="7003"/>
              </a:cxn>
              <a:cxn ang="0">
                <a:pos x="897948" y="0"/>
              </a:cxn>
              <a:cxn ang="0">
                <a:pos x="918889" y="7003"/>
              </a:cxn>
              <a:cxn ang="0">
                <a:pos x="953157" y="14007"/>
              </a:cxn>
              <a:cxn ang="0">
                <a:pos x="980444" y="41384"/>
              </a:cxn>
              <a:cxn ang="0">
                <a:pos x="987425" y="55391"/>
              </a:cxn>
              <a:cxn ang="0">
                <a:pos x="980444" y="62394"/>
              </a:cxn>
              <a:cxn ang="0">
                <a:pos x="960138" y="68761"/>
              </a:cxn>
              <a:cxn ang="0">
                <a:pos x="932216" y="75764"/>
              </a:cxn>
              <a:cxn ang="0">
                <a:pos x="890967" y="89771"/>
              </a:cxn>
            </a:cxnLst>
            <a:rect l="txL" t="txT" r="txR" b="txB"/>
            <a:pathLst>
              <a:path w="1556" h="379">
                <a:moveTo>
                  <a:pt x="1404" y="141"/>
                </a:moveTo>
                <a:lnTo>
                  <a:pt x="1317" y="152"/>
                </a:lnTo>
                <a:lnTo>
                  <a:pt x="1241" y="162"/>
                </a:lnTo>
                <a:lnTo>
                  <a:pt x="1154" y="184"/>
                </a:lnTo>
                <a:lnTo>
                  <a:pt x="1056" y="195"/>
                </a:lnTo>
                <a:lnTo>
                  <a:pt x="1001" y="206"/>
                </a:lnTo>
                <a:lnTo>
                  <a:pt x="936" y="217"/>
                </a:lnTo>
                <a:lnTo>
                  <a:pt x="882" y="227"/>
                </a:lnTo>
                <a:lnTo>
                  <a:pt x="816" y="238"/>
                </a:lnTo>
                <a:lnTo>
                  <a:pt x="751" y="260"/>
                </a:lnTo>
                <a:lnTo>
                  <a:pt x="675" y="271"/>
                </a:lnTo>
                <a:lnTo>
                  <a:pt x="609" y="281"/>
                </a:lnTo>
                <a:lnTo>
                  <a:pt x="533" y="303"/>
                </a:lnTo>
                <a:lnTo>
                  <a:pt x="490" y="314"/>
                </a:lnTo>
                <a:lnTo>
                  <a:pt x="457" y="325"/>
                </a:lnTo>
                <a:lnTo>
                  <a:pt x="392" y="336"/>
                </a:lnTo>
                <a:lnTo>
                  <a:pt x="326" y="357"/>
                </a:lnTo>
                <a:lnTo>
                  <a:pt x="283" y="368"/>
                </a:lnTo>
                <a:lnTo>
                  <a:pt x="239" y="368"/>
                </a:lnTo>
                <a:lnTo>
                  <a:pt x="207" y="379"/>
                </a:lnTo>
                <a:lnTo>
                  <a:pt x="185" y="379"/>
                </a:lnTo>
                <a:lnTo>
                  <a:pt x="174" y="379"/>
                </a:lnTo>
                <a:lnTo>
                  <a:pt x="141" y="379"/>
                </a:lnTo>
                <a:lnTo>
                  <a:pt x="120" y="368"/>
                </a:lnTo>
                <a:lnTo>
                  <a:pt x="98" y="357"/>
                </a:lnTo>
                <a:lnTo>
                  <a:pt x="76" y="336"/>
                </a:lnTo>
                <a:lnTo>
                  <a:pt x="43" y="314"/>
                </a:lnTo>
                <a:lnTo>
                  <a:pt x="22" y="303"/>
                </a:lnTo>
                <a:lnTo>
                  <a:pt x="11" y="292"/>
                </a:lnTo>
                <a:lnTo>
                  <a:pt x="0" y="281"/>
                </a:lnTo>
                <a:lnTo>
                  <a:pt x="11" y="271"/>
                </a:lnTo>
                <a:lnTo>
                  <a:pt x="22" y="260"/>
                </a:lnTo>
                <a:lnTo>
                  <a:pt x="43" y="260"/>
                </a:lnTo>
                <a:lnTo>
                  <a:pt x="65" y="249"/>
                </a:lnTo>
                <a:lnTo>
                  <a:pt x="98" y="238"/>
                </a:lnTo>
                <a:lnTo>
                  <a:pt x="120" y="238"/>
                </a:lnTo>
                <a:lnTo>
                  <a:pt x="163" y="227"/>
                </a:lnTo>
                <a:lnTo>
                  <a:pt x="185" y="227"/>
                </a:lnTo>
                <a:lnTo>
                  <a:pt x="207" y="227"/>
                </a:lnTo>
                <a:lnTo>
                  <a:pt x="228" y="227"/>
                </a:lnTo>
                <a:lnTo>
                  <a:pt x="261" y="217"/>
                </a:lnTo>
                <a:lnTo>
                  <a:pt x="294" y="217"/>
                </a:lnTo>
                <a:lnTo>
                  <a:pt x="326" y="206"/>
                </a:lnTo>
                <a:lnTo>
                  <a:pt x="370" y="195"/>
                </a:lnTo>
                <a:lnTo>
                  <a:pt x="413" y="195"/>
                </a:lnTo>
                <a:lnTo>
                  <a:pt x="457" y="184"/>
                </a:lnTo>
                <a:lnTo>
                  <a:pt x="501" y="173"/>
                </a:lnTo>
                <a:lnTo>
                  <a:pt x="555" y="162"/>
                </a:lnTo>
                <a:lnTo>
                  <a:pt x="609" y="152"/>
                </a:lnTo>
                <a:lnTo>
                  <a:pt x="664" y="141"/>
                </a:lnTo>
                <a:lnTo>
                  <a:pt x="729" y="130"/>
                </a:lnTo>
                <a:lnTo>
                  <a:pt x="784" y="119"/>
                </a:lnTo>
                <a:lnTo>
                  <a:pt x="849" y="108"/>
                </a:lnTo>
                <a:lnTo>
                  <a:pt x="914" y="98"/>
                </a:lnTo>
                <a:lnTo>
                  <a:pt x="979" y="87"/>
                </a:lnTo>
                <a:lnTo>
                  <a:pt x="1034" y="76"/>
                </a:lnTo>
                <a:lnTo>
                  <a:pt x="1077" y="65"/>
                </a:lnTo>
                <a:lnTo>
                  <a:pt x="1132" y="54"/>
                </a:lnTo>
                <a:lnTo>
                  <a:pt x="1175" y="43"/>
                </a:lnTo>
                <a:lnTo>
                  <a:pt x="1219" y="33"/>
                </a:lnTo>
                <a:lnTo>
                  <a:pt x="1252" y="33"/>
                </a:lnTo>
                <a:lnTo>
                  <a:pt x="1284" y="22"/>
                </a:lnTo>
                <a:lnTo>
                  <a:pt x="1317" y="22"/>
                </a:lnTo>
                <a:lnTo>
                  <a:pt x="1339" y="11"/>
                </a:lnTo>
                <a:lnTo>
                  <a:pt x="1360" y="11"/>
                </a:lnTo>
                <a:lnTo>
                  <a:pt x="1382" y="11"/>
                </a:lnTo>
                <a:lnTo>
                  <a:pt x="1393" y="11"/>
                </a:lnTo>
                <a:lnTo>
                  <a:pt x="1404" y="0"/>
                </a:lnTo>
                <a:lnTo>
                  <a:pt x="1415" y="0"/>
                </a:lnTo>
                <a:lnTo>
                  <a:pt x="1426" y="11"/>
                </a:lnTo>
                <a:lnTo>
                  <a:pt x="1448" y="11"/>
                </a:lnTo>
                <a:lnTo>
                  <a:pt x="1469" y="22"/>
                </a:lnTo>
                <a:lnTo>
                  <a:pt x="1502" y="22"/>
                </a:lnTo>
                <a:lnTo>
                  <a:pt x="1524" y="43"/>
                </a:lnTo>
                <a:lnTo>
                  <a:pt x="1545" y="65"/>
                </a:lnTo>
                <a:lnTo>
                  <a:pt x="1556" y="76"/>
                </a:lnTo>
                <a:lnTo>
                  <a:pt x="1556" y="87"/>
                </a:lnTo>
                <a:lnTo>
                  <a:pt x="1545" y="98"/>
                </a:lnTo>
                <a:lnTo>
                  <a:pt x="1535" y="98"/>
                </a:lnTo>
                <a:lnTo>
                  <a:pt x="1513" y="108"/>
                </a:lnTo>
                <a:lnTo>
                  <a:pt x="1491" y="119"/>
                </a:lnTo>
                <a:lnTo>
                  <a:pt x="1469" y="119"/>
                </a:lnTo>
                <a:lnTo>
                  <a:pt x="1437" y="130"/>
                </a:lnTo>
                <a:lnTo>
                  <a:pt x="1404" y="14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2033" name="Freeform 49"/>
          <p:cNvSpPr/>
          <p:nvPr/>
        </p:nvSpPr>
        <p:spPr>
          <a:xfrm>
            <a:off x="6061075" y="1985963"/>
            <a:ext cx="393700" cy="1133475"/>
          </a:xfrm>
          <a:custGeom>
            <a:avLst/>
            <a:gdLst>
              <a:gd name="txL" fmla="*/ 0 w 621"/>
              <a:gd name="txT" fmla="*/ 0 h 1785"/>
              <a:gd name="txR" fmla="*/ 621 w 621"/>
              <a:gd name="txB" fmla="*/ 1785 h 1785"/>
            </a:gdLst>
            <a:ahLst/>
            <a:cxnLst>
              <a:cxn ang="0">
                <a:pos x="0" y="1126490"/>
              </a:cxn>
              <a:cxn ang="0">
                <a:pos x="6974" y="1106170"/>
              </a:cxn>
              <a:cxn ang="0">
                <a:pos x="20921" y="1078865"/>
              </a:cxn>
              <a:cxn ang="0">
                <a:pos x="48182" y="1044575"/>
              </a:cxn>
              <a:cxn ang="0">
                <a:pos x="103338" y="982345"/>
              </a:cxn>
              <a:cxn ang="0">
                <a:pos x="165468" y="886460"/>
              </a:cxn>
              <a:cxn ang="0">
                <a:pos x="200337" y="796925"/>
              </a:cxn>
              <a:cxn ang="0">
                <a:pos x="220624" y="735330"/>
              </a:cxn>
              <a:cxn ang="0">
                <a:pos x="241545" y="666750"/>
              </a:cxn>
              <a:cxn ang="0">
                <a:pos x="262467" y="591185"/>
              </a:cxn>
              <a:cxn ang="0">
                <a:pos x="276414" y="508635"/>
              </a:cxn>
              <a:cxn ang="0">
                <a:pos x="282754" y="440055"/>
              </a:cxn>
              <a:cxn ang="0">
                <a:pos x="289728" y="377825"/>
              </a:cxn>
              <a:cxn ang="0">
                <a:pos x="296701" y="323215"/>
              </a:cxn>
              <a:cxn ang="0">
                <a:pos x="296701" y="281940"/>
              </a:cxn>
              <a:cxn ang="0">
                <a:pos x="289728" y="226695"/>
              </a:cxn>
              <a:cxn ang="0">
                <a:pos x="276414" y="151130"/>
              </a:cxn>
              <a:cxn ang="0">
                <a:pos x="262467" y="55245"/>
              </a:cxn>
              <a:cxn ang="0">
                <a:pos x="276414" y="13970"/>
              </a:cxn>
              <a:cxn ang="0">
                <a:pos x="317623" y="41275"/>
              </a:cxn>
              <a:cxn ang="0">
                <a:pos x="344884" y="62230"/>
              </a:cxn>
              <a:cxn ang="0">
                <a:pos x="365805" y="75565"/>
              </a:cxn>
              <a:cxn ang="0">
                <a:pos x="379753" y="103505"/>
              </a:cxn>
              <a:cxn ang="0">
                <a:pos x="386726" y="151130"/>
              </a:cxn>
              <a:cxn ang="0">
                <a:pos x="393700" y="199390"/>
              </a:cxn>
              <a:cxn ang="0">
                <a:pos x="393700" y="247650"/>
              </a:cxn>
              <a:cxn ang="0">
                <a:pos x="386726" y="302260"/>
              </a:cxn>
              <a:cxn ang="0">
                <a:pos x="386726" y="377825"/>
              </a:cxn>
              <a:cxn ang="0">
                <a:pos x="379753" y="467360"/>
              </a:cxn>
              <a:cxn ang="0">
                <a:pos x="365805" y="549910"/>
              </a:cxn>
              <a:cxn ang="0">
                <a:pos x="351858" y="625475"/>
              </a:cxn>
              <a:cxn ang="0">
                <a:pos x="331570" y="701040"/>
              </a:cxn>
              <a:cxn ang="0">
                <a:pos x="310649" y="769620"/>
              </a:cxn>
              <a:cxn ang="0">
                <a:pos x="282754" y="831215"/>
              </a:cxn>
              <a:cxn ang="0">
                <a:pos x="255493" y="886460"/>
              </a:cxn>
              <a:cxn ang="0">
                <a:pos x="220624" y="934720"/>
              </a:cxn>
              <a:cxn ang="0">
                <a:pos x="186389" y="975360"/>
              </a:cxn>
              <a:cxn ang="0">
                <a:pos x="131233" y="1037590"/>
              </a:cxn>
              <a:cxn ang="0">
                <a:pos x="69104" y="1092200"/>
              </a:cxn>
              <a:cxn ang="0">
                <a:pos x="41209" y="1120140"/>
              </a:cxn>
              <a:cxn ang="0">
                <a:pos x="20921" y="1133475"/>
              </a:cxn>
              <a:cxn ang="0">
                <a:pos x="6974" y="1133475"/>
              </a:cxn>
              <a:cxn ang="0">
                <a:pos x="0" y="1133475"/>
              </a:cxn>
            </a:cxnLst>
            <a:rect l="txL" t="txT" r="txR" b="txB"/>
            <a:pathLst>
              <a:path w="621" h="1785">
                <a:moveTo>
                  <a:pt x="0" y="1785"/>
                </a:moveTo>
                <a:lnTo>
                  <a:pt x="0" y="1774"/>
                </a:lnTo>
                <a:lnTo>
                  <a:pt x="0" y="1764"/>
                </a:lnTo>
                <a:lnTo>
                  <a:pt x="11" y="1742"/>
                </a:lnTo>
                <a:lnTo>
                  <a:pt x="22" y="1720"/>
                </a:lnTo>
                <a:lnTo>
                  <a:pt x="33" y="1699"/>
                </a:lnTo>
                <a:lnTo>
                  <a:pt x="55" y="1677"/>
                </a:lnTo>
                <a:lnTo>
                  <a:pt x="76" y="1645"/>
                </a:lnTo>
                <a:lnTo>
                  <a:pt x="109" y="1612"/>
                </a:lnTo>
                <a:lnTo>
                  <a:pt x="163" y="1547"/>
                </a:lnTo>
                <a:lnTo>
                  <a:pt x="218" y="1472"/>
                </a:lnTo>
                <a:lnTo>
                  <a:pt x="261" y="1396"/>
                </a:lnTo>
                <a:lnTo>
                  <a:pt x="294" y="1298"/>
                </a:lnTo>
                <a:lnTo>
                  <a:pt x="316" y="1255"/>
                </a:lnTo>
                <a:lnTo>
                  <a:pt x="338" y="1212"/>
                </a:lnTo>
                <a:lnTo>
                  <a:pt x="348" y="1158"/>
                </a:lnTo>
                <a:lnTo>
                  <a:pt x="370" y="1104"/>
                </a:lnTo>
                <a:lnTo>
                  <a:pt x="381" y="1050"/>
                </a:lnTo>
                <a:lnTo>
                  <a:pt x="392" y="996"/>
                </a:lnTo>
                <a:lnTo>
                  <a:pt x="414" y="931"/>
                </a:lnTo>
                <a:lnTo>
                  <a:pt x="425" y="866"/>
                </a:lnTo>
                <a:lnTo>
                  <a:pt x="436" y="801"/>
                </a:lnTo>
                <a:lnTo>
                  <a:pt x="446" y="747"/>
                </a:lnTo>
                <a:lnTo>
                  <a:pt x="446" y="693"/>
                </a:lnTo>
                <a:lnTo>
                  <a:pt x="457" y="639"/>
                </a:lnTo>
                <a:lnTo>
                  <a:pt x="457" y="595"/>
                </a:lnTo>
                <a:lnTo>
                  <a:pt x="468" y="552"/>
                </a:lnTo>
                <a:lnTo>
                  <a:pt x="468" y="509"/>
                </a:lnTo>
                <a:lnTo>
                  <a:pt x="468" y="476"/>
                </a:lnTo>
                <a:lnTo>
                  <a:pt x="468" y="444"/>
                </a:lnTo>
                <a:lnTo>
                  <a:pt x="457" y="401"/>
                </a:lnTo>
                <a:lnTo>
                  <a:pt x="457" y="357"/>
                </a:lnTo>
                <a:lnTo>
                  <a:pt x="446" y="303"/>
                </a:lnTo>
                <a:lnTo>
                  <a:pt x="436" y="238"/>
                </a:lnTo>
                <a:lnTo>
                  <a:pt x="425" y="163"/>
                </a:lnTo>
                <a:lnTo>
                  <a:pt x="414" y="87"/>
                </a:lnTo>
                <a:lnTo>
                  <a:pt x="403" y="0"/>
                </a:lnTo>
                <a:lnTo>
                  <a:pt x="436" y="22"/>
                </a:lnTo>
                <a:lnTo>
                  <a:pt x="468" y="44"/>
                </a:lnTo>
                <a:lnTo>
                  <a:pt x="501" y="65"/>
                </a:lnTo>
                <a:lnTo>
                  <a:pt x="523" y="76"/>
                </a:lnTo>
                <a:lnTo>
                  <a:pt x="544" y="98"/>
                </a:lnTo>
                <a:lnTo>
                  <a:pt x="566" y="109"/>
                </a:lnTo>
                <a:lnTo>
                  <a:pt x="577" y="119"/>
                </a:lnTo>
                <a:lnTo>
                  <a:pt x="588" y="141"/>
                </a:lnTo>
                <a:lnTo>
                  <a:pt x="599" y="163"/>
                </a:lnTo>
                <a:lnTo>
                  <a:pt x="610" y="195"/>
                </a:lnTo>
                <a:lnTo>
                  <a:pt x="610" y="238"/>
                </a:lnTo>
                <a:lnTo>
                  <a:pt x="621" y="282"/>
                </a:lnTo>
                <a:lnTo>
                  <a:pt x="621" y="314"/>
                </a:lnTo>
                <a:lnTo>
                  <a:pt x="621" y="347"/>
                </a:lnTo>
                <a:lnTo>
                  <a:pt x="621" y="390"/>
                </a:lnTo>
                <a:lnTo>
                  <a:pt x="621" y="433"/>
                </a:lnTo>
                <a:lnTo>
                  <a:pt x="610" y="476"/>
                </a:lnTo>
                <a:lnTo>
                  <a:pt x="610" y="541"/>
                </a:lnTo>
                <a:lnTo>
                  <a:pt x="610" y="595"/>
                </a:lnTo>
                <a:lnTo>
                  <a:pt x="599" y="660"/>
                </a:lnTo>
                <a:lnTo>
                  <a:pt x="599" y="736"/>
                </a:lnTo>
                <a:lnTo>
                  <a:pt x="588" y="801"/>
                </a:lnTo>
                <a:lnTo>
                  <a:pt x="577" y="866"/>
                </a:lnTo>
                <a:lnTo>
                  <a:pt x="566" y="931"/>
                </a:lnTo>
                <a:lnTo>
                  <a:pt x="555" y="985"/>
                </a:lnTo>
                <a:lnTo>
                  <a:pt x="544" y="1050"/>
                </a:lnTo>
                <a:lnTo>
                  <a:pt x="523" y="1104"/>
                </a:lnTo>
                <a:lnTo>
                  <a:pt x="512" y="1158"/>
                </a:lnTo>
                <a:lnTo>
                  <a:pt x="490" y="1212"/>
                </a:lnTo>
                <a:lnTo>
                  <a:pt x="468" y="1255"/>
                </a:lnTo>
                <a:lnTo>
                  <a:pt x="446" y="1309"/>
                </a:lnTo>
                <a:lnTo>
                  <a:pt x="425" y="1353"/>
                </a:lnTo>
                <a:lnTo>
                  <a:pt x="403" y="1396"/>
                </a:lnTo>
                <a:lnTo>
                  <a:pt x="370" y="1439"/>
                </a:lnTo>
                <a:lnTo>
                  <a:pt x="348" y="1472"/>
                </a:lnTo>
                <a:lnTo>
                  <a:pt x="316" y="1504"/>
                </a:lnTo>
                <a:lnTo>
                  <a:pt x="294" y="1536"/>
                </a:lnTo>
                <a:lnTo>
                  <a:pt x="261" y="1569"/>
                </a:lnTo>
                <a:lnTo>
                  <a:pt x="207" y="1634"/>
                </a:lnTo>
                <a:lnTo>
                  <a:pt x="163" y="1677"/>
                </a:lnTo>
                <a:lnTo>
                  <a:pt x="109" y="1720"/>
                </a:lnTo>
                <a:lnTo>
                  <a:pt x="87" y="1742"/>
                </a:lnTo>
                <a:lnTo>
                  <a:pt x="65" y="1764"/>
                </a:lnTo>
                <a:lnTo>
                  <a:pt x="44" y="1774"/>
                </a:lnTo>
                <a:lnTo>
                  <a:pt x="33" y="1785"/>
                </a:lnTo>
                <a:lnTo>
                  <a:pt x="22" y="1785"/>
                </a:lnTo>
                <a:lnTo>
                  <a:pt x="11" y="1785"/>
                </a:lnTo>
                <a:lnTo>
                  <a:pt x="0" y="178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2034" name="Freeform 50"/>
          <p:cNvSpPr/>
          <p:nvPr/>
        </p:nvSpPr>
        <p:spPr>
          <a:xfrm>
            <a:off x="6613525" y="1946275"/>
            <a:ext cx="131763" cy="1173163"/>
          </a:xfrm>
          <a:custGeom>
            <a:avLst/>
            <a:gdLst>
              <a:gd name="txL" fmla="*/ 0 w 207"/>
              <a:gd name="txT" fmla="*/ 0 h 1849"/>
              <a:gd name="txR" fmla="*/ 207 w 207"/>
              <a:gd name="txB" fmla="*/ 1849 h 1849"/>
            </a:gdLst>
            <a:ahLst/>
            <a:cxnLst>
              <a:cxn ang="0">
                <a:pos x="103755" y="603395"/>
              </a:cxn>
              <a:cxn ang="0">
                <a:pos x="110757" y="692858"/>
              </a:cxn>
              <a:cxn ang="0">
                <a:pos x="110757" y="775341"/>
              </a:cxn>
              <a:cxn ang="0">
                <a:pos x="103755" y="850845"/>
              </a:cxn>
              <a:cxn ang="0">
                <a:pos x="103755" y="912390"/>
              </a:cxn>
              <a:cxn ang="0">
                <a:pos x="103755" y="967590"/>
              </a:cxn>
              <a:cxn ang="0">
                <a:pos x="103755" y="1015176"/>
              </a:cxn>
              <a:cxn ang="0">
                <a:pos x="96754" y="1050073"/>
              </a:cxn>
              <a:cxn ang="0">
                <a:pos x="96754" y="1090680"/>
              </a:cxn>
              <a:cxn ang="0">
                <a:pos x="89752" y="1131921"/>
              </a:cxn>
              <a:cxn ang="0">
                <a:pos x="83386" y="1159839"/>
              </a:cxn>
              <a:cxn ang="0">
                <a:pos x="69382" y="1173163"/>
              </a:cxn>
              <a:cxn ang="0">
                <a:pos x="69382" y="1173163"/>
              </a:cxn>
              <a:cxn ang="0">
                <a:pos x="55379" y="1166184"/>
              </a:cxn>
              <a:cxn ang="0">
                <a:pos x="48377" y="1152859"/>
              </a:cxn>
              <a:cxn ang="0">
                <a:pos x="41375" y="1131921"/>
              </a:cxn>
              <a:cxn ang="0">
                <a:pos x="21006" y="1097659"/>
              </a:cxn>
              <a:cxn ang="0">
                <a:pos x="7002" y="1063397"/>
              </a:cxn>
              <a:cxn ang="0">
                <a:pos x="0" y="1043094"/>
              </a:cxn>
              <a:cxn ang="0">
                <a:pos x="0" y="1015176"/>
              </a:cxn>
              <a:cxn ang="0">
                <a:pos x="7002" y="980914"/>
              </a:cxn>
              <a:cxn ang="0">
                <a:pos x="7002" y="933328"/>
              </a:cxn>
              <a:cxn ang="0">
                <a:pos x="14004" y="871148"/>
              </a:cxn>
              <a:cxn ang="0">
                <a:pos x="21006" y="795644"/>
              </a:cxn>
              <a:cxn ang="0">
                <a:pos x="21006" y="713161"/>
              </a:cxn>
              <a:cxn ang="0">
                <a:pos x="21006" y="610375"/>
              </a:cxn>
              <a:cxn ang="0">
                <a:pos x="21006" y="493629"/>
              </a:cxn>
              <a:cxn ang="0">
                <a:pos x="21006" y="370539"/>
              </a:cxn>
              <a:cxn ang="0">
                <a:pos x="21006" y="232856"/>
              </a:cxn>
              <a:cxn ang="0">
                <a:pos x="14004" y="81849"/>
              </a:cxn>
              <a:cxn ang="0">
                <a:pos x="34373" y="13324"/>
              </a:cxn>
              <a:cxn ang="0">
                <a:pos x="76384" y="34262"/>
              </a:cxn>
              <a:cxn ang="0">
                <a:pos x="103755" y="47586"/>
              </a:cxn>
              <a:cxn ang="0">
                <a:pos x="124761" y="61545"/>
              </a:cxn>
              <a:cxn ang="0">
                <a:pos x="131763" y="68524"/>
              </a:cxn>
              <a:cxn ang="0">
                <a:pos x="124761" y="95807"/>
              </a:cxn>
              <a:cxn ang="0">
                <a:pos x="117759" y="123090"/>
              </a:cxn>
              <a:cxn ang="0">
                <a:pos x="117759" y="144028"/>
              </a:cxn>
              <a:cxn ang="0">
                <a:pos x="110757" y="171311"/>
              </a:cxn>
              <a:cxn ang="0">
                <a:pos x="110757" y="219532"/>
              </a:cxn>
              <a:cxn ang="0">
                <a:pos x="110757" y="274098"/>
              </a:cxn>
              <a:cxn ang="0">
                <a:pos x="103755" y="342622"/>
              </a:cxn>
              <a:cxn ang="0">
                <a:pos x="103755" y="418126"/>
              </a:cxn>
              <a:cxn ang="0">
                <a:pos x="103755" y="507588"/>
              </a:cxn>
              <a:cxn ang="0">
                <a:pos x="103755" y="555809"/>
              </a:cxn>
            </a:cxnLst>
            <a:rect l="txL" t="txT" r="txR" b="txB"/>
            <a:pathLst>
              <a:path w="206" h="1849">
                <a:moveTo>
                  <a:pt x="163" y="876"/>
                </a:moveTo>
                <a:lnTo>
                  <a:pt x="163" y="951"/>
                </a:lnTo>
                <a:lnTo>
                  <a:pt x="163" y="1027"/>
                </a:lnTo>
                <a:lnTo>
                  <a:pt x="174" y="1092"/>
                </a:lnTo>
                <a:lnTo>
                  <a:pt x="174" y="1168"/>
                </a:lnTo>
                <a:lnTo>
                  <a:pt x="174" y="1222"/>
                </a:lnTo>
                <a:lnTo>
                  <a:pt x="174" y="1287"/>
                </a:lnTo>
                <a:lnTo>
                  <a:pt x="163" y="1341"/>
                </a:lnTo>
                <a:lnTo>
                  <a:pt x="163" y="1395"/>
                </a:lnTo>
                <a:lnTo>
                  <a:pt x="163" y="1438"/>
                </a:lnTo>
                <a:lnTo>
                  <a:pt x="163" y="1481"/>
                </a:lnTo>
                <a:lnTo>
                  <a:pt x="163" y="1525"/>
                </a:lnTo>
                <a:lnTo>
                  <a:pt x="163" y="1557"/>
                </a:lnTo>
                <a:lnTo>
                  <a:pt x="163" y="1600"/>
                </a:lnTo>
                <a:lnTo>
                  <a:pt x="152" y="1622"/>
                </a:lnTo>
                <a:lnTo>
                  <a:pt x="152" y="1655"/>
                </a:lnTo>
                <a:lnTo>
                  <a:pt x="152" y="1676"/>
                </a:lnTo>
                <a:lnTo>
                  <a:pt x="152" y="1719"/>
                </a:lnTo>
                <a:lnTo>
                  <a:pt x="141" y="1752"/>
                </a:lnTo>
                <a:lnTo>
                  <a:pt x="141" y="1784"/>
                </a:lnTo>
                <a:lnTo>
                  <a:pt x="131" y="1806"/>
                </a:lnTo>
                <a:lnTo>
                  <a:pt x="131" y="1828"/>
                </a:lnTo>
                <a:lnTo>
                  <a:pt x="120" y="1838"/>
                </a:lnTo>
                <a:lnTo>
                  <a:pt x="109" y="1849"/>
                </a:lnTo>
                <a:lnTo>
                  <a:pt x="98" y="1838"/>
                </a:lnTo>
                <a:lnTo>
                  <a:pt x="87" y="1838"/>
                </a:lnTo>
                <a:lnTo>
                  <a:pt x="87" y="1828"/>
                </a:lnTo>
                <a:lnTo>
                  <a:pt x="76" y="1817"/>
                </a:lnTo>
                <a:lnTo>
                  <a:pt x="65" y="1806"/>
                </a:lnTo>
                <a:lnTo>
                  <a:pt x="65" y="1784"/>
                </a:lnTo>
                <a:lnTo>
                  <a:pt x="54" y="1763"/>
                </a:lnTo>
                <a:lnTo>
                  <a:pt x="33" y="1730"/>
                </a:lnTo>
                <a:lnTo>
                  <a:pt x="22" y="1698"/>
                </a:lnTo>
                <a:lnTo>
                  <a:pt x="11" y="1676"/>
                </a:lnTo>
                <a:lnTo>
                  <a:pt x="11" y="1655"/>
                </a:lnTo>
                <a:lnTo>
                  <a:pt x="0" y="1644"/>
                </a:lnTo>
                <a:lnTo>
                  <a:pt x="0" y="1622"/>
                </a:lnTo>
                <a:lnTo>
                  <a:pt x="0" y="1600"/>
                </a:lnTo>
                <a:lnTo>
                  <a:pt x="11" y="1579"/>
                </a:lnTo>
                <a:lnTo>
                  <a:pt x="11" y="1546"/>
                </a:lnTo>
                <a:lnTo>
                  <a:pt x="11" y="1514"/>
                </a:lnTo>
                <a:lnTo>
                  <a:pt x="11" y="1471"/>
                </a:lnTo>
                <a:lnTo>
                  <a:pt x="22" y="1427"/>
                </a:lnTo>
                <a:lnTo>
                  <a:pt x="22" y="1373"/>
                </a:lnTo>
                <a:lnTo>
                  <a:pt x="22" y="1319"/>
                </a:lnTo>
                <a:lnTo>
                  <a:pt x="33" y="1254"/>
                </a:lnTo>
                <a:lnTo>
                  <a:pt x="33" y="1189"/>
                </a:lnTo>
                <a:lnTo>
                  <a:pt x="33" y="1124"/>
                </a:lnTo>
                <a:lnTo>
                  <a:pt x="33" y="1049"/>
                </a:lnTo>
                <a:lnTo>
                  <a:pt x="33" y="962"/>
                </a:lnTo>
                <a:lnTo>
                  <a:pt x="33" y="876"/>
                </a:lnTo>
                <a:lnTo>
                  <a:pt x="33" y="778"/>
                </a:lnTo>
                <a:lnTo>
                  <a:pt x="33" y="692"/>
                </a:lnTo>
                <a:lnTo>
                  <a:pt x="33" y="584"/>
                </a:lnTo>
                <a:lnTo>
                  <a:pt x="33" y="475"/>
                </a:lnTo>
                <a:lnTo>
                  <a:pt x="33" y="367"/>
                </a:lnTo>
                <a:lnTo>
                  <a:pt x="22" y="248"/>
                </a:lnTo>
                <a:lnTo>
                  <a:pt x="22" y="129"/>
                </a:lnTo>
                <a:lnTo>
                  <a:pt x="22" y="0"/>
                </a:lnTo>
                <a:lnTo>
                  <a:pt x="54" y="21"/>
                </a:lnTo>
                <a:lnTo>
                  <a:pt x="98" y="32"/>
                </a:lnTo>
                <a:lnTo>
                  <a:pt x="120" y="54"/>
                </a:lnTo>
                <a:lnTo>
                  <a:pt x="141" y="64"/>
                </a:lnTo>
                <a:lnTo>
                  <a:pt x="163" y="75"/>
                </a:lnTo>
                <a:lnTo>
                  <a:pt x="185" y="86"/>
                </a:lnTo>
                <a:lnTo>
                  <a:pt x="196" y="97"/>
                </a:lnTo>
                <a:lnTo>
                  <a:pt x="207" y="108"/>
                </a:lnTo>
                <a:lnTo>
                  <a:pt x="196" y="129"/>
                </a:lnTo>
                <a:lnTo>
                  <a:pt x="196" y="151"/>
                </a:lnTo>
                <a:lnTo>
                  <a:pt x="185" y="183"/>
                </a:lnTo>
                <a:lnTo>
                  <a:pt x="185" y="194"/>
                </a:lnTo>
                <a:lnTo>
                  <a:pt x="185" y="205"/>
                </a:lnTo>
                <a:lnTo>
                  <a:pt x="185" y="227"/>
                </a:lnTo>
                <a:lnTo>
                  <a:pt x="174" y="248"/>
                </a:lnTo>
                <a:lnTo>
                  <a:pt x="174" y="270"/>
                </a:lnTo>
                <a:lnTo>
                  <a:pt x="174" y="302"/>
                </a:lnTo>
                <a:lnTo>
                  <a:pt x="174" y="346"/>
                </a:lnTo>
                <a:lnTo>
                  <a:pt x="174" y="389"/>
                </a:lnTo>
                <a:lnTo>
                  <a:pt x="174" y="432"/>
                </a:lnTo>
                <a:lnTo>
                  <a:pt x="174" y="486"/>
                </a:lnTo>
                <a:lnTo>
                  <a:pt x="163" y="540"/>
                </a:lnTo>
                <a:lnTo>
                  <a:pt x="163" y="594"/>
                </a:lnTo>
                <a:lnTo>
                  <a:pt x="163" y="659"/>
                </a:lnTo>
                <a:lnTo>
                  <a:pt x="163" y="724"/>
                </a:lnTo>
                <a:lnTo>
                  <a:pt x="163" y="800"/>
                </a:lnTo>
                <a:lnTo>
                  <a:pt x="163" y="87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19476" name="TextBox 2"/>
          <p:cNvSpPr txBox="1"/>
          <p:nvPr/>
        </p:nvSpPr>
        <p:spPr>
          <a:xfrm>
            <a:off x="604838" y="1752600"/>
            <a:ext cx="2043112" cy="1016000"/>
          </a:xfrm>
          <a:prstGeom prst="rect">
            <a:avLst/>
          </a:prstGeom>
          <a:noFill/>
          <a:ln w="9525">
            <a:noFill/>
          </a:ln>
        </p:spPr>
        <p:txBody>
          <a:bodyPr>
            <a:spAutoFit/>
          </a:bodyPr>
          <a:lstStyle/>
          <a:p>
            <a:r>
              <a:rPr lang="zh-CN" altLang="en-US" sz="6000">
                <a:latin typeface="楷体" panose="02010609060101010101" pitchFamily="49" charset="-122"/>
                <a:ea typeface="楷体" panose="02010609060101010101" pitchFamily="49" charset="-122"/>
              </a:rPr>
              <a:t>苦</a:t>
            </a:r>
            <a:r>
              <a:rPr lang="zh-CN" altLang="en-US" sz="6000">
                <a:solidFill>
                  <a:srgbClr val="FF0000"/>
                </a:solidFill>
                <a:latin typeface="楷体" panose="02010609060101010101" pitchFamily="49" charset="-122"/>
                <a:ea typeface="楷体" panose="02010609060101010101" pitchFamily="49" charset="-122"/>
              </a:rPr>
              <a:t>刑 </a:t>
            </a:r>
            <a:endParaRPr lang="zh-CN" altLang="en-US" sz="6000">
              <a:solidFill>
                <a:srgbClr val="FF0000"/>
              </a:solidFill>
              <a:latin typeface="楷体" panose="02010609060101010101" pitchFamily="49" charset="-122"/>
              <a:ea typeface="楷体" panose="02010609060101010101" pitchFamily="49" charset="-122"/>
            </a:endParaRPr>
          </a:p>
        </p:txBody>
      </p:sp>
      <p:sp>
        <p:nvSpPr>
          <p:cNvPr id="22" name="矩形 2"/>
          <p:cNvSpPr>
            <a:spLocks noChangeArrowheads="1"/>
          </p:cNvSpPr>
          <p:nvPr/>
        </p:nvSpPr>
        <p:spPr bwMode="auto">
          <a:xfrm>
            <a:off x="5348488" y="3642550"/>
            <a:ext cx="3495675" cy="1107996"/>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a:ln>
                  <a:noFill/>
                </a:ln>
                <a:solidFill>
                  <a:srgbClr val="0000FF"/>
                </a:solidFill>
                <a:effectLst/>
                <a:uLnTx/>
                <a:uFillTx/>
                <a:latin typeface="宋体" panose="02010600030101010101" pitchFamily="2" charset="-122"/>
                <a:ea typeface="+mn-ea"/>
                <a:cs typeface="+mn-cs"/>
              </a:rPr>
              <a:t>书写指导：</a:t>
            </a:r>
            <a:r>
              <a:rPr kumimoji="0" lang="zh-CN" altLang="en-US" sz="2200" b="1" i="0" u="none" strike="noStrike" kern="1200" cap="none" spc="0" normalizeH="0" baseline="0" noProof="0">
                <a:ln>
                  <a:noFill/>
                </a:ln>
                <a:solidFill>
                  <a:schemeClr val="tx1"/>
                </a:solidFill>
                <a:effectLst/>
                <a:uLnTx/>
                <a:uFillTx/>
                <a:latin typeface="宋体" panose="02010600030101010101" pitchFamily="2" charset="-122"/>
                <a:ea typeface="+mn-ea"/>
                <a:cs typeface="+mn-cs"/>
              </a:rPr>
              <a:t>开字下横要长、居中，左边是竖撇、要直，刂与开字稍宽松。</a:t>
            </a:r>
            <a:endParaRPr kumimoji="0" lang="zh-CN" altLang="en-US" sz="2200" b="1"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23" name="矩形 4"/>
          <p:cNvSpPr/>
          <p:nvPr/>
        </p:nvSpPr>
        <p:spPr>
          <a:xfrm>
            <a:off x="2635250" y="1914525"/>
            <a:ext cx="1216025" cy="1323975"/>
          </a:xfrm>
          <a:prstGeom prst="rect">
            <a:avLst/>
          </a:prstGeom>
          <a:noFill/>
          <a:ln w="9525">
            <a:noFill/>
          </a:ln>
        </p:spPr>
        <p:txBody>
          <a:bodyPr wrap="none">
            <a:spAutoFit/>
          </a:bodyPr>
          <a:lstStyle/>
          <a:p>
            <a:r>
              <a:rPr lang="zh-CN" altLang="en-US" sz="8000" b="1">
                <a:solidFill>
                  <a:srgbClr val="000000"/>
                </a:solidFill>
                <a:latin typeface="楷体" panose="02010609060101010101" pitchFamily="49" charset="-122"/>
                <a:ea typeface="楷体" panose="02010609060101010101" pitchFamily="49" charset="-122"/>
              </a:rPr>
              <a:t>刑</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24" name="矩形 23"/>
          <p:cNvSpPr/>
          <p:nvPr/>
        </p:nvSpPr>
        <p:spPr>
          <a:xfrm>
            <a:off x="2662238" y="1189038"/>
            <a:ext cx="2232025" cy="830262"/>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xíng</a:t>
            </a:r>
            <a:endParaRPr lang="en-US" altLang="zh-CN" sz="4800" b="1">
              <a:solidFill>
                <a:srgbClr val="FF0000"/>
              </a:solidFill>
              <a:latin typeface="方正姚体" pitchFamily="2" charset="-122"/>
              <a:ea typeface="方正姚体" pitchFamily="2" charset="-122"/>
            </a:endParaRPr>
          </a:p>
        </p:txBody>
      </p:sp>
      <p:sp>
        <p:nvSpPr>
          <p:cNvPr id="25" name="TextBox 24"/>
          <p:cNvSpPr txBox="1"/>
          <p:nvPr/>
        </p:nvSpPr>
        <p:spPr>
          <a:xfrm>
            <a:off x="620963" y="2990850"/>
            <a:ext cx="2339975" cy="427038"/>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结构：</a:t>
            </a:r>
            <a:r>
              <a:rPr lang="zh-CN" altLang="en-US" sz="2200" b="1">
                <a:latin typeface="宋体" panose="02010600030101010101" pitchFamily="2" charset="-122"/>
              </a:rPr>
              <a:t>左右</a:t>
            </a:r>
            <a:endParaRPr lang="zh-CN" altLang="en-US" sz="2200" b="1">
              <a:latin typeface="宋体" panose="02010600030101010101" pitchFamily="2" charset="-122"/>
            </a:endParaRPr>
          </a:p>
        </p:txBody>
      </p:sp>
      <p:sp>
        <p:nvSpPr>
          <p:cNvPr id="26" name="TextBox 25"/>
          <p:cNvSpPr txBox="1"/>
          <p:nvPr/>
        </p:nvSpPr>
        <p:spPr>
          <a:xfrm>
            <a:off x="620963" y="3735388"/>
            <a:ext cx="3497262"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组词：</a:t>
            </a:r>
            <a:r>
              <a:rPr lang="zh-CN" altLang="en-US" sz="2200" b="1">
                <a:solidFill>
                  <a:srgbClr val="000000"/>
                </a:solidFill>
                <a:latin typeface="宋体" panose="02010600030101010101" pitchFamily="2" charset="-122"/>
              </a:rPr>
              <a:t>动刑   严刑逼供</a:t>
            </a:r>
            <a:endParaRPr lang="zh-CN" altLang="en-US" sz="2200" b="1">
              <a:solidFill>
                <a:srgbClr val="000000"/>
              </a:solidFill>
              <a:latin typeface="宋体" panose="02010600030101010101" pitchFamily="2" charset="-122"/>
            </a:endParaRPr>
          </a:p>
        </p:txBody>
      </p:sp>
      <p:sp>
        <p:nvSpPr>
          <p:cNvPr id="27" name="TextBox 26"/>
          <p:cNvSpPr txBox="1"/>
          <p:nvPr/>
        </p:nvSpPr>
        <p:spPr>
          <a:xfrm>
            <a:off x="620963" y="4132263"/>
            <a:ext cx="4167187" cy="769937"/>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造句：</a:t>
            </a:r>
            <a:r>
              <a:rPr lang="zh-CN" altLang="en-US" sz="2200" b="1">
                <a:latin typeface="宋体" panose="02010600030101010101" pitchFamily="2" charset="-122"/>
              </a:rPr>
              <a:t>同学们在烈日下军训，真</a:t>
            </a:r>
            <a:endParaRPr lang="en-US" altLang="zh-CN" sz="2200" b="1">
              <a:latin typeface="宋体" panose="02010600030101010101" pitchFamily="2" charset="-122"/>
            </a:endParaRPr>
          </a:p>
          <a:p>
            <a:r>
              <a:rPr lang="en-US" altLang="zh-CN" sz="2200" b="1">
                <a:latin typeface="宋体" panose="02010600030101010101" pitchFamily="2" charset="-122"/>
              </a:rPr>
              <a:t>      </a:t>
            </a:r>
            <a:r>
              <a:rPr lang="zh-CN" altLang="en-US" sz="2200" b="1">
                <a:latin typeface="宋体" panose="02010600030101010101" pitchFamily="2" charset="-122"/>
              </a:rPr>
              <a:t>好比受苦刑一样。 </a:t>
            </a:r>
            <a:endParaRPr lang="zh-CN" altLang="en-US" sz="2200" b="1">
              <a:latin typeface="宋体" panose="02010600030101010101" pitchFamily="2" charset="-122"/>
            </a:endParaRPr>
          </a:p>
        </p:txBody>
      </p:sp>
      <p:sp>
        <p:nvSpPr>
          <p:cNvPr id="30" name="TextBox 29"/>
          <p:cNvSpPr txBox="1"/>
          <p:nvPr/>
        </p:nvSpPr>
        <p:spPr>
          <a:xfrm>
            <a:off x="620963" y="3348038"/>
            <a:ext cx="2905125"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音序：</a:t>
            </a:r>
            <a:r>
              <a:rPr lang="en-US" altLang="zh-CN" sz="2200" b="1">
                <a:latin typeface="宋体" panose="02010600030101010101" pitchFamily="2" charset="-122"/>
              </a:rPr>
              <a:t>X  </a:t>
            </a:r>
            <a:r>
              <a:rPr lang="zh-CN" altLang="en-US" sz="2200" b="1">
                <a:solidFill>
                  <a:srgbClr val="0000FF"/>
                </a:solidFill>
                <a:latin typeface="宋体" panose="02010600030101010101" pitchFamily="2" charset="-122"/>
              </a:rPr>
              <a:t>部首：</a:t>
            </a:r>
            <a:r>
              <a:rPr lang="zh-CN" altLang="en-US" sz="2200" b="1">
                <a:latin typeface="宋体" panose="02010600030101010101" pitchFamily="2" charset="-122"/>
              </a:rPr>
              <a:t>刂</a:t>
            </a:r>
            <a:endParaRPr lang="zh-CN" altLang="en-US" sz="22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2" name="圆角矩形 31"/>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3"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1"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2032"/>
                                        </p:tgtEl>
                                        <p:attrNameLst>
                                          <p:attrName>style.visibility</p:attrName>
                                        </p:attrNameLst>
                                      </p:cBhvr>
                                      <p:to>
                                        <p:strVal val="visible"/>
                                      </p:to>
                                    </p:set>
                                    <p:animEffect transition="in" filter="wipe(left)">
                                      <p:cBhvr>
                                        <p:cTn id="25" dur="500"/>
                                        <p:tgtEl>
                                          <p:spTgt spid="4203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2037"/>
                                        </p:tgtEl>
                                        <p:attrNameLst>
                                          <p:attrName>style.visibility</p:attrName>
                                        </p:attrNameLst>
                                      </p:cBhvr>
                                      <p:to>
                                        <p:strVal val="visible"/>
                                      </p:to>
                                    </p:set>
                                    <p:animEffect transition="in" filter="wipe(left)">
                                      <p:cBhvr>
                                        <p:cTn id="30" dur="500"/>
                                        <p:tgtEl>
                                          <p:spTgt spid="4203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42033"/>
                                        </p:tgtEl>
                                        <p:attrNameLst>
                                          <p:attrName>style.visibility</p:attrName>
                                        </p:attrNameLst>
                                      </p:cBhvr>
                                      <p:to>
                                        <p:strVal val="visible"/>
                                      </p:to>
                                    </p:set>
                                    <p:animEffect transition="in" filter="wipe(up)">
                                      <p:cBhvr>
                                        <p:cTn id="35" dur="500"/>
                                        <p:tgtEl>
                                          <p:spTgt spid="4203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42034"/>
                                        </p:tgtEl>
                                        <p:attrNameLst>
                                          <p:attrName>style.visibility</p:attrName>
                                        </p:attrNameLst>
                                      </p:cBhvr>
                                      <p:to>
                                        <p:strVal val="visible"/>
                                      </p:to>
                                    </p:set>
                                    <p:animEffect transition="in" filter="wipe(up)">
                                      <p:cBhvr>
                                        <p:cTn id="40" dur="500"/>
                                        <p:tgtEl>
                                          <p:spTgt spid="4203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42035"/>
                                        </p:tgtEl>
                                        <p:attrNameLst>
                                          <p:attrName>style.visibility</p:attrName>
                                        </p:attrNameLst>
                                      </p:cBhvr>
                                      <p:to>
                                        <p:strVal val="visible"/>
                                      </p:to>
                                    </p:set>
                                    <p:animEffect transition="in" filter="wipe(up)">
                                      <p:cBhvr>
                                        <p:cTn id="45" dur="500"/>
                                        <p:tgtEl>
                                          <p:spTgt spid="4203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42036"/>
                                        </p:tgtEl>
                                        <p:attrNameLst>
                                          <p:attrName>style.visibility</p:attrName>
                                        </p:attrNameLst>
                                      </p:cBhvr>
                                      <p:to>
                                        <p:strVal val="visible"/>
                                      </p:to>
                                    </p:set>
                                    <p:animEffect transition="in" filter="wipe(up)">
                                      <p:cBhvr>
                                        <p:cTn id="50" dur="500"/>
                                        <p:tgtEl>
                                          <p:spTgt spid="42036"/>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barn(inVertical)">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barn(inVertical)">
                                      <p:cBhvr>
                                        <p:cTn id="60" dur="500"/>
                                        <p:tgtEl>
                                          <p:spTgt spid="30"/>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barn(inVertical)">
                                      <p:cBhvr>
                                        <p:cTn id="65" dur="500"/>
                                        <p:tgtEl>
                                          <p:spTgt spid="26"/>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barn(inVertical)">
                                      <p:cBhvr>
                                        <p:cTn id="7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32" grpId="0" animBg="1"/>
      <p:bldP spid="42035" grpId="0" animBg="1"/>
      <p:bldP spid="42036" grpId="0" animBg="1"/>
      <p:bldP spid="42037" grpId="0" animBg="1"/>
      <p:bldP spid="42033" grpId="0" animBg="1"/>
      <p:bldP spid="42034" grpId="0" animBg="1"/>
      <p:bldP spid="22" grpId="0"/>
      <p:bldP spid="23" grpId="0"/>
      <p:bldP spid="24" grpId="0"/>
      <p:bldP spid="25" grpId="0"/>
      <p:bldP spid="26" grpId="0"/>
      <p:bldP spid="27"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86" name="Freeform 54"/>
          <p:cNvSpPr/>
          <p:nvPr/>
        </p:nvSpPr>
        <p:spPr>
          <a:xfrm>
            <a:off x="5997575" y="2079625"/>
            <a:ext cx="160338" cy="611188"/>
          </a:xfrm>
          <a:custGeom>
            <a:avLst/>
            <a:gdLst>
              <a:gd name="txL" fmla="*/ 0 w 251"/>
              <a:gd name="txT" fmla="*/ 0 h 963"/>
              <a:gd name="txR" fmla="*/ 251 w 251"/>
              <a:gd name="txB" fmla="*/ 963 h 963"/>
            </a:gdLst>
            <a:ahLst/>
            <a:cxnLst>
              <a:cxn ang="0">
                <a:pos x="14054" y="62198"/>
              </a:cxn>
              <a:cxn ang="0">
                <a:pos x="0" y="34272"/>
              </a:cxn>
              <a:cxn ang="0">
                <a:pos x="0" y="13963"/>
              </a:cxn>
              <a:cxn ang="0">
                <a:pos x="28107" y="0"/>
              </a:cxn>
              <a:cxn ang="0">
                <a:pos x="76656" y="0"/>
              </a:cxn>
              <a:cxn ang="0">
                <a:pos x="104763" y="6981"/>
              </a:cxn>
              <a:cxn ang="0">
                <a:pos x="118177" y="13963"/>
              </a:cxn>
              <a:cxn ang="0">
                <a:pos x="125204" y="27926"/>
              </a:cxn>
              <a:cxn ang="0">
                <a:pos x="132231" y="55216"/>
              </a:cxn>
              <a:cxn ang="0">
                <a:pos x="132231" y="89489"/>
              </a:cxn>
              <a:cxn ang="0">
                <a:pos x="139258" y="130742"/>
              </a:cxn>
              <a:cxn ang="0">
                <a:pos x="146284" y="178977"/>
              </a:cxn>
              <a:cxn ang="0">
                <a:pos x="153311" y="240540"/>
              </a:cxn>
              <a:cxn ang="0">
                <a:pos x="160338" y="309085"/>
              </a:cxn>
              <a:cxn ang="0">
                <a:pos x="160338" y="377629"/>
              </a:cxn>
              <a:cxn ang="0">
                <a:pos x="160338" y="439827"/>
              </a:cxn>
              <a:cxn ang="0">
                <a:pos x="160338" y="487427"/>
              </a:cxn>
              <a:cxn ang="0">
                <a:pos x="160338" y="528681"/>
              </a:cxn>
              <a:cxn ang="0">
                <a:pos x="160338" y="562953"/>
              </a:cxn>
              <a:cxn ang="0">
                <a:pos x="160338" y="583897"/>
              </a:cxn>
              <a:cxn ang="0">
                <a:pos x="153311" y="604207"/>
              </a:cxn>
              <a:cxn ang="0">
                <a:pos x="153311" y="611188"/>
              </a:cxn>
              <a:cxn ang="0">
                <a:pos x="139258" y="611188"/>
              </a:cxn>
              <a:cxn ang="0">
                <a:pos x="132231" y="604207"/>
              </a:cxn>
              <a:cxn ang="0">
                <a:pos x="118177" y="590879"/>
              </a:cxn>
              <a:cxn ang="0">
                <a:pos x="111151" y="562953"/>
              </a:cxn>
              <a:cxn ang="0">
                <a:pos x="97736" y="515353"/>
              </a:cxn>
              <a:cxn ang="0">
                <a:pos x="83682" y="460136"/>
              </a:cxn>
              <a:cxn ang="0">
                <a:pos x="76656" y="418883"/>
              </a:cxn>
              <a:cxn ang="0">
                <a:pos x="69629" y="370648"/>
              </a:cxn>
              <a:cxn ang="0">
                <a:pos x="69629" y="309085"/>
              </a:cxn>
              <a:cxn ang="0">
                <a:pos x="62602" y="233559"/>
              </a:cxn>
              <a:cxn ang="0">
                <a:pos x="55575" y="171996"/>
              </a:cxn>
              <a:cxn ang="0">
                <a:pos x="42161" y="123761"/>
              </a:cxn>
              <a:cxn ang="0">
                <a:pos x="28107" y="89489"/>
              </a:cxn>
              <a:cxn ang="0">
                <a:pos x="21080" y="75526"/>
              </a:cxn>
            </a:cxnLst>
            <a:rect l="txL" t="txT" r="txR" b="txB"/>
            <a:pathLst>
              <a:path w="251" h="963">
                <a:moveTo>
                  <a:pt x="33" y="119"/>
                </a:moveTo>
                <a:lnTo>
                  <a:pt x="22" y="98"/>
                </a:lnTo>
                <a:lnTo>
                  <a:pt x="11" y="76"/>
                </a:lnTo>
                <a:lnTo>
                  <a:pt x="0" y="54"/>
                </a:lnTo>
                <a:lnTo>
                  <a:pt x="0" y="33"/>
                </a:lnTo>
                <a:lnTo>
                  <a:pt x="0" y="22"/>
                </a:lnTo>
                <a:lnTo>
                  <a:pt x="22" y="11"/>
                </a:lnTo>
                <a:lnTo>
                  <a:pt x="44" y="0"/>
                </a:lnTo>
                <a:lnTo>
                  <a:pt x="66" y="0"/>
                </a:lnTo>
                <a:lnTo>
                  <a:pt x="120" y="0"/>
                </a:lnTo>
                <a:lnTo>
                  <a:pt x="142" y="0"/>
                </a:lnTo>
                <a:lnTo>
                  <a:pt x="164" y="11"/>
                </a:lnTo>
                <a:lnTo>
                  <a:pt x="174" y="11"/>
                </a:lnTo>
                <a:lnTo>
                  <a:pt x="185" y="22"/>
                </a:lnTo>
                <a:lnTo>
                  <a:pt x="185" y="33"/>
                </a:lnTo>
                <a:lnTo>
                  <a:pt x="196" y="44"/>
                </a:lnTo>
                <a:lnTo>
                  <a:pt x="196" y="65"/>
                </a:lnTo>
                <a:lnTo>
                  <a:pt x="207" y="87"/>
                </a:lnTo>
                <a:lnTo>
                  <a:pt x="207" y="108"/>
                </a:lnTo>
                <a:lnTo>
                  <a:pt x="207" y="141"/>
                </a:lnTo>
                <a:lnTo>
                  <a:pt x="218" y="173"/>
                </a:lnTo>
                <a:lnTo>
                  <a:pt x="218" y="206"/>
                </a:lnTo>
                <a:lnTo>
                  <a:pt x="229" y="249"/>
                </a:lnTo>
                <a:lnTo>
                  <a:pt x="229" y="282"/>
                </a:lnTo>
                <a:lnTo>
                  <a:pt x="229" y="336"/>
                </a:lnTo>
                <a:lnTo>
                  <a:pt x="240" y="379"/>
                </a:lnTo>
                <a:lnTo>
                  <a:pt x="240" y="433"/>
                </a:lnTo>
                <a:lnTo>
                  <a:pt x="251" y="487"/>
                </a:lnTo>
                <a:lnTo>
                  <a:pt x="251" y="541"/>
                </a:lnTo>
                <a:lnTo>
                  <a:pt x="251" y="595"/>
                </a:lnTo>
                <a:lnTo>
                  <a:pt x="251" y="649"/>
                </a:lnTo>
                <a:lnTo>
                  <a:pt x="251" y="693"/>
                </a:lnTo>
                <a:lnTo>
                  <a:pt x="251" y="736"/>
                </a:lnTo>
                <a:lnTo>
                  <a:pt x="251" y="768"/>
                </a:lnTo>
                <a:lnTo>
                  <a:pt x="251" y="801"/>
                </a:lnTo>
                <a:lnTo>
                  <a:pt x="251" y="833"/>
                </a:lnTo>
                <a:lnTo>
                  <a:pt x="251" y="866"/>
                </a:lnTo>
                <a:lnTo>
                  <a:pt x="251" y="887"/>
                </a:lnTo>
                <a:lnTo>
                  <a:pt x="251" y="909"/>
                </a:lnTo>
                <a:lnTo>
                  <a:pt x="251" y="920"/>
                </a:lnTo>
                <a:lnTo>
                  <a:pt x="251" y="941"/>
                </a:lnTo>
                <a:lnTo>
                  <a:pt x="240" y="952"/>
                </a:lnTo>
                <a:lnTo>
                  <a:pt x="240" y="963"/>
                </a:lnTo>
                <a:lnTo>
                  <a:pt x="229" y="963"/>
                </a:lnTo>
                <a:lnTo>
                  <a:pt x="218" y="963"/>
                </a:lnTo>
                <a:lnTo>
                  <a:pt x="207" y="952"/>
                </a:lnTo>
                <a:lnTo>
                  <a:pt x="196" y="941"/>
                </a:lnTo>
                <a:lnTo>
                  <a:pt x="185" y="931"/>
                </a:lnTo>
                <a:lnTo>
                  <a:pt x="185" y="909"/>
                </a:lnTo>
                <a:lnTo>
                  <a:pt x="174" y="887"/>
                </a:lnTo>
                <a:lnTo>
                  <a:pt x="164" y="844"/>
                </a:lnTo>
                <a:lnTo>
                  <a:pt x="153" y="812"/>
                </a:lnTo>
                <a:lnTo>
                  <a:pt x="131" y="747"/>
                </a:lnTo>
                <a:lnTo>
                  <a:pt x="131" y="725"/>
                </a:lnTo>
                <a:lnTo>
                  <a:pt x="131" y="693"/>
                </a:lnTo>
                <a:lnTo>
                  <a:pt x="120" y="660"/>
                </a:lnTo>
                <a:lnTo>
                  <a:pt x="120" y="628"/>
                </a:lnTo>
                <a:lnTo>
                  <a:pt x="109" y="584"/>
                </a:lnTo>
                <a:lnTo>
                  <a:pt x="109" y="541"/>
                </a:lnTo>
                <a:lnTo>
                  <a:pt x="109" y="487"/>
                </a:lnTo>
                <a:lnTo>
                  <a:pt x="98" y="422"/>
                </a:lnTo>
                <a:lnTo>
                  <a:pt x="98" y="368"/>
                </a:lnTo>
                <a:lnTo>
                  <a:pt x="87" y="314"/>
                </a:lnTo>
                <a:lnTo>
                  <a:pt x="87" y="271"/>
                </a:lnTo>
                <a:lnTo>
                  <a:pt x="76" y="227"/>
                </a:lnTo>
                <a:lnTo>
                  <a:pt x="66" y="195"/>
                </a:lnTo>
                <a:lnTo>
                  <a:pt x="55" y="163"/>
                </a:lnTo>
                <a:lnTo>
                  <a:pt x="44" y="141"/>
                </a:lnTo>
                <a:lnTo>
                  <a:pt x="33" y="119"/>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4087" name="Freeform 55"/>
          <p:cNvSpPr/>
          <p:nvPr/>
        </p:nvSpPr>
        <p:spPr>
          <a:xfrm>
            <a:off x="6869113" y="1660525"/>
            <a:ext cx="249237" cy="206375"/>
          </a:xfrm>
          <a:custGeom>
            <a:avLst/>
            <a:gdLst>
              <a:gd name="txL" fmla="*/ 0 w 392"/>
              <a:gd name="txT" fmla="*/ 0 h 325"/>
              <a:gd name="txR" fmla="*/ 392 w 392"/>
              <a:gd name="txB" fmla="*/ 325 h 325"/>
            </a:gdLst>
            <a:ahLst/>
            <a:cxnLst>
              <a:cxn ang="0">
                <a:pos x="0" y="13970"/>
              </a:cxn>
              <a:cxn ang="0">
                <a:pos x="6994" y="6985"/>
              </a:cxn>
              <a:cxn ang="0">
                <a:pos x="13988" y="0"/>
              </a:cxn>
              <a:cxn ang="0">
                <a:pos x="27340" y="0"/>
              </a:cxn>
              <a:cxn ang="0">
                <a:pos x="41328" y="0"/>
              </a:cxn>
              <a:cxn ang="0">
                <a:pos x="69303" y="0"/>
              </a:cxn>
              <a:cxn ang="0">
                <a:pos x="89649" y="6985"/>
              </a:cxn>
              <a:cxn ang="0">
                <a:pos x="124618" y="13970"/>
              </a:cxn>
              <a:cxn ang="0">
                <a:pos x="158952" y="27940"/>
              </a:cxn>
              <a:cxn ang="0">
                <a:pos x="172940" y="34925"/>
              </a:cxn>
              <a:cxn ang="0">
                <a:pos x="193922" y="41275"/>
              </a:cxn>
              <a:cxn ang="0">
                <a:pos x="207274" y="48260"/>
              </a:cxn>
              <a:cxn ang="0">
                <a:pos x="214268" y="62230"/>
              </a:cxn>
              <a:cxn ang="0">
                <a:pos x="228255" y="69215"/>
              </a:cxn>
              <a:cxn ang="0">
                <a:pos x="235249" y="75565"/>
              </a:cxn>
              <a:cxn ang="0">
                <a:pos x="242243" y="82550"/>
              </a:cxn>
              <a:cxn ang="0">
                <a:pos x="242243" y="89535"/>
              </a:cxn>
              <a:cxn ang="0">
                <a:pos x="249237" y="116840"/>
              </a:cxn>
              <a:cxn ang="0">
                <a:pos x="249237" y="137795"/>
              </a:cxn>
              <a:cxn ang="0">
                <a:pos x="249237" y="151130"/>
              </a:cxn>
              <a:cxn ang="0">
                <a:pos x="242243" y="172085"/>
              </a:cxn>
              <a:cxn ang="0">
                <a:pos x="235249" y="186055"/>
              </a:cxn>
              <a:cxn ang="0">
                <a:pos x="228255" y="199390"/>
              </a:cxn>
              <a:cxn ang="0">
                <a:pos x="214268" y="206375"/>
              </a:cxn>
              <a:cxn ang="0">
                <a:pos x="200280" y="206375"/>
              </a:cxn>
              <a:cxn ang="0">
                <a:pos x="193922" y="206375"/>
              </a:cxn>
              <a:cxn ang="0">
                <a:pos x="179934" y="206375"/>
              </a:cxn>
              <a:cxn ang="0">
                <a:pos x="172940" y="199390"/>
              </a:cxn>
              <a:cxn ang="0">
                <a:pos x="158952" y="192405"/>
              </a:cxn>
              <a:cxn ang="0">
                <a:pos x="151958" y="186055"/>
              </a:cxn>
              <a:cxn ang="0">
                <a:pos x="137970" y="172085"/>
              </a:cxn>
              <a:cxn ang="0">
                <a:pos x="124618" y="158115"/>
              </a:cxn>
              <a:cxn ang="0">
                <a:pos x="110631" y="144780"/>
              </a:cxn>
              <a:cxn ang="0">
                <a:pos x="89649" y="123825"/>
              </a:cxn>
              <a:cxn ang="0">
                <a:pos x="75661" y="110490"/>
              </a:cxn>
              <a:cxn ang="0">
                <a:pos x="62309" y="96520"/>
              </a:cxn>
              <a:cxn ang="0">
                <a:pos x="48321" y="89535"/>
              </a:cxn>
              <a:cxn ang="0">
                <a:pos x="41328" y="75565"/>
              </a:cxn>
              <a:cxn ang="0">
                <a:pos x="34334" y="69215"/>
              </a:cxn>
              <a:cxn ang="0">
                <a:pos x="27340" y="55245"/>
              </a:cxn>
              <a:cxn ang="0">
                <a:pos x="20346" y="48260"/>
              </a:cxn>
              <a:cxn ang="0">
                <a:pos x="13988" y="34925"/>
              </a:cxn>
              <a:cxn ang="0">
                <a:pos x="6994" y="27940"/>
              </a:cxn>
              <a:cxn ang="0">
                <a:pos x="0" y="20955"/>
              </a:cxn>
              <a:cxn ang="0">
                <a:pos x="0" y="13970"/>
              </a:cxn>
              <a:cxn ang="0">
                <a:pos x="0" y="13970"/>
              </a:cxn>
            </a:cxnLst>
            <a:rect l="txL" t="txT" r="txR" b="txB"/>
            <a:pathLst>
              <a:path w="392" h="325">
                <a:moveTo>
                  <a:pt x="0" y="22"/>
                </a:moveTo>
                <a:lnTo>
                  <a:pt x="11" y="11"/>
                </a:lnTo>
                <a:lnTo>
                  <a:pt x="22" y="0"/>
                </a:lnTo>
                <a:lnTo>
                  <a:pt x="43" y="0"/>
                </a:lnTo>
                <a:lnTo>
                  <a:pt x="65" y="0"/>
                </a:lnTo>
                <a:lnTo>
                  <a:pt x="109" y="0"/>
                </a:lnTo>
                <a:lnTo>
                  <a:pt x="141" y="11"/>
                </a:lnTo>
                <a:lnTo>
                  <a:pt x="196" y="22"/>
                </a:lnTo>
                <a:lnTo>
                  <a:pt x="250" y="44"/>
                </a:lnTo>
                <a:lnTo>
                  <a:pt x="272" y="55"/>
                </a:lnTo>
                <a:lnTo>
                  <a:pt x="305" y="65"/>
                </a:lnTo>
                <a:lnTo>
                  <a:pt x="326" y="76"/>
                </a:lnTo>
                <a:lnTo>
                  <a:pt x="337" y="98"/>
                </a:lnTo>
                <a:lnTo>
                  <a:pt x="359" y="109"/>
                </a:lnTo>
                <a:lnTo>
                  <a:pt x="370" y="119"/>
                </a:lnTo>
                <a:lnTo>
                  <a:pt x="381" y="130"/>
                </a:lnTo>
                <a:lnTo>
                  <a:pt x="381" y="141"/>
                </a:lnTo>
                <a:lnTo>
                  <a:pt x="392" y="184"/>
                </a:lnTo>
                <a:lnTo>
                  <a:pt x="392" y="217"/>
                </a:lnTo>
                <a:lnTo>
                  <a:pt x="392" y="238"/>
                </a:lnTo>
                <a:lnTo>
                  <a:pt x="381" y="271"/>
                </a:lnTo>
                <a:lnTo>
                  <a:pt x="370" y="293"/>
                </a:lnTo>
                <a:lnTo>
                  <a:pt x="359" y="314"/>
                </a:lnTo>
                <a:lnTo>
                  <a:pt x="337" y="325"/>
                </a:lnTo>
                <a:lnTo>
                  <a:pt x="315" y="325"/>
                </a:lnTo>
                <a:lnTo>
                  <a:pt x="305" y="325"/>
                </a:lnTo>
                <a:lnTo>
                  <a:pt x="283" y="325"/>
                </a:lnTo>
                <a:lnTo>
                  <a:pt x="272" y="314"/>
                </a:lnTo>
                <a:lnTo>
                  <a:pt x="250" y="303"/>
                </a:lnTo>
                <a:lnTo>
                  <a:pt x="239" y="293"/>
                </a:lnTo>
                <a:lnTo>
                  <a:pt x="217" y="271"/>
                </a:lnTo>
                <a:lnTo>
                  <a:pt x="196" y="249"/>
                </a:lnTo>
                <a:lnTo>
                  <a:pt x="174" y="228"/>
                </a:lnTo>
                <a:lnTo>
                  <a:pt x="141" y="195"/>
                </a:lnTo>
                <a:lnTo>
                  <a:pt x="119" y="174"/>
                </a:lnTo>
                <a:lnTo>
                  <a:pt x="98" y="152"/>
                </a:lnTo>
                <a:lnTo>
                  <a:pt x="76" y="141"/>
                </a:lnTo>
                <a:lnTo>
                  <a:pt x="65" y="119"/>
                </a:lnTo>
                <a:lnTo>
                  <a:pt x="54" y="109"/>
                </a:lnTo>
                <a:lnTo>
                  <a:pt x="43" y="87"/>
                </a:lnTo>
                <a:lnTo>
                  <a:pt x="32" y="76"/>
                </a:lnTo>
                <a:lnTo>
                  <a:pt x="22" y="55"/>
                </a:lnTo>
                <a:lnTo>
                  <a:pt x="11" y="44"/>
                </a:lnTo>
                <a:lnTo>
                  <a:pt x="0" y="33"/>
                </a:lnTo>
                <a:lnTo>
                  <a:pt x="0" y="2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4088" name="Freeform 56"/>
          <p:cNvSpPr/>
          <p:nvPr/>
        </p:nvSpPr>
        <p:spPr>
          <a:xfrm>
            <a:off x="6669088" y="2141538"/>
            <a:ext cx="158750" cy="307975"/>
          </a:xfrm>
          <a:custGeom>
            <a:avLst/>
            <a:gdLst>
              <a:gd name="txL" fmla="*/ 0 w 250"/>
              <a:gd name="txT" fmla="*/ 0 h 486"/>
              <a:gd name="txR" fmla="*/ 250 w 250"/>
              <a:gd name="txB" fmla="*/ 486 h 486"/>
            </a:gdLst>
            <a:ahLst/>
            <a:cxnLst>
              <a:cxn ang="0">
                <a:pos x="34925" y="81746"/>
              </a:cxn>
              <a:cxn ang="0">
                <a:pos x="20955" y="75410"/>
              </a:cxn>
              <a:cxn ang="0">
                <a:pos x="6985" y="68439"/>
              </a:cxn>
              <a:cxn ang="0">
                <a:pos x="6985" y="54498"/>
              </a:cxn>
              <a:cxn ang="0">
                <a:pos x="0" y="41190"/>
              </a:cxn>
              <a:cxn ang="0">
                <a:pos x="0" y="27249"/>
              </a:cxn>
              <a:cxn ang="0">
                <a:pos x="0" y="20278"/>
              </a:cxn>
              <a:cxn ang="0">
                <a:pos x="6985" y="6337"/>
              </a:cxn>
              <a:cxn ang="0">
                <a:pos x="20955" y="0"/>
              </a:cxn>
              <a:cxn ang="0">
                <a:pos x="20955" y="0"/>
              </a:cxn>
              <a:cxn ang="0">
                <a:pos x="34925" y="0"/>
              </a:cxn>
              <a:cxn ang="0">
                <a:pos x="41275" y="0"/>
              </a:cxn>
              <a:cxn ang="0">
                <a:pos x="55245" y="0"/>
              </a:cxn>
              <a:cxn ang="0">
                <a:pos x="69215" y="6337"/>
              </a:cxn>
              <a:cxn ang="0">
                <a:pos x="90170" y="6337"/>
              </a:cxn>
              <a:cxn ang="0">
                <a:pos x="110490" y="13308"/>
              </a:cxn>
              <a:cxn ang="0">
                <a:pos x="131445" y="13308"/>
              </a:cxn>
              <a:cxn ang="0">
                <a:pos x="131445" y="47527"/>
              </a:cxn>
              <a:cxn ang="0">
                <a:pos x="138430" y="81746"/>
              </a:cxn>
              <a:cxn ang="0">
                <a:pos x="145415" y="109629"/>
              </a:cxn>
              <a:cxn ang="0">
                <a:pos x="145415" y="136878"/>
              </a:cxn>
              <a:cxn ang="0">
                <a:pos x="145415" y="157156"/>
              </a:cxn>
              <a:cxn ang="0">
                <a:pos x="152400" y="185039"/>
              </a:cxn>
              <a:cxn ang="0">
                <a:pos x="152400" y="198346"/>
              </a:cxn>
              <a:cxn ang="0">
                <a:pos x="158750" y="219258"/>
              </a:cxn>
              <a:cxn ang="0">
                <a:pos x="158750" y="232566"/>
              </a:cxn>
              <a:cxn ang="0">
                <a:pos x="158750" y="246507"/>
              </a:cxn>
              <a:cxn ang="0">
                <a:pos x="158750" y="260448"/>
              </a:cxn>
              <a:cxn ang="0">
                <a:pos x="158750" y="273756"/>
              </a:cxn>
              <a:cxn ang="0">
                <a:pos x="158750" y="280726"/>
              </a:cxn>
              <a:cxn ang="0">
                <a:pos x="158750" y="287697"/>
              </a:cxn>
              <a:cxn ang="0">
                <a:pos x="158750" y="287697"/>
              </a:cxn>
              <a:cxn ang="0">
                <a:pos x="158750" y="294667"/>
              </a:cxn>
              <a:cxn ang="0">
                <a:pos x="152400" y="301638"/>
              </a:cxn>
              <a:cxn ang="0">
                <a:pos x="145415" y="307975"/>
              </a:cxn>
              <a:cxn ang="0">
                <a:pos x="138430" y="307975"/>
              </a:cxn>
              <a:cxn ang="0">
                <a:pos x="131445" y="307975"/>
              </a:cxn>
              <a:cxn ang="0">
                <a:pos x="124460" y="301638"/>
              </a:cxn>
              <a:cxn ang="0">
                <a:pos x="124460" y="294667"/>
              </a:cxn>
              <a:cxn ang="0">
                <a:pos x="117475" y="273756"/>
              </a:cxn>
              <a:cxn ang="0">
                <a:pos x="110490" y="260448"/>
              </a:cxn>
              <a:cxn ang="0">
                <a:pos x="103505" y="232566"/>
              </a:cxn>
              <a:cxn ang="0">
                <a:pos x="90170" y="205317"/>
              </a:cxn>
              <a:cxn ang="0">
                <a:pos x="83185" y="171097"/>
              </a:cxn>
              <a:cxn ang="0">
                <a:pos x="76200" y="150819"/>
              </a:cxn>
              <a:cxn ang="0">
                <a:pos x="69215" y="136878"/>
              </a:cxn>
              <a:cxn ang="0">
                <a:pos x="62230" y="122937"/>
              </a:cxn>
              <a:cxn ang="0">
                <a:pos x="62230" y="109629"/>
              </a:cxn>
              <a:cxn ang="0">
                <a:pos x="55245" y="102658"/>
              </a:cxn>
              <a:cxn ang="0">
                <a:pos x="48260" y="88717"/>
              </a:cxn>
              <a:cxn ang="0">
                <a:pos x="41275" y="88717"/>
              </a:cxn>
              <a:cxn ang="0">
                <a:pos x="34925" y="81746"/>
              </a:cxn>
              <a:cxn ang="0">
                <a:pos x="34925" y="81746"/>
              </a:cxn>
            </a:cxnLst>
            <a:rect l="txL" t="txT" r="txR" b="txB"/>
            <a:pathLst>
              <a:path w="250" h="486">
                <a:moveTo>
                  <a:pt x="55" y="129"/>
                </a:moveTo>
                <a:lnTo>
                  <a:pt x="33" y="119"/>
                </a:lnTo>
                <a:lnTo>
                  <a:pt x="11" y="108"/>
                </a:lnTo>
                <a:lnTo>
                  <a:pt x="11" y="86"/>
                </a:lnTo>
                <a:lnTo>
                  <a:pt x="0" y="65"/>
                </a:lnTo>
                <a:lnTo>
                  <a:pt x="0" y="43"/>
                </a:lnTo>
                <a:lnTo>
                  <a:pt x="0" y="32"/>
                </a:lnTo>
                <a:lnTo>
                  <a:pt x="11" y="10"/>
                </a:lnTo>
                <a:lnTo>
                  <a:pt x="33" y="0"/>
                </a:lnTo>
                <a:lnTo>
                  <a:pt x="55" y="0"/>
                </a:lnTo>
                <a:lnTo>
                  <a:pt x="65" y="0"/>
                </a:lnTo>
                <a:lnTo>
                  <a:pt x="87" y="0"/>
                </a:lnTo>
                <a:lnTo>
                  <a:pt x="109" y="10"/>
                </a:lnTo>
                <a:lnTo>
                  <a:pt x="142" y="10"/>
                </a:lnTo>
                <a:lnTo>
                  <a:pt x="174" y="21"/>
                </a:lnTo>
                <a:lnTo>
                  <a:pt x="207" y="21"/>
                </a:lnTo>
                <a:lnTo>
                  <a:pt x="207" y="75"/>
                </a:lnTo>
                <a:lnTo>
                  <a:pt x="218" y="129"/>
                </a:lnTo>
                <a:lnTo>
                  <a:pt x="229" y="173"/>
                </a:lnTo>
                <a:lnTo>
                  <a:pt x="229" y="216"/>
                </a:lnTo>
                <a:lnTo>
                  <a:pt x="229" y="248"/>
                </a:lnTo>
                <a:lnTo>
                  <a:pt x="240" y="292"/>
                </a:lnTo>
                <a:lnTo>
                  <a:pt x="240" y="313"/>
                </a:lnTo>
                <a:lnTo>
                  <a:pt x="250" y="346"/>
                </a:lnTo>
                <a:lnTo>
                  <a:pt x="250" y="367"/>
                </a:lnTo>
                <a:lnTo>
                  <a:pt x="250" y="389"/>
                </a:lnTo>
                <a:lnTo>
                  <a:pt x="250" y="411"/>
                </a:lnTo>
                <a:lnTo>
                  <a:pt x="250" y="432"/>
                </a:lnTo>
                <a:lnTo>
                  <a:pt x="250" y="443"/>
                </a:lnTo>
                <a:lnTo>
                  <a:pt x="250" y="454"/>
                </a:lnTo>
                <a:lnTo>
                  <a:pt x="250" y="465"/>
                </a:lnTo>
                <a:lnTo>
                  <a:pt x="240" y="476"/>
                </a:lnTo>
                <a:lnTo>
                  <a:pt x="229" y="486"/>
                </a:lnTo>
                <a:lnTo>
                  <a:pt x="218" y="486"/>
                </a:lnTo>
                <a:lnTo>
                  <a:pt x="207" y="486"/>
                </a:lnTo>
                <a:lnTo>
                  <a:pt x="196" y="476"/>
                </a:lnTo>
                <a:lnTo>
                  <a:pt x="196" y="465"/>
                </a:lnTo>
                <a:lnTo>
                  <a:pt x="185" y="432"/>
                </a:lnTo>
                <a:lnTo>
                  <a:pt x="174" y="411"/>
                </a:lnTo>
                <a:lnTo>
                  <a:pt x="163" y="367"/>
                </a:lnTo>
                <a:lnTo>
                  <a:pt x="142" y="324"/>
                </a:lnTo>
                <a:lnTo>
                  <a:pt x="131" y="270"/>
                </a:lnTo>
                <a:lnTo>
                  <a:pt x="120" y="238"/>
                </a:lnTo>
                <a:lnTo>
                  <a:pt x="109" y="216"/>
                </a:lnTo>
                <a:lnTo>
                  <a:pt x="98" y="194"/>
                </a:lnTo>
                <a:lnTo>
                  <a:pt x="98" y="173"/>
                </a:lnTo>
                <a:lnTo>
                  <a:pt x="87" y="162"/>
                </a:lnTo>
                <a:lnTo>
                  <a:pt x="76" y="140"/>
                </a:lnTo>
                <a:lnTo>
                  <a:pt x="65" y="140"/>
                </a:lnTo>
                <a:lnTo>
                  <a:pt x="55" y="129"/>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4089" name="Freeform 57"/>
          <p:cNvSpPr/>
          <p:nvPr/>
        </p:nvSpPr>
        <p:spPr>
          <a:xfrm>
            <a:off x="6723063" y="2079625"/>
            <a:ext cx="601662" cy="288925"/>
          </a:xfrm>
          <a:custGeom>
            <a:avLst/>
            <a:gdLst>
              <a:gd name="txL" fmla="*/ 0 w 947"/>
              <a:gd name="txT" fmla="*/ 0 h 455"/>
              <a:gd name="txR" fmla="*/ 947 w 947"/>
              <a:gd name="txB" fmla="*/ 455 h 455"/>
            </a:gdLst>
            <a:ahLst/>
            <a:cxnLst>
              <a:cxn ang="0">
                <a:pos x="359600" y="288925"/>
              </a:cxn>
              <a:cxn ang="0">
                <a:pos x="394543" y="213360"/>
              </a:cxn>
              <a:cxn ang="0">
                <a:pos x="414874" y="151130"/>
              </a:cxn>
              <a:cxn ang="0">
                <a:pos x="421862" y="116840"/>
              </a:cxn>
              <a:cxn ang="0">
                <a:pos x="421862" y="103505"/>
              </a:cxn>
              <a:cxn ang="0">
                <a:pos x="414874" y="96520"/>
              </a:cxn>
              <a:cxn ang="0">
                <a:pos x="394543" y="96520"/>
              </a:cxn>
              <a:cxn ang="0">
                <a:pos x="359600" y="96520"/>
              </a:cxn>
              <a:cxn ang="0">
                <a:pos x="311314" y="103505"/>
              </a:cxn>
              <a:cxn ang="0">
                <a:pos x="249051" y="103505"/>
              </a:cxn>
              <a:cxn ang="0">
                <a:pos x="179800" y="109855"/>
              </a:cxn>
              <a:cxn ang="0">
                <a:pos x="97206" y="116840"/>
              </a:cxn>
              <a:cxn ang="0">
                <a:pos x="0" y="130810"/>
              </a:cxn>
              <a:cxn ang="0">
                <a:pos x="48285" y="75565"/>
              </a:cxn>
              <a:cxn ang="0">
                <a:pos x="165822" y="68580"/>
              </a:cxn>
              <a:cxn ang="0">
                <a:pos x="263029" y="55245"/>
              </a:cxn>
              <a:cxn ang="0">
                <a:pos x="318303" y="41275"/>
              </a:cxn>
              <a:cxn ang="0">
                <a:pos x="366588" y="27940"/>
              </a:cxn>
              <a:cxn ang="0">
                <a:pos x="394543" y="20955"/>
              </a:cxn>
              <a:cxn ang="0">
                <a:pos x="414874" y="6985"/>
              </a:cxn>
              <a:cxn ang="0">
                <a:pos x="442828" y="0"/>
              </a:cxn>
              <a:cxn ang="0">
                <a:pos x="463159" y="0"/>
              </a:cxn>
              <a:cxn ang="0">
                <a:pos x="505091" y="20955"/>
              </a:cxn>
              <a:cxn ang="0">
                <a:pos x="553377" y="48260"/>
              </a:cxn>
              <a:cxn ang="0">
                <a:pos x="574343" y="62230"/>
              </a:cxn>
              <a:cxn ang="0">
                <a:pos x="594673" y="82550"/>
              </a:cxn>
              <a:cxn ang="0">
                <a:pos x="601662" y="89535"/>
              </a:cxn>
              <a:cxn ang="0">
                <a:pos x="601662" y="103505"/>
              </a:cxn>
              <a:cxn ang="0">
                <a:pos x="587685" y="123825"/>
              </a:cxn>
              <a:cxn ang="0">
                <a:pos x="560365" y="137795"/>
              </a:cxn>
              <a:cxn ang="0">
                <a:pos x="532411" y="158115"/>
              </a:cxn>
              <a:cxn ang="0">
                <a:pos x="491114" y="199390"/>
              </a:cxn>
              <a:cxn ang="0">
                <a:pos x="442828" y="254635"/>
              </a:cxn>
              <a:cxn ang="0">
                <a:pos x="414874" y="288925"/>
              </a:cxn>
            </a:cxnLst>
            <a:rect l="txL" t="txT" r="txR" b="txB"/>
            <a:pathLst>
              <a:path w="946" h="455">
                <a:moveTo>
                  <a:pt x="653" y="455"/>
                </a:moveTo>
                <a:lnTo>
                  <a:pt x="566" y="455"/>
                </a:lnTo>
                <a:lnTo>
                  <a:pt x="588" y="390"/>
                </a:lnTo>
                <a:lnTo>
                  <a:pt x="621" y="336"/>
                </a:lnTo>
                <a:lnTo>
                  <a:pt x="631" y="282"/>
                </a:lnTo>
                <a:lnTo>
                  <a:pt x="653" y="238"/>
                </a:lnTo>
                <a:lnTo>
                  <a:pt x="664" y="206"/>
                </a:lnTo>
                <a:lnTo>
                  <a:pt x="664" y="184"/>
                </a:lnTo>
                <a:lnTo>
                  <a:pt x="664" y="163"/>
                </a:lnTo>
                <a:lnTo>
                  <a:pt x="664" y="152"/>
                </a:lnTo>
                <a:lnTo>
                  <a:pt x="653" y="152"/>
                </a:lnTo>
                <a:lnTo>
                  <a:pt x="642" y="152"/>
                </a:lnTo>
                <a:lnTo>
                  <a:pt x="621" y="152"/>
                </a:lnTo>
                <a:lnTo>
                  <a:pt x="599" y="152"/>
                </a:lnTo>
                <a:lnTo>
                  <a:pt x="566" y="152"/>
                </a:lnTo>
                <a:lnTo>
                  <a:pt x="534" y="163"/>
                </a:lnTo>
                <a:lnTo>
                  <a:pt x="490" y="163"/>
                </a:lnTo>
                <a:lnTo>
                  <a:pt x="446" y="163"/>
                </a:lnTo>
                <a:lnTo>
                  <a:pt x="392" y="163"/>
                </a:lnTo>
                <a:lnTo>
                  <a:pt x="338" y="173"/>
                </a:lnTo>
                <a:lnTo>
                  <a:pt x="283" y="173"/>
                </a:lnTo>
                <a:lnTo>
                  <a:pt x="218" y="184"/>
                </a:lnTo>
                <a:lnTo>
                  <a:pt x="153" y="184"/>
                </a:lnTo>
                <a:lnTo>
                  <a:pt x="76" y="195"/>
                </a:lnTo>
                <a:lnTo>
                  <a:pt x="0" y="206"/>
                </a:lnTo>
                <a:lnTo>
                  <a:pt x="0" y="119"/>
                </a:lnTo>
                <a:lnTo>
                  <a:pt x="76" y="119"/>
                </a:lnTo>
                <a:lnTo>
                  <a:pt x="163" y="119"/>
                </a:lnTo>
                <a:lnTo>
                  <a:pt x="261" y="108"/>
                </a:lnTo>
                <a:lnTo>
                  <a:pt x="370" y="87"/>
                </a:lnTo>
                <a:lnTo>
                  <a:pt x="414" y="87"/>
                </a:lnTo>
                <a:lnTo>
                  <a:pt x="468" y="76"/>
                </a:lnTo>
                <a:lnTo>
                  <a:pt x="501" y="65"/>
                </a:lnTo>
                <a:lnTo>
                  <a:pt x="544" y="54"/>
                </a:lnTo>
                <a:lnTo>
                  <a:pt x="577" y="44"/>
                </a:lnTo>
                <a:lnTo>
                  <a:pt x="599" y="44"/>
                </a:lnTo>
                <a:lnTo>
                  <a:pt x="621" y="33"/>
                </a:lnTo>
                <a:lnTo>
                  <a:pt x="631" y="22"/>
                </a:lnTo>
                <a:lnTo>
                  <a:pt x="653" y="11"/>
                </a:lnTo>
                <a:lnTo>
                  <a:pt x="675" y="11"/>
                </a:lnTo>
                <a:lnTo>
                  <a:pt x="697" y="0"/>
                </a:lnTo>
                <a:lnTo>
                  <a:pt x="708" y="0"/>
                </a:lnTo>
                <a:lnTo>
                  <a:pt x="729" y="0"/>
                </a:lnTo>
                <a:lnTo>
                  <a:pt x="762" y="11"/>
                </a:lnTo>
                <a:lnTo>
                  <a:pt x="795" y="33"/>
                </a:lnTo>
                <a:lnTo>
                  <a:pt x="849" y="54"/>
                </a:lnTo>
                <a:lnTo>
                  <a:pt x="871" y="76"/>
                </a:lnTo>
                <a:lnTo>
                  <a:pt x="893" y="87"/>
                </a:lnTo>
                <a:lnTo>
                  <a:pt x="904" y="98"/>
                </a:lnTo>
                <a:lnTo>
                  <a:pt x="925" y="119"/>
                </a:lnTo>
                <a:lnTo>
                  <a:pt x="936" y="130"/>
                </a:lnTo>
                <a:lnTo>
                  <a:pt x="947" y="141"/>
                </a:lnTo>
                <a:lnTo>
                  <a:pt x="947" y="152"/>
                </a:lnTo>
                <a:lnTo>
                  <a:pt x="947" y="163"/>
                </a:lnTo>
                <a:lnTo>
                  <a:pt x="936" y="184"/>
                </a:lnTo>
                <a:lnTo>
                  <a:pt x="925" y="195"/>
                </a:lnTo>
                <a:lnTo>
                  <a:pt x="904" y="206"/>
                </a:lnTo>
                <a:lnTo>
                  <a:pt x="882" y="217"/>
                </a:lnTo>
                <a:lnTo>
                  <a:pt x="871" y="227"/>
                </a:lnTo>
                <a:lnTo>
                  <a:pt x="838" y="249"/>
                </a:lnTo>
                <a:lnTo>
                  <a:pt x="817" y="282"/>
                </a:lnTo>
                <a:lnTo>
                  <a:pt x="773" y="314"/>
                </a:lnTo>
                <a:lnTo>
                  <a:pt x="740" y="357"/>
                </a:lnTo>
                <a:lnTo>
                  <a:pt x="697" y="401"/>
                </a:lnTo>
                <a:lnTo>
                  <a:pt x="653" y="45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4090" name="Freeform 58"/>
          <p:cNvSpPr/>
          <p:nvPr/>
        </p:nvSpPr>
        <p:spPr>
          <a:xfrm>
            <a:off x="6572250" y="2463800"/>
            <a:ext cx="787400" cy="344488"/>
          </a:xfrm>
          <a:custGeom>
            <a:avLst/>
            <a:gdLst>
              <a:gd name="txL" fmla="*/ 0 w 1241"/>
              <a:gd name="txT" fmla="*/ 0 h 541"/>
              <a:gd name="txR" fmla="*/ 1241 w 1241"/>
              <a:gd name="txB" fmla="*/ 541 h 541"/>
            </a:gdLst>
            <a:ahLst/>
            <a:cxnLst>
              <a:cxn ang="0">
                <a:pos x="428280" y="317107"/>
              </a:cxn>
              <a:cxn ang="0">
                <a:pos x="476501" y="268713"/>
              </a:cxn>
              <a:cxn ang="0">
                <a:pos x="517742" y="220319"/>
              </a:cxn>
              <a:cxn ang="0">
                <a:pos x="552005" y="185934"/>
              </a:cxn>
              <a:cxn ang="0">
                <a:pos x="586902" y="151549"/>
              </a:cxn>
              <a:cxn ang="0">
                <a:pos x="607840" y="131173"/>
              </a:cxn>
              <a:cxn ang="0">
                <a:pos x="621164" y="110160"/>
              </a:cxn>
              <a:cxn ang="0">
                <a:pos x="628143" y="96151"/>
              </a:cxn>
              <a:cxn ang="0">
                <a:pos x="628143" y="96151"/>
              </a:cxn>
              <a:cxn ang="0">
                <a:pos x="628143" y="89783"/>
              </a:cxn>
              <a:cxn ang="0">
                <a:pos x="614185" y="96151"/>
              </a:cxn>
              <a:cxn ang="0">
                <a:pos x="593881" y="96151"/>
              </a:cxn>
              <a:cxn ang="0">
                <a:pos x="558984" y="103155"/>
              </a:cxn>
              <a:cxn ang="0">
                <a:pos x="524722" y="110160"/>
              </a:cxn>
              <a:cxn ang="0">
                <a:pos x="483480" y="117164"/>
              </a:cxn>
              <a:cxn ang="0">
                <a:pos x="434624" y="131173"/>
              </a:cxn>
              <a:cxn ang="0">
                <a:pos x="379424" y="144545"/>
              </a:cxn>
              <a:cxn ang="0">
                <a:pos x="317244" y="158554"/>
              </a:cxn>
              <a:cxn ang="0">
                <a:pos x="269023" y="171926"/>
              </a:cxn>
              <a:cxn ang="0">
                <a:pos x="220802" y="178930"/>
              </a:cxn>
              <a:cxn ang="0">
                <a:pos x="186540" y="185934"/>
              </a:cxn>
              <a:cxn ang="0">
                <a:pos x="158622" y="192939"/>
              </a:cxn>
              <a:cxn ang="0">
                <a:pos x="131339" y="199943"/>
              </a:cxn>
              <a:cxn ang="0">
                <a:pos x="117380" y="199943"/>
              </a:cxn>
              <a:cxn ang="0">
                <a:pos x="110401" y="199943"/>
              </a:cxn>
              <a:cxn ang="0">
                <a:pos x="75504" y="199943"/>
              </a:cxn>
              <a:cxn ang="0">
                <a:pos x="41242" y="171926"/>
              </a:cxn>
              <a:cxn ang="0">
                <a:pos x="13324" y="144545"/>
              </a:cxn>
              <a:cxn ang="0">
                <a:pos x="0" y="124168"/>
              </a:cxn>
              <a:cxn ang="0">
                <a:pos x="0" y="103155"/>
              </a:cxn>
              <a:cxn ang="0">
                <a:pos x="6979" y="103155"/>
              </a:cxn>
              <a:cxn ang="0">
                <a:pos x="20304" y="103155"/>
              </a:cxn>
              <a:cxn ang="0">
                <a:pos x="41242" y="103155"/>
              </a:cxn>
              <a:cxn ang="0">
                <a:pos x="75504" y="103155"/>
              </a:cxn>
              <a:cxn ang="0">
                <a:pos x="131339" y="103155"/>
              </a:cxn>
              <a:cxn ang="0">
                <a:pos x="255064" y="96151"/>
              </a:cxn>
              <a:cxn ang="0">
                <a:pos x="407341" y="68770"/>
              </a:cxn>
              <a:cxn ang="0">
                <a:pos x="476501" y="55398"/>
              </a:cxn>
              <a:cxn ang="0">
                <a:pos x="531701" y="41390"/>
              </a:cxn>
              <a:cxn ang="0">
                <a:pos x="579922" y="34385"/>
              </a:cxn>
              <a:cxn ang="0">
                <a:pos x="607840" y="21013"/>
              </a:cxn>
              <a:cxn ang="0">
                <a:pos x="656061" y="7004"/>
              </a:cxn>
              <a:cxn ang="0">
                <a:pos x="690323" y="0"/>
              </a:cxn>
              <a:cxn ang="0">
                <a:pos x="711261" y="14009"/>
              </a:cxn>
              <a:cxn ang="0">
                <a:pos x="752503" y="41390"/>
              </a:cxn>
              <a:cxn ang="0">
                <a:pos x="780421" y="82779"/>
              </a:cxn>
              <a:cxn ang="0">
                <a:pos x="787400" y="103155"/>
              </a:cxn>
              <a:cxn ang="0">
                <a:pos x="773441" y="124168"/>
              </a:cxn>
              <a:cxn ang="0">
                <a:pos x="745524" y="137540"/>
              </a:cxn>
              <a:cxn ang="0">
                <a:pos x="731565" y="144545"/>
              </a:cxn>
              <a:cxn ang="0">
                <a:pos x="704282" y="151549"/>
              </a:cxn>
              <a:cxn ang="0">
                <a:pos x="676365" y="171926"/>
              </a:cxn>
              <a:cxn ang="0">
                <a:pos x="642102" y="192939"/>
              </a:cxn>
              <a:cxn ang="0">
                <a:pos x="600860" y="220319"/>
              </a:cxn>
              <a:cxn ang="0">
                <a:pos x="558984" y="254705"/>
              </a:cxn>
              <a:cxn ang="0">
                <a:pos x="503784" y="296094"/>
              </a:cxn>
              <a:cxn ang="0">
                <a:pos x="448583" y="344488"/>
              </a:cxn>
            </a:cxnLst>
            <a:rect l="txL" t="txT" r="txR" b="txB"/>
            <a:pathLst>
              <a:path w="1241" h="541">
                <a:moveTo>
                  <a:pt x="707" y="541"/>
                </a:moveTo>
                <a:lnTo>
                  <a:pt x="675" y="498"/>
                </a:lnTo>
                <a:lnTo>
                  <a:pt x="707" y="454"/>
                </a:lnTo>
                <a:lnTo>
                  <a:pt x="751" y="422"/>
                </a:lnTo>
                <a:lnTo>
                  <a:pt x="783" y="379"/>
                </a:lnTo>
                <a:lnTo>
                  <a:pt x="816" y="346"/>
                </a:lnTo>
                <a:lnTo>
                  <a:pt x="849" y="314"/>
                </a:lnTo>
                <a:lnTo>
                  <a:pt x="870" y="292"/>
                </a:lnTo>
                <a:lnTo>
                  <a:pt x="903" y="260"/>
                </a:lnTo>
                <a:lnTo>
                  <a:pt x="925" y="238"/>
                </a:lnTo>
                <a:lnTo>
                  <a:pt x="936" y="216"/>
                </a:lnTo>
                <a:lnTo>
                  <a:pt x="958" y="206"/>
                </a:lnTo>
                <a:lnTo>
                  <a:pt x="968" y="184"/>
                </a:lnTo>
                <a:lnTo>
                  <a:pt x="979" y="173"/>
                </a:lnTo>
                <a:lnTo>
                  <a:pt x="990" y="162"/>
                </a:lnTo>
                <a:lnTo>
                  <a:pt x="990" y="151"/>
                </a:lnTo>
                <a:lnTo>
                  <a:pt x="990" y="141"/>
                </a:lnTo>
                <a:lnTo>
                  <a:pt x="979" y="141"/>
                </a:lnTo>
                <a:lnTo>
                  <a:pt x="968" y="151"/>
                </a:lnTo>
                <a:lnTo>
                  <a:pt x="947" y="151"/>
                </a:lnTo>
                <a:lnTo>
                  <a:pt x="936" y="151"/>
                </a:lnTo>
                <a:lnTo>
                  <a:pt x="914" y="151"/>
                </a:lnTo>
                <a:lnTo>
                  <a:pt x="881" y="162"/>
                </a:lnTo>
                <a:lnTo>
                  <a:pt x="860" y="162"/>
                </a:lnTo>
                <a:lnTo>
                  <a:pt x="827" y="173"/>
                </a:lnTo>
                <a:lnTo>
                  <a:pt x="794" y="184"/>
                </a:lnTo>
                <a:lnTo>
                  <a:pt x="762" y="184"/>
                </a:lnTo>
                <a:lnTo>
                  <a:pt x="729" y="195"/>
                </a:lnTo>
                <a:lnTo>
                  <a:pt x="685" y="206"/>
                </a:lnTo>
                <a:lnTo>
                  <a:pt x="642" y="216"/>
                </a:lnTo>
                <a:lnTo>
                  <a:pt x="598" y="227"/>
                </a:lnTo>
                <a:lnTo>
                  <a:pt x="544" y="238"/>
                </a:lnTo>
                <a:lnTo>
                  <a:pt x="500" y="249"/>
                </a:lnTo>
                <a:lnTo>
                  <a:pt x="457" y="260"/>
                </a:lnTo>
                <a:lnTo>
                  <a:pt x="424" y="270"/>
                </a:lnTo>
                <a:lnTo>
                  <a:pt x="381" y="270"/>
                </a:lnTo>
                <a:lnTo>
                  <a:pt x="348" y="281"/>
                </a:lnTo>
                <a:lnTo>
                  <a:pt x="326" y="292"/>
                </a:lnTo>
                <a:lnTo>
                  <a:pt x="294" y="292"/>
                </a:lnTo>
                <a:lnTo>
                  <a:pt x="272" y="303"/>
                </a:lnTo>
                <a:lnTo>
                  <a:pt x="250" y="303"/>
                </a:lnTo>
                <a:lnTo>
                  <a:pt x="228" y="314"/>
                </a:lnTo>
                <a:lnTo>
                  <a:pt x="207" y="314"/>
                </a:lnTo>
                <a:lnTo>
                  <a:pt x="196" y="314"/>
                </a:lnTo>
                <a:lnTo>
                  <a:pt x="185" y="314"/>
                </a:lnTo>
                <a:lnTo>
                  <a:pt x="174" y="314"/>
                </a:lnTo>
                <a:lnTo>
                  <a:pt x="141" y="314"/>
                </a:lnTo>
                <a:lnTo>
                  <a:pt x="119" y="314"/>
                </a:lnTo>
                <a:lnTo>
                  <a:pt x="98" y="292"/>
                </a:lnTo>
                <a:lnTo>
                  <a:pt x="65" y="270"/>
                </a:lnTo>
                <a:lnTo>
                  <a:pt x="43" y="249"/>
                </a:lnTo>
                <a:lnTo>
                  <a:pt x="21" y="227"/>
                </a:lnTo>
                <a:lnTo>
                  <a:pt x="11" y="206"/>
                </a:lnTo>
                <a:lnTo>
                  <a:pt x="0" y="195"/>
                </a:lnTo>
                <a:lnTo>
                  <a:pt x="0" y="173"/>
                </a:lnTo>
                <a:lnTo>
                  <a:pt x="0" y="162"/>
                </a:lnTo>
                <a:lnTo>
                  <a:pt x="11" y="162"/>
                </a:lnTo>
                <a:lnTo>
                  <a:pt x="21" y="162"/>
                </a:lnTo>
                <a:lnTo>
                  <a:pt x="32" y="162"/>
                </a:lnTo>
                <a:lnTo>
                  <a:pt x="43" y="162"/>
                </a:lnTo>
                <a:lnTo>
                  <a:pt x="65" y="162"/>
                </a:lnTo>
                <a:lnTo>
                  <a:pt x="87" y="162"/>
                </a:lnTo>
                <a:lnTo>
                  <a:pt x="119" y="162"/>
                </a:lnTo>
                <a:lnTo>
                  <a:pt x="163" y="162"/>
                </a:lnTo>
                <a:lnTo>
                  <a:pt x="207" y="162"/>
                </a:lnTo>
                <a:lnTo>
                  <a:pt x="294" y="151"/>
                </a:lnTo>
                <a:lnTo>
                  <a:pt x="402" y="151"/>
                </a:lnTo>
                <a:lnTo>
                  <a:pt x="511" y="130"/>
                </a:lnTo>
                <a:lnTo>
                  <a:pt x="642" y="108"/>
                </a:lnTo>
                <a:lnTo>
                  <a:pt x="696" y="97"/>
                </a:lnTo>
                <a:lnTo>
                  <a:pt x="751" y="87"/>
                </a:lnTo>
                <a:lnTo>
                  <a:pt x="794" y="76"/>
                </a:lnTo>
                <a:lnTo>
                  <a:pt x="838" y="65"/>
                </a:lnTo>
                <a:lnTo>
                  <a:pt x="881" y="54"/>
                </a:lnTo>
                <a:lnTo>
                  <a:pt x="914" y="54"/>
                </a:lnTo>
                <a:lnTo>
                  <a:pt x="936" y="43"/>
                </a:lnTo>
                <a:lnTo>
                  <a:pt x="958" y="33"/>
                </a:lnTo>
                <a:lnTo>
                  <a:pt x="1001" y="22"/>
                </a:lnTo>
                <a:lnTo>
                  <a:pt x="1034" y="11"/>
                </a:lnTo>
                <a:lnTo>
                  <a:pt x="1056" y="0"/>
                </a:lnTo>
                <a:lnTo>
                  <a:pt x="1088" y="0"/>
                </a:lnTo>
                <a:lnTo>
                  <a:pt x="1099" y="11"/>
                </a:lnTo>
                <a:lnTo>
                  <a:pt x="1121" y="22"/>
                </a:lnTo>
                <a:lnTo>
                  <a:pt x="1153" y="43"/>
                </a:lnTo>
                <a:lnTo>
                  <a:pt x="1186" y="65"/>
                </a:lnTo>
                <a:lnTo>
                  <a:pt x="1208" y="97"/>
                </a:lnTo>
                <a:lnTo>
                  <a:pt x="1230" y="130"/>
                </a:lnTo>
                <a:lnTo>
                  <a:pt x="1241" y="141"/>
                </a:lnTo>
                <a:lnTo>
                  <a:pt x="1241" y="162"/>
                </a:lnTo>
                <a:lnTo>
                  <a:pt x="1241" y="173"/>
                </a:lnTo>
                <a:lnTo>
                  <a:pt x="1219" y="195"/>
                </a:lnTo>
                <a:lnTo>
                  <a:pt x="1208" y="206"/>
                </a:lnTo>
                <a:lnTo>
                  <a:pt x="1175" y="216"/>
                </a:lnTo>
                <a:lnTo>
                  <a:pt x="1164" y="216"/>
                </a:lnTo>
                <a:lnTo>
                  <a:pt x="1153" y="227"/>
                </a:lnTo>
                <a:lnTo>
                  <a:pt x="1132" y="238"/>
                </a:lnTo>
                <a:lnTo>
                  <a:pt x="1110" y="238"/>
                </a:lnTo>
                <a:lnTo>
                  <a:pt x="1088" y="260"/>
                </a:lnTo>
                <a:lnTo>
                  <a:pt x="1066" y="270"/>
                </a:lnTo>
                <a:lnTo>
                  <a:pt x="1045" y="292"/>
                </a:lnTo>
                <a:lnTo>
                  <a:pt x="1012" y="303"/>
                </a:lnTo>
                <a:lnTo>
                  <a:pt x="979" y="325"/>
                </a:lnTo>
                <a:lnTo>
                  <a:pt x="947" y="346"/>
                </a:lnTo>
                <a:lnTo>
                  <a:pt x="914" y="379"/>
                </a:lnTo>
                <a:lnTo>
                  <a:pt x="881" y="400"/>
                </a:lnTo>
                <a:lnTo>
                  <a:pt x="838" y="433"/>
                </a:lnTo>
                <a:lnTo>
                  <a:pt x="794" y="465"/>
                </a:lnTo>
                <a:lnTo>
                  <a:pt x="707" y="541"/>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4091" name="Freeform 59"/>
          <p:cNvSpPr/>
          <p:nvPr/>
        </p:nvSpPr>
        <p:spPr>
          <a:xfrm>
            <a:off x="6764338" y="2717800"/>
            <a:ext cx="339725" cy="673100"/>
          </a:xfrm>
          <a:custGeom>
            <a:avLst/>
            <a:gdLst>
              <a:gd name="txL" fmla="*/ 0 w 534"/>
              <a:gd name="txT" fmla="*/ 0 h 1060"/>
              <a:gd name="txR" fmla="*/ 534 w 534"/>
              <a:gd name="txB" fmla="*/ 1060 h 1060"/>
            </a:gdLst>
            <a:ahLst/>
            <a:cxnLst>
              <a:cxn ang="0">
                <a:pos x="124693" y="467360"/>
              </a:cxn>
              <a:cxn ang="0">
                <a:pos x="159683" y="474345"/>
              </a:cxn>
              <a:cxn ang="0">
                <a:pos x="194038" y="474345"/>
              </a:cxn>
              <a:cxn ang="0">
                <a:pos x="215032" y="467360"/>
              </a:cxn>
              <a:cxn ang="0">
                <a:pos x="222030" y="453390"/>
              </a:cxn>
              <a:cxn ang="0">
                <a:pos x="229028" y="433070"/>
              </a:cxn>
              <a:cxn ang="0">
                <a:pos x="229028" y="398780"/>
              </a:cxn>
              <a:cxn ang="0">
                <a:pos x="236026" y="343535"/>
              </a:cxn>
              <a:cxn ang="0">
                <a:pos x="229028" y="260985"/>
              </a:cxn>
              <a:cxn ang="0">
                <a:pos x="215032" y="151130"/>
              </a:cxn>
              <a:cxn ang="0">
                <a:pos x="187040" y="89535"/>
              </a:cxn>
              <a:cxn ang="0">
                <a:pos x="180042" y="55245"/>
              </a:cxn>
              <a:cxn ang="0">
                <a:pos x="166682" y="34290"/>
              </a:cxn>
              <a:cxn ang="0">
                <a:pos x="166682" y="20955"/>
              </a:cxn>
              <a:cxn ang="0">
                <a:pos x="166682" y="13970"/>
              </a:cxn>
              <a:cxn ang="0">
                <a:pos x="166682" y="6985"/>
              </a:cxn>
              <a:cxn ang="0">
                <a:pos x="180042" y="0"/>
              </a:cxn>
              <a:cxn ang="0">
                <a:pos x="201036" y="6985"/>
              </a:cxn>
              <a:cxn ang="0">
                <a:pos x="236026" y="13970"/>
              </a:cxn>
              <a:cxn ang="0">
                <a:pos x="270380" y="34290"/>
              </a:cxn>
              <a:cxn ang="0">
                <a:pos x="284376" y="62230"/>
              </a:cxn>
              <a:cxn ang="0">
                <a:pos x="291375" y="82550"/>
              </a:cxn>
              <a:cxn ang="0">
                <a:pos x="304735" y="130810"/>
              </a:cxn>
              <a:cxn ang="0">
                <a:pos x="332727" y="254635"/>
              </a:cxn>
              <a:cxn ang="0">
                <a:pos x="339725" y="350520"/>
              </a:cxn>
              <a:cxn ang="0">
                <a:pos x="332727" y="440055"/>
              </a:cxn>
              <a:cxn ang="0">
                <a:pos x="325729" y="521970"/>
              </a:cxn>
              <a:cxn ang="0">
                <a:pos x="304735" y="591185"/>
              </a:cxn>
              <a:cxn ang="0">
                <a:pos x="277378" y="638810"/>
              </a:cxn>
              <a:cxn ang="0">
                <a:pos x="242388" y="666750"/>
              </a:cxn>
              <a:cxn ang="0">
                <a:pos x="222030" y="673100"/>
              </a:cxn>
              <a:cxn ang="0">
                <a:pos x="208034" y="673100"/>
              </a:cxn>
              <a:cxn ang="0">
                <a:pos x="201036" y="659765"/>
              </a:cxn>
              <a:cxn ang="0">
                <a:pos x="187040" y="645795"/>
              </a:cxn>
              <a:cxn ang="0">
                <a:pos x="173680" y="625475"/>
              </a:cxn>
              <a:cxn ang="0">
                <a:pos x="159683" y="597535"/>
              </a:cxn>
              <a:cxn ang="0">
                <a:pos x="138689" y="570230"/>
              </a:cxn>
              <a:cxn ang="0">
                <a:pos x="111333" y="549910"/>
              </a:cxn>
              <a:cxn ang="0">
                <a:pos x="55985" y="508635"/>
              </a:cxn>
              <a:cxn ang="0">
                <a:pos x="27992" y="487680"/>
              </a:cxn>
              <a:cxn ang="0">
                <a:pos x="6998" y="467360"/>
              </a:cxn>
              <a:cxn ang="0">
                <a:pos x="0" y="453390"/>
              </a:cxn>
              <a:cxn ang="0">
                <a:pos x="0" y="446405"/>
              </a:cxn>
              <a:cxn ang="0">
                <a:pos x="13996" y="446405"/>
              </a:cxn>
              <a:cxn ang="0">
                <a:pos x="41988" y="446405"/>
              </a:cxn>
              <a:cxn ang="0">
                <a:pos x="76343" y="453390"/>
              </a:cxn>
              <a:cxn ang="0">
                <a:pos x="97337" y="460375"/>
              </a:cxn>
            </a:cxnLst>
            <a:rect l="txL" t="txT" r="txR" b="txB"/>
            <a:pathLst>
              <a:path w="534" h="1060">
                <a:moveTo>
                  <a:pt x="153" y="725"/>
                </a:moveTo>
                <a:lnTo>
                  <a:pt x="196" y="736"/>
                </a:lnTo>
                <a:lnTo>
                  <a:pt x="229" y="747"/>
                </a:lnTo>
                <a:lnTo>
                  <a:pt x="251" y="747"/>
                </a:lnTo>
                <a:lnTo>
                  <a:pt x="283" y="747"/>
                </a:lnTo>
                <a:lnTo>
                  <a:pt x="305" y="747"/>
                </a:lnTo>
                <a:lnTo>
                  <a:pt x="316" y="747"/>
                </a:lnTo>
                <a:lnTo>
                  <a:pt x="338" y="736"/>
                </a:lnTo>
                <a:lnTo>
                  <a:pt x="349" y="725"/>
                </a:lnTo>
                <a:lnTo>
                  <a:pt x="349" y="714"/>
                </a:lnTo>
                <a:lnTo>
                  <a:pt x="349" y="703"/>
                </a:lnTo>
                <a:lnTo>
                  <a:pt x="360" y="682"/>
                </a:lnTo>
                <a:lnTo>
                  <a:pt x="360" y="649"/>
                </a:lnTo>
                <a:lnTo>
                  <a:pt x="360" y="628"/>
                </a:lnTo>
                <a:lnTo>
                  <a:pt x="371" y="584"/>
                </a:lnTo>
                <a:lnTo>
                  <a:pt x="371" y="541"/>
                </a:lnTo>
                <a:lnTo>
                  <a:pt x="371" y="498"/>
                </a:lnTo>
                <a:lnTo>
                  <a:pt x="360" y="411"/>
                </a:lnTo>
                <a:lnTo>
                  <a:pt x="349" y="325"/>
                </a:lnTo>
                <a:lnTo>
                  <a:pt x="338" y="238"/>
                </a:lnTo>
                <a:lnTo>
                  <a:pt x="316" y="173"/>
                </a:lnTo>
                <a:lnTo>
                  <a:pt x="294" y="141"/>
                </a:lnTo>
                <a:lnTo>
                  <a:pt x="283" y="119"/>
                </a:lnTo>
                <a:lnTo>
                  <a:pt x="283" y="87"/>
                </a:lnTo>
                <a:lnTo>
                  <a:pt x="273" y="65"/>
                </a:lnTo>
                <a:lnTo>
                  <a:pt x="262" y="54"/>
                </a:lnTo>
                <a:lnTo>
                  <a:pt x="262" y="44"/>
                </a:lnTo>
                <a:lnTo>
                  <a:pt x="262" y="33"/>
                </a:lnTo>
                <a:lnTo>
                  <a:pt x="251" y="22"/>
                </a:lnTo>
                <a:lnTo>
                  <a:pt x="262" y="22"/>
                </a:lnTo>
                <a:lnTo>
                  <a:pt x="262" y="11"/>
                </a:lnTo>
                <a:lnTo>
                  <a:pt x="273" y="11"/>
                </a:lnTo>
                <a:lnTo>
                  <a:pt x="283" y="0"/>
                </a:lnTo>
                <a:lnTo>
                  <a:pt x="294" y="0"/>
                </a:lnTo>
                <a:lnTo>
                  <a:pt x="316" y="11"/>
                </a:lnTo>
                <a:lnTo>
                  <a:pt x="338" y="11"/>
                </a:lnTo>
                <a:lnTo>
                  <a:pt x="371" y="22"/>
                </a:lnTo>
                <a:lnTo>
                  <a:pt x="403" y="33"/>
                </a:lnTo>
                <a:lnTo>
                  <a:pt x="425" y="54"/>
                </a:lnTo>
                <a:lnTo>
                  <a:pt x="447" y="76"/>
                </a:lnTo>
                <a:lnTo>
                  <a:pt x="447" y="98"/>
                </a:lnTo>
                <a:lnTo>
                  <a:pt x="458" y="108"/>
                </a:lnTo>
                <a:lnTo>
                  <a:pt x="458" y="130"/>
                </a:lnTo>
                <a:lnTo>
                  <a:pt x="469" y="152"/>
                </a:lnTo>
                <a:lnTo>
                  <a:pt x="479" y="206"/>
                </a:lnTo>
                <a:lnTo>
                  <a:pt x="501" y="260"/>
                </a:lnTo>
                <a:lnTo>
                  <a:pt x="523" y="401"/>
                </a:lnTo>
                <a:lnTo>
                  <a:pt x="523" y="476"/>
                </a:lnTo>
                <a:lnTo>
                  <a:pt x="534" y="552"/>
                </a:lnTo>
                <a:lnTo>
                  <a:pt x="534" y="617"/>
                </a:lnTo>
                <a:lnTo>
                  <a:pt x="523" y="693"/>
                </a:lnTo>
                <a:lnTo>
                  <a:pt x="523" y="757"/>
                </a:lnTo>
                <a:lnTo>
                  <a:pt x="512" y="822"/>
                </a:lnTo>
                <a:lnTo>
                  <a:pt x="501" y="876"/>
                </a:lnTo>
                <a:lnTo>
                  <a:pt x="479" y="931"/>
                </a:lnTo>
                <a:lnTo>
                  <a:pt x="458" y="963"/>
                </a:lnTo>
                <a:lnTo>
                  <a:pt x="436" y="1006"/>
                </a:lnTo>
                <a:lnTo>
                  <a:pt x="403" y="1028"/>
                </a:lnTo>
                <a:lnTo>
                  <a:pt x="381" y="1050"/>
                </a:lnTo>
                <a:lnTo>
                  <a:pt x="360" y="1060"/>
                </a:lnTo>
                <a:lnTo>
                  <a:pt x="349" y="1060"/>
                </a:lnTo>
                <a:lnTo>
                  <a:pt x="338" y="1060"/>
                </a:lnTo>
                <a:lnTo>
                  <a:pt x="327" y="1060"/>
                </a:lnTo>
                <a:lnTo>
                  <a:pt x="316" y="1050"/>
                </a:lnTo>
                <a:lnTo>
                  <a:pt x="316" y="1039"/>
                </a:lnTo>
                <a:lnTo>
                  <a:pt x="305" y="1028"/>
                </a:lnTo>
                <a:lnTo>
                  <a:pt x="294" y="1017"/>
                </a:lnTo>
                <a:lnTo>
                  <a:pt x="283" y="995"/>
                </a:lnTo>
                <a:lnTo>
                  <a:pt x="273" y="985"/>
                </a:lnTo>
                <a:lnTo>
                  <a:pt x="273" y="963"/>
                </a:lnTo>
                <a:lnTo>
                  <a:pt x="251" y="941"/>
                </a:lnTo>
                <a:lnTo>
                  <a:pt x="240" y="920"/>
                </a:lnTo>
                <a:lnTo>
                  <a:pt x="218" y="898"/>
                </a:lnTo>
                <a:lnTo>
                  <a:pt x="196" y="887"/>
                </a:lnTo>
                <a:lnTo>
                  <a:pt x="175" y="866"/>
                </a:lnTo>
                <a:lnTo>
                  <a:pt x="120" y="822"/>
                </a:lnTo>
                <a:lnTo>
                  <a:pt x="88" y="801"/>
                </a:lnTo>
                <a:lnTo>
                  <a:pt x="66" y="779"/>
                </a:lnTo>
                <a:lnTo>
                  <a:pt x="44" y="768"/>
                </a:lnTo>
                <a:lnTo>
                  <a:pt x="22" y="747"/>
                </a:lnTo>
                <a:lnTo>
                  <a:pt x="11" y="736"/>
                </a:lnTo>
                <a:lnTo>
                  <a:pt x="0" y="725"/>
                </a:lnTo>
                <a:lnTo>
                  <a:pt x="0" y="714"/>
                </a:lnTo>
                <a:lnTo>
                  <a:pt x="0" y="703"/>
                </a:lnTo>
                <a:lnTo>
                  <a:pt x="11" y="703"/>
                </a:lnTo>
                <a:lnTo>
                  <a:pt x="22" y="703"/>
                </a:lnTo>
                <a:lnTo>
                  <a:pt x="44" y="703"/>
                </a:lnTo>
                <a:lnTo>
                  <a:pt x="66" y="703"/>
                </a:lnTo>
                <a:lnTo>
                  <a:pt x="88" y="714"/>
                </a:lnTo>
                <a:lnTo>
                  <a:pt x="120" y="714"/>
                </a:lnTo>
                <a:lnTo>
                  <a:pt x="153" y="725"/>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4092" name="Freeform 60"/>
          <p:cNvSpPr/>
          <p:nvPr/>
        </p:nvSpPr>
        <p:spPr>
          <a:xfrm>
            <a:off x="6053138" y="2017713"/>
            <a:ext cx="476250" cy="466725"/>
          </a:xfrm>
          <a:custGeom>
            <a:avLst/>
            <a:gdLst>
              <a:gd name="txL" fmla="*/ 0 w 751"/>
              <a:gd name="txT" fmla="*/ 0 h 736"/>
              <a:gd name="txR" fmla="*/ 751 w 751"/>
              <a:gd name="txB" fmla="*/ 736 h 736"/>
            </a:gdLst>
            <a:ahLst/>
            <a:cxnLst>
              <a:cxn ang="0">
                <a:pos x="0" y="82438"/>
              </a:cxn>
              <a:cxn ang="0">
                <a:pos x="90050" y="75462"/>
              </a:cxn>
              <a:cxn ang="0">
                <a:pos x="166148" y="61511"/>
              </a:cxn>
              <a:cxn ang="0">
                <a:pos x="221320" y="48194"/>
              </a:cxn>
              <a:cxn ang="0">
                <a:pos x="248589" y="27268"/>
              </a:cxn>
              <a:cxn ang="0">
                <a:pos x="262540" y="13951"/>
              </a:cxn>
              <a:cxn ang="0">
                <a:pos x="290443" y="6976"/>
              </a:cxn>
              <a:cxn ang="0">
                <a:pos x="303760" y="6976"/>
              </a:cxn>
              <a:cxn ang="0">
                <a:pos x="331663" y="20292"/>
              </a:cxn>
              <a:cxn ang="0">
                <a:pos x="365907" y="34243"/>
              </a:cxn>
              <a:cxn ang="0">
                <a:pos x="414103" y="48194"/>
              </a:cxn>
              <a:cxn ang="0">
                <a:pos x="442006" y="68487"/>
              </a:cxn>
              <a:cxn ang="0">
                <a:pos x="462933" y="82438"/>
              </a:cxn>
              <a:cxn ang="0">
                <a:pos x="476250" y="95755"/>
              </a:cxn>
              <a:cxn ang="0">
                <a:pos x="469908" y="109706"/>
              </a:cxn>
              <a:cxn ang="0">
                <a:pos x="448981" y="129998"/>
              </a:cxn>
              <a:cxn ang="0">
                <a:pos x="428054" y="143949"/>
              </a:cxn>
              <a:cxn ang="0">
                <a:pos x="421079" y="157900"/>
              </a:cxn>
              <a:cxn ang="0">
                <a:pos x="407761" y="178193"/>
              </a:cxn>
              <a:cxn ang="0">
                <a:pos x="393810" y="212436"/>
              </a:cxn>
              <a:cxn ang="0">
                <a:pos x="379859" y="253655"/>
              </a:cxn>
              <a:cxn ang="0">
                <a:pos x="365907" y="301849"/>
              </a:cxn>
              <a:cxn ang="0">
                <a:pos x="345614" y="363361"/>
              </a:cxn>
              <a:cxn ang="0">
                <a:pos x="331663" y="431847"/>
              </a:cxn>
              <a:cxn ang="0">
                <a:pos x="255564" y="466725"/>
              </a:cxn>
              <a:cxn ang="0">
                <a:pos x="269516" y="404580"/>
              </a:cxn>
              <a:cxn ang="0">
                <a:pos x="276491" y="356385"/>
              </a:cxn>
              <a:cxn ang="0">
                <a:pos x="283467" y="308825"/>
              </a:cxn>
              <a:cxn ang="0">
                <a:pos x="290443" y="267606"/>
              </a:cxn>
              <a:cxn ang="0">
                <a:pos x="290443" y="233363"/>
              </a:cxn>
              <a:cxn ang="0">
                <a:pos x="296784" y="199119"/>
              </a:cxn>
              <a:cxn ang="0">
                <a:pos x="296784" y="178193"/>
              </a:cxn>
              <a:cxn ang="0">
                <a:pos x="296784" y="164876"/>
              </a:cxn>
              <a:cxn ang="0">
                <a:pos x="296784" y="123657"/>
              </a:cxn>
              <a:cxn ang="0">
                <a:pos x="283467" y="102730"/>
              </a:cxn>
              <a:cxn ang="0">
                <a:pos x="269516" y="102730"/>
              </a:cxn>
              <a:cxn ang="0">
                <a:pos x="255564" y="102730"/>
              </a:cxn>
              <a:cxn ang="0">
                <a:pos x="228296" y="109706"/>
              </a:cxn>
              <a:cxn ang="0">
                <a:pos x="193417" y="116681"/>
              </a:cxn>
              <a:cxn ang="0">
                <a:pos x="110977" y="136974"/>
              </a:cxn>
              <a:cxn ang="0">
                <a:pos x="0" y="136974"/>
              </a:cxn>
            </a:cxnLst>
            <a:rect l="txL" t="txT" r="txR" b="txB"/>
            <a:pathLst>
              <a:path w="751" h="736">
                <a:moveTo>
                  <a:pt x="0" y="216"/>
                </a:moveTo>
                <a:lnTo>
                  <a:pt x="0" y="130"/>
                </a:lnTo>
                <a:lnTo>
                  <a:pt x="77" y="130"/>
                </a:lnTo>
                <a:lnTo>
                  <a:pt x="142" y="119"/>
                </a:lnTo>
                <a:lnTo>
                  <a:pt x="196" y="108"/>
                </a:lnTo>
                <a:lnTo>
                  <a:pt x="262" y="97"/>
                </a:lnTo>
                <a:lnTo>
                  <a:pt x="305" y="86"/>
                </a:lnTo>
                <a:lnTo>
                  <a:pt x="349" y="76"/>
                </a:lnTo>
                <a:lnTo>
                  <a:pt x="370" y="54"/>
                </a:lnTo>
                <a:lnTo>
                  <a:pt x="392" y="43"/>
                </a:lnTo>
                <a:lnTo>
                  <a:pt x="403" y="32"/>
                </a:lnTo>
                <a:lnTo>
                  <a:pt x="414" y="22"/>
                </a:lnTo>
                <a:lnTo>
                  <a:pt x="447" y="0"/>
                </a:lnTo>
                <a:lnTo>
                  <a:pt x="458" y="11"/>
                </a:lnTo>
                <a:lnTo>
                  <a:pt x="468" y="11"/>
                </a:lnTo>
                <a:lnTo>
                  <a:pt x="479" y="11"/>
                </a:lnTo>
                <a:lnTo>
                  <a:pt x="501" y="22"/>
                </a:lnTo>
                <a:lnTo>
                  <a:pt x="523" y="32"/>
                </a:lnTo>
                <a:lnTo>
                  <a:pt x="555" y="43"/>
                </a:lnTo>
                <a:lnTo>
                  <a:pt x="577" y="54"/>
                </a:lnTo>
                <a:lnTo>
                  <a:pt x="621" y="65"/>
                </a:lnTo>
                <a:lnTo>
                  <a:pt x="653" y="76"/>
                </a:lnTo>
                <a:lnTo>
                  <a:pt x="675" y="97"/>
                </a:lnTo>
                <a:lnTo>
                  <a:pt x="697" y="108"/>
                </a:lnTo>
                <a:lnTo>
                  <a:pt x="719" y="119"/>
                </a:lnTo>
                <a:lnTo>
                  <a:pt x="730" y="130"/>
                </a:lnTo>
                <a:lnTo>
                  <a:pt x="741" y="141"/>
                </a:lnTo>
                <a:lnTo>
                  <a:pt x="751" y="151"/>
                </a:lnTo>
                <a:lnTo>
                  <a:pt x="741" y="173"/>
                </a:lnTo>
                <a:lnTo>
                  <a:pt x="730" y="184"/>
                </a:lnTo>
                <a:lnTo>
                  <a:pt x="708" y="205"/>
                </a:lnTo>
                <a:lnTo>
                  <a:pt x="686" y="216"/>
                </a:lnTo>
                <a:lnTo>
                  <a:pt x="675" y="227"/>
                </a:lnTo>
                <a:lnTo>
                  <a:pt x="675" y="238"/>
                </a:lnTo>
                <a:lnTo>
                  <a:pt x="664" y="249"/>
                </a:lnTo>
                <a:lnTo>
                  <a:pt x="653" y="270"/>
                </a:lnTo>
                <a:lnTo>
                  <a:pt x="643" y="281"/>
                </a:lnTo>
                <a:lnTo>
                  <a:pt x="632" y="314"/>
                </a:lnTo>
                <a:lnTo>
                  <a:pt x="621" y="335"/>
                </a:lnTo>
                <a:lnTo>
                  <a:pt x="610" y="368"/>
                </a:lnTo>
                <a:lnTo>
                  <a:pt x="599" y="400"/>
                </a:lnTo>
                <a:lnTo>
                  <a:pt x="588" y="443"/>
                </a:lnTo>
                <a:lnTo>
                  <a:pt x="577" y="476"/>
                </a:lnTo>
                <a:lnTo>
                  <a:pt x="566" y="519"/>
                </a:lnTo>
                <a:lnTo>
                  <a:pt x="545" y="573"/>
                </a:lnTo>
                <a:lnTo>
                  <a:pt x="534" y="627"/>
                </a:lnTo>
                <a:lnTo>
                  <a:pt x="523" y="681"/>
                </a:lnTo>
                <a:lnTo>
                  <a:pt x="501" y="736"/>
                </a:lnTo>
                <a:lnTo>
                  <a:pt x="403" y="736"/>
                </a:lnTo>
                <a:lnTo>
                  <a:pt x="414" y="692"/>
                </a:lnTo>
                <a:lnTo>
                  <a:pt x="425" y="638"/>
                </a:lnTo>
                <a:lnTo>
                  <a:pt x="425" y="595"/>
                </a:lnTo>
                <a:lnTo>
                  <a:pt x="436" y="562"/>
                </a:lnTo>
                <a:lnTo>
                  <a:pt x="436" y="519"/>
                </a:lnTo>
                <a:lnTo>
                  <a:pt x="447" y="487"/>
                </a:lnTo>
                <a:lnTo>
                  <a:pt x="447" y="454"/>
                </a:lnTo>
                <a:lnTo>
                  <a:pt x="458" y="422"/>
                </a:lnTo>
                <a:lnTo>
                  <a:pt x="458" y="389"/>
                </a:lnTo>
                <a:lnTo>
                  <a:pt x="458" y="368"/>
                </a:lnTo>
                <a:lnTo>
                  <a:pt x="468" y="335"/>
                </a:lnTo>
                <a:lnTo>
                  <a:pt x="468" y="314"/>
                </a:lnTo>
                <a:lnTo>
                  <a:pt x="468" y="303"/>
                </a:lnTo>
                <a:lnTo>
                  <a:pt x="468" y="281"/>
                </a:lnTo>
                <a:lnTo>
                  <a:pt x="468" y="270"/>
                </a:lnTo>
                <a:lnTo>
                  <a:pt x="468" y="260"/>
                </a:lnTo>
                <a:lnTo>
                  <a:pt x="468" y="227"/>
                </a:lnTo>
                <a:lnTo>
                  <a:pt x="468" y="195"/>
                </a:lnTo>
                <a:lnTo>
                  <a:pt x="458" y="173"/>
                </a:lnTo>
                <a:lnTo>
                  <a:pt x="447" y="162"/>
                </a:lnTo>
                <a:lnTo>
                  <a:pt x="436" y="162"/>
                </a:lnTo>
                <a:lnTo>
                  <a:pt x="425" y="162"/>
                </a:lnTo>
                <a:lnTo>
                  <a:pt x="414" y="162"/>
                </a:lnTo>
                <a:lnTo>
                  <a:pt x="403" y="162"/>
                </a:lnTo>
                <a:lnTo>
                  <a:pt x="381" y="162"/>
                </a:lnTo>
                <a:lnTo>
                  <a:pt x="360" y="173"/>
                </a:lnTo>
                <a:lnTo>
                  <a:pt x="338" y="184"/>
                </a:lnTo>
                <a:lnTo>
                  <a:pt x="305" y="184"/>
                </a:lnTo>
                <a:lnTo>
                  <a:pt x="240" y="205"/>
                </a:lnTo>
                <a:lnTo>
                  <a:pt x="175" y="216"/>
                </a:lnTo>
                <a:lnTo>
                  <a:pt x="87" y="216"/>
                </a:lnTo>
                <a:lnTo>
                  <a:pt x="0" y="21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4093" name="Freeform 61"/>
          <p:cNvSpPr/>
          <p:nvPr/>
        </p:nvSpPr>
        <p:spPr>
          <a:xfrm>
            <a:off x="6137275" y="2422525"/>
            <a:ext cx="338138" cy="103188"/>
          </a:xfrm>
          <a:custGeom>
            <a:avLst/>
            <a:gdLst>
              <a:gd name="txL" fmla="*/ 0 w 533"/>
              <a:gd name="txT" fmla="*/ 0 h 162"/>
              <a:gd name="txR" fmla="*/ 533 w 533"/>
              <a:gd name="txB" fmla="*/ 162 h 162"/>
            </a:gdLst>
            <a:ahLst/>
            <a:cxnLst>
              <a:cxn ang="0">
                <a:pos x="0" y="48409"/>
              </a:cxn>
              <a:cxn ang="0">
                <a:pos x="34258" y="41403"/>
              </a:cxn>
              <a:cxn ang="0">
                <a:pos x="62172" y="34396"/>
              </a:cxn>
              <a:cxn ang="0">
                <a:pos x="96430" y="27389"/>
              </a:cxn>
              <a:cxn ang="0">
                <a:pos x="124343" y="21020"/>
              </a:cxn>
              <a:cxn ang="0">
                <a:pos x="151623" y="21020"/>
              </a:cxn>
              <a:cxn ang="0">
                <a:pos x="172558" y="14013"/>
              </a:cxn>
              <a:cxn ang="0">
                <a:pos x="193494" y="14013"/>
              </a:cxn>
              <a:cxn ang="0">
                <a:pos x="213795" y="7007"/>
              </a:cxn>
              <a:cxn ang="0">
                <a:pos x="234730" y="7007"/>
              </a:cxn>
              <a:cxn ang="0">
                <a:pos x="248687" y="7007"/>
              </a:cxn>
              <a:cxn ang="0">
                <a:pos x="262644" y="0"/>
              </a:cxn>
              <a:cxn ang="0">
                <a:pos x="275966" y="0"/>
              </a:cxn>
              <a:cxn ang="0">
                <a:pos x="289923" y="0"/>
              </a:cxn>
              <a:cxn ang="0">
                <a:pos x="296902" y="0"/>
              </a:cxn>
              <a:cxn ang="0">
                <a:pos x="303880" y="0"/>
              </a:cxn>
              <a:cxn ang="0">
                <a:pos x="310859" y="7007"/>
              </a:cxn>
              <a:cxn ang="0">
                <a:pos x="324815" y="14013"/>
              </a:cxn>
              <a:cxn ang="0">
                <a:pos x="331160" y="21020"/>
              </a:cxn>
              <a:cxn ang="0">
                <a:pos x="338138" y="27389"/>
              </a:cxn>
              <a:cxn ang="0">
                <a:pos x="338138" y="34396"/>
              </a:cxn>
              <a:cxn ang="0">
                <a:pos x="331160" y="34396"/>
              </a:cxn>
              <a:cxn ang="0">
                <a:pos x="331160" y="41403"/>
              </a:cxn>
              <a:cxn ang="0">
                <a:pos x="317837" y="41403"/>
              </a:cxn>
              <a:cxn ang="0">
                <a:pos x="303880" y="48409"/>
              </a:cxn>
              <a:cxn ang="0">
                <a:pos x="289923" y="55416"/>
              </a:cxn>
              <a:cxn ang="0">
                <a:pos x="262644" y="62422"/>
              </a:cxn>
              <a:cxn ang="0">
                <a:pos x="241708" y="68792"/>
              </a:cxn>
              <a:cxn ang="0">
                <a:pos x="207451" y="75799"/>
              </a:cxn>
              <a:cxn ang="0">
                <a:pos x="172558" y="82805"/>
              </a:cxn>
              <a:cxn ang="0">
                <a:pos x="145279" y="89812"/>
              </a:cxn>
              <a:cxn ang="0">
                <a:pos x="117365" y="96818"/>
              </a:cxn>
              <a:cxn ang="0">
                <a:pos x="89451" y="96818"/>
              </a:cxn>
              <a:cxn ang="0">
                <a:pos x="62172" y="103188"/>
              </a:cxn>
              <a:cxn ang="0">
                <a:pos x="34258" y="103188"/>
              </a:cxn>
              <a:cxn ang="0">
                <a:pos x="13957" y="103188"/>
              </a:cxn>
              <a:cxn ang="0">
                <a:pos x="0" y="103188"/>
              </a:cxn>
              <a:cxn ang="0">
                <a:pos x="0" y="48409"/>
              </a:cxn>
              <a:cxn ang="0">
                <a:pos x="0" y="48409"/>
              </a:cxn>
            </a:cxnLst>
            <a:rect l="txL" t="txT" r="txR" b="txB"/>
            <a:pathLst>
              <a:path w="533" h="162">
                <a:moveTo>
                  <a:pt x="0" y="76"/>
                </a:moveTo>
                <a:lnTo>
                  <a:pt x="54" y="65"/>
                </a:lnTo>
                <a:lnTo>
                  <a:pt x="98" y="54"/>
                </a:lnTo>
                <a:lnTo>
                  <a:pt x="152" y="43"/>
                </a:lnTo>
                <a:lnTo>
                  <a:pt x="196" y="33"/>
                </a:lnTo>
                <a:lnTo>
                  <a:pt x="239" y="33"/>
                </a:lnTo>
                <a:lnTo>
                  <a:pt x="272" y="22"/>
                </a:lnTo>
                <a:lnTo>
                  <a:pt x="305" y="22"/>
                </a:lnTo>
                <a:lnTo>
                  <a:pt x="337" y="11"/>
                </a:lnTo>
                <a:lnTo>
                  <a:pt x="370" y="11"/>
                </a:lnTo>
                <a:lnTo>
                  <a:pt x="392" y="11"/>
                </a:lnTo>
                <a:lnTo>
                  <a:pt x="414" y="0"/>
                </a:lnTo>
                <a:lnTo>
                  <a:pt x="435" y="0"/>
                </a:lnTo>
                <a:lnTo>
                  <a:pt x="457" y="0"/>
                </a:lnTo>
                <a:lnTo>
                  <a:pt x="468" y="0"/>
                </a:lnTo>
                <a:lnTo>
                  <a:pt x="479" y="0"/>
                </a:lnTo>
                <a:lnTo>
                  <a:pt x="490" y="11"/>
                </a:lnTo>
                <a:lnTo>
                  <a:pt x="512" y="22"/>
                </a:lnTo>
                <a:lnTo>
                  <a:pt x="522" y="33"/>
                </a:lnTo>
                <a:lnTo>
                  <a:pt x="533" y="43"/>
                </a:lnTo>
                <a:lnTo>
                  <a:pt x="533" y="54"/>
                </a:lnTo>
                <a:lnTo>
                  <a:pt x="522" y="54"/>
                </a:lnTo>
                <a:lnTo>
                  <a:pt x="522" y="65"/>
                </a:lnTo>
                <a:lnTo>
                  <a:pt x="501" y="65"/>
                </a:lnTo>
                <a:lnTo>
                  <a:pt x="479" y="76"/>
                </a:lnTo>
                <a:lnTo>
                  <a:pt x="457" y="87"/>
                </a:lnTo>
                <a:lnTo>
                  <a:pt x="414" y="98"/>
                </a:lnTo>
                <a:lnTo>
                  <a:pt x="381" y="108"/>
                </a:lnTo>
                <a:lnTo>
                  <a:pt x="327" y="119"/>
                </a:lnTo>
                <a:lnTo>
                  <a:pt x="272" y="130"/>
                </a:lnTo>
                <a:lnTo>
                  <a:pt x="229" y="141"/>
                </a:lnTo>
                <a:lnTo>
                  <a:pt x="185" y="152"/>
                </a:lnTo>
                <a:lnTo>
                  <a:pt x="141" y="152"/>
                </a:lnTo>
                <a:lnTo>
                  <a:pt x="98" y="162"/>
                </a:lnTo>
                <a:lnTo>
                  <a:pt x="54" y="162"/>
                </a:lnTo>
                <a:lnTo>
                  <a:pt x="22" y="162"/>
                </a:lnTo>
                <a:lnTo>
                  <a:pt x="0" y="162"/>
                </a:lnTo>
                <a:lnTo>
                  <a:pt x="0" y="76"/>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4094" name="Freeform 62"/>
          <p:cNvSpPr/>
          <p:nvPr/>
        </p:nvSpPr>
        <p:spPr>
          <a:xfrm>
            <a:off x="6510338" y="1866900"/>
            <a:ext cx="1042987" cy="198438"/>
          </a:xfrm>
          <a:custGeom>
            <a:avLst/>
            <a:gdLst>
              <a:gd name="txL" fmla="*/ 0 w 1643"/>
              <a:gd name="txT" fmla="*/ 0 h 314"/>
              <a:gd name="txR" fmla="*/ 1643 w 1643"/>
              <a:gd name="txB" fmla="*/ 314 h 314"/>
            </a:gdLst>
            <a:ahLst/>
            <a:cxnLst>
              <a:cxn ang="0">
                <a:pos x="206947" y="109330"/>
              </a:cxn>
              <a:cxn ang="0">
                <a:pos x="297089" y="95427"/>
              </a:cxn>
              <a:cxn ang="0">
                <a:pos x="400563" y="82156"/>
              </a:cxn>
              <a:cxn ang="0">
                <a:pos x="524985" y="61301"/>
              </a:cxn>
              <a:cxn ang="0">
                <a:pos x="621475" y="41078"/>
              </a:cxn>
              <a:cxn ang="0">
                <a:pos x="676704" y="27175"/>
              </a:cxn>
              <a:cxn ang="0">
                <a:pos x="732567" y="20223"/>
              </a:cxn>
              <a:cxn ang="0">
                <a:pos x="773829" y="13903"/>
              </a:cxn>
              <a:cxn ang="0">
                <a:pos x="808109" y="6952"/>
              </a:cxn>
              <a:cxn ang="0">
                <a:pos x="836040" y="6952"/>
              </a:cxn>
              <a:cxn ang="0">
                <a:pos x="856354" y="0"/>
              </a:cxn>
              <a:cxn ang="0">
                <a:pos x="870320" y="0"/>
              </a:cxn>
              <a:cxn ang="0">
                <a:pos x="877303" y="0"/>
              </a:cxn>
              <a:cxn ang="0">
                <a:pos x="905234" y="6952"/>
              </a:cxn>
              <a:cxn ang="0">
                <a:pos x="946496" y="13903"/>
              </a:cxn>
              <a:cxn ang="0">
                <a:pos x="987759" y="34126"/>
              </a:cxn>
              <a:cxn ang="0">
                <a:pos x="1022673" y="68253"/>
              </a:cxn>
              <a:cxn ang="0">
                <a:pos x="1036004" y="82156"/>
              </a:cxn>
              <a:cxn ang="0">
                <a:pos x="1042987" y="95427"/>
              </a:cxn>
              <a:cxn ang="0">
                <a:pos x="1036004" y="95427"/>
              </a:cxn>
              <a:cxn ang="0">
                <a:pos x="1029656" y="102379"/>
              </a:cxn>
              <a:cxn ang="0">
                <a:pos x="1008707" y="109330"/>
              </a:cxn>
              <a:cxn ang="0">
                <a:pos x="973793" y="116282"/>
              </a:cxn>
              <a:cxn ang="0">
                <a:pos x="925548" y="116282"/>
              </a:cxn>
              <a:cxn ang="0">
                <a:pos x="836040" y="116282"/>
              </a:cxn>
              <a:cxn ang="0">
                <a:pos x="725584" y="123234"/>
              </a:cxn>
              <a:cxn ang="0">
                <a:pos x="642424" y="129553"/>
              </a:cxn>
              <a:cxn ang="0">
                <a:pos x="573230" y="136505"/>
              </a:cxn>
              <a:cxn ang="0">
                <a:pos x="490705" y="143457"/>
              </a:cxn>
              <a:cxn ang="0">
                <a:pos x="393580" y="157360"/>
              </a:cxn>
              <a:cxn ang="0">
                <a:pos x="283124" y="177583"/>
              </a:cxn>
              <a:cxn ang="0">
                <a:pos x="193616" y="184535"/>
              </a:cxn>
              <a:cxn ang="0">
                <a:pos x="158702" y="191486"/>
              </a:cxn>
              <a:cxn ang="0">
                <a:pos x="131405" y="191486"/>
              </a:cxn>
              <a:cxn ang="0">
                <a:pos x="103473" y="198438"/>
              </a:cxn>
              <a:cxn ang="0">
                <a:pos x="89508" y="198438"/>
              </a:cxn>
              <a:cxn ang="0">
                <a:pos x="75542" y="198438"/>
              </a:cxn>
              <a:cxn ang="0">
                <a:pos x="41262" y="191486"/>
              </a:cxn>
              <a:cxn ang="0">
                <a:pos x="13966" y="170631"/>
              </a:cxn>
              <a:cxn ang="0">
                <a:pos x="0" y="157360"/>
              </a:cxn>
              <a:cxn ang="0">
                <a:pos x="0" y="143457"/>
              </a:cxn>
              <a:cxn ang="0">
                <a:pos x="0" y="143457"/>
              </a:cxn>
              <a:cxn ang="0">
                <a:pos x="6983" y="136505"/>
              </a:cxn>
              <a:cxn ang="0">
                <a:pos x="20314" y="136505"/>
              </a:cxn>
              <a:cxn ang="0">
                <a:pos x="55228" y="136505"/>
              </a:cxn>
              <a:cxn ang="0">
                <a:pos x="103473" y="129553"/>
              </a:cxn>
              <a:cxn ang="0">
                <a:pos x="172667" y="116282"/>
              </a:cxn>
            </a:cxnLst>
            <a:rect l="txL" t="txT" r="txR" b="txB"/>
            <a:pathLst>
              <a:path w="1643" h="314">
                <a:moveTo>
                  <a:pt x="272" y="184"/>
                </a:moveTo>
                <a:lnTo>
                  <a:pt x="326" y="173"/>
                </a:lnTo>
                <a:lnTo>
                  <a:pt x="392" y="162"/>
                </a:lnTo>
                <a:lnTo>
                  <a:pt x="468" y="151"/>
                </a:lnTo>
                <a:lnTo>
                  <a:pt x="555" y="141"/>
                </a:lnTo>
                <a:lnTo>
                  <a:pt x="631" y="130"/>
                </a:lnTo>
                <a:lnTo>
                  <a:pt x="729" y="108"/>
                </a:lnTo>
                <a:lnTo>
                  <a:pt x="827" y="97"/>
                </a:lnTo>
                <a:lnTo>
                  <a:pt x="925" y="76"/>
                </a:lnTo>
                <a:lnTo>
                  <a:pt x="979" y="65"/>
                </a:lnTo>
                <a:lnTo>
                  <a:pt x="1023" y="54"/>
                </a:lnTo>
                <a:lnTo>
                  <a:pt x="1066" y="43"/>
                </a:lnTo>
                <a:lnTo>
                  <a:pt x="1110" y="43"/>
                </a:lnTo>
                <a:lnTo>
                  <a:pt x="1154" y="32"/>
                </a:lnTo>
                <a:lnTo>
                  <a:pt x="1186" y="32"/>
                </a:lnTo>
                <a:lnTo>
                  <a:pt x="1219" y="22"/>
                </a:lnTo>
                <a:lnTo>
                  <a:pt x="1241" y="22"/>
                </a:lnTo>
                <a:lnTo>
                  <a:pt x="1273" y="11"/>
                </a:lnTo>
                <a:lnTo>
                  <a:pt x="1295" y="11"/>
                </a:lnTo>
                <a:lnTo>
                  <a:pt x="1317" y="11"/>
                </a:lnTo>
                <a:lnTo>
                  <a:pt x="1328" y="11"/>
                </a:lnTo>
                <a:lnTo>
                  <a:pt x="1349" y="0"/>
                </a:lnTo>
                <a:lnTo>
                  <a:pt x="1360" y="0"/>
                </a:lnTo>
                <a:lnTo>
                  <a:pt x="1371" y="0"/>
                </a:lnTo>
                <a:lnTo>
                  <a:pt x="1382" y="0"/>
                </a:lnTo>
                <a:lnTo>
                  <a:pt x="1404" y="0"/>
                </a:lnTo>
                <a:lnTo>
                  <a:pt x="1426" y="11"/>
                </a:lnTo>
                <a:lnTo>
                  <a:pt x="1458" y="11"/>
                </a:lnTo>
                <a:lnTo>
                  <a:pt x="1491" y="22"/>
                </a:lnTo>
                <a:lnTo>
                  <a:pt x="1524" y="43"/>
                </a:lnTo>
                <a:lnTo>
                  <a:pt x="1556" y="54"/>
                </a:lnTo>
                <a:lnTo>
                  <a:pt x="1589" y="87"/>
                </a:lnTo>
                <a:lnTo>
                  <a:pt x="1611" y="108"/>
                </a:lnTo>
                <a:lnTo>
                  <a:pt x="1622" y="119"/>
                </a:lnTo>
                <a:lnTo>
                  <a:pt x="1632" y="130"/>
                </a:lnTo>
                <a:lnTo>
                  <a:pt x="1643" y="141"/>
                </a:lnTo>
                <a:lnTo>
                  <a:pt x="1643" y="151"/>
                </a:lnTo>
                <a:lnTo>
                  <a:pt x="1632" y="151"/>
                </a:lnTo>
                <a:lnTo>
                  <a:pt x="1632" y="162"/>
                </a:lnTo>
                <a:lnTo>
                  <a:pt x="1622" y="162"/>
                </a:lnTo>
                <a:lnTo>
                  <a:pt x="1611" y="173"/>
                </a:lnTo>
                <a:lnTo>
                  <a:pt x="1589" y="173"/>
                </a:lnTo>
                <a:lnTo>
                  <a:pt x="1567" y="173"/>
                </a:lnTo>
                <a:lnTo>
                  <a:pt x="1534" y="184"/>
                </a:lnTo>
                <a:lnTo>
                  <a:pt x="1502" y="184"/>
                </a:lnTo>
                <a:lnTo>
                  <a:pt x="1458" y="184"/>
                </a:lnTo>
                <a:lnTo>
                  <a:pt x="1415" y="184"/>
                </a:lnTo>
                <a:lnTo>
                  <a:pt x="1317" y="184"/>
                </a:lnTo>
                <a:lnTo>
                  <a:pt x="1230" y="184"/>
                </a:lnTo>
                <a:lnTo>
                  <a:pt x="1143" y="195"/>
                </a:lnTo>
                <a:lnTo>
                  <a:pt x="1056" y="195"/>
                </a:lnTo>
                <a:lnTo>
                  <a:pt x="1012" y="205"/>
                </a:lnTo>
                <a:lnTo>
                  <a:pt x="968" y="205"/>
                </a:lnTo>
                <a:lnTo>
                  <a:pt x="903" y="216"/>
                </a:lnTo>
                <a:lnTo>
                  <a:pt x="838" y="227"/>
                </a:lnTo>
                <a:lnTo>
                  <a:pt x="773" y="227"/>
                </a:lnTo>
                <a:lnTo>
                  <a:pt x="696" y="238"/>
                </a:lnTo>
                <a:lnTo>
                  <a:pt x="620" y="249"/>
                </a:lnTo>
                <a:lnTo>
                  <a:pt x="533" y="270"/>
                </a:lnTo>
                <a:lnTo>
                  <a:pt x="446" y="281"/>
                </a:lnTo>
                <a:lnTo>
                  <a:pt x="381" y="292"/>
                </a:lnTo>
                <a:lnTo>
                  <a:pt x="305" y="292"/>
                </a:lnTo>
                <a:lnTo>
                  <a:pt x="283" y="303"/>
                </a:lnTo>
                <a:lnTo>
                  <a:pt x="250" y="303"/>
                </a:lnTo>
                <a:lnTo>
                  <a:pt x="228" y="303"/>
                </a:lnTo>
                <a:lnTo>
                  <a:pt x="207" y="303"/>
                </a:lnTo>
                <a:lnTo>
                  <a:pt x="185" y="303"/>
                </a:lnTo>
                <a:lnTo>
                  <a:pt x="163" y="314"/>
                </a:lnTo>
                <a:lnTo>
                  <a:pt x="152" y="314"/>
                </a:lnTo>
                <a:lnTo>
                  <a:pt x="141" y="314"/>
                </a:lnTo>
                <a:lnTo>
                  <a:pt x="130" y="314"/>
                </a:lnTo>
                <a:lnTo>
                  <a:pt x="119" y="314"/>
                </a:lnTo>
                <a:lnTo>
                  <a:pt x="87" y="314"/>
                </a:lnTo>
                <a:lnTo>
                  <a:pt x="65" y="303"/>
                </a:lnTo>
                <a:lnTo>
                  <a:pt x="43" y="292"/>
                </a:lnTo>
                <a:lnTo>
                  <a:pt x="22" y="270"/>
                </a:lnTo>
                <a:lnTo>
                  <a:pt x="11" y="249"/>
                </a:lnTo>
                <a:lnTo>
                  <a:pt x="0" y="249"/>
                </a:lnTo>
                <a:lnTo>
                  <a:pt x="0" y="238"/>
                </a:lnTo>
                <a:lnTo>
                  <a:pt x="0" y="227"/>
                </a:lnTo>
                <a:lnTo>
                  <a:pt x="0" y="216"/>
                </a:lnTo>
                <a:lnTo>
                  <a:pt x="11" y="216"/>
                </a:lnTo>
                <a:lnTo>
                  <a:pt x="22" y="216"/>
                </a:lnTo>
                <a:lnTo>
                  <a:pt x="32" y="216"/>
                </a:lnTo>
                <a:lnTo>
                  <a:pt x="54" y="216"/>
                </a:lnTo>
                <a:lnTo>
                  <a:pt x="87" y="216"/>
                </a:lnTo>
                <a:lnTo>
                  <a:pt x="119" y="205"/>
                </a:lnTo>
                <a:lnTo>
                  <a:pt x="163" y="205"/>
                </a:lnTo>
                <a:lnTo>
                  <a:pt x="207" y="195"/>
                </a:lnTo>
                <a:lnTo>
                  <a:pt x="272" y="184"/>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44095" name="Freeform 63"/>
          <p:cNvSpPr/>
          <p:nvPr/>
        </p:nvSpPr>
        <p:spPr>
          <a:xfrm>
            <a:off x="6792913" y="2306638"/>
            <a:ext cx="414337" cy="95250"/>
          </a:xfrm>
          <a:custGeom>
            <a:avLst/>
            <a:gdLst>
              <a:gd name="txL" fmla="*/ 0 w 653"/>
              <a:gd name="txT" fmla="*/ 0 h 152"/>
              <a:gd name="txR" fmla="*/ 653 w 653"/>
              <a:gd name="txB" fmla="*/ 152 h 152"/>
            </a:gdLst>
            <a:ahLst/>
            <a:cxnLst>
              <a:cxn ang="0">
                <a:pos x="220811" y="13786"/>
              </a:cxn>
              <a:cxn ang="0">
                <a:pos x="248729" y="6893"/>
              </a:cxn>
              <a:cxn ang="0">
                <a:pos x="282993" y="6893"/>
              </a:cxn>
              <a:cxn ang="0">
                <a:pos x="310911" y="0"/>
              </a:cxn>
              <a:cxn ang="0">
                <a:pos x="331216" y="0"/>
              </a:cxn>
              <a:cxn ang="0">
                <a:pos x="352155" y="0"/>
              </a:cxn>
              <a:cxn ang="0">
                <a:pos x="366114" y="6893"/>
              </a:cxn>
              <a:cxn ang="0">
                <a:pos x="380073" y="6893"/>
              </a:cxn>
              <a:cxn ang="0">
                <a:pos x="387053" y="13786"/>
              </a:cxn>
              <a:cxn ang="0">
                <a:pos x="400378" y="20679"/>
              </a:cxn>
              <a:cxn ang="0">
                <a:pos x="414337" y="33839"/>
              </a:cxn>
              <a:cxn ang="0">
                <a:pos x="414337" y="40732"/>
              </a:cxn>
              <a:cxn ang="0">
                <a:pos x="414337" y="47625"/>
              </a:cxn>
              <a:cxn ang="0">
                <a:pos x="414337" y="47625"/>
              </a:cxn>
              <a:cxn ang="0">
                <a:pos x="407357" y="54518"/>
              </a:cxn>
              <a:cxn ang="0">
                <a:pos x="393398" y="61411"/>
              </a:cxn>
              <a:cxn ang="0">
                <a:pos x="373094" y="61411"/>
              </a:cxn>
              <a:cxn ang="0">
                <a:pos x="352155" y="67678"/>
              </a:cxn>
              <a:cxn ang="0">
                <a:pos x="317891" y="67678"/>
              </a:cxn>
              <a:cxn ang="0">
                <a:pos x="303932" y="74571"/>
              </a:cxn>
              <a:cxn ang="0">
                <a:pos x="282993" y="74571"/>
              </a:cxn>
              <a:cxn ang="0">
                <a:pos x="262688" y="74571"/>
              </a:cxn>
              <a:cxn ang="0">
                <a:pos x="241749" y="74571"/>
              </a:cxn>
              <a:cxn ang="0">
                <a:pos x="200506" y="81464"/>
              </a:cxn>
              <a:cxn ang="0">
                <a:pos x="158628" y="88357"/>
              </a:cxn>
              <a:cxn ang="0">
                <a:pos x="117385" y="88357"/>
              </a:cxn>
              <a:cxn ang="0">
                <a:pos x="90101" y="95250"/>
              </a:cxn>
              <a:cxn ang="0">
                <a:pos x="62182" y="95250"/>
              </a:cxn>
              <a:cxn ang="0">
                <a:pos x="34264" y="95250"/>
              </a:cxn>
              <a:cxn ang="0">
                <a:pos x="13959" y="95250"/>
              </a:cxn>
              <a:cxn ang="0">
                <a:pos x="0" y="95250"/>
              </a:cxn>
              <a:cxn ang="0">
                <a:pos x="0" y="54518"/>
              </a:cxn>
              <a:cxn ang="0">
                <a:pos x="20939" y="47625"/>
              </a:cxn>
              <a:cxn ang="0">
                <a:pos x="41243" y="40732"/>
              </a:cxn>
              <a:cxn ang="0">
                <a:pos x="69162" y="40732"/>
              </a:cxn>
              <a:cxn ang="0">
                <a:pos x="96446" y="33839"/>
              </a:cxn>
              <a:cxn ang="0">
                <a:pos x="124365" y="27572"/>
              </a:cxn>
              <a:cxn ang="0">
                <a:pos x="151649" y="20679"/>
              </a:cxn>
              <a:cxn ang="0">
                <a:pos x="186547" y="20679"/>
              </a:cxn>
              <a:cxn ang="0">
                <a:pos x="220811" y="13786"/>
              </a:cxn>
              <a:cxn ang="0">
                <a:pos x="220811" y="13786"/>
              </a:cxn>
            </a:cxnLst>
            <a:rect l="txL" t="txT" r="txR" b="txB"/>
            <a:pathLst>
              <a:path w="653" h="152">
                <a:moveTo>
                  <a:pt x="348" y="22"/>
                </a:moveTo>
                <a:lnTo>
                  <a:pt x="392" y="11"/>
                </a:lnTo>
                <a:lnTo>
                  <a:pt x="446" y="11"/>
                </a:lnTo>
                <a:lnTo>
                  <a:pt x="490" y="0"/>
                </a:lnTo>
                <a:lnTo>
                  <a:pt x="522" y="0"/>
                </a:lnTo>
                <a:lnTo>
                  <a:pt x="555" y="0"/>
                </a:lnTo>
                <a:lnTo>
                  <a:pt x="577" y="11"/>
                </a:lnTo>
                <a:lnTo>
                  <a:pt x="599" y="11"/>
                </a:lnTo>
                <a:lnTo>
                  <a:pt x="610" y="22"/>
                </a:lnTo>
                <a:lnTo>
                  <a:pt x="631" y="33"/>
                </a:lnTo>
                <a:lnTo>
                  <a:pt x="653" y="54"/>
                </a:lnTo>
                <a:lnTo>
                  <a:pt x="653" y="65"/>
                </a:lnTo>
                <a:lnTo>
                  <a:pt x="653" y="76"/>
                </a:lnTo>
                <a:lnTo>
                  <a:pt x="642" y="87"/>
                </a:lnTo>
                <a:lnTo>
                  <a:pt x="620" y="98"/>
                </a:lnTo>
                <a:lnTo>
                  <a:pt x="588" y="98"/>
                </a:lnTo>
                <a:lnTo>
                  <a:pt x="555" y="108"/>
                </a:lnTo>
                <a:lnTo>
                  <a:pt x="501" y="108"/>
                </a:lnTo>
                <a:lnTo>
                  <a:pt x="479" y="119"/>
                </a:lnTo>
                <a:lnTo>
                  <a:pt x="446" y="119"/>
                </a:lnTo>
                <a:lnTo>
                  <a:pt x="414" y="119"/>
                </a:lnTo>
                <a:lnTo>
                  <a:pt x="381" y="119"/>
                </a:lnTo>
                <a:lnTo>
                  <a:pt x="316" y="130"/>
                </a:lnTo>
                <a:lnTo>
                  <a:pt x="250" y="141"/>
                </a:lnTo>
                <a:lnTo>
                  <a:pt x="185" y="141"/>
                </a:lnTo>
                <a:lnTo>
                  <a:pt x="142" y="152"/>
                </a:lnTo>
                <a:lnTo>
                  <a:pt x="98" y="152"/>
                </a:lnTo>
                <a:lnTo>
                  <a:pt x="54" y="152"/>
                </a:lnTo>
                <a:lnTo>
                  <a:pt x="22" y="152"/>
                </a:lnTo>
                <a:lnTo>
                  <a:pt x="0" y="152"/>
                </a:lnTo>
                <a:lnTo>
                  <a:pt x="0" y="87"/>
                </a:lnTo>
                <a:lnTo>
                  <a:pt x="33" y="76"/>
                </a:lnTo>
                <a:lnTo>
                  <a:pt x="65" y="65"/>
                </a:lnTo>
                <a:lnTo>
                  <a:pt x="109" y="65"/>
                </a:lnTo>
                <a:lnTo>
                  <a:pt x="152" y="54"/>
                </a:lnTo>
                <a:lnTo>
                  <a:pt x="196" y="44"/>
                </a:lnTo>
                <a:lnTo>
                  <a:pt x="239" y="33"/>
                </a:lnTo>
                <a:lnTo>
                  <a:pt x="294" y="33"/>
                </a:lnTo>
                <a:lnTo>
                  <a:pt x="348" y="22"/>
                </a:lnTo>
              </a:path>
            </a:pathLst>
          </a:custGeom>
          <a:solidFill>
            <a:srgbClr val="FF0000"/>
          </a:solidFill>
          <a:ln w="12700" cap="flat" cmpd="sng">
            <a:solidFill>
              <a:srgbClr val="000000"/>
            </a:solidFill>
            <a:prstDash val="solid"/>
            <a:round/>
            <a:headEnd type="none" w="med" len="med"/>
            <a:tailEnd type="none" w="med" len="med"/>
          </a:ln>
        </p:spPr>
        <p:txBody>
          <a:bodyPr/>
          <a:lstStyle/>
          <a:p>
            <a:endParaRPr lang="zh-CN" altLang="en-US">
              <a:latin typeface="Calibri" panose="020F0502020204030204" pitchFamily="34" charset="0"/>
            </a:endParaRPr>
          </a:p>
        </p:txBody>
      </p:sp>
      <p:sp>
        <p:nvSpPr>
          <p:cNvPr id="20504" name="TextBox 2"/>
          <p:cNvSpPr txBox="1"/>
          <p:nvPr/>
        </p:nvSpPr>
        <p:spPr>
          <a:xfrm>
            <a:off x="556895" y="1824990"/>
            <a:ext cx="3015615" cy="768350"/>
          </a:xfrm>
          <a:prstGeom prst="rect">
            <a:avLst/>
          </a:prstGeom>
          <a:noFill/>
          <a:ln w="9525">
            <a:noFill/>
          </a:ln>
        </p:spPr>
        <p:txBody>
          <a:bodyPr wrap="square">
            <a:spAutoFit/>
          </a:bodyPr>
          <a:lstStyle/>
          <a:p>
            <a:r>
              <a:rPr lang="zh-CN" altLang="en-US" sz="4400">
                <a:solidFill>
                  <a:srgbClr val="FF0000"/>
                </a:solidFill>
                <a:latin typeface="楷体" panose="02010609060101010101" pitchFamily="49" charset="-122"/>
                <a:ea typeface="楷体" panose="02010609060101010101" pitchFamily="49" charset="-122"/>
              </a:rPr>
              <a:t>哼</a:t>
            </a:r>
            <a:r>
              <a:rPr lang="zh-CN" altLang="en-US" sz="4400">
                <a:latin typeface="楷体" panose="02010609060101010101" pitchFamily="49" charset="-122"/>
                <a:ea typeface="楷体" panose="02010609060101010101" pitchFamily="49" charset="-122"/>
              </a:rPr>
              <a:t>，不可能</a:t>
            </a:r>
            <a:endParaRPr lang="zh-CN" altLang="en-US" sz="4400">
              <a:latin typeface="楷体" panose="02010609060101010101" pitchFamily="49" charset="-122"/>
              <a:ea typeface="楷体" panose="02010609060101010101" pitchFamily="49" charset="-122"/>
            </a:endParaRPr>
          </a:p>
        </p:txBody>
      </p:sp>
      <p:sp>
        <p:nvSpPr>
          <p:cNvPr id="23" name="矩形 2"/>
          <p:cNvSpPr>
            <a:spLocks noChangeArrowheads="1"/>
          </p:cNvSpPr>
          <p:nvPr/>
        </p:nvSpPr>
        <p:spPr bwMode="auto">
          <a:xfrm>
            <a:off x="5301368" y="3594480"/>
            <a:ext cx="3495675" cy="132207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0000FF"/>
                </a:solidFill>
                <a:effectLst/>
                <a:uLnTx/>
                <a:uFillTx/>
                <a:latin typeface="宋体" panose="02010600030101010101" pitchFamily="2" charset="-122"/>
                <a:ea typeface="+mn-ea"/>
                <a:cs typeface="+mn-cs"/>
              </a:rPr>
              <a:t>书写指导：</a:t>
            </a:r>
            <a:r>
              <a:rPr kumimoji="0" lang="zh-CN" altLang="en-US" sz="2000" b="1" i="0" u="none" strike="noStrike" kern="1200" cap="none" spc="0" normalizeH="0" baseline="0" noProof="0">
                <a:ln>
                  <a:noFill/>
                </a:ln>
                <a:solidFill>
                  <a:schemeClr val="tx1"/>
                </a:solidFill>
                <a:effectLst/>
                <a:uLnTx/>
                <a:uFillTx/>
                <a:latin typeface="宋体" panose="02010600030101010101" pitchFamily="2" charset="-122"/>
                <a:ea typeface="+mn-ea"/>
                <a:cs typeface="+mn-cs"/>
              </a:rPr>
              <a:t>“口”要小，靠上，“亨”上横稍长，“口”扁窄，“了”横长钩短，下竖稍弯曲。</a:t>
            </a:r>
            <a:endParaRPr kumimoji="0" lang="zh-CN" altLang="en-US" sz="2000" b="1" i="0" u="none" strike="noStrike" kern="1200" cap="none" spc="0" normalizeH="0" baseline="0" noProof="0">
              <a:ln>
                <a:noFill/>
              </a:ln>
              <a:solidFill>
                <a:schemeClr val="tx1"/>
              </a:solidFill>
              <a:effectLst/>
              <a:uLnTx/>
              <a:uFillTx/>
              <a:latin typeface="宋体" panose="02010600030101010101" pitchFamily="2" charset="-122"/>
              <a:ea typeface="+mn-ea"/>
              <a:cs typeface="+mn-cs"/>
            </a:endParaRPr>
          </a:p>
        </p:txBody>
      </p:sp>
      <p:sp>
        <p:nvSpPr>
          <p:cNvPr id="24" name="矩形 4"/>
          <p:cNvSpPr/>
          <p:nvPr/>
        </p:nvSpPr>
        <p:spPr>
          <a:xfrm>
            <a:off x="3515995" y="1914525"/>
            <a:ext cx="1203325" cy="1322070"/>
          </a:xfrm>
          <a:prstGeom prst="rect">
            <a:avLst/>
          </a:prstGeom>
          <a:noFill/>
          <a:ln w="9525">
            <a:noFill/>
          </a:ln>
        </p:spPr>
        <p:txBody>
          <a:bodyPr wrap="none">
            <a:spAutoFit/>
          </a:bodyPr>
          <a:lstStyle/>
          <a:p>
            <a:pPr algn="l"/>
            <a:r>
              <a:rPr lang="zh-CN" altLang="en-US" sz="8000" b="1">
                <a:solidFill>
                  <a:srgbClr val="000000"/>
                </a:solidFill>
                <a:latin typeface="楷体" panose="02010609060101010101" pitchFamily="49" charset="-122"/>
                <a:ea typeface="楷体" panose="02010609060101010101" pitchFamily="49" charset="-122"/>
              </a:rPr>
              <a:t>哼</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25" name="矩形 24"/>
          <p:cNvSpPr/>
          <p:nvPr/>
        </p:nvSpPr>
        <p:spPr>
          <a:xfrm>
            <a:off x="3280410" y="1189038"/>
            <a:ext cx="2232025" cy="829945"/>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hng</a:t>
            </a:r>
            <a:endParaRPr lang="en-US" altLang="zh-CN" sz="4800" b="1">
              <a:solidFill>
                <a:srgbClr val="FF0000"/>
              </a:solidFill>
              <a:latin typeface="方正姚体" pitchFamily="2" charset="-122"/>
              <a:ea typeface="方正姚体" pitchFamily="2" charset="-122"/>
            </a:endParaRPr>
          </a:p>
        </p:txBody>
      </p:sp>
      <p:sp>
        <p:nvSpPr>
          <p:cNvPr id="26" name="TextBox 25"/>
          <p:cNvSpPr txBox="1"/>
          <p:nvPr/>
        </p:nvSpPr>
        <p:spPr>
          <a:xfrm>
            <a:off x="288463" y="2990850"/>
            <a:ext cx="2339975" cy="427038"/>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结构：</a:t>
            </a:r>
            <a:r>
              <a:rPr lang="zh-CN" altLang="en-US" sz="2200" b="1">
                <a:latin typeface="宋体" panose="02010600030101010101" pitchFamily="2" charset="-122"/>
              </a:rPr>
              <a:t>左右</a:t>
            </a:r>
            <a:endParaRPr lang="zh-CN" altLang="en-US" sz="2200" b="1">
              <a:latin typeface="宋体" panose="02010600030101010101" pitchFamily="2" charset="-122"/>
            </a:endParaRPr>
          </a:p>
        </p:txBody>
      </p:sp>
      <p:sp>
        <p:nvSpPr>
          <p:cNvPr id="27" name="TextBox 26"/>
          <p:cNvSpPr txBox="1"/>
          <p:nvPr/>
        </p:nvSpPr>
        <p:spPr>
          <a:xfrm>
            <a:off x="288780" y="3735705"/>
            <a:ext cx="4430713" cy="430887"/>
          </a:xfrm>
          <a:prstGeom prst="rect">
            <a:avLst/>
          </a:prstGeom>
          <a:noFill/>
          <a:ln w="9525">
            <a:noFill/>
          </a:ln>
        </p:spPr>
        <p:txBody>
          <a:bodyPr wrap="square">
            <a:spAutoFit/>
          </a:bodyPr>
          <a:lstStyle/>
          <a:p>
            <a:r>
              <a:rPr lang="zh-CN" altLang="en-US" sz="2200" b="1">
                <a:solidFill>
                  <a:srgbClr val="0000FF"/>
                </a:solidFill>
                <a:latin typeface="宋体" panose="02010600030101010101" pitchFamily="2" charset="-122"/>
              </a:rPr>
              <a:t>组词：</a:t>
            </a:r>
            <a:r>
              <a:rPr lang="zh-CN" altLang="en-US" sz="2200" b="1">
                <a:solidFill>
                  <a:srgbClr val="000000"/>
                </a:solidFill>
                <a:latin typeface="宋体" panose="02010600030101010101" pitchFamily="2" charset="-122"/>
              </a:rPr>
              <a:t>哼，走着瞧  哼，不信他的 </a:t>
            </a:r>
            <a:endParaRPr lang="zh-CN" altLang="en-US" sz="2200" b="1">
              <a:solidFill>
                <a:srgbClr val="000000"/>
              </a:solidFill>
              <a:latin typeface="宋体" panose="02010600030101010101" pitchFamily="2" charset="-122"/>
            </a:endParaRPr>
          </a:p>
        </p:txBody>
      </p:sp>
      <p:sp>
        <p:nvSpPr>
          <p:cNvPr id="30" name="TextBox 29"/>
          <p:cNvSpPr txBox="1"/>
          <p:nvPr/>
        </p:nvSpPr>
        <p:spPr>
          <a:xfrm>
            <a:off x="288463" y="4132263"/>
            <a:ext cx="4167187" cy="768350"/>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造句：</a:t>
            </a:r>
            <a:r>
              <a:rPr lang="zh-CN" altLang="en-US" sz="2200" b="1">
                <a:latin typeface="宋体" panose="02010600030101010101" pitchFamily="2" charset="-122"/>
              </a:rPr>
              <a:t>我生气地说：“哼，不可</a:t>
            </a:r>
            <a:endParaRPr lang="zh-CN" altLang="en-US" sz="2200" b="1">
              <a:latin typeface="宋体" panose="02010600030101010101" pitchFamily="2" charset="-122"/>
            </a:endParaRPr>
          </a:p>
          <a:p>
            <a:r>
              <a:rPr lang="zh-CN" altLang="en-US" sz="2200" b="1">
                <a:latin typeface="宋体" panose="02010600030101010101" pitchFamily="2" charset="-122"/>
              </a:rPr>
              <a:t>      能，他答应了我会来！”</a:t>
            </a:r>
            <a:endParaRPr lang="zh-CN" altLang="en-US" sz="2200" b="1">
              <a:latin typeface="宋体" panose="02010600030101010101" pitchFamily="2" charset="-122"/>
            </a:endParaRPr>
          </a:p>
        </p:txBody>
      </p:sp>
      <p:sp>
        <p:nvSpPr>
          <p:cNvPr id="31" name="TextBox 30"/>
          <p:cNvSpPr txBox="1"/>
          <p:nvPr/>
        </p:nvSpPr>
        <p:spPr>
          <a:xfrm>
            <a:off x="288463" y="3348038"/>
            <a:ext cx="2905125" cy="429895"/>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音序：</a:t>
            </a:r>
            <a:r>
              <a:rPr lang="en-US" altLang="zh-CN" sz="2200" b="1">
                <a:latin typeface="宋体" panose="02010600030101010101" pitchFamily="2" charset="-122"/>
              </a:rPr>
              <a:t>H  </a:t>
            </a:r>
            <a:r>
              <a:rPr lang="zh-CN" altLang="en-US" sz="2200" b="1">
                <a:solidFill>
                  <a:srgbClr val="0000FF"/>
                </a:solidFill>
                <a:latin typeface="宋体" panose="02010600030101010101" pitchFamily="2" charset="-122"/>
              </a:rPr>
              <a:t>部首：</a:t>
            </a:r>
            <a:r>
              <a:rPr lang="zh-CN" altLang="en-US" sz="2200" b="1">
                <a:latin typeface="宋体" panose="02010600030101010101" pitchFamily="2" charset="-122"/>
              </a:rPr>
              <a:t>口</a:t>
            </a:r>
            <a:endParaRPr lang="zh-CN" altLang="en-US" sz="22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3" name="圆角矩形 32"/>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9"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44086"/>
                                        </p:tgtEl>
                                        <p:attrNameLst>
                                          <p:attrName>style.visibility</p:attrName>
                                        </p:attrNameLst>
                                      </p:cBhvr>
                                      <p:to>
                                        <p:strVal val="visible"/>
                                      </p:to>
                                    </p:set>
                                    <p:animEffect transition="in" filter="wipe(up)">
                                      <p:cBhvr>
                                        <p:cTn id="25" dur="500"/>
                                        <p:tgtEl>
                                          <p:spTgt spid="4408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4092"/>
                                        </p:tgtEl>
                                        <p:attrNameLst>
                                          <p:attrName>style.visibility</p:attrName>
                                        </p:attrNameLst>
                                      </p:cBhvr>
                                      <p:to>
                                        <p:strVal val="visible"/>
                                      </p:to>
                                    </p:set>
                                    <p:animEffect transition="in" filter="wipe(left)">
                                      <p:cBhvr>
                                        <p:cTn id="30" dur="500"/>
                                        <p:tgtEl>
                                          <p:spTgt spid="4409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4093"/>
                                        </p:tgtEl>
                                        <p:attrNameLst>
                                          <p:attrName>style.visibility</p:attrName>
                                        </p:attrNameLst>
                                      </p:cBhvr>
                                      <p:to>
                                        <p:strVal val="visible"/>
                                      </p:to>
                                    </p:set>
                                    <p:animEffect transition="in" filter="wipe(left)">
                                      <p:cBhvr>
                                        <p:cTn id="35" dur="500"/>
                                        <p:tgtEl>
                                          <p:spTgt spid="4409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44087"/>
                                        </p:tgtEl>
                                        <p:attrNameLst>
                                          <p:attrName>style.visibility</p:attrName>
                                        </p:attrNameLst>
                                      </p:cBhvr>
                                      <p:to>
                                        <p:strVal val="visible"/>
                                      </p:to>
                                    </p:set>
                                    <p:animEffect transition="in" filter="wipe(up)">
                                      <p:cBhvr>
                                        <p:cTn id="40" dur="500"/>
                                        <p:tgtEl>
                                          <p:spTgt spid="4408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44094"/>
                                        </p:tgtEl>
                                        <p:attrNameLst>
                                          <p:attrName>style.visibility</p:attrName>
                                        </p:attrNameLst>
                                      </p:cBhvr>
                                      <p:to>
                                        <p:strVal val="visible"/>
                                      </p:to>
                                    </p:set>
                                    <p:animEffect transition="in" filter="wipe(left)">
                                      <p:cBhvr>
                                        <p:cTn id="45" dur="500"/>
                                        <p:tgtEl>
                                          <p:spTgt spid="4409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44088"/>
                                        </p:tgtEl>
                                        <p:attrNameLst>
                                          <p:attrName>style.visibility</p:attrName>
                                        </p:attrNameLst>
                                      </p:cBhvr>
                                      <p:to>
                                        <p:strVal val="visible"/>
                                      </p:to>
                                    </p:set>
                                    <p:animEffect transition="in" filter="wipe(up)">
                                      <p:cBhvr>
                                        <p:cTn id="50" dur="500"/>
                                        <p:tgtEl>
                                          <p:spTgt spid="4408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44089"/>
                                        </p:tgtEl>
                                        <p:attrNameLst>
                                          <p:attrName>style.visibility</p:attrName>
                                        </p:attrNameLst>
                                      </p:cBhvr>
                                      <p:to>
                                        <p:strVal val="visible"/>
                                      </p:to>
                                    </p:set>
                                    <p:animEffect transition="in" filter="wipe(left)">
                                      <p:cBhvr>
                                        <p:cTn id="55" dur="500"/>
                                        <p:tgtEl>
                                          <p:spTgt spid="4408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44095"/>
                                        </p:tgtEl>
                                        <p:attrNameLst>
                                          <p:attrName>style.visibility</p:attrName>
                                        </p:attrNameLst>
                                      </p:cBhvr>
                                      <p:to>
                                        <p:strVal val="visible"/>
                                      </p:to>
                                    </p:set>
                                    <p:animEffect transition="in" filter="wipe(left)">
                                      <p:cBhvr>
                                        <p:cTn id="60" dur="500"/>
                                        <p:tgtEl>
                                          <p:spTgt spid="4409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44090"/>
                                        </p:tgtEl>
                                        <p:attrNameLst>
                                          <p:attrName>style.visibility</p:attrName>
                                        </p:attrNameLst>
                                      </p:cBhvr>
                                      <p:to>
                                        <p:strVal val="visible"/>
                                      </p:to>
                                    </p:set>
                                    <p:animEffect transition="in" filter="wipe(left)">
                                      <p:cBhvr>
                                        <p:cTn id="65" dur="500"/>
                                        <p:tgtEl>
                                          <p:spTgt spid="4409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44091"/>
                                        </p:tgtEl>
                                        <p:attrNameLst>
                                          <p:attrName>style.visibility</p:attrName>
                                        </p:attrNameLst>
                                      </p:cBhvr>
                                      <p:to>
                                        <p:strVal val="visible"/>
                                      </p:to>
                                    </p:set>
                                    <p:animEffect transition="in" filter="wipe(up)">
                                      <p:cBhvr>
                                        <p:cTn id="70" dur="500"/>
                                        <p:tgtEl>
                                          <p:spTgt spid="44091"/>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barn(inVertical)">
                                      <p:cBhvr>
                                        <p:cTn id="75" dur="5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barn(inVertical)">
                                      <p:cBhvr>
                                        <p:cTn id="80" dur="500"/>
                                        <p:tgtEl>
                                          <p:spTgt spid="31"/>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barn(inVertical)">
                                      <p:cBhvr>
                                        <p:cTn id="85" dur="5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barn(inVertical)">
                                      <p:cBhvr>
                                        <p:cTn id="9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86" grpId="0" animBg="1"/>
      <p:bldP spid="44087" grpId="0" animBg="1"/>
      <p:bldP spid="44088" grpId="0" animBg="1"/>
      <p:bldP spid="44089" grpId="0" animBg="1"/>
      <p:bldP spid="44090" grpId="0" animBg="1"/>
      <p:bldP spid="44091" grpId="0" animBg="1"/>
      <p:bldP spid="44092" grpId="0" animBg="1"/>
      <p:bldP spid="44093" grpId="0" animBg="1"/>
      <p:bldP spid="44094" grpId="0" animBg="1"/>
      <p:bldP spid="44095" grpId="0" animBg="1"/>
      <p:bldP spid="23" grpId="0"/>
      <p:bldP spid="24" grpId="0"/>
      <p:bldP spid="25" grpId="0"/>
      <p:bldP spid="26" grpId="0"/>
      <p:bldP spid="27"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528" name="TextBox 2"/>
          <p:cNvSpPr txBox="1"/>
          <p:nvPr/>
        </p:nvSpPr>
        <p:spPr>
          <a:xfrm>
            <a:off x="604838" y="1752600"/>
            <a:ext cx="2043112" cy="1016000"/>
          </a:xfrm>
          <a:prstGeom prst="rect">
            <a:avLst/>
          </a:prstGeom>
          <a:noFill/>
          <a:ln w="9525">
            <a:noFill/>
          </a:ln>
        </p:spPr>
        <p:txBody>
          <a:bodyPr>
            <a:spAutoFit/>
          </a:bodyPr>
          <a:lstStyle/>
          <a:p>
            <a:r>
              <a:rPr lang="zh-CN" altLang="en-US" sz="6000">
                <a:latin typeface="楷体" panose="02010609060101010101" pitchFamily="49" charset="-122"/>
                <a:ea typeface="楷体" panose="02010609060101010101" pitchFamily="49" charset="-122"/>
              </a:rPr>
              <a:t>严</a:t>
            </a:r>
            <a:r>
              <a:rPr lang="zh-CN" altLang="en-US" sz="6000">
                <a:solidFill>
                  <a:srgbClr val="FF0000"/>
                </a:solidFill>
                <a:latin typeface="楷体" panose="02010609060101010101" pitchFamily="49" charset="-122"/>
                <a:ea typeface="楷体" panose="02010609060101010101" pitchFamily="49" charset="-122"/>
              </a:rPr>
              <a:t>峻</a:t>
            </a:r>
            <a:endParaRPr lang="zh-CN" altLang="en-US" sz="6000">
              <a:solidFill>
                <a:srgbClr val="FF0000"/>
              </a:solidFill>
              <a:latin typeface="楷体" panose="02010609060101010101" pitchFamily="49" charset="-122"/>
              <a:ea typeface="楷体" panose="02010609060101010101" pitchFamily="49" charset="-122"/>
            </a:endParaRPr>
          </a:p>
        </p:txBody>
      </p:sp>
      <p:sp>
        <p:nvSpPr>
          <p:cNvPr id="24" name="矩形 4"/>
          <p:cNvSpPr/>
          <p:nvPr/>
        </p:nvSpPr>
        <p:spPr>
          <a:xfrm>
            <a:off x="2635250" y="1914525"/>
            <a:ext cx="1215397" cy="1323439"/>
          </a:xfrm>
          <a:prstGeom prst="rect">
            <a:avLst/>
          </a:prstGeom>
          <a:noFill/>
          <a:ln w="9525">
            <a:noFill/>
          </a:ln>
        </p:spPr>
        <p:txBody>
          <a:bodyPr wrap="none">
            <a:spAutoFit/>
          </a:bodyPr>
          <a:lstStyle/>
          <a:p>
            <a:r>
              <a:rPr lang="zh-CN" altLang="en-US" sz="8000" b="1">
                <a:solidFill>
                  <a:srgbClr val="000000"/>
                </a:solidFill>
                <a:latin typeface="楷体" panose="02010609060101010101" pitchFamily="49" charset="-122"/>
                <a:ea typeface="楷体" panose="02010609060101010101" pitchFamily="49" charset="-122"/>
              </a:rPr>
              <a:t>峻</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25" name="矩形 24"/>
          <p:cNvSpPr/>
          <p:nvPr/>
        </p:nvSpPr>
        <p:spPr>
          <a:xfrm>
            <a:off x="2628913" y="1189038"/>
            <a:ext cx="2232025" cy="830262"/>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jùn</a:t>
            </a:r>
            <a:endParaRPr lang="en-US" altLang="zh-CN" sz="4800" b="1">
              <a:solidFill>
                <a:srgbClr val="FF0000"/>
              </a:solidFill>
              <a:latin typeface="方正姚体" pitchFamily="2" charset="-122"/>
              <a:ea typeface="方正姚体" pitchFamily="2" charset="-122"/>
            </a:endParaRPr>
          </a:p>
        </p:txBody>
      </p:sp>
      <p:sp>
        <p:nvSpPr>
          <p:cNvPr id="26" name="TextBox 25"/>
          <p:cNvSpPr txBox="1"/>
          <p:nvPr/>
        </p:nvSpPr>
        <p:spPr>
          <a:xfrm>
            <a:off x="525963" y="2990850"/>
            <a:ext cx="2339975" cy="427038"/>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结构：</a:t>
            </a:r>
            <a:r>
              <a:rPr lang="zh-CN" altLang="en-US" sz="2200" b="1">
                <a:latin typeface="宋体" panose="02010600030101010101" pitchFamily="2" charset="-122"/>
              </a:rPr>
              <a:t>左右</a:t>
            </a:r>
            <a:endParaRPr lang="zh-CN" altLang="en-US" sz="2200" b="1">
              <a:latin typeface="宋体" panose="02010600030101010101" pitchFamily="2" charset="-122"/>
            </a:endParaRPr>
          </a:p>
        </p:txBody>
      </p:sp>
      <p:sp>
        <p:nvSpPr>
          <p:cNvPr id="27" name="TextBox 26"/>
          <p:cNvSpPr txBox="1"/>
          <p:nvPr/>
        </p:nvSpPr>
        <p:spPr>
          <a:xfrm>
            <a:off x="525963" y="3735388"/>
            <a:ext cx="3497262"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组词：</a:t>
            </a:r>
            <a:r>
              <a:rPr lang="zh-CN" altLang="en-US" sz="2200" b="1">
                <a:solidFill>
                  <a:srgbClr val="000000"/>
                </a:solidFill>
                <a:latin typeface="宋体" panose="02010600030101010101" pitchFamily="2" charset="-122"/>
              </a:rPr>
              <a:t>峻峭    陡峻</a:t>
            </a:r>
            <a:endParaRPr lang="zh-CN" altLang="en-US" sz="2200" b="1">
              <a:solidFill>
                <a:srgbClr val="000000"/>
              </a:solidFill>
              <a:latin typeface="宋体" panose="02010600030101010101" pitchFamily="2" charset="-122"/>
            </a:endParaRPr>
          </a:p>
        </p:txBody>
      </p:sp>
      <p:sp>
        <p:nvSpPr>
          <p:cNvPr id="30" name="TextBox 29"/>
          <p:cNvSpPr txBox="1"/>
          <p:nvPr/>
        </p:nvSpPr>
        <p:spPr>
          <a:xfrm>
            <a:off x="525963" y="4132263"/>
            <a:ext cx="4167187" cy="769937"/>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造句：</a:t>
            </a:r>
            <a:r>
              <a:rPr lang="zh-CN" altLang="en-US" sz="2200" b="1">
                <a:latin typeface="宋体" panose="02010600030101010101" pitchFamily="2" charset="-122"/>
              </a:rPr>
              <a:t>虽然形势十分严峻，但他</a:t>
            </a:r>
            <a:endParaRPr lang="en-US" altLang="zh-CN" sz="2200" b="1">
              <a:latin typeface="宋体" panose="02010600030101010101" pitchFamily="2" charset="-122"/>
            </a:endParaRPr>
          </a:p>
          <a:p>
            <a:pPr indent="903605"/>
            <a:r>
              <a:rPr lang="zh-CN" altLang="en-US" sz="2200" b="1">
                <a:latin typeface="宋体" panose="02010600030101010101" pitchFamily="2" charset="-122"/>
              </a:rPr>
              <a:t>却表现得非常镇定。</a:t>
            </a:r>
            <a:endParaRPr lang="zh-CN" altLang="en-US" sz="2200" b="1">
              <a:latin typeface="宋体" panose="02010600030101010101" pitchFamily="2" charset="-122"/>
            </a:endParaRPr>
          </a:p>
        </p:txBody>
      </p:sp>
      <p:sp>
        <p:nvSpPr>
          <p:cNvPr id="31" name="TextBox 30"/>
          <p:cNvSpPr txBox="1"/>
          <p:nvPr/>
        </p:nvSpPr>
        <p:spPr>
          <a:xfrm>
            <a:off x="525963" y="3348038"/>
            <a:ext cx="2905125"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音序：</a:t>
            </a:r>
            <a:r>
              <a:rPr lang="en-US" altLang="zh-CN" sz="2200" b="1">
                <a:latin typeface="宋体" panose="02010600030101010101" pitchFamily="2" charset="-122"/>
              </a:rPr>
              <a:t>J  </a:t>
            </a:r>
            <a:r>
              <a:rPr lang="zh-CN" altLang="en-US" sz="2200" b="1">
                <a:solidFill>
                  <a:srgbClr val="0000FF"/>
                </a:solidFill>
                <a:latin typeface="宋体" panose="02010600030101010101" pitchFamily="2" charset="-122"/>
              </a:rPr>
              <a:t>部首：</a:t>
            </a:r>
            <a:r>
              <a:rPr lang="zh-CN" altLang="en-US" sz="2200" b="1">
                <a:latin typeface="宋体" panose="02010600030101010101" pitchFamily="2" charset="-122"/>
              </a:rPr>
              <a:t>山</a:t>
            </a:r>
            <a:endParaRPr lang="zh-CN" altLang="en-US" sz="22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3" name="圆角矩形 32"/>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9"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grpSp>
        <p:nvGrpSpPr>
          <p:cNvPr id="18" name="组合 17"/>
          <p:cNvGrpSpPr/>
          <p:nvPr/>
        </p:nvGrpSpPr>
        <p:grpSpPr>
          <a:xfrm>
            <a:off x="5324738" y="3654425"/>
            <a:ext cx="3619500" cy="1061829"/>
            <a:chOff x="5324738" y="3654425"/>
            <a:chExt cx="3619500" cy="1061829"/>
          </a:xfrm>
        </p:grpSpPr>
        <p:sp>
          <p:nvSpPr>
            <p:cNvPr id="23" name="矩形 2"/>
            <p:cNvSpPr>
              <a:spLocks noChangeArrowheads="1"/>
            </p:cNvSpPr>
            <p:nvPr/>
          </p:nvSpPr>
          <p:spPr bwMode="auto">
            <a:xfrm>
              <a:off x="5324738" y="3654425"/>
              <a:ext cx="3619500" cy="106182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vl="0">
                <a:defRPr/>
              </a:pPr>
              <a:r>
                <a:rPr kumimoji="0" lang="zh-CN" altLang="en-US" sz="2100" b="1" i="0" u="none" strike="noStrike" kern="1200" cap="none" spc="0" normalizeH="0" baseline="0" noProof="0">
                  <a:ln>
                    <a:noFill/>
                  </a:ln>
                  <a:solidFill>
                    <a:srgbClr val="0000FF"/>
                  </a:solidFill>
                  <a:effectLst/>
                  <a:uLnTx/>
                  <a:uFillTx/>
                  <a:latin typeface="宋体" panose="02010600030101010101" pitchFamily="2" charset="-122"/>
                </a:rPr>
                <a:t>书写指导：</a:t>
              </a:r>
              <a:r>
                <a:rPr lang="zh-CN" altLang="en-US" sz="2100" b="1">
                  <a:solidFill>
                    <a:schemeClr val="tx1"/>
                  </a:solidFill>
                  <a:latin typeface="宋体" panose="02010600030101010101" pitchFamily="2" charset="-122"/>
                </a:rPr>
                <a:t>“ 山” 第二笔为竖提，“  ” 第二笔不出头，最后一笔捺收尾要有力。</a:t>
              </a:r>
              <a:endParaRPr kumimoji="0" lang="zh-CN" altLang="en-US" sz="2100" b="1" i="0" u="none" strike="noStrike" kern="1200" cap="none" spc="0" normalizeH="0" baseline="0" noProof="0">
                <a:ln>
                  <a:noFill/>
                </a:ln>
                <a:solidFill>
                  <a:schemeClr val="tx1"/>
                </a:solidFill>
                <a:effectLst/>
                <a:uLnTx/>
                <a:uFillTx/>
                <a:latin typeface="宋体" panose="02010600030101010101" pitchFamily="2" charset="-122"/>
              </a:endParaRPr>
            </a:p>
          </p:txBody>
        </p:sp>
        <p:pic>
          <p:nvPicPr>
            <p:cNvPr id="3073" name="Picture 1" descr="C:\Users\Administrator\AppData\Roaming\Tencent\Users\1061713465\QQ\WinTemp\RichOle\O6Y`YBCWV)%8DSW[~_QPI`K.png"/>
            <p:cNvPicPr>
              <a:picLocks noChangeAspect="1" noChangeArrowheads="1"/>
            </p:cNvPicPr>
            <p:nvPr/>
          </p:nvPicPr>
          <p:blipFill>
            <a:blip r:embed="rId3" cstate="email">
              <a:clrChange>
                <a:clrFrom>
                  <a:srgbClr val="FFFFFF"/>
                </a:clrFrom>
                <a:clrTo>
                  <a:srgbClr val="FFFFFF">
                    <a:alpha val="0"/>
                  </a:srgbClr>
                </a:clrTo>
              </a:clrChange>
            </a:blip>
            <a:stretch>
              <a:fillRect/>
            </a:stretch>
          </p:blipFill>
          <p:spPr bwMode="auto">
            <a:xfrm>
              <a:off x="6706013" y="4046776"/>
              <a:ext cx="342141" cy="358967"/>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Freeform 6"/>
          <p:cNvSpPr/>
          <p:nvPr/>
        </p:nvSpPr>
        <p:spPr bwMode="auto">
          <a:xfrm>
            <a:off x="6568694" y="1739466"/>
            <a:ext cx="596900" cy="533400"/>
          </a:xfrm>
          <a:custGeom>
            <a:avLst/>
            <a:gdLst>
              <a:gd name="T0" fmla="*/ 101 w 1127"/>
              <a:gd name="T1" fmla="*/ 730 h 1007"/>
              <a:gd name="T2" fmla="*/ 152 w 1127"/>
              <a:gd name="T3" fmla="*/ 687 h 1007"/>
              <a:gd name="T4" fmla="*/ 209 w 1127"/>
              <a:gd name="T5" fmla="*/ 625 h 1007"/>
              <a:gd name="T6" fmla="*/ 274 w 1127"/>
              <a:gd name="T7" fmla="*/ 549 h 1007"/>
              <a:gd name="T8" fmla="*/ 339 w 1127"/>
              <a:gd name="T9" fmla="*/ 462 h 1007"/>
              <a:gd name="T10" fmla="*/ 401 w 1127"/>
              <a:gd name="T11" fmla="*/ 366 h 1007"/>
              <a:gd name="T12" fmla="*/ 461 w 1127"/>
              <a:gd name="T13" fmla="*/ 264 h 1007"/>
              <a:gd name="T14" fmla="*/ 502 w 1127"/>
              <a:gd name="T15" fmla="*/ 179 h 1007"/>
              <a:gd name="T16" fmla="*/ 519 w 1127"/>
              <a:gd name="T17" fmla="*/ 118 h 1007"/>
              <a:gd name="T18" fmla="*/ 512 w 1127"/>
              <a:gd name="T19" fmla="*/ 81 h 1007"/>
              <a:gd name="T20" fmla="*/ 506 w 1127"/>
              <a:gd name="T21" fmla="*/ 54 h 1007"/>
              <a:gd name="T22" fmla="*/ 515 w 1127"/>
              <a:gd name="T23" fmla="*/ 31 h 1007"/>
              <a:gd name="T24" fmla="*/ 536 w 1127"/>
              <a:gd name="T25" fmla="*/ 10 h 1007"/>
              <a:gd name="T26" fmla="*/ 568 w 1127"/>
              <a:gd name="T27" fmla="*/ 0 h 1007"/>
              <a:gd name="T28" fmla="*/ 605 w 1127"/>
              <a:gd name="T29" fmla="*/ 5 h 1007"/>
              <a:gd name="T30" fmla="*/ 648 w 1127"/>
              <a:gd name="T31" fmla="*/ 23 h 1007"/>
              <a:gd name="T32" fmla="*/ 725 w 1127"/>
              <a:gd name="T33" fmla="*/ 72 h 1007"/>
              <a:gd name="T34" fmla="*/ 778 w 1127"/>
              <a:gd name="T35" fmla="*/ 118 h 1007"/>
              <a:gd name="T36" fmla="*/ 803 w 1127"/>
              <a:gd name="T37" fmla="*/ 167 h 1007"/>
              <a:gd name="T38" fmla="*/ 803 w 1127"/>
              <a:gd name="T39" fmla="*/ 198 h 1007"/>
              <a:gd name="T40" fmla="*/ 790 w 1127"/>
              <a:gd name="T41" fmla="*/ 221 h 1007"/>
              <a:gd name="T42" fmla="*/ 765 w 1127"/>
              <a:gd name="T43" fmla="*/ 255 h 1007"/>
              <a:gd name="T44" fmla="*/ 729 w 1127"/>
              <a:gd name="T45" fmla="*/ 300 h 1007"/>
              <a:gd name="T46" fmla="*/ 680 w 1127"/>
              <a:gd name="T47" fmla="*/ 356 h 1007"/>
              <a:gd name="T48" fmla="*/ 621 w 1127"/>
              <a:gd name="T49" fmla="*/ 421 h 1007"/>
              <a:gd name="T50" fmla="*/ 551 w 1127"/>
              <a:gd name="T51" fmla="*/ 496 h 1007"/>
              <a:gd name="T52" fmla="*/ 484 w 1127"/>
              <a:gd name="T53" fmla="*/ 565 h 1007"/>
              <a:gd name="T54" fmla="*/ 431 w 1127"/>
              <a:gd name="T55" fmla="*/ 622 h 1007"/>
              <a:gd name="T56" fmla="*/ 388 w 1127"/>
              <a:gd name="T57" fmla="*/ 668 h 1007"/>
              <a:gd name="T58" fmla="*/ 358 w 1127"/>
              <a:gd name="T59" fmla="*/ 701 h 1007"/>
              <a:gd name="T60" fmla="*/ 340 w 1127"/>
              <a:gd name="T61" fmla="*/ 723 h 1007"/>
              <a:gd name="T62" fmla="*/ 335 w 1127"/>
              <a:gd name="T63" fmla="*/ 733 h 1007"/>
              <a:gd name="T64" fmla="*/ 340 w 1127"/>
              <a:gd name="T65" fmla="*/ 733 h 1007"/>
              <a:gd name="T66" fmla="*/ 358 w 1127"/>
              <a:gd name="T67" fmla="*/ 732 h 1007"/>
              <a:gd name="T68" fmla="*/ 386 w 1127"/>
              <a:gd name="T69" fmla="*/ 727 h 1007"/>
              <a:gd name="T70" fmla="*/ 428 w 1127"/>
              <a:gd name="T71" fmla="*/ 722 h 1007"/>
              <a:gd name="T72" fmla="*/ 481 w 1127"/>
              <a:gd name="T73" fmla="*/ 716 h 1007"/>
              <a:gd name="T74" fmla="*/ 545 w 1127"/>
              <a:gd name="T75" fmla="*/ 706 h 1007"/>
              <a:gd name="T76" fmla="*/ 836 w 1127"/>
              <a:gd name="T77" fmla="*/ 668 h 1007"/>
              <a:gd name="T78" fmla="*/ 1127 w 1127"/>
              <a:gd name="T79" fmla="*/ 753 h 1007"/>
              <a:gd name="T80" fmla="*/ 902 w 1127"/>
              <a:gd name="T81" fmla="*/ 801 h 1007"/>
              <a:gd name="T82" fmla="*/ 710 w 1127"/>
              <a:gd name="T83" fmla="*/ 843 h 1007"/>
              <a:gd name="T84" fmla="*/ 553 w 1127"/>
              <a:gd name="T85" fmla="*/ 879 h 1007"/>
              <a:gd name="T86" fmla="*/ 430 w 1127"/>
              <a:gd name="T87" fmla="*/ 910 h 1007"/>
              <a:gd name="T88" fmla="*/ 339 w 1127"/>
              <a:gd name="T89" fmla="*/ 933 h 1007"/>
              <a:gd name="T90" fmla="*/ 283 w 1127"/>
              <a:gd name="T91" fmla="*/ 952 h 1007"/>
              <a:gd name="T92" fmla="*/ 212 w 1127"/>
              <a:gd name="T93" fmla="*/ 985 h 1007"/>
              <a:gd name="T94" fmla="*/ 144 w 1127"/>
              <a:gd name="T95" fmla="*/ 1007 h 1007"/>
              <a:gd name="T96" fmla="*/ 117 w 1127"/>
              <a:gd name="T97" fmla="*/ 1004 h 1007"/>
              <a:gd name="T98" fmla="*/ 88 w 1127"/>
              <a:gd name="T99" fmla="*/ 988 h 1007"/>
              <a:gd name="T100" fmla="*/ 57 w 1127"/>
              <a:gd name="T101" fmla="*/ 956 h 1007"/>
              <a:gd name="T102" fmla="*/ 29 w 1127"/>
              <a:gd name="T103" fmla="*/ 919 h 1007"/>
              <a:gd name="T104" fmla="*/ 10 w 1127"/>
              <a:gd name="T105" fmla="*/ 881 h 1007"/>
              <a:gd name="T106" fmla="*/ 2 w 1127"/>
              <a:gd name="T107" fmla="*/ 848 h 1007"/>
              <a:gd name="T108" fmla="*/ 3 w 1127"/>
              <a:gd name="T109" fmla="*/ 817 h 1007"/>
              <a:gd name="T110" fmla="*/ 16 w 1127"/>
              <a:gd name="T111" fmla="*/ 789 h 1007"/>
              <a:gd name="T112" fmla="*/ 44 w 1127"/>
              <a:gd name="T113" fmla="*/ 765 h 1007"/>
              <a:gd name="T114" fmla="*/ 65 w 1127"/>
              <a:gd name="T115" fmla="*/ 752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7" h="1006">
                <a:moveTo>
                  <a:pt x="65" y="752"/>
                </a:moveTo>
                <a:lnTo>
                  <a:pt x="74" y="748"/>
                </a:lnTo>
                <a:lnTo>
                  <a:pt x="82" y="742"/>
                </a:lnTo>
                <a:lnTo>
                  <a:pt x="91" y="736"/>
                </a:lnTo>
                <a:lnTo>
                  <a:pt x="101" y="730"/>
                </a:lnTo>
                <a:lnTo>
                  <a:pt x="110" y="723"/>
                </a:lnTo>
                <a:lnTo>
                  <a:pt x="120" y="714"/>
                </a:lnTo>
                <a:lnTo>
                  <a:pt x="130" y="706"/>
                </a:lnTo>
                <a:lnTo>
                  <a:pt x="142" y="697"/>
                </a:lnTo>
                <a:lnTo>
                  <a:pt x="152" y="687"/>
                </a:lnTo>
                <a:lnTo>
                  <a:pt x="163" y="676"/>
                </a:lnTo>
                <a:lnTo>
                  <a:pt x="175" y="664"/>
                </a:lnTo>
                <a:lnTo>
                  <a:pt x="186" y="653"/>
                </a:lnTo>
                <a:lnTo>
                  <a:pt x="198" y="640"/>
                </a:lnTo>
                <a:lnTo>
                  <a:pt x="209" y="625"/>
                </a:lnTo>
                <a:lnTo>
                  <a:pt x="222" y="611"/>
                </a:lnTo>
                <a:lnTo>
                  <a:pt x="235" y="596"/>
                </a:lnTo>
                <a:lnTo>
                  <a:pt x="248" y="581"/>
                </a:lnTo>
                <a:lnTo>
                  <a:pt x="261" y="565"/>
                </a:lnTo>
                <a:lnTo>
                  <a:pt x="274" y="549"/>
                </a:lnTo>
                <a:lnTo>
                  <a:pt x="287" y="533"/>
                </a:lnTo>
                <a:lnTo>
                  <a:pt x="300" y="516"/>
                </a:lnTo>
                <a:lnTo>
                  <a:pt x="313" y="498"/>
                </a:lnTo>
                <a:lnTo>
                  <a:pt x="326" y="481"/>
                </a:lnTo>
                <a:lnTo>
                  <a:pt x="339" y="462"/>
                </a:lnTo>
                <a:lnTo>
                  <a:pt x="352" y="444"/>
                </a:lnTo>
                <a:lnTo>
                  <a:pt x="365" y="425"/>
                </a:lnTo>
                <a:lnTo>
                  <a:pt x="376" y="406"/>
                </a:lnTo>
                <a:lnTo>
                  <a:pt x="389" y="386"/>
                </a:lnTo>
                <a:lnTo>
                  <a:pt x="401" y="366"/>
                </a:lnTo>
                <a:lnTo>
                  <a:pt x="414" y="346"/>
                </a:lnTo>
                <a:lnTo>
                  <a:pt x="427" y="326"/>
                </a:lnTo>
                <a:lnTo>
                  <a:pt x="438" y="304"/>
                </a:lnTo>
                <a:lnTo>
                  <a:pt x="450" y="284"/>
                </a:lnTo>
                <a:lnTo>
                  <a:pt x="461" y="264"/>
                </a:lnTo>
                <a:lnTo>
                  <a:pt x="471" y="245"/>
                </a:lnTo>
                <a:lnTo>
                  <a:pt x="480" y="226"/>
                </a:lnTo>
                <a:lnTo>
                  <a:pt x="489" y="209"/>
                </a:lnTo>
                <a:lnTo>
                  <a:pt x="496" y="193"/>
                </a:lnTo>
                <a:lnTo>
                  <a:pt x="502" y="179"/>
                </a:lnTo>
                <a:lnTo>
                  <a:pt x="507" y="164"/>
                </a:lnTo>
                <a:lnTo>
                  <a:pt x="512" y="151"/>
                </a:lnTo>
                <a:lnTo>
                  <a:pt x="515" y="140"/>
                </a:lnTo>
                <a:lnTo>
                  <a:pt x="517" y="128"/>
                </a:lnTo>
                <a:lnTo>
                  <a:pt x="519" y="118"/>
                </a:lnTo>
                <a:lnTo>
                  <a:pt x="519" y="108"/>
                </a:lnTo>
                <a:lnTo>
                  <a:pt x="519" y="101"/>
                </a:lnTo>
                <a:lnTo>
                  <a:pt x="517" y="92"/>
                </a:lnTo>
                <a:lnTo>
                  <a:pt x="515" y="87"/>
                </a:lnTo>
                <a:lnTo>
                  <a:pt x="512" y="81"/>
                </a:lnTo>
                <a:lnTo>
                  <a:pt x="510" y="75"/>
                </a:lnTo>
                <a:lnTo>
                  <a:pt x="509" y="69"/>
                </a:lnTo>
                <a:lnTo>
                  <a:pt x="507" y="64"/>
                </a:lnTo>
                <a:lnTo>
                  <a:pt x="506" y="59"/>
                </a:lnTo>
                <a:lnTo>
                  <a:pt x="506" y="54"/>
                </a:lnTo>
                <a:lnTo>
                  <a:pt x="507" y="49"/>
                </a:lnTo>
                <a:lnTo>
                  <a:pt x="509" y="45"/>
                </a:lnTo>
                <a:lnTo>
                  <a:pt x="510" y="39"/>
                </a:lnTo>
                <a:lnTo>
                  <a:pt x="512" y="35"/>
                </a:lnTo>
                <a:lnTo>
                  <a:pt x="515" y="31"/>
                </a:lnTo>
                <a:lnTo>
                  <a:pt x="517" y="26"/>
                </a:lnTo>
                <a:lnTo>
                  <a:pt x="522" y="22"/>
                </a:lnTo>
                <a:lnTo>
                  <a:pt x="526" y="18"/>
                </a:lnTo>
                <a:lnTo>
                  <a:pt x="530" y="15"/>
                </a:lnTo>
                <a:lnTo>
                  <a:pt x="536" y="10"/>
                </a:lnTo>
                <a:lnTo>
                  <a:pt x="542" y="8"/>
                </a:lnTo>
                <a:lnTo>
                  <a:pt x="548" y="5"/>
                </a:lnTo>
                <a:lnTo>
                  <a:pt x="555" y="3"/>
                </a:lnTo>
                <a:lnTo>
                  <a:pt x="561" y="0"/>
                </a:lnTo>
                <a:lnTo>
                  <a:pt x="568" y="0"/>
                </a:lnTo>
                <a:lnTo>
                  <a:pt x="575" y="0"/>
                </a:lnTo>
                <a:lnTo>
                  <a:pt x="582" y="0"/>
                </a:lnTo>
                <a:lnTo>
                  <a:pt x="589" y="0"/>
                </a:lnTo>
                <a:lnTo>
                  <a:pt x="597" y="2"/>
                </a:lnTo>
                <a:lnTo>
                  <a:pt x="605" y="5"/>
                </a:lnTo>
                <a:lnTo>
                  <a:pt x="614" y="8"/>
                </a:lnTo>
                <a:lnTo>
                  <a:pt x="623" y="10"/>
                </a:lnTo>
                <a:lnTo>
                  <a:pt x="631" y="15"/>
                </a:lnTo>
                <a:lnTo>
                  <a:pt x="640" y="19"/>
                </a:lnTo>
                <a:lnTo>
                  <a:pt x="648" y="23"/>
                </a:lnTo>
                <a:lnTo>
                  <a:pt x="659" y="29"/>
                </a:lnTo>
                <a:lnTo>
                  <a:pt x="677" y="41"/>
                </a:lnTo>
                <a:lnTo>
                  <a:pt x="695" y="51"/>
                </a:lnTo>
                <a:lnTo>
                  <a:pt x="710" y="62"/>
                </a:lnTo>
                <a:lnTo>
                  <a:pt x="725" y="72"/>
                </a:lnTo>
                <a:lnTo>
                  <a:pt x="738" y="82"/>
                </a:lnTo>
                <a:lnTo>
                  <a:pt x="749" y="91"/>
                </a:lnTo>
                <a:lnTo>
                  <a:pt x="761" y="101"/>
                </a:lnTo>
                <a:lnTo>
                  <a:pt x="769" y="110"/>
                </a:lnTo>
                <a:lnTo>
                  <a:pt x="778" y="118"/>
                </a:lnTo>
                <a:lnTo>
                  <a:pt x="785" y="128"/>
                </a:lnTo>
                <a:lnTo>
                  <a:pt x="791" y="137"/>
                </a:lnTo>
                <a:lnTo>
                  <a:pt x="795" y="147"/>
                </a:lnTo>
                <a:lnTo>
                  <a:pt x="800" y="157"/>
                </a:lnTo>
                <a:lnTo>
                  <a:pt x="803" y="167"/>
                </a:lnTo>
                <a:lnTo>
                  <a:pt x="804" y="177"/>
                </a:lnTo>
                <a:lnTo>
                  <a:pt x="804" y="187"/>
                </a:lnTo>
                <a:lnTo>
                  <a:pt x="804" y="190"/>
                </a:lnTo>
                <a:lnTo>
                  <a:pt x="803" y="193"/>
                </a:lnTo>
                <a:lnTo>
                  <a:pt x="803" y="198"/>
                </a:lnTo>
                <a:lnTo>
                  <a:pt x="800" y="200"/>
                </a:lnTo>
                <a:lnTo>
                  <a:pt x="798" y="206"/>
                </a:lnTo>
                <a:lnTo>
                  <a:pt x="795" y="211"/>
                </a:lnTo>
                <a:lnTo>
                  <a:pt x="792" y="216"/>
                </a:lnTo>
                <a:lnTo>
                  <a:pt x="790" y="221"/>
                </a:lnTo>
                <a:lnTo>
                  <a:pt x="785" y="228"/>
                </a:lnTo>
                <a:lnTo>
                  <a:pt x="781" y="234"/>
                </a:lnTo>
                <a:lnTo>
                  <a:pt x="775" y="241"/>
                </a:lnTo>
                <a:lnTo>
                  <a:pt x="771" y="248"/>
                </a:lnTo>
                <a:lnTo>
                  <a:pt x="765" y="255"/>
                </a:lnTo>
                <a:lnTo>
                  <a:pt x="758" y="264"/>
                </a:lnTo>
                <a:lnTo>
                  <a:pt x="752" y="272"/>
                </a:lnTo>
                <a:lnTo>
                  <a:pt x="745" y="281"/>
                </a:lnTo>
                <a:lnTo>
                  <a:pt x="736" y="291"/>
                </a:lnTo>
                <a:lnTo>
                  <a:pt x="729" y="300"/>
                </a:lnTo>
                <a:lnTo>
                  <a:pt x="720" y="310"/>
                </a:lnTo>
                <a:lnTo>
                  <a:pt x="710" y="321"/>
                </a:lnTo>
                <a:lnTo>
                  <a:pt x="702" y="331"/>
                </a:lnTo>
                <a:lnTo>
                  <a:pt x="692" y="343"/>
                </a:lnTo>
                <a:lnTo>
                  <a:pt x="680" y="356"/>
                </a:lnTo>
                <a:lnTo>
                  <a:pt x="670" y="367"/>
                </a:lnTo>
                <a:lnTo>
                  <a:pt x="659" y="380"/>
                </a:lnTo>
                <a:lnTo>
                  <a:pt x="647" y="393"/>
                </a:lnTo>
                <a:lnTo>
                  <a:pt x="634" y="406"/>
                </a:lnTo>
                <a:lnTo>
                  <a:pt x="621" y="421"/>
                </a:lnTo>
                <a:lnTo>
                  <a:pt x="608" y="435"/>
                </a:lnTo>
                <a:lnTo>
                  <a:pt x="594" y="450"/>
                </a:lnTo>
                <a:lnTo>
                  <a:pt x="579" y="464"/>
                </a:lnTo>
                <a:lnTo>
                  <a:pt x="565" y="480"/>
                </a:lnTo>
                <a:lnTo>
                  <a:pt x="551" y="496"/>
                </a:lnTo>
                <a:lnTo>
                  <a:pt x="536" y="510"/>
                </a:lnTo>
                <a:lnTo>
                  <a:pt x="523" y="524"/>
                </a:lnTo>
                <a:lnTo>
                  <a:pt x="509" y="539"/>
                </a:lnTo>
                <a:lnTo>
                  <a:pt x="497" y="552"/>
                </a:lnTo>
                <a:lnTo>
                  <a:pt x="484" y="565"/>
                </a:lnTo>
                <a:lnTo>
                  <a:pt x="473" y="578"/>
                </a:lnTo>
                <a:lnTo>
                  <a:pt x="461" y="589"/>
                </a:lnTo>
                <a:lnTo>
                  <a:pt x="451" y="601"/>
                </a:lnTo>
                <a:lnTo>
                  <a:pt x="440" y="612"/>
                </a:lnTo>
                <a:lnTo>
                  <a:pt x="431" y="622"/>
                </a:lnTo>
                <a:lnTo>
                  <a:pt x="421" y="632"/>
                </a:lnTo>
                <a:lnTo>
                  <a:pt x="412" y="642"/>
                </a:lnTo>
                <a:lnTo>
                  <a:pt x="404" y="651"/>
                </a:lnTo>
                <a:lnTo>
                  <a:pt x="395" y="660"/>
                </a:lnTo>
                <a:lnTo>
                  <a:pt x="388" y="668"/>
                </a:lnTo>
                <a:lnTo>
                  <a:pt x="381" y="676"/>
                </a:lnTo>
                <a:lnTo>
                  <a:pt x="375" y="683"/>
                </a:lnTo>
                <a:lnTo>
                  <a:pt x="369" y="690"/>
                </a:lnTo>
                <a:lnTo>
                  <a:pt x="363" y="696"/>
                </a:lnTo>
                <a:lnTo>
                  <a:pt x="358" y="701"/>
                </a:lnTo>
                <a:lnTo>
                  <a:pt x="353" y="707"/>
                </a:lnTo>
                <a:lnTo>
                  <a:pt x="349" y="712"/>
                </a:lnTo>
                <a:lnTo>
                  <a:pt x="346" y="716"/>
                </a:lnTo>
                <a:lnTo>
                  <a:pt x="343" y="720"/>
                </a:lnTo>
                <a:lnTo>
                  <a:pt x="340" y="723"/>
                </a:lnTo>
                <a:lnTo>
                  <a:pt x="337" y="726"/>
                </a:lnTo>
                <a:lnTo>
                  <a:pt x="336" y="729"/>
                </a:lnTo>
                <a:lnTo>
                  <a:pt x="335" y="730"/>
                </a:lnTo>
                <a:lnTo>
                  <a:pt x="335" y="732"/>
                </a:lnTo>
                <a:lnTo>
                  <a:pt x="335" y="733"/>
                </a:lnTo>
                <a:lnTo>
                  <a:pt x="335" y="733"/>
                </a:lnTo>
                <a:lnTo>
                  <a:pt x="335" y="733"/>
                </a:lnTo>
                <a:lnTo>
                  <a:pt x="336" y="733"/>
                </a:lnTo>
                <a:lnTo>
                  <a:pt x="337" y="733"/>
                </a:lnTo>
                <a:lnTo>
                  <a:pt x="340" y="733"/>
                </a:lnTo>
                <a:lnTo>
                  <a:pt x="343" y="733"/>
                </a:lnTo>
                <a:lnTo>
                  <a:pt x="346" y="733"/>
                </a:lnTo>
                <a:lnTo>
                  <a:pt x="349" y="732"/>
                </a:lnTo>
                <a:lnTo>
                  <a:pt x="353" y="732"/>
                </a:lnTo>
                <a:lnTo>
                  <a:pt x="358" y="732"/>
                </a:lnTo>
                <a:lnTo>
                  <a:pt x="362" y="730"/>
                </a:lnTo>
                <a:lnTo>
                  <a:pt x="368" y="730"/>
                </a:lnTo>
                <a:lnTo>
                  <a:pt x="373" y="729"/>
                </a:lnTo>
                <a:lnTo>
                  <a:pt x="381" y="729"/>
                </a:lnTo>
                <a:lnTo>
                  <a:pt x="386" y="727"/>
                </a:lnTo>
                <a:lnTo>
                  <a:pt x="395" y="727"/>
                </a:lnTo>
                <a:lnTo>
                  <a:pt x="402" y="726"/>
                </a:lnTo>
                <a:lnTo>
                  <a:pt x="411" y="724"/>
                </a:lnTo>
                <a:lnTo>
                  <a:pt x="419" y="723"/>
                </a:lnTo>
                <a:lnTo>
                  <a:pt x="428" y="722"/>
                </a:lnTo>
                <a:lnTo>
                  <a:pt x="438" y="722"/>
                </a:lnTo>
                <a:lnTo>
                  <a:pt x="448" y="720"/>
                </a:lnTo>
                <a:lnTo>
                  <a:pt x="458" y="719"/>
                </a:lnTo>
                <a:lnTo>
                  <a:pt x="470" y="717"/>
                </a:lnTo>
                <a:lnTo>
                  <a:pt x="481" y="716"/>
                </a:lnTo>
                <a:lnTo>
                  <a:pt x="493" y="713"/>
                </a:lnTo>
                <a:lnTo>
                  <a:pt x="506" y="712"/>
                </a:lnTo>
                <a:lnTo>
                  <a:pt x="519" y="710"/>
                </a:lnTo>
                <a:lnTo>
                  <a:pt x="532" y="709"/>
                </a:lnTo>
                <a:lnTo>
                  <a:pt x="545" y="706"/>
                </a:lnTo>
                <a:lnTo>
                  <a:pt x="559" y="704"/>
                </a:lnTo>
                <a:lnTo>
                  <a:pt x="574" y="701"/>
                </a:lnTo>
                <a:lnTo>
                  <a:pt x="589" y="700"/>
                </a:lnTo>
                <a:lnTo>
                  <a:pt x="713" y="683"/>
                </a:lnTo>
                <a:lnTo>
                  <a:pt x="836" y="668"/>
                </a:lnTo>
                <a:lnTo>
                  <a:pt x="896" y="660"/>
                </a:lnTo>
                <a:lnTo>
                  <a:pt x="957" y="653"/>
                </a:lnTo>
                <a:lnTo>
                  <a:pt x="1017" y="647"/>
                </a:lnTo>
                <a:lnTo>
                  <a:pt x="1076" y="640"/>
                </a:lnTo>
                <a:lnTo>
                  <a:pt x="1127" y="753"/>
                </a:lnTo>
                <a:lnTo>
                  <a:pt x="1079" y="763"/>
                </a:lnTo>
                <a:lnTo>
                  <a:pt x="1033" y="773"/>
                </a:lnTo>
                <a:lnTo>
                  <a:pt x="988" y="782"/>
                </a:lnTo>
                <a:lnTo>
                  <a:pt x="944" y="792"/>
                </a:lnTo>
                <a:lnTo>
                  <a:pt x="902" y="801"/>
                </a:lnTo>
                <a:lnTo>
                  <a:pt x="862" y="809"/>
                </a:lnTo>
                <a:lnTo>
                  <a:pt x="821" y="818"/>
                </a:lnTo>
                <a:lnTo>
                  <a:pt x="784" y="827"/>
                </a:lnTo>
                <a:lnTo>
                  <a:pt x="746" y="835"/>
                </a:lnTo>
                <a:lnTo>
                  <a:pt x="710" y="843"/>
                </a:lnTo>
                <a:lnTo>
                  <a:pt x="677" y="851"/>
                </a:lnTo>
                <a:lnTo>
                  <a:pt x="644" y="858"/>
                </a:lnTo>
                <a:lnTo>
                  <a:pt x="612" y="866"/>
                </a:lnTo>
                <a:lnTo>
                  <a:pt x="582" y="873"/>
                </a:lnTo>
                <a:lnTo>
                  <a:pt x="553" y="879"/>
                </a:lnTo>
                <a:lnTo>
                  <a:pt x="526" y="886"/>
                </a:lnTo>
                <a:lnTo>
                  <a:pt x="500" y="891"/>
                </a:lnTo>
                <a:lnTo>
                  <a:pt x="476" y="899"/>
                </a:lnTo>
                <a:lnTo>
                  <a:pt x="451" y="904"/>
                </a:lnTo>
                <a:lnTo>
                  <a:pt x="430" y="910"/>
                </a:lnTo>
                <a:lnTo>
                  <a:pt x="409" y="915"/>
                </a:lnTo>
                <a:lnTo>
                  <a:pt x="389" y="920"/>
                </a:lnTo>
                <a:lnTo>
                  <a:pt x="372" y="925"/>
                </a:lnTo>
                <a:lnTo>
                  <a:pt x="355" y="929"/>
                </a:lnTo>
                <a:lnTo>
                  <a:pt x="339" y="933"/>
                </a:lnTo>
                <a:lnTo>
                  <a:pt x="326" y="938"/>
                </a:lnTo>
                <a:lnTo>
                  <a:pt x="313" y="942"/>
                </a:lnTo>
                <a:lnTo>
                  <a:pt x="301" y="946"/>
                </a:lnTo>
                <a:lnTo>
                  <a:pt x="291" y="949"/>
                </a:lnTo>
                <a:lnTo>
                  <a:pt x="283" y="952"/>
                </a:lnTo>
                <a:lnTo>
                  <a:pt x="275" y="955"/>
                </a:lnTo>
                <a:lnTo>
                  <a:pt x="270" y="958"/>
                </a:lnTo>
                <a:lnTo>
                  <a:pt x="250" y="968"/>
                </a:lnTo>
                <a:lnTo>
                  <a:pt x="231" y="976"/>
                </a:lnTo>
                <a:lnTo>
                  <a:pt x="212" y="985"/>
                </a:lnTo>
                <a:lnTo>
                  <a:pt x="196" y="991"/>
                </a:lnTo>
                <a:lnTo>
                  <a:pt x="182" y="997"/>
                </a:lnTo>
                <a:lnTo>
                  <a:pt x="167" y="1001"/>
                </a:lnTo>
                <a:lnTo>
                  <a:pt x="156" y="1005"/>
                </a:lnTo>
                <a:lnTo>
                  <a:pt x="144" y="1007"/>
                </a:lnTo>
                <a:lnTo>
                  <a:pt x="139" y="1007"/>
                </a:lnTo>
                <a:lnTo>
                  <a:pt x="133" y="1007"/>
                </a:lnTo>
                <a:lnTo>
                  <a:pt x="129" y="1007"/>
                </a:lnTo>
                <a:lnTo>
                  <a:pt x="123" y="1005"/>
                </a:lnTo>
                <a:lnTo>
                  <a:pt x="117" y="1004"/>
                </a:lnTo>
                <a:lnTo>
                  <a:pt x="111" y="1002"/>
                </a:lnTo>
                <a:lnTo>
                  <a:pt x="106" y="999"/>
                </a:lnTo>
                <a:lnTo>
                  <a:pt x="100" y="995"/>
                </a:lnTo>
                <a:lnTo>
                  <a:pt x="94" y="992"/>
                </a:lnTo>
                <a:lnTo>
                  <a:pt x="88" y="988"/>
                </a:lnTo>
                <a:lnTo>
                  <a:pt x="82" y="982"/>
                </a:lnTo>
                <a:lnTo>
                  <a:pt x="75" y="976"/>
                </a:lnTo>
                <a:lnTo>
                  <a:pt x="70" y="971"/>
                </a:lnTo>
                <a:lnTo>
                  <a:pt x="64" y="963"/>
                </a:lnTo>
                <a:lnTo>
                  <a:pt x="57" y="956"/>
                </a:lnTo>
                <a:lnTo>
                  <a:pt x="51" y="949"/>
                </a:lnTo>
                <a:lnTo>
                  <a:pt x="45" y="942"/>
                </a:lnTo>
                <a:lnTo>
                  <a:pt x="39" y="933"/>
                </a:lnTo>
                <a:lnTo>
                  <a:pt x="34" y="926"/>
                </a:lnTo>
                <a:lnTo>
                  <a:pt x="29" y="919"/>
                </a:lnTo>
                <a:lnTo>
                  <a:pt x="25" y="910"/>
                </a:lnTo>
                <a:lnTo>
                  <a:pt x="21" y="903"/>
                </a:lnTo>
                <a:lnTo>
                  <a:pt x="16" y="896"/>
                </a:lnTo>
                <a:lnTo>
                  <a:pt x="13" y="889"/>
                </a:lnTo>
                <a:lnTo>
                  <a:pt x="10" y="881"/>
                </a:lnTo>
                <a:lnTo>
                  <a:pt x="8" y="874"/>
                </a:lnTo>
                <a:lnTo>
                  <a:pt x="6" y="868"/>
                </a:lnTo>
                <a:lnTo>
                  <a:pt x="3" y="861"/>
                </a:lnTo>
                <a:lnTo>
                  <a:pt x="2" y="854"/>
                </a:lnTo>
                <a:lnTo>
                  <a:pt x="2" y="848"/>
                </a:lnTo>
                <a:lnTo>
                  <a:pt x="0" y="841"/>
                </a:lnTo>
                <a:lnTo>
                  <a:pt x="0" y="835"/>
                </a:lnTo>
                <a:lnTo>
                  <a:pt x="0" y="830"/>
                </a:lnTo>
                <a:lnTo>
                  <a:pt x="2" y="822"/>
                </a:lnTo>
                <a:lnTo>
                  <a:pt x="3" y="817"/>
                </a:lnTo>
                <a:lnTo>
                  <a:pt x="5" y="811"/>
                </a:lnTo>
                <a:lnTo>
                  <a:pt x="6" y="805"/>
                </a:lnTo>
                <a:lnTo>
                  <a:pt x="9" y="799"/>
                </a:lnTo>
                <a:lnTo>
                  <a:pt x="13" y="794"/>
                </a:lnTo>
                <a:lnTo>
                  <a:pt x="16" y="789"/>
                </a:lnTo>
                <a:lnTo>
                  <a:pt x="21" y="784"/>
                </a:lnTo>
                <a:lnTo>
                  <a:pt x="26" y="779"/>
                </a:lnTo>
                <a:lnTo>
                  <a:pt x="31" y="773"/>
                </a:lnTo>
                <a:lnTo>
                  <a:pt x="36" y="769"/>
                </a:lnTo>
                <a:lnTo>
                  <a:pt x="44" y="765"/>
                </a:lnTo>
                <a:lnTo>
                  <a:pt x="49" y="760"/>
                </a:lnTo>
                <a:lnTo>
                  <a:pt x="58" y="756"/>
                </a:lnTo>
                <a:lnTo>
                  <a:pt x="65" y="752"/>
                </a:lnTo>
                <a:lnTo>
                  <a:pt x="65" y="752"/>
                </a:lnTo>
                <a:lnTo>
                  <a:pt x="65" y="752"/>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9" name="Freeform 7"/>
          <p:cNvSpPr/>
          <p:nvPr/>
        </p:nvSpPr>
        <p:spPr bwMode="auto">
          <a:xfrm>
            <a:off x="6960807" y="1983941"/>
            <a:ext cx="266700" cy="222250"/>
          </a:xfrm>
          <a:custGeom>
            <a:avLst/>
            <a:gdLst>
              <a:gd name="T0" fmla="*/ 0 w 505"/>
              <a:gd name="T1" fmla="*/ 34 h 419"/>
              <a:gd name="T2" fmla="*/ 4 w 505"/>
              <a:gd name="T3" fmla="*/ 22 h 419"/>
              <a:gd name="T4" fmla="*/ 11 w 505"/>
              <a:gd name="T5" fmla="*/ 13 h 419"/>
              <a:gd name="T6" fmla="*/ 23 w 505"/>
              <a:gd name="T7" fmla="*/ 6 h 419"/>
              <a:gd name="T8" fmla="*/ 37 w 505"/>
              <a:gd name="T9" fmla="*/ 3 h 419"/>
              <a:gd name="T10" fmla="*/ 56 w 505"/>
              <a:gd name="T11" fmla="*/ 0 h 419"/>
              <a:gd name="T12" fmla="*/ 77 w 505"/>
              <a:gd name="T13" fmla="*/ 2 h 419"/>
              <a:gd name="T14" fmla="*/ 103 w 505"/>
              <a:gd name="T15" fmla="*/ 5 h 419"/>
              <a:gd name="T16" fmla="*/ 147 w 505"/>
              <a:gd name="T17" fmla="*/ 12 h 419"/>
              <a:gd name="T18" fmla="*/ 203 w 505"/>
              <a:gd name="T19" fmla="*/ 25 h 419"/>
              <a:gd name="T20" fmla="*/ 259 w 505"/>
              <a:gd name="T21" fmla="*/ 42 h 419"/>
              <a:gd name="T22" fmla="*/ 311 w 505"/>
              <a:gd name="T23" fmla="*/ 64 h 419"/>
              <a:gd name="T24" fmla="*/ 350 w 505"/>
              <a:gd name="T25" fmla="*/ 83 h 419"/>
              <a:gd name="T26" fmla="*/ 373 w 505"/>
              <a:gd name="T27" fmla="*/ 95 h 419"/>
              <a:gd name="T28" fmla="*/ 393 w 505"/>
              <a:gd name="T29" fmla="*/ 110 h 419"/>
              <a:gd name="T30" fmla="*/ 413 w 505"/>
              <a:gd name="T31" fmla="*/ 124 h 419"/>
              <a:gd name="T32" fmla="*/ 429 w 505"/>
              <a:gd name="T33" fmla="*/ 139 h 419"/>
              <a:gd name="T34" fmla="*/ 445 w 505"/>
              <a:gd name="T35" fmla="*/ 155 h 419"/>
              <a:gd name="T36" fmla="*/ 456 w 505"/>
              <a:gd name="T37" fmla="*/ 170 h 419"/>
              <a:gd name="T38" fmla="*/ 468 w 505"/>
              <a:gd name="T39" fmla="*/ 186 h 419"/>
              <a:gd name="T40" fmla="*/ 479 w 505"/>
              <a:gd name="T41" fmla="*/ 212 h 419"/>
              <a:gd name="T42" fmla="*/ 492 w 505"/>
              <a:gd name="T43" fmla="*/ 244 h 419"/>
              <a:gd name="T44" fmla="*/ 501 w 505"/>
              <a:gd name="T45" fmla="*/ 275 h 419"/>
              <a:gd name="T46" fmla="*/ 505 w 505"/>
              <a:gd name="T47" fmla="*/ 304 h 419"/>
              <a:gd name="T48" fmla="*/ 505 w 505"/>
              <a:gd name="T49" fmla="*/ 332 h 419"/>
              <a:gd name="T50" fmla="*/ 502 w 505"/>
              <a:gd name="T51" fmla="*/ 356 h 419"/>
              <a:gd name="T52" fmla="*/ 497 w 505"/>
              <a:gd name="T53" fmla="*/ 378 h 419"/>
              <a:gd name="T54" fmla="*/ 489 w 505"/>
              <a:gd name="T55" fmla="*/ 395 h 419"/>
              <a:gd name="T56" fmla="*/ 481 w 505"/>
              <a:gd name="T57" fmla="*/ 406 h 419"/>
              <a:gd name="T58" fmla="*/ 473 w 505"/>
              <a:gd name="T59" fmla="*/ 412 h 419"/>
              <a:gd name="T60" fmla="*/ 466 w 505"/>
              <a:gd name="T61" fmla="*/ 417 h 419"/>
              <a:gd name="T62" fmla="*/ 458 w 505"/>
              <a:gd name="T63" fmla="*/ 419 h 419"/>
              <a:gd name="T64" fmla="*/ 446 w 505"/>
              <a:gd name="T65" fmla="*/ 419 h 419"/>
              <a:gd name="T66" fmla="*/ 435 w 505"/>
              <a:gd name="T67" fmla="*/ 419 h 419"/>
              <a:gd name="T68" fmla="*/ 422 w 505"/>
              <a:gd name="T69" fmla="*/ 418 h 419"/>
              <a:gd name="T70" fmla="*/ 407 w 505"/>
              <a:gd name="T71" fmla="*/ 415 h 419"/>
              <a:gd name="T72" fmla="*/ 391 w 505"/>
              <a:gd name="T73" fmla="*/ 409 h 419"/>
              <a:gd name="T74" fmla="*/ 373 w 505"/>
              <a:gd name="T75" fmla="*/ 399 h 419"/>
              <a:gd name="T76" fmla="*/ 351 w 505"/>
              <a:gd name="T77" fmla="*/ 386 h 419"/>
              <a:gd name="T78" fmla="*/ 325 w 505"/>
              <a:gd name="T79" fmla="*/ 369 h 419"/>
              <a:gd name="T80" fmla="*/ 296 w 505"/>
              <a:gd name="T81" fmla="*/ 347 h 419"/>
              <a:gd name="T82" fmla="*/ 265 w 505"/>
              <a:gd name="T83" fmla="*/ 323 h 419"/>
              <a:gd name="T84" fmla="*/ 229 w 505"/>
              <a:gd name="T85" fmla="*/ 294 h 419"/>
              <a:gd name="T86" fmla="*/ 190 w 505"/>
              <a:gd name="T87" fmla="*/ 261 h 419"/>
              <a:gd name="T88" fmla="*/ 148 w 505"/>
              <a:gd name="T89" fmla="*/ 224 h 419"/>
              <a:gd name="T90" fmla="*/ 111 w 505"/>
              <a:gd name="T91" fmla="*/ 189 h 419"/>
              <a:gd name="T92" fmla="*/ 79 w 505"/>
              <a:gd name="T93" fmla="*/ 157 h 419"/>
              <a:gd name="T94" fmla="*/ 53 w 505"/>
              <a:gd name="T95" fmla="*/ 129 h 419"/>
              <a:gd name="T96" fmla="*/ 31 w 505"/>
              <a:gd name="T97" fmla="*/ 104 h 419"/>
              <a:gd name="T98" fmla="*/ 15 w 505"/>
              <a:gd name="T99" fmla="*/ 81 h 419"/>
              <a:gd name="T100" fmla="*/ 5 w 505"/>
              <a:gd name="T101" fmla="*/ 62 h 419"/>
              <a:gd name="T102" fmla="*/ 0 w 505"/>
              <a:gd name="T103" fmla="*/ 47 h 419"/>
              <a:gd name="T104" fmla="*/ 0 w 505"/>
              <a:gd name="T105" fmla="*/ 3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5" h="419">
                <a:moveTo>
                  <a:pt x="0" y="39"/>
                </a:moveTo>
                <a:lnTo>
                  <a:pt x="0" y="34"/>
                </a:lnTo>
                <a:lnTo>
                  <a:pt x="1" y="26"/>
                </a:lnTo>
                <a:lnTo>
                  <a:pt x="4" y="22"/>
                </a:lnTo>
                <a:lnTo>
                  <a:pt x="7" y="18"/>
                </a:lnTo>
                <a:lnTo>
                  <a:pt x="11" y="13"/>
                </a:lnTo>
                <a:lnTo>
                  <a:pt x="15" y="9"/>
                </a:lnTo>
                <a:lnTo>
                  <a:pt x="23" y="6"/>
                </a:lnTo>
                <a:lnTo>
                  <a:pt x="28" y="5"/>
                </a:lnTo>
                <a:lnTo>
                  <a:pt x="37" y="3"/>
                </a:lnTo>
                <a:lnTo>
                  <a:pt x="46" y="2"/>
                </a:lnTo>
                <a:lnTo>
                  <a:pt x="56" y="0"/>
                </a:lnTo>
                <a:lnTo>
                  <a:pt x="66" y="0"/>
                </a:lnTo>
                <a:lnTo>
                  <a:pt x="77" y="2"/>
                </a:lnTo>
                <a:lnTo>
                  <a:pt x="90" y="2"/>
                </a:lnTo>
                <a:lnTo>
                  <a:pt x="103" y="5"/>
                </a:lnTo>
                <a:lnTo>
                  <a:pt x="118" y="6"/>
                </a:lnTo>
                <a:lnTo>
                  <a:pt x="147" y="12"/>
                </a:lnTo>
                <a:lnTo>
                  <a:pt x="175" y="18"/>
                </a:lnTo>
                <a:lnTo>
                  <a:pt x="203" y="25"/>
                </a:lnTo>
                <a:lnTo>
                  <a:pt x="232" y="34"/>
                </a:lnTo>
                <a:lnTo>
                  <a:pt x="259" y="42"/>
                </a:lnTo>
                <a:lnTo>
                  <a:pt x="285" y="54"/>
                </a:lnTo>
                <a:lnTo>
                  <a:pt x="311" y="64"/>
                </a:lnTo>
                <a:lnTo>
                  <a:pt x="337" y="77"/>
                </a:lnTo>
                <a:lnTo>
                  <a:pt x="350" y="83"/>
                </a:lnTo>
                <a:lnTo>
                  <a:pt x="361" y="90"/>
                </a:lnTo>
                <a:lnTo>
                  <a:pt x="373" y="95"/>
                </a:lnTo>
                <a:lnTo>
                  <a:pt x="383" y="103"/>
                </a:lnTo>
                <a:lnTo>
                  <a:pt x="393" y="110"/>
                </a:lnTo>
                <a:lnTo>
                  <a:pt x="403" y="117"/>
                </a:lnTo>
                <a:lnTo>
                  <a:pt x="413" y="124"/>
                </a:lnTo>
                <a:lnTo>
                  <a:pt x="422" y="131"/>
                </a:lnTo>
                <a:lnTo>
                  <a:pt x="429" y="139"/>
                </a:lnTo>
                <a:lnTo>
                  <a:pt x="437" y="147"/>
                </a:lnTo>
                <a:lnTo>
                  <a:pt x="445" y="155"/>
                </a:lnTo>
                <a:lnTo>
                  <a:pt x="450" y="162"/>
                </a:lnTo>
                <a:lnTo>
                  <a:pt x="456" y="170"/>
                </a:lnTo>
                <a:lnTo>
                  <a:pt x="462" y="179"/>
                </a:lnTo>
                <a:lnTo>
                  <a:pt x="468" y="186"/>
                </a:lnTo>
                <a:lnTo>
                  <a:pt x="472" y="195"/>
                </a:lnTo>
                <a:lnTo>
                  <a:pt x="479" y="212"/>
                </a:lnTo>
                <a:lnTo>
                  <a:pt x="486" y="228"/>
                </a:lnTo>
                <a:lnTo>
                  <a:pt x="492" y="244"/>
                </a:lnTo>
                <a:lnTo>
                  <a:pt x="497" y="260"/>
                </a:lnTo>
                <a:lnTo>
                  <a:pt x="501" y="275"/>
                </a:lnTo>
                <a:lnTo>
                  <a:pt x="504" y="290"/>
                </a:lnTo>
                <a:lnTo>
                  <a:pt x="505" y="304"/>
                </a:lnTo>
                <a:lnTo>
                  <a:pt x="505" y="319"/>
                </a:lnTo>
                <a:lnTo>
                  <a:pt x="505" y="332"/>
                </a:lnTo>
                <a:lnTo>
                  <a:pt x="504" y="345"/>
                </a:lnTo>
                <a:lnTo>
                  <a:pt x="502" y="356"/>
                </a:lnTo>
                <a:lnTo>
                  <a:pt x="499" y="368"/>
                </a:lnTo>
                <a:lnTo>
                  <a:pt x="497" y="378"/>
                </a:lnTo>
                <a:lnTo>
                  <a:pt x="494" y="386"/>
                </a:lnTo>
                <a:lnTo>
                  <a:pt x="489" y="395"/>
                </a:lnTo>
                <a:lnTo>
                  <a:pt x="484" y="402"/>
                </a:lnTo>
                <a:lnTo>
                  <a:pt x="481" y="406"/>
                </a:lnTo>
                <a:lnTo>
                  <a:pt x="478" y="409"/>
                </a:lnTo>
                <a:lnTo>
                  <a:pt x="473" y="412"/>
                </a:lnTo>
                <a:lnTo>
                  <a:pt x="471" y="414"/>
                </a:lnTo>
                <a:lnTo>
                  <a:pt x="466" y="417"/>
                </a:lnTo>
                <a:lnTo>
                  <a:pt x="462" y="418"/>
                </a:lnTo>
                <a:lnTo>
                  <a:pt x="458" y="419"/>
                </a:lnTo>
                <a:lnTo>
                  <a:pt x="452" y="419"/>
                </a:lnTo>
                <a:lnTo>
                  <a:pt x="446" y="419"/>
                </a:lnTo>
                <a:lnTo>
                  <a:pt x="440" y="419"/>
                </a:lnTo>
                <a:lnTo>
                  <a:pt x="435" y="419"/>
                </a:lnTo>
                <a:lnTo>
                  <a:pt x="429" y="419"/>
                </a:lnTo>
                <a:lnTo>
                  <a:pt x="422" y="418"/>
                </a:lnTo>
                <a:lnTo>
                  <a:pt x="414" y="417"/>
                </a:lnTo>
                <a:lnTo>
                  <a:pt x="407" y="415"/>
                </a:lnTo>
                <a:lnTo>
                  <a:pt x="400" y="412"/>
                </a:lnTo>
                <a:lnTo>
                  <a:pt x="391" y="409"/>
                </a:lnTo>
                <a:lnTo>
                  <a:pt x="383" y="405"/>
                </a:lnTo>
                <a:lnTo>
                  <a:pt x="373" y="399"/>
                </a:lnTo>
                <a:lnTo>
                  <a:pt x="363" y="394"/>
                </a:lnTo>
                <a:lnTo>
                  <a:pt x="351" y="386"/>
                </a:lnTo>
                <a:lnTo>
                  <a:pt x="338" y="378"/>
                </a:lnTo>
                <a:lnTo>
                  <a:pt x="325" y="369"/>
                </a:lnTo>
                <a:lnTo>
                  <a:pt x="311" y="359"/>
                </a:lnTo>
                <a:lnTo>
                  <a:pt x="296" y="347"/>
                </a:lnTo>
                <a:lnTo>
                  <a:pt x="280" y="336"/>
                </a:lnTo>
                <a:lnTo>
                  <a:pt x="265" y="323"/>
                </a:lnTo>
                <a:lnTo>
                  <a:pt x="246" y="309"/>
                </a:lnTo>
                <a:lnTo>
                  <a:pt x="229" y="294"/>
                </a:lnTo>
                <a:lnTo>
                  <a:pt x="208" y="277"/>
                </a:lnTo>
                <a:lnTo>
                  <a:pt x="190" y="261"/>
                </a:lnTo>
                <a:lnTo>
                  <a:pt x="168" y="242"/>
                </a:lnTo>
                <a:lnTo>
                  <a:pt x="148" y="224"/>
                </a:lnTo>
                <a:lnTo>
                  <a:pt x="129" y="206"/>
                </a:lnTo>
                <a:lnTo>
                  <a:pt x="111" y="189"/>
                </a:lnTo>
                <a:lnTo>
                  <a:pt x="95" y="173"/>
                </a:lnTo>
                <a:lnTo>
                  <a:pt x="79" y="157"/>
                </a:lnTo>
                <a:lnTo>
                  <a:pt x="66" y="143"/>
                </a:lnTo>
                <a:lnTo>
                  <a:pt x="53" y="129"/>
                </a:lnTo>
                <a:lnTo>
                  <a:pt x="41" y="116"/>
                </a:lnTo>
                <a:lnTo>
                  <a:pt x="31" y="104"/>
                </a:lnTo>
                <a:lnTo>
                  <a:pt x="23" y="93"/>
                </a:lnTo>
                <a:lnTo>
                  <a:pt x="15" y="81"/>
                </a:lnTo>
                <a:lnTo>
                  <a:pt x="10" y="71"/>
                </a:lnTo>
                <a:lnTo>
                  <a:pt x="5" y="62"/>
                </a:lnTo>
                <a:lnTo>
                  <a:pt x="3" y="54"/>
                </a:lnTo>
                <a:lnTo>
                  <a:pt x="0" y="47"/>
                </a:lnTo>
                <a:lnTo>
                  <a:pt x="0" y="39"/>
                </a:lnTo>
                <a:lnTo>
                  <a:pt x="0" y="39"/>
                </a:lnTo>
                <a:lnTo>
                  <a:pt x="0" y="3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0" name="Freeform 8"/>
          <p:cNvSpPr/>
          <p:nvPr/>
        </p:nvSpPr>
        <p:spPr bwMode="auto">
          <a:xfrm>
            <a:off x="5930519" y="2380816"/>
            <a:ext cx="539750" cy="444500"/>
          </a:xfrm>
          <a:custGeom>
            <a:avLst/>
            <a:gdLst>
              <a:gd name="T0" fmla="*/ 205 w 1019"/>
              <a:gd name="T1" fmla="*/ 32 h 841"/>
              <a:gd name="T2" fmla="*/ 247 w 1019"/>
              <a:gd name="T3" fmla="*/ 52 h 841"/>
              <a:gd name="T4" fmla="*/ 277 w 1019"/>
              <a:gd name="T5" fmla="*/ 69 h 841"/>
              <a:gd name="T6" fmla="*/ 295 w 1019"/>
              <a:gd name="T7" fmla="*/ 86 h 841"/>
              <a:gd name="T8" fmla="*/ 302 w 1019"/>
              <a:gd name="T9" fmla="*/ 108 h 841"/>
              <a:gd name="T10" fmla="*/ 306 w 1019"/>
              <a:gd name="T11" fmla="*/ 147 h 841"/>
              <a:gd name="T12" fmla="*/ 306 w 1019"/>
              <a:gd name="T13" fmla="*/ 205 h 841"/>
              <a:gd name="T14" fmla="*/ 303 w 1019"/>
              <a:gd name="T15" fmla="*/ 281 h 841"/>
              <a:gd name="T16" fmla="*/ 298 w 1019"/>
              <a:gd name="T17" fmla="*/ 364 h 841"/>
              <a:gd name="T18" fmla="*/ 295 w 1019"/>
              <a:gd name="T19" fmla="*/ 428 h 841"/>
              <a:gd name="T20" fmla="*/ 293 w 1019"/>
              <a:gd name="T21" fmla="*/ 469 h 841"/>
              <a:gd name="T22" fmla="*/ 295 w 1019"/>
              <a:gd name="T23" fmla="*/ 491 h 841"/>
              <a:gd name="T24" fmla="*/ 302 w 1019"/>
              <a:gd name="T25" fmla="*/ 492 h 841"/>
              <a:gd name="T26" fmla="*/ 328 w 1019"/>
              <a:gd name="T27" fmla="*/ 487 h 841"/>
              <a:gd name="T28" fmla="*/ 375 w 1019"/>
              <a:gd name="T29" fmla="*/ 475 h 841"/>
              <a:gd name="T30" fmla="*/ 445 w 1019"/>
              <a:gd name="T31" fmla="*/ 456 h 841"/>
              <a:gd name="T32" fmla="*/ 534 w 1019"/>
              <a:gd name="T33" fmla="*/ 431 h 841"/>
              <a:gd name="T34" fmla="*/ 643 w 1019"/>
              <a:gd name="T35" fmla="*/ 397 h 841"/>
              <a:gd name="T36" fmla="*/ 774 w 1019"/>
              <a:gd name="T37" fmla="*/ 359 h 841"/>
              <a:gd name="T38" fmla="*/ 926 w 1019"/>
              <a:gd name="T39" fmla="*/ 313 h 841"/>
              <a:gd name="T40" fmla="*/ 933 w 1019"/>
              <a:gd name="T41" fmla="*/ 452 h 841"/>
              <a:gd name="T42" fmla="*/ 777 w 1019"/>
              <a:gd name="T43" fmla="*/ 508 h 841"/>
              <a:gd name="T44" fmla="*/ 640 w 1019"/>
              <a:gd name="T45" fmla="*/ 560 h 841"/>
              <a:gd name="T46" fmla="*/ 525 w 1019"/>
              <a:gd name="T47" fmla="*/ 608 h 841"/>
              <a:gd name="T48" fmla="*/ 429 w 1019"/>
              <a:gd name="T49" fmla="*/ 649 h 841"/>
              <a:gd name="T50" fmla="*/ 354 w 1019"/>
              <a:gd name="T51" fmla="*/ 685 h 841"/>
              <a:gd name="T52" fmla="*/ 298 w 1019"/>
              <a:gd name="T53" fmla="*/ 719 h 841"/>
              <a:gd name="T54" fmla="*/ 263 w 1019"/>
              <a:gd name="T55" fmla="*/ 744 h 841"/>
              <a:gd name="T56" fmla="*/ 237 w 1019"/>
              <a:gd name="T57" fmla="*/ 776 h 841"/>
              <a:gd name="T58" fmla="*/ 208 w 1019"/>
              <a:gd name="T59" fmla="*/ 808 h 841"/>
              <a:gd name="T60" fmla="*/ 181 w 1019"/>
              <a:gd name="T61" fmla="*/ 829 h 841"/>
              <a:gd name="T62" fmla="*/ 155 w 1019"/>
              <a:gd name="T63" fmla="*/ 839 h 841"/>
              <a:gd name="T64" fmla="*/ 132 w 1019"/>
              <a:gd name="T65" fmla="*/ 839 h 841"/>
              <a:gd name="T66" fmla="*/ 108 w 1019"/>
              <a:gd name="T67" fmla="*/ 829 h 841"/>
              <a:gd name="T68" fmla="*/ 85 w 1019"/>
              <a:gd name="T69" fmla="*/ 809 h 841"/>
              <a:gd name="T70" fmla="*/ 60 w 1019"/>
              <a:gd name="T71" fmla="*/ 778 h 841"/>
              <a:gd name="T72" fmla="*/ 36 w 1019"/>
              <a:gd name="T73" fmla="*/ 739 h 841"/>
              <a:gd name="T74" fmla="*/ 18 w 1019"/>
              <a:gd name="T75" fmla="*/ 703 h 841"/>
              <a:gd name="T76" fmla="*/ 7 w 1019"/>
              <a:gd name="T77" fmla="*/ 672 h 841"/>
              <a:gd name="T78" fmla="*/ 1 w 1019"/>
              <a:gd name="T79" fmla="*/ 647 h 841"/>
              <a:gd name="T80" fmla="*/ 1 w 1019"/>
              <a:gd name="T81" fmla="*/ 626 h 841"/>
              <a:gd name="T82" fmla="*/ 7 w 1019"/>
              <a:gd name="T83" fmla="*/ 603 h 841"/>
              <a:gd name="T84" fmla="*/ 20 w 1019"/>
              <a:gd name="T85" fmla="*/ 577 h 841"/>
              <a:gd name="T86" fmla="*/ 40 w 1019"/>
              <a:gd name="T87" fmla="*/ 550 h 841"/>
              <a:gd name="T88" fmla="*/ 66 w 1019"/>
              <a:gd name="T89" fmla="*/ 520 h 841"/>
              <a:gd name="T90" fmla="*/ 85 w 1019"/>
              <a:gd name="T91" fmla="*/ 478 h 841"/>
              <a:gd name="T92" fmla="*/ 97 w 1019"/>
              <a:gd name="T93" fmla="*/ 425 h 841"/>
              <a:gd name="T94" fmla="*/ 102 w 1019"/>
              <a:gd name="T95" fmla="*/ 360 h 841"/>
              <a:gd name="T96" fmla="*/ 99 w 1019"/>
              <a:gd name="T97" fmla="*/ 287 h 841"/>
              <a:gd name="T98" fmla="*/ 90 w 1019"/>
              <a:gd name="T99" fmla="*/ 222 h 841"/>
              <a:gd name="T100" fmla="*/ 77 w 1019"/>
              <a:gd name="T101" fmla="*/ 173 h 841"/>
              <a:gd name="T102" fmla="*/ 59 w 1019"/>
              <a:gd name="T103" fmla="*/ 135 h 841"/>
              <a:gd name="T104" fmla="*/ 37 w 1019"/>
              <a:gd name="T105" fmla="*/ 111 h 841"/>
              <a:gd name="T106" fmla="*/ 21 w 1019"/>
              <a:gd name="T107" fmla="*/ 88 h 841"/>
              <a:gd name="T108" fmla="*/ 17 w 1019"/>
              <a:gd name="T109" fmla="*/ 63 h 841"/>
              <a:gd name="T110" fmla="*/ 20 w 1019"/>
              <a:gd name="T111" fmla="*/ 40 h 841"/>
              <a:gd name="T112" fmla="*/ 34 w 1019"/>
              <a:gd name="T113" fmla="*/ 16 h 841"/>
              <a:gd name="T114" fmla="*/ 59 w 1019"/>
              <a:gd name="T115" fmla="*/ 3 h 841"/>
              <a:gd name="T116" fmla="*/ 93 w 1019"/>
              <a:gd name="T117" fmla="*/ 0 h 841"/>
              <a:gd name="T118" fmla="*/ 139 w 1019"/>
              <a:gd name="T119" fmla="*/ 9 h 841"/>
              <a:gd name="T120" fmla="*/ 167 w 1019"/>
              <a:gd name="T121" fmla="*/ 17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841">
                <a:moveTo>
                  <a:pt x="167" y="17"/>
                </a:moveTo>
                <a:lnTo>
                  <a:pt x="181" y="23"/>
                </a:lnTo>
                <a:lnTo>
                  <a:pt x="194" y="27"/>
                </a:lnTo>
                <a:lnTo>
                  <a:pt x="205" y="32"/>
                </a:lnTo>
                <a:lnTo>
                  <a:pt x="217" y="38"/>
                </a:lnTo>
                <a:lnTo>
                  <a:pt x="229" y="42"/>
                </a:lnTo>
                <a:lnTo>
                  <a:pt x="239" y="48"/>
                </a:lnTo>
                <a:lnTo>
                  <a:pt x="247" y="52"/>
                </a:lnTo>
                <a:lnTo>
                  <a:pt x="256" y="56"/>
                </a:lnTo>
                <a:lnTo>
                  <a:pt x="265" y="61"/>
                </a:lnTo>
                <a:lnTo>
                  <a:pt x="272" y="65"/>
                </a:lnTo>
                <a:lnTo>
                  <a:pt x="277" y="69"/>
                </a:lnTo>
                <a:lnTo>
                  <a:pt x="283" y="74"/>
                </a:lnTo>
                <a:lnTo>
                  <a:pt x="288" y="78"/>
                </a:lnTo>
                <a:lnTo>
                  <a:pt x="292" y="82"/>
                </a:lnTo>
                <a:lnTo>
                  <a:pt x="295" y="86"/>
                </a:lnTo>
                <a:lnTo>
                  <a:pt x="298" y="91"/>
                </a:lnTo>
                <a:lnTo>
                  <a:pt x="299" y="95"/>
                </a:lnTo>
                <a:lnTo>
                  <a:pt x="301" y="101"/>
                </a:lnTo>
                <a:lnTo>
                  <a:pt x="302" y="108"/>
                </a:lnTo>
                <a:lnTo>
                  <a:pt x="303" y="117"/>
                </a:lnTo>
                <a:lnTo>
                  <a:pt x="305" y="125"/>
                </a:lnTo>
                <a:lnTo>
                  <a:pt x="305" y="135"/>
                </a:lnTo>
                <a:lnTo>
                  <a:pt x="306" y="147"/>
                </a:lnTo>
                <a:lnTo>
                  <a:pt x="306" y="160"/>
                </a:lnTo>
                <a:lnTo>
                  <a:pt x="306" y="174"/>
                </a:lnTo>
                <a:lnTo>
                  <a:pt x="306" y="189"/>
                </a:lnTo>
                <a:lnTo>
                  <a:pt x="306" y="205"/>
                </a:lnTo>
                <a:lnTo>
                  <a:pt x="306" y="222"/>
                </a:lnTo>
                <a:lnTo>
                  <a:pt x="305" y="241"/>
                </a:lnTo>
                <a:lnTo>
                  <a:pt x="305" y="259"/>
                </a:lnTo>
                <a:lnTo>
                  <a:pt x="303" y="281"/>
                </a:lnTo>
                <a:lnTo>
                  <a:pt x="302" y="302"/>
                </a:lnTo>
                <a:lnTo>
                  <a:pt x="301" y="324"/>
                </a:lnTo>
                <a:lnTo>
                  <a:pt x="299" y="344"/>
                </a:lnTo>
                <a:lnTo>
                  <a:pt x="298" y="364"/>
                </a:lnTo>
                <a:lnTo>
                  <a:pt x="296" y="382"/>
                </a:lnTo>
                <a:lnTo>
                  <a:pt x="296" y="397"/>
                </a:lnTo>
                <a:lnTo>
                  <a:pt x="295" y="413"/>
                </a:lnTo>
                <a:lnTo>
                  <a:pt x="295" y="428"/>
                </a:lnTo>
                <a:lnTo>
                  <a:pt x="295" y="439"/>
                </a:lnTo>
                <a:lnTo>
                  <a:pt x="293" y="451"/>
                </a:lnTo>
                <a:lnTo>
                  <a:pt x="293" y="461"/>
                </a:lnTo>
                <a:lnTo>
                  <a:pt x="293" y="469"/>
                </a:lnTo>
                <a:lnTo>
                  <a:pt x="293" y="477"/>
                </a:lnTo>
                <a:lnTo>
                  <a:pt x="293" y="482"/>
                </a:lnTo>
                <a:lnTo>
                  <a:pt x="293" y="487"/>
                </a:lnTo>
                <a:lnTo>
                  <a:pt x="295" y="491"/>
                </a:lnTo>
                <a:lnTo>
                  <a:pt x="295" y="492"/>
                </a:lnTo>
                <a:lnTo>
                  <a:pt x="296" y="492"/>
                </a:lnTo>
                <a:lnTo>
                  <a:pt x="298" y="492"/>
                </a:lnTo>
                <a:lnTo>
                  <a:pt x="302" y="492"/>
                </a:lnTo>
                <a:lnTo>
                  <a:pt x="306" y="492"/>
                </a:lnTo>
                <a:lnTo>
                  <a:pt x="312" y="491"/>
                </a:lnTo>
                <a:lnTo>
                  <a:pt x="319" y="490"/>
                </a:lnTo>
                <a:lnTo>
                  <a:pt x="328" y="487"/>
                </a:lnTo>
                <a:lnTo>
                  <a:pt x="338" y="485"/>
                </a:lnTo>
                <a:lnTo>
                  <a:pt x="350" y="482"/>
                </a:lnTo>
                <a:lnTo>
                  <a:pt x="362" y="478"/>
                </a:lnTo>
                <a:lnTo>
                  <a:pt x="375" y="475"/>
                </a:lnTo>
                <a:lnTo>
                  <a:pt x="391" y="471"/>
                </a:lnTo>
                <a:lnTo>
                  <a:pt x="407" y="467"/>
                </a:lnTo>
                <a:lnTo>
                  <a:pt x="426" y="461"/>
                </a:lnTo>
                <a:lnTo>
                  <a:pt x="445" y="456"/>
                </a:lnTo>
                <a:lnTo>
                  <a:pt x="465" y="451"/>
                </a:lnTo>
                <a:lnTo>
                  <a:pt x="486" y="444"/>
                </a:lnTo>
                <a:lnTo>
                  <a:pt x="509" y="438"/>
                </a:lnTo>
                <a:lnTo>
                  <a:pt x="534" y="431"/>
                </a:lnTo>
                <a:lnTo>
                  <a:pt x="560" y="422"/>
                </a:lnTo>
                <a:lnTo>
                  <a:pt x="586" y="415"/>
                </a:lnTo>
                <a:lnTo>
                  <a:pt x="614" y="406"/>
                </a:lnTo>
                <a:lnTo>
                  <a:pt x="643" y="397"/>
                </a:lnTo>
                <a:lnTo>
                  <a:pt x="675" y="389"/>
                </a:lnTo>
                <a:lnTo>
                  <a:pt x="707" y="379"/>
                </a:lnTo>
                <a:lnTo>
                  <a:pt x="740" y="369"/>
                </a:lnTo>
                <a:lnTo>
                  <a:pt x="774" y="359"/>
                </a:lnTo>
                <a:lnTo>
                  <a:pt x="810" y="347"/>
                </a:lnTo>
                <a:lnTo>
                  <a:pt x="848" y="336"/>
                </a:lnTo>
                <a:lnTo>
                  <a:pt x="887" y="324"/>
                </a:lnTo>
                <a:lnTo>
                  <a:pt x="926" y="313"/>
                </a:lnTo>
                <a:lnTo>
                  <a:pt x="967" y="300"/>
                </a:lnTo>
                <a:lnTo>
                  <a:pt x="1019" y="422"/>
                </a:lnTo>
                <a:lnTo>
                  <a:pt x="976" y="438"/>
                </a:lnTo>
                <a:lnTo>
                  <a:pt x="933" y="452"/>
                </a:lnTo>
                <a:lnTo>
                  <a:pt x="892" y="467"/>
                </a:lnTo>
                <a:lnTo>
                  <a:pt x="852" y="481"/>
                </a:lnTo>
                <a:lnTo>
                  <a:pt x="815" y="495"/>
                </a:lnTo>
                <a:lnTo>
                  <a:pt x="777" y="508"/>
                </a:lnTo>
                <a:lnTo>
                  <a:pt x="741" y="523"/>
                </a:lnTo>
                <a:lnTo>
                  <a:pt x="707" y="536"/>
                </a:lnTo>
                <a:lnTo>
                  <a:pt x="674" y="549"/>
                </a:lnTo>
                <a:lnTo>
                  <a:pt x="640" y="560"/>
                </a:lnTo>
                <a:lnTo>
                  <a:pt x="610" y="573"/>
                </a:lnTo>
                <a:lnTo>
                  <a:pt x="580" y="585"/>
                </a:lnTo>
                <a:lnTo>
                  <a:pt x="553" y="596"/>
                </a:lnTo>
                <a:lnTo>
                  <a:pt x="525" y="608"/>
                </a:lnTo>
                <a:lnTo>
                  <a:pt x="499" y="618"/>
                </a:lnTo>
                <a:lnTo>
                  <a:pt x="475" y="629"/>
                </a:lnTo>
                <a:lnTo>
                  <a:pt x="452" y="639"/>
                </a:lnTo>
                <a:lnTo>
                  <a:pt x="429" y="649"/>
                </a:lnTo>
                <a:lnTo>
                  <a:pt x="409" y="659"/>
                </a:lnTo>
                <a:lnTo>
                  <a:pt x="388" y="668"/>
                </a:lnTo>
                <a:lnTo>
                  <a:pt x="371" y="677"/>
                </a:lnTo>
                <a:lnTo>
                  <a:pt x="354" y="685"/>
                </a:lnTo>
                <a:lnTo>
                  <a:pt x="338" y="694"/>
                </a:lnTo>
                <a:lnTo>
                  <a:pt x="324" y="703"/>
                </a:lnTo>
                <a:lnTo>
                  <a:pt x="311" y="710"/>
                </a:lnTo>
                <a:lnTo>
                  <a:pt x="298" y="719"/>
                </a:lnTo>
                <a:lnTo>
                  <a:pt x="288" y="724"/>
                </a:lnTo>
                <a:lnTo>
                  <a:pt x="279" y="731"/>
                </a:lnTo>
                <a:lnTo>
                  <a:pt x="270" y="739"/>
                </a:lnTo>
                <a:lnTo>
                  <a:pt x="263" y="744"/>
                </a:lnTo>
                <a:lnTo>
                  <a:pt x="257" y="750"/>
                </a:lnTo>
                <a:lnTo>
                  <a:pt x="253" y="756"/>
                </a:lnTo>
                <a:lnTo>
                  <a:pt x="246" y="766"/>
                </a:lnTo>
                <a:lnTo>
                  <a:pt x="237" y="776"/>
                </a:lnTo>
                <a:lnTo>
                  <a:pt x="230" y="785"/>
                </a:lnTo>
                <a:lnTo>
                  <a:pt x="223" y="793"/>
                </a:lnTo>
                <a:lnTo>
                  <a:pt x="216" y="801"/>
                </a:lnTo>
                <a:lnTo>
                  <a:pt x="208" y="808"/>
                </a:lnTo>
                <a:lnTo>
                  <a:pt x="201" y="814"/>
                </a:lnTo>
                <a:lnTo>
                  <a:pt x="194" y="819"/>
                </a:lnTo>
                <a:lnTo>
                  <a:pt x="188" y="825"/>
                </a:lnTo>
                <a:lnTo>
                  <a:pt x="181" y="829"/>
                </a:lnTo>
                <a:lnTo>
                  <a:pt x="175" y="832"/>
                </a:lnTo>
                <a:lnTo>
                  <a:pt x="168" y="835"/>
                </a:lnTo>
                <a:lnTo>
                  <a:pt x="162" y="838"/>
                </a:lnTo>
                <a:lnTo>
                  <a:pt x="155" y="839"/>
                </a:lnTo>
                <a:lnTo>
                  <a:pt x="149" y="841"/>
                </a:lnTo>
                <a:lnTo>
                  <a:pt x="144" y="841"/>
                </a:lnTo>
                <a:lnTo>
                  <a:pt x="138" y="841"/>
                </a:lnTo>
                <a:lnTo>
                  <a:pt x="132" y="839"/>
                </a:lnTo>
                <a:lnTo>
                  <a:pt x="126" y="838"/>
                </a:lnTo>
                <a:lnTo>
                  <a:pt x="121" y="835"/>
                </a:lnTo>
                <a:lnTo>
                  <a:pt x="113" y="832"/>
                </a:lnTo>
                <a:lnTo>
                  <a:pt x="108" y="829"/>
                </a:lnTo>
                <a:lnTo>
                  <a:pt x="102" y="825"/>
                </a:lnTo>
                <a:lnTo>
                  <a:pt x="96" y="821"/>
                </a:lnTo>
                <a:lnTo>
                  <a:pt x="90" y="815"/>
                </a:lnTo>
                <a:lnTo>
                  <a:pt x="85" y="809"/>
                </a:lnTo>
                <a:lnTo>
                  <a:pt x="77" y="802"/>
                </a:lnTo>
                <a:lnTo>
                  <a:pt x="72" y="795"/>
                </a:lnTo>
                <a:lnTo>
                  <a:pt x="66" y="786"/>
                </a:lnTo>
                <a:lnTo>
                  <a:pt x="60" y="778"/>
                </a:lnTo>
                <a:lnTo>
                  <a:pt x="53" y="769"/>
                </a:lnTo>
                <a:lnTo>
                  <a:pt x="47" y="759"/>
                </a:lnTo>
                <a:lnTo>
                  <a:pt x="41" y="749"/>
                </a:lnTo>
                <a:lnTo>
                  <a:pt x="36" y="739"/>
                </a:lnTo>
                <a:lnTo>
                  <a:pt x="31" y="730"/>
                </a:lnTo>
                <a:lnTo>
                  <a:pt x="27" y="720"/>
                </a:lnTo>
                <a:lnTo>
                  <a:pt x="23" y="711"/>
                </a:lnTo>
                <a:lnTo>
                  <a:pt x="18" y="703"/>
                </a:lnTo>
                <a:lnTo>
                  <a:pt x="14" y="694"/>
                </a:lnTo>
                <a:lnTo>
                  <a:pt x="11" y="687"/>
                </a:lnTo>
                <a:lnTo>
                  <a:pt x="8" y="680"/>
                </a:lnTo>
                <a:lnTo>
                  <a:pt x="7" y="672"/>
                </a:lnTo>
                <a:lnTo>
                  <a:pt x="4" y="665"/>
                </a:lnTo>
                <a:lnTo>
                  <a:pt x="2" y="659"/>
                </a:lnTo>
                <a:lnTo>
                  <a:pt x="1" y="652"/>
                </a:lnTo>
                <a:lnTo>
                  <a:pt x="1" y="647"/>
                </a:lnTo>
                <a:lnTo>
                  <a:pt x="0" y="642"/>
                </a:lnTo>
                <a:lnTo>
                  <a:pt x="0" y="636"/>
                </a:lnTo>
                <a:lnTo>
                  <a:pt x="0" y="631"/>
                </a:lnTo>
                <a:lnTo>
                  <a:pt x="1" y="626"/>
                </a:lnTo>
                <a:lnTo>
                  <a:pt x="1" y="621"/>
                </a:lnTo>
                <a:lnTo>
                  <a:pt x="2" y="615"/>
                </a:lnTo>
                <a:lnTo>
                  <a:pt x="5" y="609"/>
                </a:lnTo>
                <a:lnTo>
                  <a:pt x="7" y="603"/>
                </a:lnTo>
                <a:lnTo>
                  <a:pt x="10" y="598"/>
                </a:lnTo>
                <a:lnTo>
                  <a:pt x="13" y="590"/>
                </a:lnTo>
                <a:lnTo>
                  <a:pt x="17" y="585"/>
                </a:lnTo>
                <a:lnTo>
                  <a:pt x="20" y="577"/>
                </a:lnTo>
                <a:lnTo>
                  <a:pt x="24" y="572"/>
                </a:lnTo>
                <a:lnTo>
                  <a:pt x="30" y="564"/>
                </a:lnTo>
                <a:lnTo>
                  <a:pt x="34" y="557"/>
                </a:lnTo>
                <a:lnTo>
                  <a:pt x="40" y="550"/>
                </a:lnTo>
                <a:lnTo>
                  <a:pt x="46" y="543"/>
                </a:lnTo>
                <a:lnTo>
                  <a:pt x="53" y="536"/>
                </a:lnTo>
                <a:lnTo>
                  <a:pt x="60" y="528"/>
                </a:lnTo>
                <a:lnTo>
                  <a:pt x="66" y="520"/>
                </a:lnTo>
                <a:lnTo>
                  <a:pt x="72" y="510"/>
                </a:lnTo>
                <a:lnTo>
                  <a:pt x="76" y="500"/>
                </a:lnTo>
                <a:lnTo>
                  <a:pt x="80" y="490"/>
                </a:lnTo>
                <a:lnTo>
                  <a:pt x="85" y="478"/>
                </a:lnTo>
                <a:lnTo>
                  <a:pt x="89" y="467"/>
                </a:lnTo>
                <a:lnTo>
                  <a:pt x="92" y="454"/>
                </a:lnTo>
                <a:lnTo>
                  <a:pt x="95" y="439"/>
                </a:lnTo>
                <a:lnTo>
                  <a:pt x="97" y="425"/>
                </a:lnTo>
                <a:lnTo>
                  <a:pt x="99" y="409"/>
                </a:lnTo>
                <a:lnTo>
                  <a:pt x="100" y="393"/>
                </a:lnTo>
                <a:lnTo>
                  <a:pt x="102" y="377"/>
                </a:lnTo>
                <a:lnTo>
                  <a:pt x="102" y="360"/>
                </a:lnTo>
                <a:lnTo>
                  <a:pt x="102" y="341"/>
                </a:lnTo>
                <a:lnTo>
                  <a:pt x="102" y="323"/>
                </a:lnTo>
                <a:lnTo>
                  <a:pt x="100" y="304"/>
                </a:lnTo>
                <a:lnTo>
                  <a:pt x="99" y="287"/>
                </a:lnTo>
                <a:lnTo>
                  <a:pt x="97" y="269"/>
                </a:lnTo>
                <a:lnTo>
                  <a:pt x="96" y="252"/>
                </a:lnTo>
                <a:lnTo>
                  <a:pt x="93" y="238"/>
                </a:lnTo>
                <a:lnTo>
                  <a:pt x="90" y="222"/>
                </a:lnTo>
                <a:lnTo>
                  <a:pt x="87" y="209"/>
                </a:lnTo>
                <a:lnTo>
                  <a:pt x="85" y="196"/>
                </a:lnTo>
                <a:lnTo>
                  <a:pt x="82" y="183"/>
                </a:lnTo>
                <a:lnTo>
                  <a:pt x="77" y="173"/>
                </a:lnTo>
                <a:lnTo>
                  <a:pt x="73" y="161"/>
                </a:lnTo>
                <a:lnTo>
                  <a:pt x="69" y="153"/>
                </a:lnTo>
                <a:lnTo>
                  <a:pt x="63" y="144"/>
                </a:lnTo>
                <a:lnTo>
                  <a:pt x="59" y="135"/>
                </a:lnTo>
                <a:lnTo>
                  <a:pt x="53" y="128"/>
                </a:lnTo>
                <a:lnTo>
                  <a:pt x="47" y="122"/>
                </a:lnTo>
                <a:lnTo>
                  <a:pt x="41" y="117"/>
                </a:lnTo>
                <a:lnTo>
                  <a:pt x="37" y="111"/>
                </a:lnTo>
                <a:lnTo>
                  <a:pt x="31" y="105"/>
                </a:lnTo>
                <a:lnTo>
                  <a:pt x="28" y="99"/>
                </a:lnTo>
                <a:lnTo>
                  <a:pt x="24" y="94"/>
                </a:lnTo>
                <a:lnTo>
                  <a:pt x="21" y="88"/>
                </a:lnTo>
                <a:lnTo>
                  <a:pt x="20" y="82"/>
                </a:lnTo>
                <a:lnTo>
                  <a:pt x="18" y="76"/>
                </a:lnTo>
                <a:lnTo>
                  <a:pt x="17" y="71"/>
                </a:lnTo>
                <a:lnTo>
                  <a:pt x="17" y="63"/>
                </a:lnTo>
                <a:lnTo>
                  <a:pt x="17" y="58"/>
                </a:lnTo>
                <a:lnTo>
                  <a:pt x="17" y="52"/>
                </a:lnTo>
                <a:lnTo>
                  <a:pt x="18" y="46"/>
                </a:lnTo>
                <a:lnTo>
                  <a:pt x="20" y="40"/>
                </a:lnTo>
                <a:lnTo>
                  <a:pt x="23" y="33"/>
                </a:lnTo>
                <a:lnTo>
                  <a:pt x="25" y="27"/>
                </a:lnTo>
                <a:lnTo>
                  <a:pt x="30" y="22"/>
                </a:lnTo>
                <a:lnTo>
                  <a:pt x="34" y="16"/>
                </a:lnTo>
                <a:lnTo>
                  <a:pt x="38" y="12"/>
                </a:lnTo>
                <a:lnTo>
                  <a:pt x="44" y="9"/>
                </a:lnTo>
                <a:lnTo>
                  <a:pt x="51" y="6"/>
                </a:lnTo>
                <a:lnTo>
                  <a:pt x="59" y="3"/>
                </a:lnTo>
                <a:lnTo>
                  <a:pt x="66" y="2"/>
                </a:lnTo>
                <a:lnTo>
                  <a:pt x="74" y="0"/>
                </a:lnTo>
                <a:lnTo>
                  <a:pt x="83" y="0"/>
                </a:lnTo>
                <a:lnTo>
                  <a:pt x="93" y="0"/>
                </a:lnTo>
                <a:lnTo>
                  <a:pt x="103" y="2"/>
                </a:lnTo>
                <a:lnTo>
                  <a:pt x="115" y="3"/>
                </a:lnTo>
                <a:lnTo>
                  <a:pt x="126" y="6"/>
                </a:lnTo>
                <a:lnTo>
                  <a:pt x="139" y="9"/>
                </a:lnTo>
                <a:lnTo>
                  <a:pt x="152" y="13"/>
                </a:lnTo>
                <a:lnTo>
                  <a:pt x="167" y="17"/>
                </a:lnTo>
                <a:lnTo>
                  <a:pt x="167" y="17"/>
                </a:lnTo>
                <a:lnTo>
                  <a:pt x="167" y="17"/>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1" name="Freeform 9"/>
          <p:cNvSpPr/>
          <p:nvPr/>
        </p:nvSpPr>
        <p:spPr bwMode="auto">
          <a:xfrm>
            <a:off x="6124194" y="2020454"/>
            <a:ext cx="185738" cy="641350"/>
          </a:xfrm>
          <a:custGeom>
            <a:avLst/>
            <a:gdLst>
              <a:gd name="T0" fmla="*/ 136 w 352"/>
              <a:gd name="T1" fmla="*/ 1198 h 1213"/>
              <a:gd name="T2" fmla="*/ 136 w 352"/>
              <a:gd name="T3" fmla="*/ 1163 h 1213"/>
              <a:gd name="T4" fmla="*/ 134 w 352"/>
              <a:gd name="T5" fmla="*/ 1121 h 1213"/>
              <a:gd name="T6" fmla="*/ 134 w 352"/>
              <a:gd name="T7" fmla="*/ 1072 h 1213"/>
              <a:gd name="T8" fmla="*/ 133 w 352"/>
              <a:gd name="T9" fmla="*/ 1016 h 1213"/>
              <a:gd name="T10" fmla="*/ 131 w 352"/>
              <a:gd name="T11" fmla="*/ 953 h 1213"/>
              <a:gd name="T12" fmla="*/ 129 w 352"/>
              <a:gd name="T13" fmla="*/ 884 h 1213"/>
              <a:gd name="T14" fmla="*/ 126 w 352"/>
              <a:gd name="T15" fmla="*/ 806 h 1213"/>
              <a:gd name="T16" fmla="*/ 123 w 352"/>
              <a:gd name="T17" fmla="*/ 725 h 1213"/>
              <a:gd name="T18" fmla="*/ 120 w 352"/>
              <a:gd name="T19" fmla="*/ 648 h 1213"/>
              <a:gd name="T20" fmla="*/ 117 w 352"/>
              <a:gd name="T21" fmla="*/ 577 h 1213"/>
              <a:gd name="T22" fmla="*/ 113 w 352"/>
              <a:gd name="T23" fmla="*/ 512 h 1213"/>
              <a:gd name="T24" fmla="*/ 110 w 352"/>
              <a:gd name="T25" fmla="*/ 453 h 1213"/>
              <a:gd name="T26" fmla="*/ 105 w 352"/>
              <a:gd name="T27" fmla="*/ 401 h 1213"/>
              <a:gd name="T28" fmla="*/ 101 w 352"/>
              <a:gd name="T29" fmla="*/ 355 h 1213"/>
              <a:gd name="T30" fmla="*/ 98 w 352"/>
              <a:gd name="T31" fmla="*/ 315 h 1213"/>
              <a:gd name="T32" fmla="*/ 91 w 352"/>
              <a:gd name="T33" fmla="*/ 263 h 1213"/>
              <a:gd name="T34" fmla="*/ 78 w 352"/>
              <a:gd name="T35" fmla="*/ 207 h 1213"/>
              <a:gd name="T36" fmla="*/ 62 w 352"/>
              <a:gd name="T37" fmla="*/ 162 h 1213"/>
              <a:gd name="T38" fmla="*/ 41 w 352"/>
              <a:gd name="T39" fmla="*/ 131 h 1213"/>
              <a:gd name="T40" fmla="*/ 19 w 352"/>
              <a:gd name="T41" fmla="*/ 108 h 1213"/>
              <a:gd name="T42" fmla="*/ 5 w 352"/>
              <a:gd name="T43" fmla="*/ 86 h 1213"/>
              <a:gd name="T44" fmla="*/ 0 w 352"/>
              <a:gd name="T45" fmla="*/ 63 h 1213"/>
              <a:gd name="T46" fmla="*/ 8 w 352"/>
              <a:gd name="T47" fmla="*/ 40 h 1213"/>
              <a:gd name="T48" fmla="*/ 25 w 352"/>
              <a:gd name="T49" fmla="*/ 17 h 1213"/>
              <a:gd name="T50" fmla="*/ 54 w 352"/>
              <a:gd name="T51" fmla="*/ 4 h 1213"/>
              <a:gd name="T52" fmla="*/ 95 w 352"/>
              <a:gd name="T53" fmla="*/ 1 h 1213"/>
              <a:gd name="T54" fmla="*/ 147 w 352"/>
              <a:gd name="T55" fmla="*/ 8 h 1213"/>
              <a:gd name="T56" fmla="*/ 208 w 352"/>
              <a:gd name="T57" fmla="*/ 27 h 1213"/>
              <a:gd name="T58" fmla="*/ 260 w 352"/>
              <a:gd name="T59" fmla="*/ 47 h 1213"/>
              <a:gd name="T60" fmla="*/ 300 w 352"/>
              <a:gd name="T61" fmla="*/ 66 h 1213"/>
              <a:gd name="T62" fmla="*/ 327 w 352"/>
              <a:gd name="T63" fmla="*/ 86 h 1213"/>
              <a:gd name="T64" fmla="*/ 343 w 352"/>
              <a:gd name="T65" fmla="*/ 108 h 1213"/>
              <a:gd name="T66" fmla="*/ 350 w 352"/>
              <a:gd name="T67" fmla="*/ 135 h 1213"/>
              <a:gd name="T68" fmla="*/ 352 w 352"/>
              <a:gd name="T69" fmla="*/ 171 h 1213"/>
              <a:gd name="T70" fmla="*/ 345 w 352"/>
              <a:gd name="T71" fmla="*/ 213 h 1213"/>
              <a:gd name="T72" fmla="*/ 336 w 352"/>
              <a:gd name="T73" fmla="*/ 244 h 1213"/>
              <a:gd name="T74" fmla="*/ 332 w 352"/>
              <a:gd name="T75" fmla="*/ 263 h 1213"/>
              <a:gd name="T76" fmla="*/ 329 w 352"/>
              <a:gd name="T77" fmla="*/ 288 h 1213"/>
              <a:gd name="T78" fmla="*/ 326 w 352"/>
              <a:gd name="T79" fmla="*/ 318 h 1213"/>
              <a:gd name="T80" fmla="*/ 323 w 352"/>
              <a:gd name="T81" fmla="*/ 352 h 1213"/>
              <a:gd name="T82" fmla="*/ 320 w 352"/>
              <a:gd name="T83" fmla="*/ 394 h 1213"/>
              <a:gd name="T84" fmla="*/ 317 w 352"/>
              <a:gd name="T85" fmla="*/ 442 h 1213"/>
              <a:gd name="T86" fmla="*/ 316 w 352"/>
              <a:gd name="T87" fmla="*/ 495 h 1213"/>
              <a:gd name="T88" fmla="*/ 314 w 352"/>
              <a:gd name="T89" fmla="*/ 555 h 1213"/>
              <a:gd name="T90" fmla="*/ 311 w 352"/>
              <a:gd name="T91" fmla="*/ 620 h 1213"/>
              <a:gd name="T92" fmla="*/ 311 w 352"/>
              <a:gd name="T93" fmla="*/ 691 h 1213"/>
              <a:gd name="T94" fmla="*/ 310 w 352"/>
              <a:gd name="T95" fmla="*/ 767 h 1213"/>
              <a:gd name="T96" fmla="*/ 309 w 352"/>
              <a:gd name="T97" fmla="*/ 849 h 1213"/>
              <a:gd name="T98" fmla="*/ 309 w 352"/>
              <a:gd name="T99" fmla="*/ 937 h 1213"/>
              <a:gd name="T100" fmla="*/ 307 w 352"/>
              <a:gd name="T101" fmla="*/ 1032 h 1213"/>
              <a:gd name="T102" fmla="*/ 307 w 352"/>
              <a:gd name="T103" fmla="*/ 1131 h 1213"/>
              <a:gd name="T104" fmla="*/ 307 w 352"/>
              <a:gd name="T105" fmla="*/ 1183 h 1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2" h="1213">
                <a:moveTo>
                  <a:pt x="307" y="1183"/>
                </a:moveTo>
                <a:lnTo>
                  <a:pt x="136" y="1213"/>
                </a:lnTo>
                <a:lnTo>
                  <a:pt x="136" y="1206"/>
                </a:lnTo>
                <a:lnTo>
                  <a:pt x="136" y="1198"/>
                </a:lnTo>
                <a:lnTo>
                  <a:pt x="136" y="1190"/>
                </a:lnTo>
                <a:lnTo>
                  <a:pt x="136" y="1182"/>
                </a:lnTo>
                <a:lnTo>
                  <a:pt x="136" y="1173"/>
                </a:lnTo>
                <a:lnTo>
                  <a:pt x="136" y="1163"/>
                </a:lnTo>
                <a:lnTo>
                  <a:pt x="136" y="1153"/>
                </a:lnTo>
                <a:lnTo>
                  <a:pt x="136" y="1143"/>
                </a:lnTo>
                <a:lnTo>
                  <a:pt x="136" y="1131"/>
                </a:lnTo>
                <a:lnTo>
                  <a:pt x="134" y="1121"/>
                </a:lnTo>
                <a:lnTo>
                  <a:pt x="134" y="1110"/>
                </a:lnTo>
                <a:lnTo>
                  <a:pt x="134" y="1097"/>
                </a:lnTo>
                <a:lnTo>
                  <a:pt x="134" y="1085"/>
                </a:lnTo>
                <a:lnTo>
                  <a:pt x="134" y="1072"/>
                </a:lnTo>
                <a:lnTo>
                  <a:pt x="133" y="1058"/>
                </a:lnTo>
                <a:lnTo>
                  <a:pt x="133" y="1045"/>
                </a:lnTo>
                <a:lnTo>
                  <a:pt x="133" y="1031"/>
                </a:lnTo>
                <a:lnTo>
                  <a:pt x="133" y="1016"/>
                </a:lnTo>
                <a:lnTo>
                  <a:pt x="131" y="1000"/>
                </a:lnTo>
                <a:lnTo>
                  <a:pt x="131" y="986"/>
                </a:lnTo>
                <a:lnTo>
                  <a:pt x="131" y="970"/>
                </a:lnTo>
                <a:lnTo>
                  <a:pt x="131" y="953"/>
                </a:lnTo>
                <a:lnTo>
                  <a:pt x="130" y="937"/>
                </a:lnTo>
                <a:lnTo>
                  <a:pt x="130" y="920"/>
                </a:lnTo>
                <a:lnTo>
                  <a:pt x="129" y="901"/>
                </a:lnTo>
                <a:lnTo>
                  <a:pt x="129" y="884"/>
                </a:lnTo>
                <a:lnTo>
                  <a:pt x="129" y="865"/>
                </a:lnTo>
                <a:lnTo>
                  <a:pt x="127" y="846"/>
                </a:lnTo>
                <a:lnTo>
                  <a:pt x="127" y="826"/>
                </a:lnTo>
                <a:lnTo>
                  <a:pt x="126" y="806"/>
                </a:lnTo>
                <a:lnTo>
                  <a:pt x="126" y="786"/>
                </a:lnTo>
                <a:lnTo>
                  <a:pt x="124" y="766"/>
                </a:lnTo>
                <a:lnTo>
                  <a:pt x="124" y="745"/>
                </a:lnTo>
                <a:lnTo>
                  <a:pt x="123" y="725"/>
                </a:lnTo>
                <a:lnTo>
                  <a:pt x="123" y="705"/>
                </a:lnTo>
                <a:lnTo>
                  <a:pt x="121" y="685"/>
                </a:lnTo>
                <a:lnTo>
                  <a:pt x="121" y="666"/>
                </a:lnTo>
                <a:lnTo>
                  <a:pt x="120" y="648"/>
                </a:lnTo>
                <a:lnTo>
                  <a:pt x="118" y="630"/>
                </a:lnTo>
                <a:lnTo>
                  <a:pt x="118" y="612"/>
                </a:lnTo>
                <a:lnTo>
                  <a:pt x="117" y="594"/>
                </a:lnTo>
                <a:lnTo>
                  <a:pt x="117" y="577"/>
                </a:lnTo>
                <a:lnTo>
                  <a:pt x="116" y="560"/>
                </a:lnTo>
                <a:lnTo>
                  <a:pt x="116" y="544"/>
                </a:lnTo>
                <a:lnTo>
                  <a:pt x="114" y="528"/>
                </a:lnTo>
                <a:lnTo>
                  <a:pt x="113" y="512"/>
                </a:lnTo>
                <a:lnTo>
                  <a:pt x="113" y="498"/>
                </a:lnTo>
                <a:lnTo>
                  <a:pt x="111" y="482"/>
                </a:lnTo>
                <a:lnTo>
                  <a:pt x="111" y="468"/>
                </a:lnTo>
                <a:lnTo>
                  <a:pt x="110" y="453"/>
                </a:lnTo>
                <a:lnTo>
                  <a:pt x="108" y="440"/>
                </a:lnTo>
                <a:lnTo>
                  <a:pt x="108" y="427"/>
                </a:lnTo>
                <a:lnTo>
                  <a:pt x="107" y="414"/>
                </a:lnTo>
                <a:lnTo>
                  <a:pt x="105" y="401"/>
                </a:lnTo>
                <a:lnTo>
                  <a:pt x="105" y="390"/>
                </a:lnTo>
                <a:lnTo>
                  <a:pt x="104" y="377"/>
                </a:lnTo>
                <a:lnTo>
                  <a:pt x="103" y="365"/>
                </a:lnTo>
                <a:lnTo>
                  <a:pt x="101" y="355"/>
                </a:lnTo>
                <a:lnTo>
                  <a:pt x="101" y="344"/>
                </a:lnTo>
                <a:lnTo>
                  <a:pt x="100" y="334"/>
                </a:lnTo>
                <a:lnTo>
                  <a:pt x="98" y="324"/>
                </a:lnTo>
                <a:lnTo>
                  <a:pt x="98" y="315"/>
                </a:lnTo>
                <a:lnTo>
                  <a:pt x="97" y="305"/>
                </a:lnTo>
                <a:lnTo>
                  <a:pt x="95" y="296"/>
                </a:lnTo>
                <a:lnTo>
                  <a:pt x="93" y="279"/>
                </a:lnTo>
                <a:lnTo>
                  <a:pt x="91" y="263"/>
                </a:lnTo>
                <a:lnTo>
                  <a:pt x="88" y="249"/>
                </a:lnTo>
                <a:lnTo>
                  <a:pt x="85" y="234"/>
                </a:lnTo>
                <a:lnTo>
                  <a:pt x="81" y="220"/>
                </a:lnTo>
                <a:lnTo>
                  <a:pt x="78" y="207"/>
                </a:lnTo>
                <a:lnTo>
                  <a:pt x="74" y="195"/>
                </a:lnTo>
                <a:lnTo>
                  <a:pt x="71" y="184"/>
                </a:lnTo>
                <a:lnTo>
                  <a:pt x="67" y="172"/>
                </a:lnTo>
                <a:lnTo>
                  <a:pt x="62" y="162"/>
                </a:lnTo>
                <a:lnTo>
                  <a:pt x="57" y="154"/>
                </a:lnTo>
                <a:lnTo>
                  <a:pt x="52" y="145"/>
                </a:lnTo>
                <a:lnTo>
                  <a:pt x="46" y="136"/>
                </a:lnTo>
                <a:lnTo>
                  <a:pt x="41" y="131"/>
                </a:lnTo>
                <a:lnTo>
                  <a:pt x="35" y="124"/>
                </a:lnTo>
                <a:lnTo>
                  <a:pt x="29" y="118"/>
                </a:lnTo>
                <a:lnTo>
                  <a:pt x="23" y="112"/>
                </a:lnTo>
                <a:lnTo>
                  <a:pt x="19" y="108"/>
                </a:lnTo>
                <a:lnTo>
                  <a:pt x="15" y="102"/>
                </a:lnTo>
                <a:lnTo>
                  <a:pt x="10" y="96"/>
                </a:lnTo>
                <a:lnTo>
                  <a:pt x="8" y="92"/>
                </a:lnTo>
                <a:lnTo>
                  <a:pt x="5" y="86"/>
                </a:lnTo>
                <a:lnTo>
                  <a:pt x="3" y="80"/>
                </a:lnTo>
                <a:lnTo>
                  <a:pt x="2" y="75"/>
                </a:lnTo>
                <a:lnTo>
                  <a:pt x="0" y="69"/>
                </a:lnTo>
                <a:lnTo>
                  <a:pt x="0" y="63"/>
                </a:lnTo>
                <a:lnTo>
                  <a:pt x="2" y="57"/>
                </a:lnTo>
                <a:lnTo>
                  <a:pt x="3" y="52"/>
                </a:lnTo>
                <a:lnTo>
                  <a:pt x="5" y="46"/>
                </a:lnTo>
                <a:lnTo>
                  <a:pt x="8" y="40"/>
                </a:lnTo>
                <a:lnTo>
                  <a:pt x="10" y="34"/>
                </a:lnTo>
                <a:lnTo>
                  <a:pt x="15" y="28"/>
                </a:lnTo>
                <a:lnTo>
                  <a:pt x="19" y="23"/>
                </a:lnTo>
                <a:lnTo>
                  <a:pt x="25" y="17"/>
                </a:lnTo>
                <a:lnTo>
                  <a:pt x="31" y="13"/>
                </a:lnTo>
                <a:lnTo>
                  <a:pt x="38" y="10"/>
                </a:lnTo>
                <a:lnTo>
                  <a:pt x="45" y="5"/>
                </a:lnTo>
                <a:lnTo>
                  <a:pt x="54" y="4"/>
                </a:lnTo>
                <a:lnTo>
                  <a:pt x="64" y="1"/>
                </a:lnTo>
                <a:lnTo>
                  <a:pt x="72" y="1"/>
                </a:lnTo>
                <a:lnTo>
                  <a:pt x="84" y="0"/>
                </a:lnTo>
                <a:lnTo>
                  <a:pt x="95" y="1"/>
                </a:lnTo>
                <a:lnTo>
                  <a:pt x="107" y="1"/>
                </a:lnTo>
                <a:lnTo>
                  <a:pt x="120" y="3"/>
                </a:lnTo>
                <a:lnTo>
                  <a:pt x="133" y="5"/>
                </a:lnTo>
                <a:lnTo>
                  <a:pt x="147" y="8"/>
                </a:lnTo>
                <a:lnTo>
                  <a:pt x="162" y="13"/>
                </a:lnTo>
                <a:lnTo>
                  <a:pt x="177" y="17"/>
                </a:lnTo>
                <a:lnTo>
                  <a:pt x="193" y="21"/>
                </a:lnTo>
                <a:lnTo>
                  <a:pt x="208" y="27"/>
                </a:lnTo>
                <a:lnTo>
                  <a:pt x="222" y="31"/>
                </a:lnTo>
                <a:lnTo>
                  <a:pt x="235" y="37"/>
                </a:lnTo>
                <a:lnTo>
                  <a:pt x="248" y="41"/>
                </a:lnTo>
                <a:lnTo>
                  <a:pt x="260" y="47"/>
                </a:lnTo>
                <a:lnTo>
                  <a:pt x="271" y="52"/>
                </a:lnTo>
                <a:lnTo>
                  <a:pt x="281" y="57"/>
                </a:lnTo>
                <a:lnTo>
                  <a:pt x="291" y="62"/>
                </a:lnTo>
                <a:lnTo>
                  <a:pt x="300" y="66"/>
                </a:lnTo>
                <a:lnTo>
                  <a:pt x="307" y="72"/>
                </a:lnTo>
                <a:lnTo>
                  <a:pt x="314" y="76"/>
                </a:lnTo>
                <a:lnTo>
                  <a:pt x="322" y="82"/>
                </a:lnTo>
                <a:lnTo>
                  <a:pt x="327" y="86"/>
                </a:lnTo>
                <a:lnTo>
                  <a:pt x="332" y="92"/>
                </a:lnTo>
                <a:lnTo>
                  <a:pt x="336" y="96"/>
                </a:lnTo>
                <a:lnTo>
                  <a:pt x="339" y="102"/>
                </a:lnTo>
                <a:lnTo>
                  <a:pt x="343" y="108"/>
                </a:lnTo>
                <a:lnTo>
                  <a:pt x="346" y="113"/>
                </a:lnTo>
                <a:lnTo>
                  <a:pt x="347" y="121"/>
                </a:lnTo>
                <a:lnTo>
                  <a:pt x="349" y="128"/>
                </a:lnTo>
                <a:lnTo>
                  <a:pt x="350" y="135"/>
                </a:lnTo>
                <a:lnTo>
                  <a:pt x="352" y="144"/>
                </a:lnTo>
                <a:lnTo>
                  <a:pt x="352" y="152"/>
                </a:lnTo>
                <a:lnTo>
                  <a:pt x="352" y="161"/>
                </a:lnTo>
                <a:lnTo>
                  <a:pt x="352" y="171"/>
                </a:lnTo>
                <a:lnTo>
                  <a:pt x="350" y="181"/>
                </a:lnTo>
                <a:lnTo>
                  <a:pt x="349" y="191"/>
                </a:lnTo>
                <a:lnTo>
                  <a:pt x="346" y="203"/>
                </a:lnTo>
                <a:lnTo>
                  <a:pt x="345" y="213"/>
                </a:lnTo>
                <a:lnTo>
                  <a:pt x="340" y="226"/>
                </a:lnTo>
                <a:lnTo>
                  <a:pt x="337" y="237"/>
                </a:lnTo>
                <a:lnTo>
                  <a:pt x="336" y="240"/>
                </a:lnTo>
                <a:lnTo>
                  <a:pt x="336" y="244"/>
                </a:lnTo>
                <a:lnTo>
                  <a:pt x="334" y="249"/>
                </a:lnTo>
                <a:lnTo>
                  <a:pt x="333" y="253"/>
                </a:lnTo>
                <a:lnTo>
                  <a:pt x="333" y="257"/>
                </a:lnTo>
                <a:lnTo>
                  <a:pt x="332" y="263"/>
                </a:lnTo>
                <a:lnTo>
                  <a:pt x="332" y="269"/>
                </a:lnTo>
                <a:lnTo>
                  <a:pt x="330" y="275"/>
                </a:lnTo>
                <a:lnTo>
                  <a:pt x="330" y="280"/>
                </a:lnTo>
                <a:lnTo>
                  <a:pt x="329" y="288"/>
                </a:lnTo>
                <a:lnTo>
                  <a:pt x="327" y="293"/>
                </a:lnTo>
                <a:lnTo>
                  <a:pt x="327" y="302"/>
                </a:lnTo>
                <a:lnTo>
                  <a:pt x="326" y="309"/>
                </a:lnTo>
                <a:lnTo>
                  <a:pt x="326" y="318"/>
                </a:lnTo>
                <a:lnTo>
                  <a:pt x="324" y="325"/>
                </a:lnTo>
                <a:lnTo>
                  <a:pt x="324" y="335"/>
                </a:lnTo>
                <a:lnTo>
                  <a:pt x="323" y="344"/>
                </a:lnTo>
                <a:lnTo>
                  <a:pt x="323" y="352"/>
                </a:lnTo>
                <a:lnTo>
                  <a:pt x="322" y="362"/>
                </a:lnTo>
                <a:lnTo>
                  <a:pt x="322" y="373"/>
                </a:lnTo>
                <a:lnTo>
                  <a:pt x="322" y="384"/>
                </a:lnTo>
                <a:lnTo>
                  <a:pt x="320" y="394"/>
                </a:lnTo>
                <a:lnTo>
                  <a:pt x="320" y="406"/>
                </a:lnTo>
                <a:lnTo>
                  <a:pt x="319" y="417"/>
                </a:lnTo>
                <a:lnTo>
                  <a:pt x="319" y="430"/>
                </a:lnTo>
                <a:lnTo>
                  <a:pt x="317" y="442"/>
                </a:lnTo>
                <a:lnTo>
                  <a:pt x="317" y="455"/>
                </a:lnTo>
                <a:lnTo>
                  <a:pt x="317" y="468"/>
                </a:lnTo>
                <a:lnTo>
                  <a:pt x="316" y="482"/>
                </a:lnTo>
                <a:lnTo>
                  <a:pt x="316" y="495"/>
                </a:lnTo>
                <a:lnTo>
                  <a:pt x="316" y="509"/>
                </a:lnTo>
                <a:lnTo>
                  <a:pt x="314" y="525"/>
                </a:lnTo>
                <a:lnTo>
                  <a:pt x="314" y="540"/>
                </a:lnTo>
                <a:lnTo>
                  <a:pt x="314" y="555"/>
                </a:lnTo>
                <a:lnTo>
                  <a:pt x="313" y="570"/>
                </a:lnTo>
                <a:lnTo>
                  <a:pt x="313" y="587"/>
                </a:lnTo>
                <a:lnTo>
                  <a:pt x="313" y="603"/>
                </a:lnTo>
                <a:lnTo>
                  <a:pt x="311" y="620"/>
                </a:lnTo>
                <a:lnTo>
                  <a:pt x="311" y="637"/>
                </a:lnTo>
                <a:lnTo>
                  <a:pt x="311" y="655"/>
                </a:lnTo>
                <a:lnTo>
                  <a:pt x="311" y="672"/>
                </a:lnTo>
                <a:lnTo>
                  <a:pt x="311" y="691"/>
                </a:lnTo>
                <a:lnTo>
                  <a:pt x="310" y="709"/>
                </a:lnTo>
                <a:lnTo>
                  <a:pt x="310" y="728"/>
                </a:lnTo>
                <a:lnTo>
                  <a:pt x="310" y="747"/>
                </a:lnTo>
                <a:lnTo>
                  <a:pt x="310" y="767"/>
                </a:lnTo>
                <a:lnTo>
                  <a:pt x="310" y="787"/>
                </a:lnTo>
                <a:lnTo>
                  <a:pt x="309" y="807"/>
                </a:lnTo>
                <a:lnTo>
                  <a:pt x="309" y="828"/>
                </a:lnTo>
                <a:lnTo>
                  <a:pt x="309" y="849"/>
                </a:lnTo>
                <a:lnTo>
                  <a:pt x="309" y="871"/>
                </a:lnTo>
                <a:lnTo>
                  <a:pt x="309" y="892"/>
                </a:lnTo>
                <a:lnTo>
                  <a:pt x="309" y="915"/>
                </a:lnTo>
                <a:lnTo>
                  <a:pt x="309" y="937"/>
                </a:lnTo>
                <a:lnTo>
                  <a:pt x="307" y="960"/>
                </a:lnTo>
                <a:lnTo>
                  <a:pt x="307" y="983"/>
                </a:lnTo>
                <a:lnTo>
                  <a:pt x="307" y="1007"/>
                </a:lnTo>
                <a:lnTo>
                  <a:pt x="307" y="1032"/>
                </a:lnTo>
                <a:lnTo>
                  <a:pt x="307" y="1056"/>
                </a:lnTo>
                <a:lnTo>
                  <a:pt x="307" y="1081"/>
                </a:lnTo>
                <a:lnTo>
                  <a:pt x="307" y="1105"/>
                </a:lnTo>
                <a:lnTo>
                  <a:pt x="307" y="1131"/>
                </a:lnTo>
                <a:lnTo>
                  <a:pt x="307" y="1157"/>
                </a:lnTo>
                <a:lnTo>
                  <a:pt x="307" y="1183"/>
                </a:lnTo>
                <a:lnTo>
                  <a:pt x="307" y="1183"/>
                </a:lnTo>
                <a:lnTo>
                  <a:pt x="307" y="1183"/>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6363907" y="2274454"/>
            <a:ext cx="161925" cy="444500"/>
          </a:xfrm>
          <a:custGeom>
            <a:avLst/>
            <a:gdLst>
              <a:gd name="T0" fmla="*/ 306 w 308"/>
              <a:gd name="T1" fmla="*/ 128 h 839"/>
              <a:gd name="T2" fmla="*/ 308 w 308"/>
              <a:gd name="T3" fmla="*/ 144 h 839"/>
              <a:gd name="T4" fmla="*/ 308 w 308"/>
              <a:gd name="T5" fmla="*/ 165 h 839"/>
              <a:gd name="T6" fmla="*/ 308 w 308"/>
              <a:gd name="T7" fmla="*/ 191 h 839"/>
              <a:gd name="T8" fmla="*/ 305 w 308"/>
              <a:gd name="T9" fmla="*/ 221 h 839"/>
              <a:gd name="T10" fmla="*/ 301 w 308"/>
              <a:gd name="T11" fmla="*/ 256 h 839"/>
              <a:gd name="T12" fmla="*/ 296 w 308"/>
              <a:gd name="T13" fmla="*/ 296 h 839"/>
              <a:gd name="T14" fmla="*/ 290 w 308"/>
              <a:gd name="T15" fmla="*/ 341 h 839"/>
              <a:gd name="T16" fmla="*/ 283 w 308"/>
              <a:gd name="T17" fmla="*/ 391 h 839"/>
              <a:gd name="T18" fmla="*/ 275 w 308"/>
              <a:gd name="T19" fmla="*/ 446 h 839"/>
              <a:gd name="T20" fmla="*/ 265 w 308"/>
              <a:gd name="T21" fmla="*/ 506 h 839"/>
              <a:gd name="T22" fmla="*/ 254 w 308"/>
              <a:gd name="T23" fmla="*/ 565 h 839"/>
              <a:gd name="T24" fmla="*/ 243 w 308"/>
              <a:gd name="T25" fmla="*/ 620 h 839"/>
              <a:gd name="T26" fmla="*/ 231 w 308"/>
              <a:gd name="T27" fmla="*/ 668 h 839"/>
              <a:gd name="T28" fmla="*/ 220 w 308"/>
              <a:gd name="T29" fmla="*/ 709 h 839"/>
              <a:gd name="T30" fmla="*/ 208 w 308"/>
              <a:gd name="T31" fmla="*/ 745 h 839"/>
              <a:gd name="T32" fmla="*/ 197 w 308"/>
              <a:gd name="T33" fmla="*/ 776 h 839"/>
              <a:gd name="T34" fmla="*/ 184 w 308"/>
              <a:gd name="T35" fmla="*/ 800 h 839"/>
              <a:gd name="T36" fmla="*/ 171 w 308"/>
              <a:gd name="T37" fmla="*/ 819 h 839"/>
              <a:gd name="T38" fmla="*/ 158 w 308"/>
              <a:gd name="T39" fmla="*/ 830 h 839"/>
              <a:gd name="T40" fmla="*/ 145 w 308"/>
              <a:gd name="T41" fmla="*/ 837 h 839"/>
              <a:gd name="T42" fmla="*/ 132 w 308"/>
              <a:gd name="T43" fmla="*/ 839 h 839"/>
              <a:gd name="T44" fmla="*/ 119 w 308"/>
              <a:gd name="T45" fmla="*/ 835 h 839"/>
              <a:gd name="T46" fmla="*/ 109 w 308"/>
              <a:gd name="T47" fmla="*/ 823 h 839"/>
              <a:gd name="T48" fmla="*/ 99 w 308"/>
              <a:gd name="T49" fmla="*/ 807 h 839"/>
              <a:gd name="T50" fmla="*/ 92 w 308"/>
              <a:gd name="T51" fmla="*/ 786 h 839"/>
              <a:gd name="T52" fmla="*/ 85 w 308"/>
              <a:gd name="T53" fmla="*/ 758 h 839"/>
              <a:gd name="T54" fmla="*/ 79 w 308"/>
              <a:gd name="T55" fmla="*/ 724 h 839"/>
              <a:gd name="T56" fmla="*/ 74 w 308"/>
              <a:gd name="T57" fmla="*/ 685 h 839"/>
              <a:gd name="T58" fmla="*/ 73 w 308"/>
              <a:gd name="T59" fmla="*/ 640 h 839"/>
              <a:gd name="T60" fmla="*/ 72 w 308"/>
              <a:gd name="T61" fmla="*/ 590 h 839"/>
              <a:gd name="T62" fmla="*/ 72 w 308"/>
              <a:gd name="T63" fmla="*/ 534 h 839"/>
              <a:gd name="T64" fmla="*/ 72 w 308"/>
              <a:gd name="T65" fmla="*/ 473 h 839"/>
              <a:gd name="T66" fmla="*/ 72 w 308"/>
              <a:gd name="T67" fmla="*/ 419 h 839"/>
              <a:gd name="T68" fmla="*/ 72 w 308"/>
              <a:gd name="T69" fmla="*/ 367 h 839"/>
              <a:gd name="T70" fmla="*/ 70 w 308"/>
              <a:gd name="T71" fmla="*/ 321 h 839"/>
              <a:gd name="T72" fmla="*/ 67 w 308"/>
              <a:gd name="T73" fmla="*/ 279 h 839"/>
              <a:gd name="T74" fmla="*/ 63 w 308"/>
              <a:gd name="T75" fmla="*/ 243 h 839"/>
              <a:gd name="T76" fmla="*/ 59 w 308"/>
              <a:gd name="T77" fmla="*/ 211 h 839"/>
              <a:gd name="T78" fmla="*/ 53 w 308"/>
              <a:gd name="T79" fmla="*/ 184 h 839"/>
              <a:gd name="T80" fmla="*/ 46 w 308"/>
              <a:gd name="T81" fmla="*/ 161 h 839"/>
              <a:gd name="T82" fmla="*/ 38 w 308"/>
              <a:gd name="T83" fmla="*/ 142 h 839"/>
              <a:gd name="T84" fmla="*/ 30 w 308"/>
              <a:gd name="T85" fmla="*/ 129 h 839"/>
              <a:gd name="T86" fmla="*/ 14 w 308"/>
              <a:gd name="T87" fmla="*/ 108 h 839"/>
              <a:gd name="T88" fmla="*/ 4 w 308"/>
              <a:gd name="T89" fmla="*/ 87 h 839"/>
              <a:gd name="T90" fmla="*/ 0 w 308"/>
              <a:gd name="T91" fmla="*/ 67 h 839"/>
              <a:gd name="T92" fmla="*/ 0 w 308"/>
              <a:gd name="T93" fmla="*/ 48 h 839"/>
              <a:gd name="T94" fmla="*/ 5 w 308"/>
              <a:gd name="T95" fmla="*/ 30 h 839"/>
              <a:gd name="T96" fmla="*/ 17 w 308"/>
              <a:gd name="T97" fmla="*/ 13 h 839"/>
              <a:gd name="T98" fmla="*/ 36 w 308"/>
              <a:gd name="T99" fmla="*/ 2 h 839"/>
              <a:gd name="T100" fmla="*/ 61 w 308"/>
              <a:gd name="T101" fmla="*/ 0 h 839"/>
              <a:gd name="T102" fmla="*/ 93 w 308"/>
              <a:gd name="T103" fmla="*/ 2 h 839"/>
              <a:gd name="T104" fmla="*/ 133 w 308"/>
              <a:gd name="T105" fmla="*/ 13 h 839"/>
              <a:gd name="T106" fmla="*/ 180 w 308"/>
              <a:gd name="T107" fmla="*/ 28 h 839"/>
              <a:gd name="T108" fmla="*/ 220 w 308"/>
              <a:gd name="T109" fmla="*/ 46 h 839"/>
              <a:gd name="T110" fmla="*/ 253 w 308"/>
              <a:gd name="T111" fmla="*/ 64 h 839"/>
              <a:gd name="T112" fmla="*/ 279 w 308"/>
              <a:gd name="T113" fmla="*/ 82 h 839"/>
              <a:gd name="T114" fmla="*/ 296 w 308"/>
              <a:gd name="T115" fmla="*/ 102 h 839"/>
              <a:gd name="T116" fmla="*/ 305 w 308"/>
              <a:gd name="T117" fmla="*/ 12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8" h="839">
                <a:moveTo>
                  <a:pt x="305" y="120"/>
                </a:moveTo>
                <a:lnTo>
                  <a:pt x="306" y="125"/>
                </a:lnTo>
                <a:lnTo>
                  <a:pt x="306" y="128"/>
                </a:lnTo>
                <a:lnTo>
                  <a:pt x="308" y="133"/>
                </a:lnTo>
                <a:lnTo>
                  <a:pt x="308" y="138"/>
                </a:lnTo>
                <a:lnTo>
                  <a:pt x="308" y="144"/>
                </a:lnTo>
                <a:lnTo>
                  <a:pt x="308" y="151"/>
                </a:lnTo>
                <a:lnTo>
                  <a:pt x="308" y="158"/>
                </a:lnTo>
                <a:lnTo>
                  <a:pt x="308" y="165"/>
                </a:lnTo>
                <a:lnTo>
                  <a:pt x="308" y="172"/>
                </a:lnTo>
                <a:lnTo>
                  <a:pt x="308" y="181"/>
                </a:lnTo>
                <a:lnTo>
                  <a:pt x="308" y="191"/>
                </a:lnTo>
                <a:lnTo>
                  <a:pt x="306" y="200"/>
                </a:lnTo>
                <a:lnTo>
                  <a:pt x="306" y="210"/>
                </a:lnTo>
                <a:lnTo>
                  <a:pt x="305" y="221"/>
                </a:lnTo>
                <a:lnTo>
                  <a:pt x="303" y="231"/>
                </a:lnTo>
                <a:lnTo>
                  <a:pt x="302" y="244"/>
                </a:lnTo>
                <a:lnTo>
                  <a:pt x="301" y="256"/>
                </a:lnTo>
                <a:lnTo>
                  <a:pt x="299" y="269"/>
                </a:lnTo>
                <a:lnTo>
                  <a:pt x="298" y="282"/>
                </a:lnTo>
                <a:lnTo>
                  <a:pt x="296" y="296"/>
                </a:lnTo>
                <a:lnTo>
                  <a:pt x="295" y="311"/>
                </a:lnTo>
                <a:lnTo>
                  <a:pt x="292" y="326"/>
                </a:lnTo>
                <a:lnTo>
                  <a:pt x="290" y="341"/>
                </a:lnTo>
                <a:lnTo>
                  <a:pt x="288" y="358"/>
                </a:lnTo>
                <a:lnTo>
                  <a:pt x="286" y="374"/>
                </a:lnTo>
                <a:lnTo>
                  <a:pt x="283" y="391"/>
                </a:lnTo>
                <a:lnTo>
                  <a:pt x="280" y="410"/>
                </a:lnTo>
                <a:lnTo>
                  <a:pt x="278" y="427"/>
                </a:lnTo>
                <a:lnTo>
                  <a:pt x="275" y="446"/>
                </a:lnTo>
                <a:lnTo>
                  <a:pt x="272" y="466"/>
                </a:lnTo>
                <a:lnTo>
                  <a:pt x="267" y="486"/>
                </a:lnTo>
                <a:lnTo>
                  <a:pt x="265" y="506"/>
                </a:lnTo>
                <a:lnTo>
                  <a:pt x="262" y="526"/>
                </a:lnTo>
                <a:lnTo>
                  <a:pt x="257" y="547"/>
                </a:lnTo>
                <a:lnTo>
                  <a:pt x="254" y="565"/>
                </a:lnTo>
                <a:lnTo>
                  <a:pt x="250" y="584"/>
                </a:lnTo>
                <a:lnTo>
                  <a:pt x="247" y="603"/>
                </a:lnTo>
                <a:lnTo>
                  <a:pt x="243" y="620"/>
                </a:lnTo>
                <a:lnTo>
                  <a:pt x="239" y="636"/>
                </a:lnTo>
                <a:lnTo>
                  <a:pt x="236" y="652"/>
                </a:lnTo>
                <a:lnTo>
                  <a:pt x="231" y="668"/>
                </a:lnTo>
                <a:lnTo>
                  <a:pt x="229" y="682"/>
                </a:lnTo>
                <a:lnTo>
                  <a:pt x="224" y="696"/>
                </a:lnTo>
                <a:lnTo>
                  <a:pt x="220" y="709"/>
                </a:lnTo>
                <a:lnTo>
                  <a:pt x="216" y="722"/>
                </a:lnTo>
                <a:lnTo>
                  <a:pt x="213" y="734"/>
                </a:lnTo>
                <a:lnTo>
                  <a:pt x="208" y="745"/>
                </a:lnTo>
                <a:lnTo>
                  <a:pt x="204" y="755"/>
                </a:lnTo>
                <a:lnTo>
                  <a:pt x="200" y="765"/>
                </a:lnTo>
                <a:lnTo>
                  <a:pt x="197" y="776"/>
                </a:lnTo>
                <a:lnTo>
                  <a:pt x="193" y="784"/>
                </a:lnTo>
                <a:lnTo>
                  <a:pt x="188" y="793"/>
                </a:lnTo>
                <a:lnTo>
                  <a:pt x="184" y="800"/>
                </a:lnTo>
                <a:lnTo>
                  <a:pt x="180" y="806"/>
                </a:lnTo>
                <a:lnTo>
                  <a:pt x="175" y="813"/>
                </a:lnTo>
                <a:lnTo>
                  <a:pt x="171" y="819"/>
                </a:lnTo>
                <a:lnTo>
                  <a:pt x="167" y="823"/>
                </a:lnTo>
                <a:lnTo>
                  <a:pt x="162" y="827"/>
                </a:lnTo>
                <a:lnTo>
                  <a:pt x="158" y="830"/>
                </a:lnTo>
                <a:lnTo>
                  <a:pt x="154" y="833"/>
                </a:lnTo>
                <a:lnTo>
                  <a:pt x="149" y="836"/>
                </a:lnTo>
                <a:lnTo>
                  <a:pt x="145" y="837"/>
                </a:lnTo>
                <a:lnTo>
                  <a:pt x="141" y="839"/>
                </a:lnTo>
                <a:lnTo>
                  <a:pt x="136" y="839"/>
                </a:lnTo>
                <a:lnTo>
                  <a:pt x="132" y="839"/>
                </a:lnTo>
                <a:lnTo>
                  <a:pt x="128" y="837"/>
                </a:lnTo>
                <a:lnTo>
                  <a:pt x="123" y="836"/>
                </a:lnTo>
                <a:lnTo>
                  <a:pt x="119" y="835"/>
                </a:lnTo>
                <a:lnTo>
                  <a:pt x="116" y="832"/>
                </a:lnTo>
                <a:lnTo>
                  <a:pt x="112" y="827"/>
                </a:lnTo>
                <a:lnTo>
                  <a:pt x="109" y="823"/>
                </a:lnTo>
                <a:lnTo>
                  <a:pt x="106" y="819"/>
                </a:lnTo>
                <a:lnTo>
                  <a:pt x="102" y="813"/>
                </a:lnTo>
                <a:lnTo>
                  <a:pt x="99" y="807"/>
                </a:lnTo>
                <a:lnTo>
                  <a:pt x="96" y="800"/>
                </a:lnTo>
                <a:lnTo>
                  <a:pt x="93" y="793"/>
                </a:lnTo>
                <a:lnTo>
                  <a:pt x="92" y="786"/>
                </a:lnTo>
                <a:lnTo>
                  <a:pt x="89" y="777"/>
                </a:lnTo>
                <a:lnTo>
                  <a:pt x="86" y="767"/>
                </a:lnTo>
                <a:lnTo>
                  <a:pt x="85" y="758"/>
                </a:lnTo>
                <a:lnTo>
                  <a:pt x="83" y="747"/>
                </a:lnTo>
                <a:lnTo>
                  <a:pt x="80" y="737"/>
                </a:lnTo>
                <a:lnTo>
                  <a:pt x="79" y="724"/>
                </a:lnTo>
                <a:lnTo>
                  <a:pt x="77" y="712"/>
                </a:lnTo>
                <a:lnTo>
                  <a:pt x="76" y="699"/>
                </a:lnTo>
                <a:lnTo>
                  <a:pt x="74" y="685"/>
                </a:lnTo>
                <a:lnTo>
                  <a:pt x="74" y="670"/>
                </a:lnTo>
                <a:lnTo>
                  <a:pt x="73" y="656"/>
                </a:lnTo>
                <a:lnTo>
                  <a:pt x="73" y="640"/>
                </a:lnTo>
                <a:lnTo>
                  <a:pt x="72" y="624"/>
                </a:lnTo>
                <a:lnTo>
                  <a:pt x="72" y="607"/>
                </a:lnTo>
                <a:lnTo>
                  <a:pt x="72" y="590"/>
                </a:lnTo>
                <a:lnTo>
                  <a:pt x="72" y="571"/>
                </a:lnTo>
                <a:lnTo>
                  <a:pt x="72" y="552"/>
                </a:lnTo>
                <a:lnTo>
                  <a:pt x="72" y="534"/>
                </a:lnTo>
                <a:lnTo>
                  <a:pt x="72" y="514"/>
                </a:lnTo>
                <a:lnTo>
                  <a:pt x="72" y="493"/>
                </a:lnTo>
                <a:lnTo>
                  <a:pt x="72" y="473"/>
                </a:lnTo>
                <a:lnTo>
                  <a:pt x="73" y="454"/>
                </a:lnTo>
                <a:lnTo>
                  <a:pt x="73" y="436"/>
                </a:lnTo>
                <a:lnTo>
                  <a:pt x="72" y="419"/>
                </a:lnTo>
                <a:lnTo>
                  <a:pt x="72" y="401"/>
                </a:lnTo>
                <a:lnTo>
                  <a:pt x="72" y="384"/>
                </a:lnTo>
                <a:lnTo>
                  <a:pt x="72" y="367"/>
                </a:lnTo>
                <a:lnTo>
                  <a:pt x="70" y="351"/>
                </a:lnTo>
                <a:lnTo>
                  <a:pt x="70" y="336"/>
                </a:lnTo>
                <a:lnTo>
                  <a:pt x="70" y="321"/>
                </a:lnTo>
                <a:lnTo>
                  <a:pt x="69" y="306"/>
                </a:lnTo>
                <a:lnTo>
                  <a:pt x="67" y="293"/>
                </a:lnTo>
                <a:lnTo>
                  <a:pt x="67" y="279"/>
                </a:lnTo>
                <a:lnTo>
                  <a:pt x="66" y="267"/>
                </a:lnTo>
                <a:lnTo>
                  <a:pt x="64" y="254"/>
                </a:lnTo>
                <a:lnTo>
                  <a:pt x="63" y="243"/>
                </a:lnTo>
                <a:lnTo>
                  <a:pt x="61" y="231"/>
                </a:lnTo>
                <a:lnTo>
                  <a:pt x="60" y="221"/>
                </a:lnTo>
                <a:lnTo>
                  <a:pt x="59" y="211"/>
                </a:lnTo>
                <a:lnTo>
                  <a:pt x="56" y="201"/>
                </a:lnTo>
                <a:lnTo>
                  <a:pt x="54" y="191"/>
                </a:lnTo>
                <a:lnTo>
                  <a:pt x="53" y="184"/>
                </a:lnTo>
                <a:lnTo>
                  <a:pt x="50" y="175"/>
                </a:lnTo>
                <a:lnTo>
                  <a:pt x="49" y="168"/>
                </a:lnTo>
                <a:lnTo>
                  <a:pt x="46" y="161"/>
                </a:lnTo>
                <a:lnTo>
                  <a:pt x="43" y="154"/>
                </a:lnTo>
                <a:lnTo>
                  <a:pt x="41" y="148"/>
                </a:lnTo>
                <a:lnTo>
                  <a:pt x="38" y="142"/>
                </a:lnTo>
                <a:lnTo>
                  <a:pt x="36" y="138"/>
                </a:lnTo>
                <a:lnTo>
                  <a:pt x="33" y="133"/>
                </a:lnTo>
                <a:lnTo>
                  <a:pt x="30" y="129"/>
                </a:lnTo>
                <a:lnTo>
                  <a:pt x="24" y="122"/>
                </a:lnTo>
                <a:lnTo>
                  <a:pt x="20" y="115"/>
                </a:lnTo>
                <a:lnTo>
                  <a:pt x="14" y="108"/>
                </a:lnTo>
                <a:lnTo>
                  <a:pt x="11" y="100"/>
                </a:lnTo>
                <a:lnTo>
                  <a:pt x="7" y="95"/>
                </a:lnTo>
                <a:lnTo>
                  <a:pt x="4" y="87"/>
                </a:lnTo>
                <a:lnTo>
                  <a:pt x="2" y="80"/>
                </a:lnTo>
                <a:lnTo>
                  <a:pt x="1" y="74"/>
                </a:lnTo>
                <a:lnTo>
                  <a:pt x="0" y="67"/>
                </a:lnTo>
                <a:lnTo>
                  <a:pt x="0" y="61"/>
                </a:lnTo>
                <a:lnTo>
                  <a:pt x="0" y="54"/>
                </a:lnTo>
                <a:lnTo>
                  <a:pt x="0" y="48"/>
                </a:lnTo>
                <a:lnTo>
                  <a:pt x="1" y="43"/>
                </a:lnTo>
                <a:lnTo>
                  <a:pt x="2" y="36"/>
                </a:lnTo>
                <a:lnTo>
                  <a:pt x="5" y="30"/>
                </a:lnTo>
                <a:lnTo>
                  <a:pt x="8" y="24"/>
                </a:lnTo>
                <a:lnTo>
                  <a:pt x="13" y="18"/>
                </a:lnTo>
                <a:lnTo>
                  <a:pt x="17" y="13"/>
                </a:lnTo>
                <a:lnTo>
                  <a:pt x="23" y="10"/>
                </a:lnTo>
                <a:lnTo>
                  <a:pt x="28" y="5"/>
                </a:lnTo>
                <a:lnTo>
                  <a:pt x="36" y="2"/>
                </a:lnTo>
                <a:lnTo>
                  <a:pt x="43" y="1"/>
                </a:lnTo>
                <a:lnTo>
                  <a:pt x="51" y="0"/>
                </a:lnTo>
                <a:lnTo>
                  <a:pt x="61" y="0"/>
                </a:lnTo>
                <a:lnTo>
                  <a:pt x="72" y="0"/>
                </a:lnTo>
                <a:lnTo>
                  <a:pt x="82" y="1"/>
                </a:lnTo>
                <a:lnTo>
                  <a:pt x="93" y="2"/>
                </a:lnTo>
                <a:lnTo>
                  <a:pt x="106" y="5"/>
                </a:lnTo>
                <a:lnTo>
                  <a:pt x="119" y="8"/>
                </a:lnTo>
                <a:lnTo>
                  <a:pt x="133" y="13"/>
                </a:lnTo>
                <a:lnTo>
                  <a:pt x="148" y="17"/>
                </a:lnTo>
                <a:lnTo>
                  <a:pt x="164" y="23"/>
                </a:lnTo>
                <a:lnTo>
                  <a:pt x="180" y="28"/>
                </a:lnTo>
                <a:lnTo>
                  <a:pt x="194" y="34"/>
                </a:lnTo>
                <a:lnTo>
                  <a:pt x="207" y="40"/>
                </a:lnTo>
                <a:lnTo>
                  <a:pt x="220" y="46"/>
                </a:lnTo>
                <a:lnTo>
                  <a:pt x="233" y="51"/>
                </a:lnTo>
                <a:lnTo>
                  <a:pt x="243" y="57"/>
                </a:lnTo>
                <a:lnTo>
                  <a:pt x="253" y="64"/>
                </a:lnTo>
                <a:lnTo>
                  <a:pt x="263" y="70"/>
                </a:lnTo>
                <a:lnTo>
                  <a:pt x="272" y="76"/>
                </a:lnTo>
                <a:lnTo>
                  <a:pt x="279" y="82"/>
                </a:lnTo>
                <a:lnTo>
                  <a:pt x="286" y="89"/>
                </a:lnTo>
                <a:lnTo>
                  <a:pt x="290" y="95"/>
                </a:lnTo>
                <a:lnTo>
                  <a:pt x="296" y="102"/>
                </a:lnTo>
                <a:lnTo>
                  <a:pt x="301" y="108"/>
                </a:lnTo>
                <a:lnTo>
                  <a:pt x="303" y="115"/>
                </a:lnTo>
                <a:lnTo>
                  <a:pt x="305" y="120"/>
                </a:lnTo>
                <a:lnTo>
                  <a:pt x="305" y="120"/>
                </a:lnTo>
                <a:lnTo>
                  <a:pt x="305" y="120"/>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6506782" y="2293504"/>
            <a:ext cx="287338" cy="323850"/>
          </a:xfrm>
          <a:custGeom>
            <a:avLst/>
            <a:gdLst>
              <a:gd name="T0" fmla="*/ 382 w 545"/>
              <a:gd name="T1" fmla="*/ 376 h 612"/>
              <a:gd name="T2" fmla="*/ 291 w 545"/>
              <a:gd name="T3" fmla="*/ 455 h 612"/>
              <a:gd name="T4" fmla="*/ 195 w 545"/>
              <a:gd name="T5" fmla="*/ 524 h 612"/>
              <a:gd name="T6" fmla="*/ 149 w 545"/>
              <a:gd name="T7" fmla="*/ 554 h 612"/>
              <a:gd name="T8" fmla="*/ 108 w 545"/>
              <a:gd name="T9" fmla="*/ 577 h 612"/>
              <a:gd name="T10" fmla="*/ 74 w 545"/>
              <a:gd name="T11" fmla="*/ 595 h 612"/>
              <a:gd name="T12" fmla="*/ 44 w 545"/>
              <a:gd name="T13" fmla="*/ 606 h 612"/>
              <a:gd name="T14" fmla="*/ 20 w 545"/>
              <a:gd name="T15" fmla="*/ 612 h 612"/>
              <a:gd name="T16" fmla="*/ 3 w 545"/>
              <a:gd name="T17" fmla="*/ 609 h 612"/>
              <a:gd name="T18" fmla="*/ 0 w 545"/>
              <a:gd name="T19" fmla="*/ 595 h 612"/>
              <a:gd name="T20" fmla="*/ 9 w 545"/>
              <a:gd name="T21" fmla="*/ 569 h 612"/>
              <a:gd name="T22" fmla="*/ 26 w 545"/>
              <a:gd name="T23" fmla="*/ 537 h 612"/>
              <a:gd name="T24" fmla="*/ 42 w 545"/>
              <a:gd name="T25" fmla="*/ 514 h 612"/>
              <a:gd name="T26" fmla="*/ 59 w 545"/>
              <a:gd name="T27" fmla="*/ 488 h 612"/>
              <a:gd name="T28" fmla="*/ 81 w 545"/>
              <a:gd name="T29" fmla="*/ 459 h 612"/>
              <a:gd name="T30" fmla="*/ 113 w 545"/>
              <a:gd name="T31" fmla="*/ 416 h 612"/>
              <a:gd name="T32" fmla="*/ 157 w 545"/>
              <a:gd name="T33" fmla="*/ 357 h 612"/>
              <a:gd name="T34" fmla="*/ 196 w 545"/>
              <a:gd name="T35" fmla="*/ 305 h 612"/>
              <a:gd name="T36" fmla="*/ 226 w 545"/>
              <a:gd name="T37" fmla="*/ 262 h 612"/>
              <a:gd name="T38" fmla="*/ 252 w 545"/>
              <a:gd name="T39" fmla="*/ 225 h 612"/>
              <a:gd name="T40" fmla="*/ 270 w 545"/>
              <a:gd name="T41" fmla="*/ 196 h 612"/>
              <a:gd name="T42" fmla="*/ 283 w 545"/>
              <a:gd name="T43" fmla="*/ 171 h 612"/>
              <a:gd name="T44" fmla="*/ 291 w 545"/>
              <a:gd name="T45" fmla="*/ 151 h 612"/>
              <a:gd name="T46" fmla="*/ 294 w 545"/>
              <a:gd name="T47" fmla="*/ 131 h 612"/>
              <a:gd name="T48" fmla="*/ 294 w 545"/>
              <a:gd name="T49" fmla="*/ 115 h 612"/>
              <a:gd name="T50" fmla="*/ 288 w 545"/>
              <a:gd name="T51" fmla="*/ 102 h 612"/>
              <a:gd name="T52" fmla="*/ 281 w 545"/>
              <a:gd name="T53" fmla="*/ 91 h 612"/>
              <a:gd name="T54" fmla="*/ 277 w 545"/>
              <a:gd name="T55" fmla="*/ 78 h 612"/>
              <a:gd name="T56" fmla="*/ 277 w 545"/>
              <a:gd name="T57" fmla="*/ 63 h 612"/>
              <a:gd name="T58" fmla="*/ 281 w 545"/>
              <a:gd name="T59" fmla="*/ 47 h 612"/>
              <a:gd name="T60" fmla="*/ 290 w 545"/>
              <a:gd name="T61" fmla="*/ 32 h 612"/>
              <a:gd name="T62" fmla="*/ 301 w 545"/>
              <a:gd name="T63" fmla="*/ 14 h 612"/>
              <a:gd name="T64" fmla="*/ 320 w 545"/>
              <a:gd name="T65" fmla="*/ 4 h 612"/>
              <a:gd name="T66" fmla="*/ 342 w 545"/>
              <a:gd name="T67" fmla="*/ 0 h 612"/>
              <a:gd name="T68" fmla="*/ 368 w 545"/>
              <a:gd name="T69" fmla="*/ 3 h 612"/>
              <a:gd name="T70" fmla="*/ 399 w 545"/>
              <a:gd name="T71" fmla="*/ 11 h 612"/>
              <a:gd name="T72" fmla="*/ 435 w 545"/>
              <a:gd name="T73" fmla="*/ 29 h 612"/>
              <a:gd name="T74" fmla="*/ 470 w 545"/>
              <a:gd name="T75" fmla="*/ 50 h 612"/>
              <a:gd name="T76" fmla="*/ 499 w 545"/>
              <a:gd name="T77" fmla="*/ 71 h 612"/>
              <a:gd name="T78" fmla="*/ 520 w 545"/>
              <a:gd name="T79" fmla="*/ 91 h 612"/>
              <a:gd name="T80" fmla="*/ 535 w 545"/>
              <a:gd name="T81" fmla="*/ 112 h 612"/>
              <a:gd name="T82" fmla="*/ 543 w 545"/>
              <a:gd name="T83" fmla="*/ 132 h 612"/>
              <a:gd name="T84" fmla="*/ 545 w 545"/>
              <a:gd name="T85" fmla="*/ 154 h 612"/>
              <a:gd name="T86" fmla="*/ 537 w 545"/>
              <a:gd name="T87" fmla="*/ 181 h 612"/>
              <a:gd name="T88" fmla="*/ 522 w 545"/>
              <a:gd name="T89" fmla="*/ 212 h 612"/>
              <a:gd name="T90" fmla="*/ 499 w 545"/>
              <a:gd name="T91" fmla="*/ 248 h 612"/>
              <a:gd name="T92" fmla="*/ 465 w 545"/>
              <a:gd name="T93" fmla="*/ 288 h 612"/>
              <a:gd name="T94" fmla="*/ 440 w 545"/>
              <a:gd name="T95" fmla="*/ 317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5" h="612">
                <a:moveTo>
                  <a:pt x="440" y="317"/>
                </a:moveTo>
                <a:lnTo>
                  <a:pt x="411" y="347"/>
                </a:lnTo>
                <a:lnTo>
                  <a:pt x="382" y="376"/>
                </a:lnTo>
                <a:lnTo>
                  <a:pt x="352" y="403"/>
                </a:lnTo>
                <a:lnTo>
                  <a:pt x="321" y="429"/>
                </a:lnTo>
                <a:lnTo>
                  <a:pt x="291" y="455"/>
                </a:lnTo>
                <a:lnTo>
                  <a:pt x="260" y="479"/>
                </a:lnTo>
                <a:lnTo>
                  <a:pt x="228" y="502"/>
                </a:lnTo>
                <a:lnTo>
                  <a:pt x="195" y="524"/>
                </a:lnTo>
                <a:lnTo>
                  <a:pt x="179" y="534"/>
                </a:lnTo>
                <a:lnTo>
                  <a:pt x="163" y="544"/>
                </a:lnTo>
                <a:lnTo>
                  <a:pt x="149" y="554"/>
                </a:lnTo>
                <a:lnTo>
                  <a:pt x="134" y="561"/>
                </a:lnTo>
                <a:lnTo>
                  <a:pt x="121" y="570"/>
                </a:lnTo>
                <a:lnTo>
                  <a:pt x="108" y="577"/>
                </a:lnTo>
                <a:lnTo>
                  <a:pt x="97" y="583"/>
                </a:lnTo>
                <a:lnTo>
                  <a:pt x="85" y="590"/>
                </a:lnTo>
                <a:lnTo>
                  <a:pt x="74" y="595"/>
                </a:lnTo>
                <a:lnTo>
                  <a:pt x="64" y="599"/>
                </a:lnTo>
                <a:lnTo>
                  <a:pt x="54" y="603"/>
                </a:lnTo>
                <a:lnTo>
                  <a:pt x="44" y="606"/>
                </a:lnTo>
                <a:lnTo>
                  <a:pt x="35" y="609"/>
                </a:lnTo>
                <a:lnTo>
                  <a:pt x="28" y="610"/>
                </a:lnTo>
                <a:lnTo>
                  <a:pt x="20" y="612"/>
                </a:lnTo>
                <a:lnTo>
                  <a:pt x="13" y="612"/>
                </a:lnTo>
                <a:lnTo>
                  <a:pt x="8" y="612"/>
                </a:lnTo>
                <a:lnTo>
                  <a:pt x="3" y="609"/>
                </a:lnTo>
                <a:lnTo>
                  <a:pt x="2" y="606"/>
                </a:lnTo>
                <a:lnTo>
                  <a:pt x="0" y="600"/>
                </a:lnTo>
                <a:lnTo>
                  <a:pt x="0" y="595"/>
                </a:lnTo>
                <a:lnTo>
                  <a:pt x="2" y="587"/>
                </a:lnTo>
                <a:lnTo>
                  <a:pt x="5" y="579"/>
                </a:lnTo>
                <a:lnTo>
                  <a:pt x="9" y="569"/>
                </a:lnTo>
                <a:lnTo>
                  <a:pt x="15" y="556"/>
                </a:lnTo>
                <a:lnTo>
                  <a:pt x="22" y="543"/>
                </a:lnTo>
                <a:lnTo>
                  <a:pt x="26" y="537"/>
                </a:lnTo>
                <a:lnTo>
                  <a:pt x="31" y="530"/>
                </a:lnTo>
                <a:lnTo>
                  <a:pt x="36" y="521"/>
                </a:lnTo>
                <a:lnTo>
                  <a:pt x="42" y="514"/>
                </a:lnTo>
                <a:lnTo>
                  <a:pt x="46" y="505"/>
                </a:lnTo>
                <a:lnTo>
                  <a:pt x="54" y="497"/>
                </a:lnTo>
                <a:lnTo>
                  <a:pt x="59" y="488"/>
                </a:lnTo>
                <a:lnTo>
                  <a:pt x="67" y="478"/>
                </a:lnTo>
                <a:lnTo>
                  <a:pt x="74" y="468"/>
                </a:lnTo>
                <a:lnTo>
                  <a:pt x="81" y="459"/>
                </a:lnTo>
                <a:lnTo>
                  <a:pt x="88" y="448"/>
                </a:lnTo>
                <a:lnTo>
                  <a:pt x="97" y="438"/>
                </a:lnTo>
                <a:lnTo>
                  <a:pt x="113" y="416"/>
                </a:lnTo>
                <a:lnTo>
                  <a:pt x="128" y="396"/>
                </a:lnTo>
                <a:lnTo>
                  <a:pt x="144" y="376"/>
                </a:lnTo>
                <a:lnTo>
                  <a:pt x="157" y="357"/>
                </a:lnTo>
                <a:lnTo>
                  <a:pt x="172" y="340"/>
                </a:lnTo>
                <a:lnTo>
                  <a:pt x="183" y="322"/>
                </a:lnTo>
                <a:lnTo>
                  <a:pt x="196" y="305"/>
                </a:lnTo>
                <a:lnTo>
                  <a:pt x="208" y="291"/>
                </a:lnTo>
                <a:lnTo>
                  <a:pt x="218" y="275"/>
                </a:lnTo>
                <a:lnTo>
                  <a:pt x="226" y="262"/>
                </a:lnTo>
                <a:lnTo>
                  <a:pt x="236" y="249"/>
                </a:lnTo>
                <a:lnTo>
                  <a:pt x="244" y="236"/>
                </a:lnTo>
                <a:lnTo>
                  <a:pt x="252" y="225"/>
                </a:lnTo>
                <a:lnTo>
                  <a:pt x="258" y="214"/>
                </a:lnTo>
                <a:lnTo>
                  <a:pt x="264" y="204"/>
                </a:lnTo>
                <a:lnTo>
                  <a:pt x="270" y="196"/>
                </a:lnTo>
                <a:lnTo>
                  <a:pt x="274" y="187"/>
                </a:lnTo>
                <a:lnTo>
                  <a:pt x="278" y="180"/>
                </a:lnTo>
                <a:lnTo>
                  <a:pt x="283" y="171"/>
                </a:lnTo>
                <a:lnTo>
                  <a:pt x="285" y="164"/>
                </a:lnTo>
                <a:lnTo>
                  <a:pt x="288" y="157"/>
                </a:lnTo>
                <a:lnTo>
                  <a:pt x="291" y="151"/>
                </a:lnTo>
                <a:lnTo>
                  <a:pt x="293" y="144"/>
                </a:lnTo>
                <a:lnTo>
                  <a:pt x="294" y="138"/>
                </a:lnTo>
                <a:lnTo>
                  <a:pt x="294" y="131"/>
                </a:lnTo>
                <a:lnTo>
                  <a:pt x="294" y="127"/>
                </a:lnTo>
                <a:lnTo>
                  <a:pt x="294" y="121"/>
                </a:lnTo>
                <a:lnTo>
                  <a:pt x="294" y="115"/>
                </a:lnTo>
                <a:lnTo>
                  <a:pt x="293" y="111"/>
                </a:lnTo>
                <a:lnTo>
                  <a:pt x="290" y="107"/>
                </a:lnTo>
                <a:lnTo>
                  <a:pt x="288" y="102"/>
                </a:lnTo>
                <a:lnTo>
                  <a:pt x="285" y="98"/>
                </a:lnTo>
                <a:lnTo>
                  <a:pt x="283" y="94"/>
                </a:lnTo>
                <a:lnTo>
                  <a:pt x="281" y="91"/>
                </a:lnTo>
                <a:lnTo>
                  <a:pt x="278" y="86"/>
                </a:lnTo>
                <a:lnTo>
                  <a:pt x="277" y="82"/>
                </a:lnTo>
                <a:lnTo>
                  <a:pt x="277" y="78"/>
                </a:lnTo>
                <a:lnTo>
                  <a:pt x="275" y="73"/>
                </a:lnTo>
                <a:lnTo>
                  <a:pt x="277" y="68"/>
                </a:lnTo>
                <a:lnTo>
                  <a:pt x="277" y="63"/>
                </a:lnTo>
                <a:lnTo>
                  <a:pt x="278" y="59"/>
                </a:lnTo>
                <a:lnTo>
                  <a:pt x="280" y="53"/>
                </a:lnTo>
                <a:lnTo>
                  <a:pt x="281" y="47"/>
                </a:lnTo>
                <a:lnTo>
                  <a:pt x="283" y="43"/>
                </a:lnTo>
                <a:lnTo>
                  <a:pt x="285" y="37"/>
                </a:lnTo>
                <a:lnTo>
                  <a:pt x="290" y="32"/>
                </a:lnTo>
                <a:lnTo>
                  <a:pt x="293" y="26"/>
                </a:lnTo>
                <a:lnTo>
                  <a:pt x="297" y="20"/>
                </a:lnTo>
                <a:lnTo>
                  <a:pt x="301" y="14"/>
                </a:lnTo>
                <a:lnTo>
                  <a:pt x="307" y="10"/>
                </a:lnTo>
                <a:lnTo>
                  <a:pt x="313" y="7"/>
                </a:lnTo>
                <a:lnTo>
                  <a:pt x="320" y="4"/>
                </a:lnTo>
                <a:lnTo>
                  <a:pt x="326" y="1"/>
                </a:lnTo>
                <a:lnTo>
                  <a:pt x="333" y="0"/>
                </a:lnTo>
                <a:lnTo>
                  <a:pt x="342" y="0"/>
                </a:lnTo>
                <a:lnTo>
                  <a:pt x="350" y="0"/>
                </a:lnTo>
                <a:lnTo>
                  <a:pt x="359" y="0"/>
                </a:lnTo>
                <a:lnTo>
                  <a:pt x="368" y="3"/>
                </a:lnTo>
                <a:lnTo>
                  <a:pt x="378" y="4"/>
                </a:lnTo>
                <a:lnTo>
                  <a:pt x="389" y="9"/>
                </a:lnTo>
                <a:lnTo>
                  <a:pt x="399" y="11"/>
                </a:lnTo>
                <a:lnTo>
                  <a:pt x="411" y="17"/>
                </a:lnTo>
                <a:lnTo>
                  <a:pt x="422" y="23"/>
                </a:lnTo>
                <a:lnTo>
                  <a:pt x="435" y="29"/>
                </a:lnTo>
                <a:lnTo>
                  <a:pt x="448" y="36"/>
                </a:lnTo>
                <a:lnTo>
                  <a:pt x="460" y="43"/>
                </a:lnTo>
                <a:lnTo>
                  <a:pt x="470" y="50"/>
                </a:lnTo>
                <a:lnTo>
                  <a:pt x="480" y="56"/>
                </a:lnTo>
                <a:lnTo>
                  <a:pt x="490" y="63"/>
                </a:lnTo>
                <a:lnTo>
                  <a:pt x="499" y="71"/>
                </a:lnTo>
                <a:lnTo>
                  <a:pt x="506" y="78"/>
                </a:lnTo>
                <a:lnTo>
                  <a:pt x="514" y="85"/>
                </a:lnTo>
                <a:lnTo>
                  <a:pt x="520" y="91"/>
                </a:lnTo>
                <a:lnTo>
                  <a:pt x="526" y="98"/>
                </a:lnTo>
                <a:lnTo>
                  <a:pt x="532" y="105"/>
                </a:lnTo>
                <a:lnTo>
                  <a:pt x="535" y="112"/>
                </a:lnTo>
                <a:lnTo>
                  <a:pt x="539" y="118"/>
                </a:lnTo>
                <a:lnTo>
                  <a:pt x="542" y="125"/>
                </a:lnTo>
                <a:lnTo>
                  <a:pt x="543" y="132"/>
                </a:lnTo>
                <a:lnTo>
                  <a:pt x="545" y="140"/>
                </a:lnTo>
                <a:lnTo>
                  <a:pt x="545" y="147"/>
                </a:lnTo>
                <a:lnTo>
                  <a:pt x="545" y="154"/>
                </a:lnTo>
                <a:lnTo>
                  <a:pt x="543" y="163"/>
                </a:lnTo>
                <a:lnTo>
                  <a:pt x="540" y="171"/>
                </a:lnTo>
                <a:lnTo>
                  <a:pt x="537" y="181"/>
                </a:lnTo>
                <a:lnTo>
                  <a:pt x="533" y="191"/>
                </a:lnTo>
                <a:lnTo>
                  <a:pt x="527" y="202"/>
                </a:lnTo>
                <a:lnTo>
                  <a:pt x="522" y="212"/>
                </a:lnTo>
                <a:lnTo>
                  <a:pt x="514" y="223"/>
                </a:lnTo>
                <a:lnTo>
                  <a:pt x="507" y="235"/>
                </a:lnTo>
                <a:lnTo>
                  <a:pt x="499" y="248"/>
                </a:lnTo>
                <a:lnTo>
                  <a:pt x="489" y="261"/>
                </a:lnTo>
                <a:lnTo>
                  <a:pt x="477" y="274"/>
                </a:lnTo>
                <a:lnTo>
                  <a:pt x="465" y="288"/>
                </a:lnTo>
                <a:lnTo>
                  <a:pt x="453" y="302"/>
                </a:lnTo>
                <a:lnTo>
                  <a:pt x="440" y="317"/>
                </a:lnTo>
                <a:lnTo>
                  <a:pt x="440" y="317"/>
                </a:lnTo>
                <a:lnTo>
                  <a:pt x="440" y="317"/>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6929057" y="2261754"/>
            <a:ext cx="306388" cy="215900"/>
          </a:xfrm>
          <a:custGeom>
            <a:avLst/>
            <a:gdLst>
              <a:gd name="T0" fmla="*/ 577 w 577"/>
              <a:gd name="T1" fmla="*/ 293 h 408"/>
              <a:gd name="T2" fmla="*/ 576 w 577"/>
              <a:gd name="T3" fmla="*/ 312 h 408"/>
              <a:gd name="T4" fmla="*/ 574 w 577"/>
              <a:gd name="T5" fmla="*/ 331 h 408"/>
              <a:gd name="T6" fmla="*/ 571 w 577"/>
              <a:gd name="T7" fmla="*/ 346 h 408"/>
              <a:gd name="T8" fmla="*/ 568 w 577"/>
              <a:gd name="T9" fmla="*/ 359 h 408"/>
              <a:gd name="T10" fmla="*/ 563 w 577"/>
              <a:gd name="T11" fmla="*/ 371 h 408"/>
              <a:gd name="T12" fmla="*/ 558 w 577"/>
              <a:gd name="T13" fmla="*/ 380 h 408"/>
              <a:gd name="T14" fmla="*/ 551 w 577"/>
              <a:gd name="T15" fmla="*/ 387 h 408"/>
              <a:gd name="T16" fmla="*/ 541 w 577"/>
              <a:gd name="T17" fmla="*/ 394 h 408"/>
              <a:gd name="T18" fmla="*/ 524 w 577"/>
              <a:gd name="T19" fmla="*/ 401 h 408"/>
              <a:gd name="T20" fmla="*/ 507 w 577"/>
              <a:gd name="T21" fmla="*/ 406 h 408"/>
              <a:gd name="T22" fmla="*/ 488 w 577"/>
              <a:gd name="T23" fmla="*/ 408 h 408"/>
              <a:gd name="T24" fmla="*/ 472 w 577"/>
              <a:gd name="T25" fmla="*/ 408 h 408"/>
              <a:gd name="T26" fmla="*/ 456 w 577"/>
              <a:gd name="T27" fmla="*/ 403 h 408"/>
              <a:gd name="T28" fmla="*/ 436 w 577"/>
              <a:gd name="T29" fmla="*/ 393 h 408"/>
              <a:gd name="T30" fmla="*/ 409 w 577"/>
              <a:gd name="T31" fmla="*/ 377 h 408"/>
              <a:gd name="T32" fmla="*/ 377 w 577"/>
              <a:gd name="T33" fmla="*/ 357 h 408"/>
              <a:gd name="T34" fmla="*/ 338 w 577"/>
              <a:gd name="T35" fmla="*/ 331 h 408"/>
              <a:gd name="T36" fmla="*/ 295 w 577"/>
              <a:gd name="T37" fmla="*/ 300 h 408"/>
              <a:gd name="T38" fmla="*/ 246 w 577"/>
              <a:gd name="T39" fmla="*/ 266 h 408"/>
              <a:gd name="T40" fmla="*/ 206 w 577"/>
              <a:gd name="T41" fmla="*/ 236 h 408"/>
              <a:gd name="T42" fmla="*/ 180 w 577"/>
              <a:gd name="T43" fmla="*/ 215 h 408"/>
              <a:gd name="T44" fmla="*/ 155 w 577"/>
              <a:gd name="T45" fmla="*/ 197 h 408"/>
              <a:gd name="T46" fmla="*/ 134 w 577"/>
              <a:gd name="T47" fmla="*/ 178 h 408"/>
              <a:gd name="T48" fmla="*/ 113 w 577"/>
              <a:gd name="T49" fmla="*/ 161 h 408"/>
              <a:gd name="T50" fmla="*/ 95 w 577"/>
              <a:gd name="T51" fmla="*/ 143 h 408"/>
              <a:gd name="T52" fmla="*/ 77 w 577"/>
              <a:gd name="T53" fmla="*/ 128 h 408"/>
              <a:gd name="T54" fmla="*/ 62 w 577"/>
              <a:gd name="T55" fmla="*/ 110 h 408"/>
              <a:gd name="T56" fmla="*/ 49 w 577"/>
              <a:gd name="T57" fmla="*/ 96 h 408"/>
              <a:gd name="T58" fmla="*/ 36 w 577"/>
              <a:gd name="T59" fmla="*/ 80 h 408"/>
              <a:gd name="T60" fmla="*/ 26 w 577"/>
              <a:gd name="T61" fmla="*/ 67 h 408"/>
              <a:gd name="T62" fmla="*/ 17 w 577"/>
              <a:gd name="T63" fmla="*/ 53 h 408"/>
              <a:gd name="T64" fmla="*/ 10 w 577"/>
              <a:gd name="T65" fmla="*/ 40 h 408"/>
              <a:gd name="T66" fmla="*/ 5 w 577"/>
              <a:gd name="T67" fmla="*/ 28 h 408"/>
              <a:gd name="T68" fmla="*/ 1 w 577"/>
              <a:gd name="T69" fmla="*/ 15 h 408"/>
              <a:gd name="T70" fmla="*/ 0 w 577"/>
              <a:gd name="T71" fmla="*/ 5 h 408"/>
              <a:gd name="T72" fmla="*/ 28 w 577"/>
              <a:gd name="T73" fmla="*/ 0 h 408"/>
              <a:gd name="T74" fmla="*/ 85 w 577"/>
              <a:gd name="T75" fmla="*/ 2 h 408"/>
              <a:gd name="T76" fmla="*/ 138 w 577"/>
              <a:gd name="T77" fmla="*/ 10 h 408"/>
              <a:gd name="T78" fmla="*/ 191 w 577"/>
              <a:gd name="T79" fmla="*/ 18 h 408"/>
              <a:gd name="T80" fmla="*/ 240 w 577"/>
              <a:gd name="T81" fmla="*/ 30 h 408"/>
              <a:gd name="T82" fmla="*/ 289 w 577"/>
              <a:gd name="T83" fmla="*/ 46 h 408"/>
              <a:gd name="T84" fmla="*/ 337 w 577"/>
              <a:gd name="T85" fmla="*/ 63 h 408"/>
              <a:gd name="T86" fmla="*/ 381 w 577"/>
              <a:gd name="T87" fmla="*/ 84 h 408"/>
              <a:gd name="T88" fmla="*/ 424 w 577"/>
              <a:gd name="T89" fmla="*/ 107 h 408"/>
              <a:gd name="T90" fmla="*/ 462 w 577"/>
              <a:gd name="T91" fmla="*/ 132 h 408"/>
              <a:gd name="T92" fmla="*/ 495 w 577"/>
              <a:gd name="T93" fmla="*/ 156 h 408"/>
              <a:gd name="T94" fmla="*/ 521 w 577"/>
              <a:gd name="T95" fmla="*/ 179 h 408"/>
              <a:gd name="T96" fmla="*/ 544 w 577"/>
              <a:gd name="T97" fmla="*/ 203 h 408"/>
              <a:gd name="T98" fmla="*/ 560 w 577"/>
              <a:gd name="T99" fmla="*/ 226 h 408"/>
              <a:gd name="T100" fmla="*/ 571 w 577"/>
              <a:gd name="T101" fmla="*/ 249 h 408"/>
              <a:gd name="T102" fmla="*/ 577 w 577"/>
              <a:gd name="T103" fmla="*/ 270 h 408"/>
              <a:gd name="T104" fmla="*/ 577 w 577"/>
              <a:gd name="T105" fmla="*/ 28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7" h="408">
                <a:moveTo>
                  <a:pt x="577" y="282"/>
                </a:moveTo>
                <a:lnTo>
                  <a:pt x="577" y="293"/>
                </a:lnTo>
                <a:lnTo>
                  <a:pt x="577" y="303"/>
                </a:lnTo>
                <a:lnTo>
                  <a:pt x="576" y="312"/>
                </a:lnTo>
                <a:lnTo>
                  <a:pt x="576" y="322"/>
                </a:lnTo>
                <a:lnTo>
                  <a:pt x="574" y="331"/>
                </a:lnTo>
                <a:lnTo>
                  <a:pt x="573" y="338"/>
                </a:lnTo>
                <a:lnTo>
                  <a:pt x="571" y="346"/>
                </a:lnTo>
                <a:lnTo>
                  <a:pt x="570" y="354"/>
                </a:lnTo>
                <a:lnTo>
                  <a:pt x="568" y="359"/>
                </a:lnTo>
                <a:lnTo>
                  <a:pt x="566" y="365"/>
                </a:lnTo>
                <a:lnTo>
                  <a:pt x="563" y="371"/>
                </a:lnTo>
                <a:lnTo>
                  <a:pt x="561" y="375"/>
                </a:lnTo>
                <a:lnTo>
                  <a:pt x="558" y="380"/>
                </a:lnTo>
                <a:lnTo>
                  <a:pt x="556" y="384"/>
                </a:lnTo>
                <a:lnTo>
                  <a:pt x="551" y="387"/>
                </a:lnTo>
                <a:lnTo>
                  <a:pt x="548" y="390"/>
                </a:lnTo>
                <a:lnTo>
                  <a:pt x="541" y="394"/>
                </a:lnTo>
                <a:lnTo>
                  <a:pt x="532" y="398"/>
                </a:lnTo>
                <a:lnTo>
                  <a:pt x="524" y="401"/>
                </a:lnTo>
                <a:lnTo>
                  <a:pt x="515" y="404"/>
                </a:lnTo>
                <a:lnTo>
                  <a:pt x="507" y="406"/>
                </a:lnTo>
                <a:lnTo>
                  <a:pt x="498" y="407"/>
                </a:lnTo>
                <a:lnTo>
                  <a:pt x="488" y="408"/>
                </a:lnTo>
                <a:lnTo>
                  <a:pt x="478" y="408"/>
                </a:lnTo>
                <a:lnTo>
                  <a:pt x="472" y="408"/>
                </a:lnTo>
                <a:lnTo>
                  <a:pt x="465" y="406"/>
                </a:lnTo>
                <a:lnTo>
                  <a:pt x="456" y="403"/>
                </a:lnTo>
                <a:lnTo>
                  <a:pt x="448" y="398"/>
                </a:lnTo>
                <a:lnTo>
                  <a:pt x="436" y="393"/>
                </a:lnTo>
                <a:lnTo>
                  <a:pt x="423" y="385"/>
                </a:lnTo>
                <a:lnTo>
                  <a:pt x="409" y="377"/>
                </a:lnTo>
                <a:lnTo>
                  <a:pt x="394" y="368"/>
                </a:lnTo>
                <a:lnTo>
                  <a:pt x="377" y="357"/>
                </a:lnTo>
                <a:lnTo>
                  <a:pt x="358" y="345"/>
                </a:lnTo>
                <a:lnTo>
                  <a:pt x="338" y="331"/>
                </a:lnTo>
                <a:lnTo>
                  <a:pt x="318" y="316"/>
                </a:lnTo>
                <a:lnTo>
                  <a:pt x="295" y="300"/>
                </a:lnTo>
                <a:lnTo>
                  <a:pt x="270" y="283"/>
                </a:lnTo>
                <a:lnTo>
                  <a:pt x="246" y="266"/>
                </a:lnTo>
                <a:lnTo>
                  <a:pt x="219" y="246"/>
                </a:lnTo>
                <a:lnTo>
                  <a:pt x="206" y="236"/>
                </a:lnTo>
                <a:lnTo>
                  <a:pt x="193" y="226"/>
                </a:lnTo>
                <a:lnTo>
                  <a:pt x="180" y="215"/>
                </a:lnTo>
                <a:lnTo>
                  <a:pt x="167" y="207"/>
                </a:lnTo>
                <a:lnTo>
                  <a:pt x="155" y="197"/>
                </a:lnTo>
                <a:lnTo>
                  <a:pt x="144" y="188"/>
                </a:lnTo>
                <a:lnTo>
                  <a:pt x="134" y="178"/>
                </a:lnTo>
                <a:lnTo>
                  <a:pt x="123" y="169"/>
                </a:lnTo>
                <a:lnTo>
                  <a:pt x="113" y="161"/>
                </a:lnTo>
                <a:lnTo>
                  <a:pt x="103" y="152"/>
                </a:lnTo>
                <a:lnTo>
                  <a:pt x="95" y="143"/>
                </a:lnTo>
                <a:lnTo>
                  <a:pt x="86" y="135"/>
                </a:lnTo>
                <a:lnTo>
                  <a:pt x="77" y="128"/>
                </a:lnTo>
                <a:lnTo>
                  <a:pt x="69" y="119"/>
                </a:lnTo>
                <a:lnTo>
                  <a:pt x="62" y="110"/>
                </a:lnTo>
                <a:lnTo>
                  <a:pt x="54" y="103"/>
                </a:lnTo>
                <a:lnTo>
                  <a:pt x="49" y="96"/>
                </a:lnTo>
                <a:lnTo>
                  <a:pt x="41" y="89"/>
                </a:lnTo>
                <a:lnTo>
                  <a:pt x="36" y="80"/>
                </a:lnTo>
                <a:lnTo>
                  <a:pt x="30" y="73"/>
                </a:lnTo>
                <a:lnTo>
                  <a:pt x="26" y="67"/>
                </a:lnTo>
                <a:lnTo>
                  <a:pt x="21" y="60"/>
                </a:lnTo>
                <a:lnTo>
                  <a:pt x="17" y="53"/>
                </a:lnTo>
                <a:lnTo>
                  <a:pt x="14" y="47"/>
                </a:lnTo>
                <a:lnTo>
                  <a:pt x="10" y="40"/>
                </a:lnTo>
                <a:lnTo>
                  <a:pt x="7" y="34"/>
                </a:lnTo>
                <a:lnTo>
                  <a:pt x="5" y="28"/>
                </a:lnTo>
                <a:lnTo>
                  <a:pt x="2" y="21"/>
                </a:lnTo>
                <a:lnTo>
                  <a:pt x="1" y="15"/>
                </a:lnTo>
                <a:lnTo>
                  <a:pt x="1" y="11"/>
                </a:lnTo>
                <a:lnTo>
                  <a:pt x="0" y="5"/>
                </a:lnTo>
                <a:lnTo>
                  <a:pt x="0" y="0"/>
                </a:lnTo>
                <a:lnTo>
                  <a:pt x="28" y="0"/>
                </a:lnTo>
                <a:lnTo>
                  <a:pt x="56" y="1"/>
                </a:lnTo>
                <a:lnTo>
                  <a:pt x="85" y="2"/>
                </a:lnTo>
                <a:lnTo>
                  <a:pt x="112" y="5"/>
                </a:lnTo>
                <a:lnTo>
                  <a:pt x="138" y="10"/>
                </a:lnTo>
                <a:lnTo>
                  <a:pt x="165" y="14"/>
                </a:lnTo>
                <a:lnTo>
                  <a:pt x="191" y="18"/>
                </a:lnTo>
                <a:lnTo>
                  <a:pt x="216" y="24"/>
                </a:lnTo>
                <a:lnTo>
                  <a:pt x="240" y="30"/>
                </a:lnTo>
                <a:lnTo>
                  <a:pt x="265" y="37"/>
                </a:lnTo>
                <a:lnTo>
                  <a:pt x="289" y="46"/>
                </a:lnTo>
                <a:lnTo>
                  <a:pt x="314" y="54"/>
                </a:lnTo>
                <a:lnTo>
                  <a:pt x="337" y="63"/>
                </a:lnTo>
                <a:lnTo>
                  <a:pt x="358" y="74"/>
                </a:lnTo>
                <a:lnTo>
                  <a:pt x="381" y="84"/>
                </a:lnTo>
                <a:lnTo>
                  <a:pt x="403" y="96"/>
                </a:lnTo>
                <a:lnTo>
                  <a:pt x="424" y="107"/>
                </a:lnTo>
                <a:lnTo>
                  <a:pt x="443" y="120"/>
                </a:lnTo>
                <a:lnTo>
                  <a:pt x="462" y="132"/>
                </a:lnTo>
                <a:lnTo>
                  <a:pt x="479" y="143"/>
                </a:lnTo>
                <a:lnTo>
                  <a:pt x="495" y="156"/>
                </a:lnTo>
                <a:lnTo>
                  <a:pt x="508" y="168"/>
                </a:lnTo>
                <a:lnTo>
                  <a:pt x="521" y="179"/>
                </a:lnTo>
                <a:lnTo>
                  <a:pt x="534" y="191"/>
                </a:lnTo>
                <a:lnTo>
                  <a:pt x="544" y="203"/>
                </a:lnTo>
                <a:lnTo>
                  <a:pt x="553" y="214"/>
                </a:lnTo>
                <a:lnTo>
                  <a:pt x="560" y="226"/>
                </a:lnTo>
                <a:lnTo>
                  <a:pt x="566" y="237"/>
                </a:lnTo>
                <a:lnTo>
                  <a:pt x="571" y="249"/>
                </a:lnTo>
                <a:lnTo>
                  <a:pt x="574" y="260"/>
                </a:lnTo>
                <a:lnTo>
                  <a:pt x="577" y="270"/>
                </a:lnTo>
                <a:lnTo>
                  <a:pt x="577" y="282"/>
                </a:lnTo>
                <a:lnTo>
                  <a:pt x="577" y="282"/>
                </a:lnTo>
                <a:lnTo>
                  <a:pt x="577" y="282"/>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6243257" y="2487179"/>
            <a:ext cx="595313" cy="660400"/>
          </a:xfrm>
          <a:custGeom>
            <a:avLst/>
            <a:gdLst>
              <a:gd name="T0" fmla="*/ 921 w 1125"/>
              <a:gd name="T1" fmla="*/ 0 h 1246"/>
              <a:gd name="T2" fmla="*/ 958 w 1125"/>
              <a:gd name="T3" fmla="*/ 5 h 1246"/>
              <a:gd name="T4" fmla="*/ 996 w 1125"/>
              <a:gd name="T5" fmla="*/ 21 h 1246"/>
              <a:gd name="T6" fmla="*/ 1033 w 1125"/>
              <a:gd name="T7" fmla="*/ 46 h 1246"/>
              <a:gd name="T8" fmla="*/ 1069 w 1125"/>
              <a:gd name="T9" fmla="*/ 76 h 1246"/>
              <a:gd name="T10" fmla="*/ 1096 w 1125"/>
              <a:gd name="T11" fmla="*/ 105 h 1246"/>
              <a:gd name="T12" fmla="*/ 1115 w 1125"/>
              <a:gd name="T13" fmla="*/ 131 h 1246"/>
              <a:gd name="T14" fmla="*/ 1124 w 1125"/>
              <a:gd name="T15" fmla="*/ 155 h 1246"/>
              <a:gd name="T16" fmla="*/ 1125 w 1125"/>
              <a:gd name="T17" fmla="*/ 172 h 1246"/>
              <a:gd name="T18" fmla="*/ 1121 w 1125"/>
              <a:gd name="T19" fmla="*/ 193 h 1246"/>
              <a:gd name="T20" fmla="*/ 1111 w 1125"/>
              <a:gd name="T21" fmla="*/ 221 h 1246"/>
              <a:gd name="T22" fmla="*/ 1095 w 1125"/>
              <a:gd name="T23" fmla="*/ 257 h 1246"/>
              <a:gd name="T24" fmla="*/ 1073 w 1125"/>
              <a:gd name="T25" fmla="*/ 302 h 1246"/>
              <a:gd name="T26" fmla="*/ 1047 w 1125"/>
              <a:gd name="T27" fmla="*/ 352 h 1246"/>
              <a:gd name="T28" fmla="*/ 1016 w 1125"/>
              <a:gd name="T29" fmla="*/ 411 h 1246"/>
              <a:gd name="T30" fmla="*/ 978 w 1125"/>
              <a:gd name="T31" fmla="*/ 479 h 1246"/>
              <a:gd name="T32" fmla="*/ 905 w 1125"/>
              <a:gd name="T33" fmla="*/ 600 h 1246"/>
              <a:gd name="T34" fmla="*/ 817 w 1125"/>
              <a:gd name="T35" fmla="*/ 724 h 1246"/>
              <a:gd name="T36" fmla="*/ 726 w 1125"/>
              <a:gd name="T37" fmla="*/ 832 h 1246"/>
              <a:gd name="T38" fmla="*/ 633 w 1125"/>
              <a:gd name="T39" fmla="*/ 923 h 1246"/>
              <a:gd name="T40" fmla="*/ 535 w 1125"/>
              <a:gd name="T41" fmla="*/ 999 h 1246"/>
              <a:gd name="T42" fmla="*/ 438 w 1125"/>
              <a:gd name="T43" fmla="*/ 1066 h 1246"/>
              <a:gd name="T44" fmla="*/ 340 w 1125"/>
              <a:gd name="T45" fmla="*/ 1126 h 1246"/>
              <a:gd name="T46" fmla="*/ 244 w 1125"/>
              <a:gd name="T47" fmla="*/ 1174 h 1246"/>
              <a:gd name="T48" fmla="*/ 153 w 1125"/>
              <a:gd name="T49" fmla="*/ 1213 h 1246"/>
              <a:gd name="T50" fmla="*/ 83 w 1125"/>
              <a:gd name="T51" fmla="*/ 1238 h 1246"/>
              <a:gd name="T52" fmla="*/ 35 w 1125"/>
              <a:gd name="T53" fmla="*/ 1246 h 1246"/>
              <a:gd name="T54" fmla="*/ 8 w 1125"/>
              <a:gd name="T55" fmla="*/ 1239 h 1246"/>
              <a:gd name="T56" fmla="*/ 2 w 1125"/>
              <a:gd name="T57" fmla="*/ 1219 h 1246"/>
              <a:gd name="T58" fmla="*/ 18 w 1125"/>
              <a:gd name="T59" fmla="*/ 1190 h 1246"/>
              <a:gd name="T60" fmla="*/ 55 w 1125"/>
              <a:gd name="T61" fmla="*/ 1153 h 1246"/>
              <a:gd name="T62" fmla="*/ 114 w 1125"/>
              <a:gd name="T63" fmla="*/ 1107 h 1246"/>
              <a:gd name="T64" fmla="*/ 189 w 1125"/>
              <a:gd name="T65" fmla="*/ 1052 h 1246"/>
              <a:gd name="T66" fmla="*/ 268 w 1125"/>
              <a:gd name="T67" fmla="*/ 987 h 1246"/>
              <a:gd name="T68" fmla="*/ 352 w 1125"/>
              <a:gd name="T69" fmla="*/ 912 h 1246"/>
              <a:gd name="T70" fmla="*/ 440 w 1125"/>
              <a:gd name="T71" fmla="*/ 826 h 1246"/>
              <a:gd name="T72" fmla="*/ 529 w 1125"/>
              <a:gd name="T73" fmla="*/ 731 h 1246"/>
              <a:gd name="T74" fmla="*/ 610 w 1125"/>
              <a:gd name="T75" fmla="*/ 626 h 1246"/>
              <a:gd name="T76" fmla="*/ 685 w 1125"/>
              <a:gd name="T77" fmla="*/ 515 h 1246"/>
              <a:gd name="T78" fmla="*/ 751 w 1125"/>
              <a:gd name="T79" fmla="*/ 396 h 1246"/>
              <a:gd name="T80" fmla="*/ 788 w 1125"/>
              <a:gd name="T81" fmla="*/ 319 h 1246"/>
              <a:gd name="T82" fmla="*/ 813 w 1125"/>
              <a:gd name="T83" fmla="*/ 265 h 1246"/>
              <a:gd name="T84" fmla="*/ 833 w 1125"/>
              <a:gd name="T85" fmla="*/ 216 h 1246"/>
              <a:gd name="T86" fmla="*/ 847 w 1125"/>
              <a:gd name="T87" fmla="*/ 172 h 1246"/>
              <a:gd name="T88" fmla="*/ 857 w 1125"/>
              <a:gd name="T89" fmla="*/ 136 h 1246"/>
              <a:gd name="T90" fmla="*/ 862 w 1125"/>
              <a:gd name="T91" fmla="*/ 108 h 1246"/>
              <a:gd name="T92" fmla="*/ 862 w 1125"/>
              <a:gd name="T93" fmla="*/ 83 h 1246"/>
              <a:gd name="T94" fmla="*/ 856 w 1125"/>
              <a:gd name="T95" fmla="*/ 66 h 1246"/>
              <a:gd name="T96" fmla="*/ 844 w 1125"/>
              <a:gd name="T97" fmla="*/ 46 h 1246"/>
              <a:gd name="T98" fmla="*/ 844 w 1125"/>
              <a:gd name="T99" fmla="*/ 26 h 1246"/>
              <a:gd name="T100" fmla="*/ 857 w 1125"/>
              <a:gd name="T101" fmla="*/ 11 h 1246"/>
              <a:gd name="T102" fmla="*/ 885 w 1125"/>
              <a:gd name="T103" fmla="*/ 3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5" h="1246">
                <a:moveTo>
                  <a:pt x="893" y="1"/>
                </a:moveTo>
                <a:lnTo>
                  <a:pt x="902" y="0"/>
                </a:lnTo>
                <a:lnTo>
                  <a:pt x="912" y="0"/>
                </a:lnTo>
                <a:lnTo>
                  <a:pt x="921" y="0"/>
                </a:lnTo>
                <a:lnTo>
                  <a:pt x="931" y="0"/>
                </a:lnTo>
                <a:lnTo>
                  <a:pt x="939" y="1"/>
                </a:lnTo>
                <a:lnTo>
                  <a:pt x="950" y="4"/>
                </a:lnTo>
                <a:lnTo>
                  <a:pt x="958" y="5"/>
                </a:lnTo>
                <a:lnTo>
                  <a:pt x="968" y="8"/>
                </a:lnTo>
                <a:lnTo>
                  <a:pt x="977" y="13"/>
                </a:lnTo>
                <a:lnTo>
                  <a:pt x="987" y="17"/>
                </a:lnTo>
                <a:lnTo>
                  <a:pt x="996" y="21"/>
                </a:lnTo>
                <a:lnTo>
                  <a:pt x="1006" y="26"/>
                </a:lnTo>
                <a:lnTo>
                  <a:pt x="1014" y="33"/>
                </a:lnTo>
                <a:lnTo>
                  <a:pt x="1024" y="39"/>
                </a:lnTo>
                <a:lnTo>
                  <a:pt x="1033" y="46"/>
                </a:lnTo>
                <a:lnTo>
                  <a:pt x="1043" y="53"/>
                </a:lnTo>
                <a:lnTo>
                  <a:pt x="1052" y="60"/>
                </a:lnTo>
                <a:lnTo>
                  <a:pt x="1060" y="69"/>
                </a:lnTo>
                <a:lnTo>
                  <a:pt x="1069" y="76"/>
                </a:lnTo>
                <a:lnTo>
                  <a:pt x="1076" y="83"/>
                </a:lnTo>
                <a:lnTo>
                  <a:pt x="1083" y="90"/>
                </a:lnTo>
                <a:lnTo>
                  <a:pt x="1091" y="98"/>
                </a:lnTo>
                <a:lnTo>
                  <a:pt x="1096" y="105"/>
                </a:lnTo>
                <a:lnTo>
                  <a:pt x="1102" y="112"/>
                </a:lnTo>
                <a:lnTo>
                  <a:pt x="1107" y="118"/>
                </a:lnTo>
                <a:lnTo>
                  <a:pt x="1111" y="125"/>
                </a:lnTo>
                <a:lnTo>
                  <a:pt x="1115" y="131"/>
                </a:lnTo>
                <a:lnTo>
                  <a:pt x="1118" y="138"/>
                </a:lnTo>
                <a:lnTo>
                  <a:pt x="1121" y="144"/>
                </a:lnTo>
                <a:lnTo>
                  <a:pt x="1122" y="149"/>
                </a:lnTo>
                <a:lnTo>
                  <a:pt x="1124" y="155"/>
                </a:lnTo>
                <a:lnTo>
                  <a:pt x="1125" y="161"/>
                </a:lnTo>
                <a:lnTo>
                  <a:pt x="1125" y="164"/>
                </a:lnTo>
                <a:lnTo>
                  <a:pt x="1125" y="168"/>
                </a:lnTo>
                <a:lnTo>
                  <a:pt x="1125" y="172"/>
                </a:lnTo>
                <a:lnTo>
                  <a:pt x="1125" y="177"/>
                </a:lnTo>
                <a:lnTo>
                  <a:pt x="1124" y="181"/>
                </a:lnTo>
                <a:lnTo>
                  <a:pt x="1122" y="187"/>
                </a:lnTo>
                <a:lnTo>
                  <a:pt x="1121" y="193"/>
                </a:lnTo>
                <a:lnTo>
                  <a:pt x="1118" y="200"/>
                </a:lnTo>
                <a:lnTo>
                  <a:pt x="1117" y="207"/>
                </a:lnTo>
                <a:lnTo>
                  <a:pt x="1114" y="214"/>
                </a:lnTo>
                <a:lnTo>
                  <a:pt x="1111" y="221"/>
                </a:lnTo>
                <a:lnTo>
                  <a:pt x="1107" y="230"/>
                </a:lnTo>
                <a:lnTo>
                  <a:pt x="1104" y="239"/>
                </a:lnTo>
                <a:lnTo>
                  <a:pt x="1099" y="249"/>
                </a:lnTo>
                <a:lnTo>
                  <a:pt x="1095" y="257"/>
                </a:lnTo>
                <a:lnTo>
                  <a:pt x="1091" y="269"/>
                </a:lnTo>
                <a:lnTo>
                  <a:pt x="1085" y="279"/>
                </a:lnTo>
                <a:lnTo>
                  <a:pt x="1079" y="290"/>
                </a:lnTo>
                <a:lnTo>
                  <a:pt x="1073" y="302"/>
                </a:lnTo>
                <a:lnTo>
                  <a:pt x="1068" y="314"/>
                </a:lnTo>
                <a:lnTo>
                  <a:pt x="1060" y="326"/>
                </a:lnTo>
                <a:lnTo>
                  <a:pt x="1055" y="339"/>
                </a:lnTo>
                <a:lnTo>
                  <a:pt x="1047" y="352"/>
                </a:lnTo>
                <a:lnTo>
                  <a:pt x="1040" y="367"/>
                </a:lnTo>
                <a:lnTo>
                  <a:pt x="1032" y="381"/>
                </a:lnTo>
                <a:lnTo>
                  <a:pt x="1024" y="397"/>
                </a:lnTo>
                <a:lnTo>
                  <a:pt x="1016" y="411"/>
                </a:lnTo>
                <a:lnTo>
                  <a:pt x="1007" y="427"/>
                </a:lnTo>
                <a:lnTo>
                  <a:pt x="997" y="445"/>
                </a:lnTo>
                <a:lnTo>
                  <a:pt x="988" y="462"/>
                </a:lnTo>
                <a:lnTo>
                  <a:pt x="978" y="479"/>
                </a:lnTo>
                <a:lnTo>
                  <a:pt x="968" y="496"/>
                </a:lnTo>
                <a:lnTo>
                  <a:pt x="948" y="532"/>
                </a:lnTo>
                <a:lnTo>
                  <a:pt x="926" y="567"/>
                </a:lnTo>
                <a:lnTo>
                  <a:pt x="905" y="600"/>
                </a:lnTo>
                <a:lnTo>
                  <a:pt x="883" y="632"/>
                </a:lnTo>
                <a:lnTo>
                  <a:pt x="862" y="663"/>
                </a:lnTo>
                <a:lnTo>
                  <a:pt x="840" y="694"/>
                </a:lnTo>
                <a:lnTo>
                  <a:pt x="817" y="724"/>
                </a:lnTo>
                <a:lnTo>
                  <a:pt x="795" y="753"/>
                </a:lnTo>
                <a:lnTo>
                  <a:pt x="772" y="780"/>
                </a:lnTo>
                <a:lnTo>
                  <a:pt x="749" y="806"/>
                </a:lnTo>
                <a:lnTo>
                  <a:pt x="726" y="832"/>
                </a:lnTo>
                <a:lnTo>
                  <a:pt x="703" y="855"/>
                </a:lnTo>
                <a:lnTo>
                  <a:pt x="680" y="879"/>
                </a:lnTo>
                <a:lnTo>
                  <a:pt x="656" y="901"/>
                </a:lnTo>
                <a:lnTo>
                  <a:pt x="633" y="923"/>
                </a:lnTo>
                <a:lnTo>
                  <a:pt x="608" y="943"/>
                </a:lnTo>
                <a:lnTo>
                  <a:pt x="584" y="963"/>
                </a:lnTo>
                <a:lnTo>
                  <a:pt x="559" y="982"/>
                </a:lnTo>
                <a:lnTo>
                  <a:pt x="535" y="999"/>
                </a:lnTo>
                <a:lnTo>
                  <a:pt x="512" y="1018"/>
                </a:lnTo>
                <a:lnTo>
                  <a:pt x="487" y="1035"/>
                </a:lnTo>
                <a:lnTo>
                  <a:pt x="463" y="1051"/>
                </a:lnTo>
                <a:lnTo>
                  <a:pt x="438" y="1066"/>
                </a:lnTo>
                <a:lnTo>
                  <a:pt x="414" y="1082"/>
                </a:lnTo>
                <a:lnTo>
                  <a:pt x="389" y="1098"/>
                </a:lnTo>
                <a:lnTo>
                  <a:pt x="365" y="1113"/>
                </a:lnTo>
                <a:lnTo>
                  <a:pt x="340" y="1126"/>
                </a:lnTo>
                <a:lnTo>
                  <a:pt x="317" y="1138"/>
                </a:lnTo>
                <a:lnTo>
                  <a:pt x="293" y="1151"/>
                </a:lnTo>
                <a:lnTo>
                  <a:pt x="268" y="1164"/>
                </a:lnTo>
                <a:lnTo>
                  <a:pt x="244" y="1174"/>
                </a:lnTo>
                <a:lnTo>
                  <a:pt x="219" y="1186"/>
                </a:lnTo>
                <a:lnTo>
                  <a:pt x="196" y="1196"/>
                </a:lnTo>
                <a:lnTo>
                  <a:pt x="173" y="1206"/>
                </a:lnTo>
                <a:lnTo>
                  <a:pt x="153" y="1213"/>
                </a:lnTo>
                <a:lnTo>
                  <a:pt x="133" y="1222"/>
                </a:lnTo>
                <a:lnTo>
                  <a:pt x="116" y="1228"/>
                </a:lnTo>
                <a:lnTo>
                  <a:pt x="98" y="1233"/>
                </a:lnTo>
                <a:lnTo>
                  <a:pt x="83" y="1238"/>
                </a:lnTo>
                <a:lnTo>
                  <a:pt x="68" y="1241"/>
                </a:lnTo>
                <a:lnTo>
                  <a:pt x="57" y="1244"/>
                </a:lnTo>
                <a:lnTo>
                  <a:pt x="45" y="1245"/>
                </a:lnTo>
                <a:lnTo>
                  <a:pt x="35" y="1246"/>
                </a:lnTo>
                <a:lnTo>
                  <a:pt x="25" y="1246"/>
                </a:lnTo>
                <a:lnTo>
                  <a:pt x="18" y="1245"/>
                </a:lnTo>
                <a:lnTo>
                  <a:pt x="12" y="1242"/>
                </a:lnTo>
                <a:lnTo>
                  <a:pt x="8" y="1239"/>
                </a:lnTo>
                <a:lnTo>
                  <a:pt x="3" y="1235"/>
                </a:lnTo>
                <a:lnTo>
                  <a:pt x="2" y="1231"/>
                </a:lnTo>
                <a:lnTo>
                  <a:pt x="0" y="1225"/>
                </a:lnTo>
                <a:lnTo>
                  <a:pt x="2" y="1219"/>
                </a:lnTo>
                <a:lnTo>
                  <a:pt x="3" y="1212"/>
                </a:lnTo>
                <a:lnTo>
                  <a:pt x="6" y="1205"/>
                </a:lnTo>
                <a:lnTo>
                  <a:pt x="12" y="1198"/>
                </a:lnTo>
                <a:lnTo>
                  <a:pt x="18" y="1190"/>
                </a:lnTo>
                <a:lnTo>
                  <a:pt x="25" y="1182"/>
                </a:lnTo>
                <a:lnTo>
                  <a:pt x="34" y="1172"/>
                </a:lnTo>
                <a:lnTo>
                  <a:pt x="44" y="1163"/>
                </a:lnTo>
                <a:lnTo>
                  <a:pt x="55" y="1153"/>
                </a:lnTo>
                <a:lnTo>
                  <a:pt x="68" y="1141"/>
                </a:lnTo>
                <a:lnTo>
                  <a:pt x="81" y="1130"/>
                </a:lnTo>
                <a:lnTo>
                  <a:pt x="97" y="1118"/>
                </a:lnTo>
                <a:lnTo>
                  <a:pt x="114" y="1107"/>
                </a:lnTo>
                <a:lnTo>
                  <a:pt x="132" y="1094"/>
                </a:lnTo>
                <a:lnTo>
                  <a:pt x="150" y="1081"/>
                </a:lnTo>
                <a:lnTo>
                  <a:pt x="169" y="1066"/>
                </a:lnTo>
                <a:lnTo>
                  <a:pt x="189" y="1052"/>
                </a:lnTo>
                <a:lnTo>
                  <a:pt x="208" y="1036"/>
                </a:lnTo>
                <a:lnTo>
                  <a:pt x="228" y="1020"/>
                </a:lnTo>
                <a:lnTo>
                  <a:pt x="248" y="1005"/>
                </a:lnTo>
                <a:lnTo>
                  <a:pt x="268" y="987"/>
                </a:lnTo>
                <a:lnTo>
                  <a:pt x="288" y="970"/>
                </a:lnTo>
                <a:lnTo>
                  <a:pt x="309" y="951"/>
                </a:lnTo>
                <a:lnTo>
                  <a:pt x="330" y="933"/>
                </a:lnTo>
                <a:lnTo>
                  <a:pt x="352" y="912"/>
                </a:lnTo>
                <a:lnTo>
                  <a:pt x="373" y="892"/>
                </a:lnTo>
                <a:lnTo>
                  <a:pt x="395" y="871"/>
                </a:lnTo>
                <a:lnTo>
                  <a:pt x="418" y="849"/>
                </a:lnTo>
                <a:lnTo>
                  <a:pt x="440" y="826"/>
                </a:lnTo>
                <a:lnTo>
                  <a:pt x="463" y="803"/>
                </a:lnTo>
                <a:lnTo>
                  <a:pt x="486" y="780"/>
                </a:lnTo>
                <a:lnTo>
                  <a:pt x="507" y="756"/>
                </a:lnTo>
                <a:lnTo>
                  <a:pt x="529" y="731"/>
                </a:lnTo>
                <a:lnTo>
                  <a:pt x="549" y="705"/>
                </a:lnTo>
                <a:lnTo>
                  <a:pt x="571" y="679"/>
                </a:lnTo>
                <a:lnTo>
                  <a:pt x="591" y="653"/>
                </a:lnTo>
                <a:lnTo>
                  <a:pt x="610" y="626"/>
                </a:lnTo>
                <a:lnTo>
                  <a:pt x="630" y="599"/>
                </a:lnTo>
                <a:lnTo>
                  <a:pt x="649" y="571"/>
                </a:lnTo>
                <a:lnTo>
                  <a:pt x="666" y="544"/>
                </a:lnTo>
                <a:lnTo>
                  <a:pt x="685" y="515"/>
                </a:lnTo>
                <a:lnTo>
                  <a:pt x="702" y="485"/>
                </a:lnTo>
                <a:lnTo>
                  <a:pt x="719" y="456"/>
                </a:lnTo>
                <a:lnTo>
                  <a:pt x="735" y="426"/>
                </a:lnTo>
                <a:lnTo>
                  <a:pt x="751" y="396"/>
                </a:lnTo>
                <a:lnTo>
                  <a:pt x="767" y="364"/>
                </a:lnTo>
                <a:lnTo>
                  <a:pt x="774" y="348"/>
                </a:lnTo>
                <a:lnTo>
                  <a:pt x="781" y="334"/>
                </a:lnTo>
                <a:lnTo>
                  <a:pt x="788" y="319"/>
                </a:lnTo>
                <a:lnTo>
                  <a:pt x="795" y="305"/>
                </a:lnTo>
                <a:lnTo>
                  <a:pt x="801" y="290"/>
                </a:lnTo>
                <a:lnTo>
                  <a:pt x="807" y="278"/>
                </a:lnTo>
                <a:lnTo>
                  <a:pt x="813" y="265"/>
                </a:lnTo>
                <a:lnTo>
                  <a:pt x="818" y="252"/>
                </a:lnTo>
                <a:lnTo>
                  <a:pt x="823" y="239"/>
                </a:lnTo>
                <a:lnTo>
                  <a:pt x="829" y="227"/>
                </a:lnTo>
                <a:lnTo>
                  <a:pt x="833" y="216"/>
                </a:lnTo>
                <a:lnTo>
                  <a:pt x="837" y="204"/>
                </a:lnTo>
                <a:lnTo>
                  <a:pt x="840" y="193"/>
                </a:lnTo>
                <a:lnTo>
                  <a:pt x="844" y="183"/>
                </a:lnTo>
                <a:lnTo>
                  <a:pt x="847" y="172"/>
                </a:lnTo>
                <a:lnTo>
                  <a:pt x="850" y="164"/>
                </a:lnTo>
                <a:lnTo>
                  <a:pt x="853" y="154"/>
                </a:lnTo>
                <a:lnTo>
                  <a:pt x="854" y="145"/>
                </a:lnTo>
                <a:lnTo>
                  <a:pt x="857" y="136"/>
                </a:lnTo>
                <a:lnTo>
                  <a:pt x="859" y="129"/>
                </a:lnTo>
                <a:lnTo>
                  <a:pt x="860" y="121"/>
                </a:lnTo>
                <a:lnTo>
                  <a:pt x="860" y="113"/>
                </a:lnTo>
                <a:lnTo>
                  <a:pt x="862" y="108"/>
                </a:lnTo>
                <a:lnTo>
                  <a:pt x="862" y="100"/>
                </a:lnTo>
                <a:lnTo>
                  <a:pt x="862" y="95"/>
                </a:lnTo>
                <a:lnTo>
                  <a:pt x="862" y="89"/>
                </a:lnTo>
                <a:lnTo>
                  <a:pt x="862" y="83"/>
                </a:lnTo>
                <a:lnTo>
                  <a:pt x="860" y="79"/>
                </a:lnTo>
                <a:lnTo>
                  <a:pt x="860" y="75"/>
                </a:lnTo>
                <a:lnTo>
                  <a:pt x="859" y="70"/>
                </a:lnTo>
                <a:lnTo>
                  <a:pt x="856" y="66"/>
                </a:lnTo>
                <a:lnTo>
                  <a:pt x="854" y="63"/>
                </a:lnTo>
                <a:lnTo>
                  <a:pt x="850" y="57"/>
                </a:lnTo>
                <a:lnTo>
                  <a:pt x="847" y="50"/>
                </a:lnTo>
                <a:lnTo>
                  <a:pt x="844" y="46"/>
                </a:lnTo>
                <a:lnTo>
                  <a:pt x="843" y="40"/>
                </a:lnTo>
                <a:lnTo>
                  <a:pt x="843" y="34"/>
                </a:lnTo>
                <a:lnTo>
                  <a:pt x="843" y="30"/>
                </a:lnTo>
                <a:lnTo>
                  <a:pt x="844" y="26"/>
                </a:lnTo>
                <a:lnTo>
                  <a:pt x="846" y="21"/>
                </a:lnTo>
                <a:lnTo>
                  <a:pt x="849" y="18"/>
                </a:lnTo>
                <a:lnTo>
                  <a:pt x="853" y="14"/>
                </a:lnTo>
                <a:lnTo>
                  <a:pt x="857" y="11"/>
                </a:lnTo>
                <a:lnTo>
                  <a:pt x="863" y="8"/>
                </a:lnTo>
                <a:lnTo>
                  <a:pt x="869" y="7"/>
                </a:lnTo>
                <a:lnTo>
                  <a:pt x="876" y="4"/>
                </a:lnTo>
                <a:lnTo>
                  <a:pt x="885" y="3"/>
                </a:lnTo>
                <a:lnTo>
                  <a:pt x="893" y="1"/>
                </a:lnTo>
                <a:lnTo>
                  <a:pt x="893" y="1"/>
                </a:lnTo>
                <a:lnTo>
                  <a:pt x="893" y="1"/>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6" name="Freeform 14"/>
          <p:cNvSpPr/>
          <p:nvPr/>
        </p:nvSpPr>
        <p:spPr bwMode="auto">
          <a:xfrm>
            <a:off x="6530594" y="2514167"/>
            <a:ext cx="603250" cy="635000"/>
          </a:xfrm>
          <a:custGeom>
            <a:avLst/>
            <a:gdLst>
              <a:gd name="T0" fmla="*/ 696 w 1141"/>
              <a:gd name="T1" fmla="*/ 912 h 1200"/>
              <a:gd name="T2" fmla="*/ 595 w 1141"/>
              <a:gd name="T3" fmla="*/ 984 h 1200"/>
              <a:gd name="T4" fmla="*/ 477 w 1141"/>
              <a:gd name="T5" fmla="*/ 1050 h 1200"/>
              <a:gd name="T6" fmla="*/ 341 w 1141"/>
              <a:gd name="T7" fmla="*/ 1109 h 1200"/>
              <a:gd name="T8" fmla="*/ 252 w 1141"/>
              <a:gd name="T9" fmla="*/ 1142 h 1200"/>
              <a:gd name="T10" fmla="*/ 190 w 1141"/>
              <a:gd name="T11" fmla="*/ 1164 h 1200"/>
              <a:gd name="T12" fmla="*/ 137 w 1141"/>
              <a:gd name="T13" fmla="*/ 1181 h 1200"/>
              <a:gd name="T14" fmla="*/ 92 w 1141"/>
              <a:gd name="T15" fmla="*/ 1191 h 1200"/>
              <a:gd name="T16" fmla="*/ 56 w 1141"/>
              <a:gd name="T17" fmla="*/ 1198 h 1200"/>
              <a:gd name="T18" fmla="*/ 29 w 1141"/>
              <a:gd name="T19" fmla="*/ 1200 h 1200"/>
              <a:gd name="T20" fmla="*/ 10 w 1141"/>
              <a:gd name="T21" fmla="*/ 1197 h 1200"/>
              <a:gd name="T22" fmla="*/ 1 w 1141"/>
              <a:gd name="T23" fmla="*/ 1188 h 1200"/>
              <a:gd name="T24" fmla="*/ 1 w 1141"/>
              <a:gd name="T25" fmla="*/ 1167 h 1200"/>
              <a:gd name="T26" fmla="*/ 22 w 1141"/>
              <a:gd name="T27" fmla="*/ 1139 h 1200"/>
              <a:gd name="T28" fmla="*/ 62 w 1141"/>
              <a:gd name="T29" fmla="*/ 1106 h 1200"/>
              <a:gd name="T30" fmla="*/ 122 w 1141"/>
              <a:gd name="T31" fmla="*/ 1072 h 1200"/>
              <a:gd name="T32" fmla="*/ 256 w 1141"/>
              <a:gd name="T33" fmla="*/ 997 h 1200"/>
              <a:gd name="T34" fmla="*/ 419 w 1141"/>
              <a:gd name="T35" fmla="*/ 893 h 1200"/>
              <a:gd name="T36" fmla="*/ 521 w 1141"/>
              <a:gd name="T37" fmla="*/ 814 h 1200"/>
              <a:gd name="T38" fmla="*/ 593 w 1141"/>
              <a:gd name="T39" fmla="*/ 739 h 1200"/>
              <a:gd name="T40" fmla="*/ 655 w 1141"/>
              <a:gd name="T41" fmla="*/ 651 h 1200"/>
              <a:gd name="T42" fmla="*/ 710 w 1141"/>
              <a:gd name="T43" fmla="*/ 553 h 1200"/>
              <a:gd name="T44" fmla="*/ 753 w 1141"/>
              <a:gd name="T45" fmla="*/ 453 h 1200"/>
              <a:gd name="T46" fmla="*/ 785 w 1141"/>
              <a:gd name="T47" fmla="*/ 372 h 1200"/>
              <a:gd name="T48" fmla="*/ 805 w 1141"/>
              <a:gd name="T49" fmla="*/ 314 h 1200"/>
              <a:gd name="T50" fmla="*/ 814 w 1141"/>
              <a:gd name="T51" fmla="*/ 278 h 1200"/>
              <a:gd name="T52" fmla="*/ 814 w 1141"/>
              <a:gd name="T53" fmla="*/ 247 h 1200"/>
              <a:gd name="T54" fmla="*/ 811 w 1141"/>
              <a:gd name="T55" fmla="*/ 228 h 1200"/>
              <a:gd name="T56" fmla="*/ 804 w 1141"/>
              <a:gd name="T57" fmla="*/ 224 h 1200"/>
              <a:gd name="T58" fmla="*/ 782 w 1141"/>
              <a:gd name="T59" fmla="*/ 224 h 1200"/>
              <a:gd name="T60" fmla="*/ 743 w 1141"/>
              <a:gd name="T61" fmla="*/ 228 h 1200"/>
              <a:gd name="T62" fmla="*/ 688 w 1141"/>
              <a:gd name="T63" fmla="*/ 234 h 1200"/>
              <a:gd name="T64" fmla="*/ 573 w 1141"/>
              <a:gd name="T65" fmla="*/ 247 h 1200"/>
              <a:gd name="T66" fmla="*/ 441 w 1141"/>
              <a:gd name="T67" fmla="*/ 254 h 1200"/>
              <a:gd name="T68" fmla="*/ 461 w 1141"/>
              <a:gd name="T69" fmla="*/ 97 h 1200"/>
              <a:gd name="T70" fmla="*/ 553 w 1141"/>
              <a:gd name="T71" fmla="*/ 94 h 1200"/>
              <a:gd name="T72" fmla="*/ 629 w 1141"/>
              <a:gd name="T73" fmla="*/ 88 h 1200"/>
              <a:gd name="T74" fmla="*/ 687 w 1141"/>
              <a:gd name="T75" fmla="*/ 80 h 1200"/>
              <a:gd name="T76" fmla="*/ 730 w 1141"/>
              <a:gd name="T77" fmla="*/ 68 h 1200"/>
              <a:gd name="T78" fmla="*/ 763 w 1141"/>
              <a:gd name="T79" fmla="*/ 57 h 1200"/>
              <a:gd name="T80" fmla="*/ 791 w 1141"/>
              <a:gd name="T81" fmla="*/ 45 h 1200"/>
              <a:gd name="T82" fmla="*/ 811 w 1141"/>
              <a:gd name="T83" fmla="*/ 32 h 1200"/>
              <a:gd name="T84" fmla="*/ 831 w 1141"/>
              <a:gd name="T85" fmla="*/ 15 h 1200"/>
              <a:gd name="T86" fmla="*/ 858 w 1141"/>
              <a:gd name="T87" fmla="*/ 2 h 1200"/>
              <a:gd name="T88" fmla="*/ 881 w 1141"/>
              <a:gd name="T89" fmla="*/ 2 h 1200"/>
              <a:gd name="T90" fmla="*/ 907 w 1141"/>
              <a:gd name="T91" fmla="*/ 11 h 1200"/>
              <a:gd name="T92" fmla="*/ 945 w 1141"/>
              <a:gd name="T93" fmla="*/ 29 h 1200"/>
              <a:gd name="T94" fmla="*/ 992 w 1141"/>
              <a:gd name="T95" fmla="*/ 57 h 1200"/>
              <a:gd name="T96" fmla="*/ 1048 w 1141"/>
              <a:gd name="T97" fmla="*/ 91 h 1200"/>
              <a:gd name="T98" fmla="*/ 1093 w 1141"/>
              <a:gd name="T99" fmla="*/ 124 h 1200"/>
              <a:gd name="T100" fmla="*/ 1123 w 1141"/>
              <a:gd name="T101" fmla="*/ 155 h 1200"/>
              <a:gd name="T102" fmla="*/ 1139 w 1141"/>
              <a:gd name="T103" fmla="*/ 180 h 1200"/>
              <a:gd name="T104" fmla="*/ 1138 w 1141"/>
              <a:gd name="T105" fmla="*/ 214 h 1200"/>
              <a:gd name="T106" fmla="*/ 1119 w 1141"/>
              <a:gd name="T107" fmla="*/ 252 h 1200"/>
              <a:gd name="T108" fmla="*/ 1092 w 1141"/>
              <a:gd name="T109" fmla="*/ 278 h 1200"/>
              <a:gd name="T110" fmla="*/ 1069 w 1141"/>
              <a:gd name="T111" fmla="*/ 316 h 1200"/>
              <a:gd name="T112" fmla="*/ 1041 w 1141"/>
              <a:gd name="T113" fmla="*/ 373 h 1200"/>
              <a:gd name="T114" fmla="*/ 1010 w 1141"/>
              <a:gd name="T115" fmla="*/ 451 h 1200"/>
              <a:gd name="T116" fmla="*/ 974 w 1141"/>
              <a:gd name="T117" fmla="*/ 546 h 1200"/>
              <a:gd name="T118" fmla="*/ 926 w 1141"/>
              <a:gd name="T119" fmla="*/ 640 h 1200"/>
              <a:gd name="T120" fmla="*/ 868 w 1141"/>
              <a:gd name="T121" fmla="*/ 729 h 1200"/>
              <a:gd name="T122" fmla="*/ 799 w 1141"/>
              <a:gd name="T123" fmla="*/ 814 h 1200"/>
              <a:gd name="T124" fmla="*/ 760 w 1141"/>
              <a:gd name="T125" fmla="*/ 854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41" h="1200">
                <a:moveTo>
                  <a:pt x="760" y="854"/>
                </a:moveTo>
                <a:lnTo>
                  <a:pt x="740" y="874"/>
                </a:lnTo>
                <a:lnTo>
                  <a:pt x="719" y="893"/>
                </a:lnTo>
                <a:lnTo>
                  <a:pt x="696" y="912"/>
                </a:lnTo>
                <a:lnTo>
                  <a:pt x="673" y="931"/>
                </a:lnTo>
                <a:lnTo>
                  <a:pt x="648" y="949"/>
                </a:lnTo>
                <a:lnTo>
                  <a:pt x="622" y="967"/>
                </a:lnTo>
                <a:lnTo>
                  <a:pt x="595" y="984"/>
                </a:lnTo>
                <a:lnTo>
                  <a:pt x="567" y="1001"/>
                </a:lnTo>
                <a:lnTo>
                  <a:pt x="539" y="1018"/>
                </a:lnTo>
                <a:lnTo>
                  <a:pt x="508" y="1034"/>
                </a:lnTo>
                <a:lnTo>
                  <a:pt x="477" y="1050"/>
                </a:lnTo>
                <a:lnTo>
                  <a:pt x="445" y="1066"/>
                </a:lnTo>
                <a:lnTo>
                  <a:pt x="412" y="1080"/>
                </a:lnTo>
                <a:lnTo>
                  <a:pt x="377" y="1095"/>
                </a:lnTo>
                <a:lnTo>
                  <a:pt x="341" y="1109"/>
                </a:lnTo>
                <a:lnTo>
                  <a:pt x="305" y="1123"/>
                </a:lnTo>
                <a:lnTo>
                  <a:pt x="287" y="1131"/>
                </a:lnTo>
                <a:lnTo>
                  <a:pt x="269" y="1136"/>
                </a:lnTo>
                <a:lnTo>
                  <a:pt x="252" y="1142"/>
                </a:lnTo>
                <a:lnTo>
                  <a:pt x="236" y="1148"/>
                </a:lnTo>
                <a:lnTo>
                  <a:pt x="220" y="1154"/>
                </a:lnTo>
                <a:lnTo>
                  <a:pt x="204" y="1159"/>
                </a:lnTo>
                <a:lnTo>
                  <a:pt x="190" y="1164"/>
                </a:lnTo>
                <a:lnTo>
                  <a:pt x="176" y="1168"/>
                </a:lnTo>
                <a:lnTo>
                  <a:pt x="163" y="1172"/>
                </a:lnTo>
                <a:lnTo>
                  <a:pt x="150" y="1177"/>
                </a:lnTo>
                <a:lnTo>
                  <a:pt x="137" y="1181"/>
                </a:lnTo>
                <a:lnTo>
                  <a:pt x="124" y="1184"/>
                </a:lnTo>
                <a:lnTo>
                  <a:pt x="114" y="1187"/>
                </a:lnTo>
                <a:lnTo>
                  <a:pt x="102" y="1190"/>
                </a:lnTo>
                <a:lnTo>
                  <a:pt x="92" y="1191"/>
                </a:lnTo>
                <a:lnTo>
                  <a:pt x="82" y="1194"/>
                </a:lnTo>
                <a:lnTo>
                  <a:pt x="72" y="1195"/>
                </a:lnTo>
                <a:lnTo>
                  <a:pt x="63" y="1197"/>
                </a:lnTo>
                <a:lnTo>
                  <a:pt x="56" y="1198"/>
                </a:lnTo>
                <a:lnTo>
                  <a:pt x="47" y="1200"/>
                </a:lnTo>
                <a:lnTo>
                  <a:pt x="42" y="1200"/>
                </a:lnTo>
                <a:lnTo>
                  <a:pt x="35" y="1200"/>
                </a:lnTo>
                <a:lnTo>
                  <a:pt x="29" y="1200"/>
                </a:lnTo>
                <a:lnTo>
                  <a:pt x="23" y="1200"/>
                </a:lnTo>
                <a:lnTo>
                  <a:pt x="19" y="1198"/>
                </a:lnTo>
                <a:lnTo>
                  <a:pt x="14" y="1198"/>
                </a:lnTo>
                <a:lnTo>
                  <a:pt x="10" y="1197"/>
                </a:lnTo>
                <a:lnTo>
                  <a:pt x="7" y="1195"/>
                </a:lnTo>
                <a:lnTo>
                  <a:pt x="4" y="1193"/>
                </a:lnTo>
                <a:lnTo>
                  <a:pt x="3" y="1191"/>
                </a:lnTo>
                <a:lnTo>
                  <a:pt x="1" y="1188"/>
                </a:lnTo>
                <a:lnTo>
                  <a:pt x="0" y="1185"/>
                </a:lnTo>
                <a:lnTo>
                  <a:pt x="0" y="1180"/>
                </a:lnTo>
                <a:lnTo>
                  <a:pt x="0" y="1172"/>
                </a:lnTo>
                <a:lnTo>
                  <a:pt x="1" y="1167"/>
                </a:lnTo>
                <a:lnTo>
                  <a:pt x="4" y="1159"/>
                </a:lnTo>
                <a:lnTo>
                  <a:pt x="9" y="1154"/>
                </a:lnTo>
                <a:lnTo>
                  <a:pt x="14" y="1147"/>
                </a:lnTo>
                <a:lnTo>
                  <a:pt x="22" y="1139"/>
                </a:lnTo>
                <a:lnTo>
                  <a:pt x="30" y="1131"/>
                </a:lnTo>
                <a:lnTo>
                  <a:pt x="39" y="1123"/>
                </a:lnTo>
                <a:lnTo>
                  <a:pt x="50" y="1115"/>
                </a:lnTo>
                <a:lnTo>
                  <a:pt x="62" y="1106"/>
                </a:lnTo>
                <a:lnTo>
                  <a:pt x="75" y="1099"/>
                </a:lnTo>
                <a:lnTo>
                  <a:pt x="91" y="1089"/>
                </a:lnTo>
                <a:lnTo>
                  <a:pt x="107" y="1080"/>
                </a:lnTo>
                <a:lnTo>
                  <a:pt x="122" y="1072"/>
                </a:lnTo>
                <a:lnTo>
                  <a:pt x="141" y="1062"/>
                </a:lnTo>
                <a:lnTo>
                  <a:pt x="179" y="1041"/>
                </a:lnTo>
                <a:lnTo>
                  <a:pt x="217" y="1020"/>
                </a:lnTo>
                <a:lnTo>
                  <a:pt x="256" y="997"/>
                </a:lnTo>
                <a:lnTo>
                  <a:pt x="297" y="974"/>
                </a:lnTo>
                <a:lnTo>
                  <a:pt x="337" y="948"/>
                </a:lnTo>
                <a:lnTo>
                  <a:pt x="377" y="920"/>
                </a:lnTo>
                <a:lnTo>
                  <a:pt x="419" y="893"/>
                </a:lnTo>
                <a:lnTo>
                  <a:pt x="461" y="863"/>
                </a:lnTo>
                <a:lnTo>
                  <a:pt x="481" y="847"/>
                </a:lnTo>
                <a:lnTo>
                  <a:pt x="501" y="831"/>
                </a:lnTo>
                <a:lnTo>
                  <a:pt x="521" y="814"/>
                </a:lnTo>
                <a:lnTo>
                  <a:pt x="540" y="797"/>
                </a:lnTo>
                <a:lnTo>
                  <a:pt x="557" y="778"/>
                </a:lnTo>
                <a:lnTo>
                  <a:pt x="576" y="759"/>
                </a:lnTo>
                <a:lnTo>
                  <a:pt x="593" y="739"/>
                </a:lnTo>
                <a:lnTo>
                  <a:pt x="609" y="719"/>
                </a:lnTo>
                <a:lnTo>
                  <a:pt x="625" y="697"/>
                </a:lnTo>
                <a:lnTo>
                  <a:pt x="641" y="674"/>
                </a:lnTo>
                <a:lnTo>
                  <a:pt x="655" y="651"/>
                </a:lnTo>
                <a:lnTo>
                  <a:pt x="670" y="628"/>
                </a:lnTo>
                <a:lnTo>
                  <a:pt x="684" y="604"/>
                </a:lnTo>
                <a:lnTo>
                  <a:pt x="697" y="578"/>
                </a:lnTo>
                <a:lnTo>
                  <a:pt x="710" y="553"/>
                </a:lnTo>
                <a:lnTo>
                  <a:pt x="721" y="526"/>
                </a:lnTo>
                <a:lnTo>
                  <a:pt x="733" y="500"/>
                </a:lnTo>
                <a:lnTo>
                  <a:pt x="743" y="476"/>
                </a:lnTo>
                <a:lnTo>
                  <a:pt x="753" y="453"/>
                </a:lnTo>
                <a:lnTo>
                  <a:pt x="762" y="430"/>
                </a:lnTo>
                <a:lnTo>
                  <a:pt x="770" y="409"/>
                </a:lnTo>
                <a:lnTo>
                  <a:pt x="778" y="391"/>
                </a:lnTo>
                <a:lnTo>
                  <a:pt x="785" y="372"/>
                </a:lnTo>
                <a:lnTo>
                  <a:pt x="791" y="356"/>
                </a:lnTo>
                <a:lnTo>
                  <a:pt x="796" y="340"/>
                </a:lnTo>
                <a:lnTo>
                  <a:pt x="801" y="327"/>
                </a:lnTo>
                <a:lnTo>
                  <a:pt x="805" y="314"/>
                </a:lnTo>
                <a:lnTo>
                  <a:pt x="808" y="303"/>
                </a:lnTo>
                <a:lnTo>
                  <a:pt x="811" y="293"/>
                </a:lnTo>
                <a:lnTo>
                  <a:pt x="812" y="286"/>
                </a:lnTo>
                <a:lnTo>
                  <a:pt x="814" y="278"/>
                </a:lnTo>
                <a:lnTo>
                  <a:pt x="814" y="273"/>
                </a:lnTo>
                <a:lnTo>
                  <a:pt x="814" y="263"/>
                </a:lnTo>
                <a:lnTo>
                  <a:pt x="814" y="254"/>
                </a:lnTo>
                <a:lnTo>
                  <a:pt x="814" y="247"/>
                </a:lnTo>
                <a:lnTo>
                  <a:pt x="812" y="241"/>
                </a:lnTo>
                <a:lnTo>
                  <a:pt x="812" y="235"/>
                </a:lnTo>
                <a:lnTo>
                  <a:pt x="811" y="231"/>
                </a:lnTo>
                <a:lnTo>
                  <a:pt x="811" y="228"/>
                </a:lnTo>
                <a:lnTo>
                  <a:pt x="809" y="225"/>
                </a:lnTo>
                <a:lnTo>
                  <a:pt x="808" y="225"/>
                </a:lnTo>
                <a:lnTo>
                  <a:pt x="806" y="224"/>
                </a:lnTo>
                <a:lnTo>
                  <a:pt x="804" y="224"/>
                </a:lnTo>
                <a:lnTo>
                  <a:pt x="799" y="224"/>
                </a:lnTo>
                <a:lnTo>
                  <a:pt x="795" y="224"/>
                </a:lnTo>
                <a:lnTo>
                  <a:pt x="789" y="224"/>
                </a:lnTo>
                <a:lnTo>
                  <a:pt x="782" y="224"/>
                </a:lnTo>
                <a:lnTo>
                  <a:pt x="773" y="225"/>
                </a:lnTo>
                <a:lnTo>
                  <a:pt x="765" y="225"/>
                </a:lnTo>
                <a:lnTo>
                  <a:pt x="755" y="227"/>
                </a:lnTo>
                <a:lnTo>
                  <a:pt x="743" y="228"/>
                </a:lnTo>
                <a:lnTo>
                  <a:pt x="732" y="229"/>
                </a:lnTo>
                <a:lnTo>
                  <a:pt x="719" y="231"/>
                </a:lnTo>
                <a:lnTo>
                  <a:pt x="704" y="232"/>
                </a:lnTo>
                <a:lnTo>
                  <a:pt x="688" y="234"/>
                </a:lnTo>
                <a:lnTo>
                  <a:pt x="673" y="237"/>
                </a:lnTo>
                <a:lnTo>
                  <a:pt x="639" y="241"/>
                </a:lnTo>
                <a:lnTo>
                  <a:pt x="606" y="244"/>
                </a:lnTo>
                <a:lnTo>
                  <a:pt x="573" y="247"/>
                </a:lnTo>
                <a:lnTo>
                  <a:pt x="540" y="250"/>
                </a:lnTo>
                <a:lnTo>
                  <a:pt x="507" y="251"/>
                </a:lnTo>
                <a:lnTo>
                  <a:pt x="474" y="252"/>
                </a:lnTo>
                <a:lnTo>
                  <a:pt x="441" y="254"/>
                </a:lnTo>
                <a:lnTo>
                  <a:pt x="408" y="254"/>
                </a:lnTo>
                <a:lnTo>
                  <a:pt x="408" y="97"/>
                </a:lnTo>
                <a:lnTo>
                  <a:pt x="435" y="97"/>
                </a:lnTo>
                <a:lnTo>
                  <a:pt x="461" y="97"/>
                </a:lnTo>
                <a:lnTo>
                  <a:pt x="485" y="96"/>
                </a:lnTo>
                <a:lnTo>
                  <a:pt x="510" y="96"/>
                </a:lnTo>
                <a:lnTo>
                  <a:pt x="531" y="96"/>
                </a:lnTo>
                <a:lnTo>
                  <a:pt x="553" y="94"/>
                </a:lnTo>
                <a:lnTo>
                  <a:pt x="575" y="93"/>
                </a:lnTo>
                <a:lnTo>
                  <a:pt x="593" y="91"/>
                </a:lnTo>
                <a:lnTo>
                  <a:pt x="612" y="90"/>
                </a:lnTo>
                <a:lnTo>
                  <a:pt x="629" y="88"/>
                </a:lnTo>
                <a:lnTo>
                  <a:pt x="645" y="87"/>
                </a:lnTo>
                <a:lnTo>
                  <a:pt x="661" y="84"/>
                </a:lnTo>
                <a:lnTo>
                  <a:pt x="674" y="83"/>
                </a:lnTo>
                <a:lnTo>
                  <a:pt x="687" y="80"/>
                </a:lnTo>
                <a:lnTo>
                  <a:pt x="700" y="77"/>
                </a:lnTo>
                <a:lnTo>
                  <a:pt x="710" y="74"/>
                </a:lnTo>
                <a:lnTo>
                  <a:pt x="720" y="71"/>
                </a:lnTo>
                <a:lnTo>
                  <a:pt x="730" y="68"/>
                </a:lnTo>
                <a:lnTo>
                  <a:pt x="739" y="65"/>
                </a:lnTo>
                <a:lnTo>
                  <a:pt x="747" y="62"/>
                </a:lnTo>
                <a:lnTo>
                  <a:pt x="756" y="60"/>
                </a:lnTo>
                <a:lnTo>
                  <a:pt x="763" y="57"/>
                </a:lnTo>
                <a:lnTo>
                  <a:pt x="770" y="54"/>
                </a:lnTo>
                <a:lnTo>
                  <a:pt x="778" y="51"/>
                </a:lnTo>
                <a:lnTo>
                  <a:pt x="785" y="48"/>
                </a:lnTo>
                <a:lnTo>
                  <a:pt x="791" y="45"/>
                </a:lnTo>
                <a:lnTo>
                  <a:pt x="796" y="42"/>
                </a:lnTo>
                <a:lnTo>
                  <a:pt x="802" y="39"/>
                </a:lnTo>
                <a:lnTo>
                  <a:pt x="806" y="36"/>
                </a:lnTo>
                <a:lnTo>
                  <a:pt x="811" y="32"/>
                </a:lnTo>
                <a:lnTo>
                  <a:pt x="815" y="29"/>
                </a:lnTo>
                <a:lnTo>
                  <a:pt x="818" y="26"/>
                </a:lnTo>
                <a:lnTo>
                  <a:pt x="825" y="21"/>
                </a:lnTo>
                <a:lnTo>
                  <a:pt x="831" y="15"/>
                </a:lnTo>
                <a:lnTo>
                  <a:pt x="838" y="11"/>
                </a:lnTo>
                <a:lnTo>
                  <a:pt x="845" y="8"/>
                </a:lnTo>
                <a:lnTo>
                  <a:pt x="851" y="5"/>
                </a:lnTo>
                <a:lnTo>
                  <a:pt x="858" y="2"/>
                </a:lnTo>
                <a:lnTo>
                  <a:pt x="865" y="0"/>
                </a:lnTo>
                <a:lnTo>
                  <a:pt x="873" y="0"/>
                </a:lnTo>
                <a:lnTo>
                  <a:pt x="877" y="0"/>
                </a:lnTo>
                <a:lnTo>
                  <a:pt x="881" y="2"/>
                </a:lnTo>
                <a:lnTo>
                  <a:pt x="887" y="3"/>
                </a:lnTo>
                <a:lnTo>
                  <a:pt x="893" y="5"/>
                </a:lnTo>
                <a:lnTo>
                  <a:pt x="900" y="8"/>
                </a:lnTo>
                <a:lnTo>
                  <a:pt x="907" y="11"/>
                </a:lnTo>
                <a:lnTo>
                  <a:pt x="916" y="15"/>
                </a:lnTo>
                <a:lnTo>
                  <a:pt x="925" y="19"/>
                </a:lnTo>
                <a:lnTo>
                  <a:pt x="935" y="24"/>
                </a:lnTo>
                <a:lnTo>
                  <a:pt x="945" y="29"/>
                </a:lnTo>
                <a:lnTo>
                  <a:pt x="956" y="35"/>
                </a:lnTo>
                <a:lnTo>
                  <a:pt x="968" y="42"/>
                </a:lnTo>
                <a:lnTo>
                  <a:pt x="979" y="49"/>
                </a:lnTo>
                <a:lnTo>
                  <a:pt x="992" y="57"/>
                </a:lnTo>
                <a:lnTo>
                  <a:pt x="1007" y="65"/>
                </a:lnTo>
                <a:lnTo>
                  <a:pt x="1021" y="74"/>
                </a:lnTo>
                <a:lnTo>
                  <a:pt x="1035" y="83"/>
                </a:lnTo>
                <a:lnTo>
                  <a:pt x="1048" y="91"/>
                </a:lnTo>
                <a:lnTo>
                  <a:pt x="1061" y="100"/>
                </a:lnTo>
                <a:lnTo>
                  <a:pt x="1073" y="108"/>
                </a:lnTo>
                <a:lnTo>
                  <a:pt x="1084" y="117"/>
                </a:lnTo>
                <a:lnTo>
                  <a:pt x="1093" y="124"/>
                </a:lnTo>
                <a:lnTo>
                  <a:pt x="1103" y="133"/>
                </a:lnTo>
                <a:lnTo>
                  <a:pt x="1110" y="140"/>
                </a:lnTo>
                <a:lnTo>
                  <a:pt x="1118" y="147"/>
                </a:lnTo>
                <a:lnTo>
                  <a:pt x="1123" y="155"/>
                </a:lnTo>
                <a:lnTo>
                  <a:pt x="1129" y="162"/>
                </a:lnTo>
                <a:lnTo>
                  <a:pt x="1133" y="168"/>
                </a:lnTo>
                <a:lnTo>
                  <a:pt x="1136" y="175"/>
                </a:lnTo>
                <a:lnTo>
                  <a:pt x="1139" y="180"/>
                </a:lnTo>
                <a:lnTo>
                  <a:pt x="1141" y="186"/>
                </a:lnTo>
                <a:lnTo>
                  <a:pt x="1141" y="192"/>
                </a:lnTo>
                <a:lnTo>
                  <a:pt x="1141" y="203"/>
                </a:lnTo>
                <a:lnTo>
                  <a:pt x="1138" y="214"/>
                </a:lnTo>
                <a:lnTo>
                  <a:pt x="1135" y="224"/>
                </a:lnTo>
                <a:lnTo>
                  <a:pt x="1130" y="234"/>
                </a:lnTo>
                <a:lnTo>
                  <a:pt x="1125" y="244"/>
                </a:lnTo>
                <a:lnTo>
                  <a:pt x="1119" y="252"/>
                </a:lnTo>
                <a:lnTo>
                  <a:pt x="1110" y="261"/>
                </a:lnTo>
                <a:lnTo>
                  <a:pt x="1102" y="268"/>
                </a:lnTo>
                <a:lnTo>
                  <a:pt x="1097" y="273"/>
                </a:lnTo>
                <a:lnTo>
                  <a:pt x="1092" y="278"/>
                </a:lnTo>
                <a:lnTo>
                  <a:pt x="1086" y="286"/>
                </a:lnTo>
                <a:lnTo>
                  <a:pt x="1080" y="294"/>
                </a:lnTo>
                <a:lnTo>
                  <a:pt x="1074" y="304"/>
                </a:lnTo>
                <a:lnTo>
                  <a:pt x="1069" y="316"/>
                </a:lnTo>
                <a:lnTo>
                  <a:pt x="1061" y="329"/>
                </a:lnTo>
                <a:lnTo>
                  <a:pt x="1056" y="342"/>
                </a:lnTo>
                <a:lnTo>
                  <a:pt x="1048" y="356"/>
                </a:lnTo>
                <a:lnTo>
                  <a:pt x="1041" y="373"/>
                </a:lnTo>
                <a:lnTo>
                  <a:pt x="1034" y="391"/>
                </a:lnTo>
                <a:lnTo>
                  <a:pt x="1025" y="409"/>
                </a:lnTo>
                <a:lnTo>
                  <a:pt x="1018" y="430"/>
                </a:lnTo>
                <a:lnTo>
                  <a:pt x="1010" y="451"/>
                </a:lnTo>
                <a:lnTo>
                  <a:pt x="1001" y="473"/>
                </a:lnTo>
                <a:lnTo>
                  <a:pt x="992" y="497"/>
                </a:lnTo>
                <a:lnTo>
                  <a:pt x="984" y="522"/>
                </a:lnTo>
                <a:lnTo>
                  <a:pt x="974" y="546"/>
                </a:lnTo>
                <a:lnTo>
                  <a:pt x="962" y="569"/>
                </a:lnTo>
                <a:lnTo>
                  <a:pt x="950" y="594"/>
                </a:lnTo>
                <a:lnTo>
                  <a:pt x="939" y="617"/>
                </a:lnTo>
                <a:lnTo>
                  <a:pt x="926" y="640"/>
                </a:lnTo>
                <a:lnTo>
                  <a:pt x="913" y="663"/>
                </a:lnTo>
                <a:lnTo>
                  <a:pt x="899" y="684"/>
                </a:lnTo>
                <a:lnTo>
                  <a:pt x="884" y="707"/>
                </a:lnTo>
                <a:lnTo>
                  <a:pt x="868" y="729"/>
                </a:lnTo>
                <a:lnTo>
                  <a:pt x="853" y="751"/>
                </a:lnTo>
                <a:lnTo>
                  <a:pt x="835" y="772"/>
                </a:lnTo>
                <a:lnTo>
                  <a:pt x="818" y="792"/>
                </a:lnTo>
                <a:lnTo>
                  <a:pt x="799" y="814"/>
                </a:lnTo>
                <a:lnTo>
                  <a:pt x="781" y="834"/>
                </a:lnTo>
                <a:lnTo>
                  <a:pt x="760" y="854"/>
                </a:lnTo>
                <a:lnTo>
                  <a:pt x="760" y="854"/>
                </a:lnTo>
                <a:lnTo>
                  <a:pt x="760" y="854"/>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7" name="Freeform 15"/>
          <p:cNvSpPr/>
          <p:nvPr/>
        </p:nvSpPr>
        <p:spPr bwMode="auto">
          <a:xfrm>
            <a:off x="6689344" y="2634817"/>
            <a:ext cx="792163" cy="546100"/>
          </a:xfrm>
          <a:custGeom>
            <a:avLst/>
            <a:gdLst>
              <a:gd name="T0" fmla="*/ 949 w 1497"/>
              <a:gd name="T1" fmla="*/ 1029 h 1033"/>
              <a:gd name="T2" fmla="*/ 933 w 1497"/>
              <a:gd name="T3" fmla="*/ 1023 h 1033"/>
              <a:gd name="T4" fmla="*/ 914 w 1497"/>
              <a:gd name="T5" fmla="*/ 1013 h 1033"/>
              <a:gd name="T6" fmla="*/ 892 w 1497"/>
              <a:gd name="T7" fmla="*/ 999 h 1033"/>
              <a:gd name="T8" fmla="*/ 868 w 1497"/>
              <a:gd name="T9" fmla="*/ 981 h 1033"/>
              <a:gd name="T10" fmla="*/ 841 w 1497"/>
              <a:gd name="T11" fmla="*/ 960 h 1033"/>
              <a:gd name="T12" fmla="*/ 809 w 1497"/>
              <a:gd name="T13" fmla="*/ 934 h 1033"/>
              <a:gd name="T14" fmla="*/ 774 w 1497"/>
              <a:gd name="T15" fmla="*/ 904 h 1033"/>
              <a:gd name="T16" fmla="*/ 737 w 1497"/>
              <a:gd name="T17" fmla="*/ 869 h 1033"/>
              <a:gd name="T18" fmla="*/ 697 w 1497"/>
              <a:gd name="T19" fmla="*/ 832 h 1033"/>
              <a:gd name="T20" fmla="*/ 653 w 1497"/>
              <a:gd name="T21" fmla="*/ 790 h 1033"/>
              <a:gd name="T22" fmla="*/ 607 w 1497"/>
              <a:gd name="T23" fmla="*/ 744 h 1033"/>
              <a:gd name="T24" fmla="*/ 558 w 1497"/>
              <a:gd name="T25" fmla="*/ 693 h 1033"/>
              <a:gd name="T26" fmla="*/ 505 w 1497"/>
              <a:gd name="T27" fmla="*/ 640 h 1033"/>
              <a:gd name="T28" fmla="*/ 449 w 1497"/>
              <a:gd name="T29" fmla="*/ 583 h 1033"/>
              <a:gd name="T30" fmla="*/ 391 w 1497"/>
              <a:gd name="T31" fmla="*/ 521 h 1033"/>
              <a:gd name="T32" fmla="*/ 329 w 1497"/>
              <a:gd name="T33" fmla="*/ 454 h 1033"/>
              <a:gd name="T34" fmla="*/ 265 w 1497"/>
              <a:gd name="T35" fmla="*/ 385 h 1033"/>
              <a:gd name="T36" fmla="*/ 195 w 1497"/>
              <a:gd name="T37" fmla="*/ 311 h 1033"/>
              <a:gd name="T38" fmla="*/ 125 w 1497"/>
              <a:gd name="T39" fmla="*/ 233 h 1033"/>
              <a:gd name="T40" fmla="*/ 50 w 1497"/>
              <a:gd name="T41" fmla="*/ 151 h 1033"/>
              <a:gd name="T42" fmla="*/ 61 w 1497"/>
              <a:gd name="T43" fmla="*/ 0 h 1033"/>
              <a:gd name="T44" fmla="*/ 165 w 1497"/>
              <a:gd name="T45" fmla="*/ 95 h 1033"/>
              <a:gd name="T46" fmla="*/ 269 w 1497"/>
              <a:gd name="T47" fmla="*/ 185 h 1033"/>
              <a:gd name="T48" fmla="*/ 373 w 1497"/>
              <a:gd name="T49" fmla="*/ 273 h 1033"/>
              <a:gd name="T50" fmla="*/ 475 w 1497"/>
              <a:gd name="T51" fmla="*/ 357 h 1033"/>
              <a:gd name="T52" fmla="*/ 577 w 1497"/>
              <a:gd name="T53" fmla="*/ 434 h 1033"/>
              <a:gd name="T54" fmla="*/ 681 w 1497"/>
              <a:gd name="T55" fmla="*/ 509 h 1033"/>
              <a:gd name="T56" fmla="*/ 784 w 1497"/>
              <a:gd name="T57" fmla="*/ 577 h 1033"/>
              <a:gd name="T58" fmla="*/ 892 w 1497"/>
              <a:gd name="T59" fmla="*/ 637 h 1033"/>
              <a:gd name="T60" fmla="*/ 1002 w 1497"/>
              <a:gd name="T61" fmla="*/ 691 h 1033"/>
              <a:gd name="T62" fmla="*/ 1114 w 1497"/>
              <a:gd name="T63" fmla="*/ 738 h 1033"/>
              <a:gd name="T64" fmla="*/ 1209 w 1497"/>
              <a:gd name="T65" fmla="*/ 773 h 1033"/>
              <a:gd name="T66" fmla="*/ 1263 w 1497"/>
              <a:gd name="T67" fmla="*/ 791 h 1033"/>
              <a:gd name="T68" fmla="*/ 1310 w 1497"/>
              <a:gd name="T69" fmla="*/ 809 h 1033"/>
              <a:gd name="T70" fmla="*/ 1352 w 1497"/>
              <a:gd name="T71" fmla="*/ 826 h 1033"/>
              <a:gd name="T72" fmla="*/ 1389 w 1497"/>
              <a:gd name="T73" fmla="*/ 842 h 1033"/>
              <a:gd name="T74" fmla="*/ 1421 w 1497"/>
              <a:gd name="T75" fmla="*/ 856 h 1033"/>
              <a:gd name="T76" fmla="*/ 1447 w 1497"/>
              <a:gd name="T77" fmla="*/ 871 h 1033"/>
              <a:gd name="T78" fmla="*/ 1467 w 1497"/>
              <a:gd name="T79" fmla="*/ 884 h 1033"/>
              <a:gd name="T80" fmla="*/ 1483 w 1497"/>
              <a:gd name="T81" fmla="*/ 895 h 1033"/>
              <a:gd name="T82" fmla="*/ 1493 w 1497"/>
              <a:gd name="T83" fmla="*/ 905 h 1033"/>
              <a:gd name="T84" fmla="*/ 1497 w 1497"/>
              <a:gd name="T85" fmla="*/ 915 h 1033"/>
              <a:gd name="T86" fmla="*/ 1496 w 1497"/>
              <a:gd name="T87" fmla="*/ 924 h 1033"/>
              <a:gd name="T88" fmla="*/ 1493 w 1497"/>
              <a:gd name="T89" fmla="*/ 932 h 1033"/>
              <a:gd name="T90" fmla="*/ 1484 w 1497"/>
              <a:gd name="T91" fmla="*/ 941 h 1033"/>
              <a:gd name="T92" fmla="*/ 1473 w 1497"/>
              <a:gd name="T93" fmla="*/ 950 h 1033"/>
              <a:gd name="T94" fmla="*/ 1458 w 1497"/>
              <a:gd name="T95" fmla="*/ 958 h 1033"/>
              <a:gd name="T96" fmla="*/ 1440 w 1497"/>
              <a:gd name="T97" fmla="*/ 966 h 1033"/>
              <a:gd name="T98" fmla="*/ 1417 w 1497"/>
              <a:gd name="T99" fmla="*/ 974 h 1033"/>
              <a:gd name="T100" fmla="*/ 1391 w 1497"/>
              <a:gd name="T101" fmla="*/ 981 h 1033"/>
              <a:gd name="T102" fmla="*/ 1360 w 1497"/>
              <a:gd name="T103" fmla="*/ 989 h 1033"/>
              <a:gd name="T104" fmla="*/ 1327 w 1497"/>
              <a:gd name="T105" fmla="*/ 996 h 1033"/>
              <a:gd name="T106" fmla="*/ 1291 w 1497"/>
              <a:gd name="T107" fmla="*/ 1003 h 1033"/>
              <a:gd name="T108" fmla="*/ 1216 w 1497"/>
              <a:gd name="T109" fmla="*/ 1016 h 1033"/>
              <a:gd name="T110" fmla="*/ 1147 w 1497"/>
              <a:gd name="T111" fmla="*/ 1025 h 1033"/>
              <a:gd name="T112" fmla="*/ 1084 w 1497"/>
              <a:gd name="T113" fmla="*/ 1030 h 1033"/>
              <a:gd name="T114" fmla="*/ 1026 w 1497"/>
              <a:gd name="T115" fmla="*/ 1033 h 1033"/>
              <a:gd name="T116" fmla="*/ 973 w 1497"/>
              <a:gd name="T117" fmla="*/ 1032 h 1033"/>
              <a:gd name="T118" fmla="*/ 957 w 1497"/>
              <a:gd name="T119" fmla="*/ 1030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97" h="1033">
                <a:moveTo>
                  <a:pt x="957" y="1030"/>
                </a:moveTo>
                <a:lnTo>
                  <a:pt x="953" y="1030"/>
                </a:lnTo>
                <a:lnTo>
                  <a:pt x="949" y="1029"/>
                </a:lnTo>
                <a:lnTo>
                  <a:pt x="944" y="1027"/>
                </a:lnTo>
                <a:lnTo>
                  <a:pt x="939" y="1025"/>
                </a:lnTo>
                <a:lnTo>
                  <a:pt x="933" y="1023"/>
                </a:lnTo>
                <a:lnTo>
                  <a:pt x="927" y="1020"/>
                </a:lnTo>
                <a:lnTo>
                  <a:pt x="921" y="1016"/>
                </a:lnTo>
                <a:lnTo>
                  <a:pt x="914" y="1013"/>
                </a:lnTo>
                <a:lnTo>
                  <a:pt x="907" y="1009"/>
                </a:lnTo>
                <a:lnTo>
                  <a:pt x="900" y="1004"/>
                </a:lnTo>
                <a:lnTo>
                  <a:pt x="892" y="999"/>
                </a:lnTo>
                <a:lnTo>
                  <a:pt x="885" y="993"/>
                </a:lnTo>
                <a:lnTo>
                  <a:pt x="877" y="987"/>
                </a:lnTo>
                <a:lnTo>
                  <a:pt x="868" y="981"/>
                </a:lnTo>
                <a:lnTo>
                  <a:pt x="859" y="974"/>
                </a:lnTo>
                <a:lnTo>
                  <a:pt x="849" y="967"/>
                </a:lnTo>
                <a:lnTo>
                  <a:pt x="841" y="960"/>
                </a:lnTo>
                <a:lnTo>
                  <a:pt x="830" y="951"/>
                </a:lnTo>
                <a:lnTo>
                  <a:pt x="819" y="943"/>
                </a:lnTo>
                <a:lnTo>
                  <a:pt x="809" y="934"/>
                </a:lnTo>
                <a:lnTo>
                  <a:pt x="797" y="924"/>
                </a:lnTo>
                <a:lnTo>
                  <a:pt x="786" y="914"/>
                </a:lnTo>
                <a:lnTo>
                  <a:pt x="774" y="904"/>
                </a:lnTo>
                <a:lnTo>
                  <a:pt x="763" y="892"/>
                </a:lnTo>
                <a:lnTo>
                  <a:pt x="750" y="881"/>
                </a:lnTo>
                <a:lnTo>
                  <a:pt x="737" y="869"/>
                </a:lnTo>
                <a:lnTo>
                  <a:pt x="724" y="858"/>
                </a:lnTo>
                <a:lnTo>
                  <a:pt x="711" y="845"/>
                </a:lnTo>
                <a:lnTo>
                  <a:pt x="697" y="832"/>
                </a:lnTo>
                <a:lnTo>
                  <a:pt x="684" y="819"/>
                </a:lnTo>
                <a:lnTo>
                  <a:pt x="669" y="804"/>
                </a:lnTo>
                <a:lnTo>
                  <a:pt x="653" y="790"/>
                </a:lnTo>
                <a:lnTo>
                  <a:pt x="639" y="776"/>
                </a:lnTo>
                <a:lnTo>
                  <a:pt x="623" y="760"/>
                </a:lnTo>
                <a:lnTo>
                  <a:pt x="607" y="744"/>
                </a:lnTo>
                <a:lnTo>
                  <a:pt x="591" y="728"/>
                </a:lnTo>
                <a:lnTo>
                  <a:pt x="574" y="711"/>
                </a:lnTo>
                <a:lnTo>
                  <a:pt x="558" y="693"/>
                </a:lnTo>
                <a:lnTo>
                  <a:pt x="541" y="676"/>
                </a:lnTo>
                <a:lnTo>
                  <a:pt x="524" y="659"/>
                </a:lnTo>
                <a:lnTo>
                  <a:pt x="505" y="640"/>
                </a:lnTo>
                <a:lnTo>
                  <a:pt x="488" y="621"/>
                </a:lnTo>
                <a:lnTo>
                  <a:pt x="469" y="601"/>
                </a:lnTo>
                <a:lnTo>
                  <a:pt x="449" y="583"/>
                </a:lnTo>
                <a:lnTo>
                  <a:pt x="430" y="562"/>
                </a:lnTo>
                <a:lnTo>
                  <a:pt x="411" y="541"/>
                </a:lnTo>
                <a:lnTo>
                  <a:pt x="391" y="521"/>
                </a:lnTo>
                <a:lnTo>
                  <a:pt x="371" y="499"/>
                </a:lnTo>
                <a:lnTo>
                  <a:pt x="349" y="478"/>
                </a:lnTo>
                <a:lnTo>
                  <a:pt x="329" y="454"/>
                </a:lnTo>
                <a:lnTo>
                  <a:pt x="308" y="431"/>
                </a:lnTo>
                <a:lnTo>
                  <a:pt x="286" y="408"/>
                </a:lnTo>
                <a:lnTo>
                  <a:pt x="265" y="385"/>
                </a:lnTo>
                <a:lnTo>
                  <a:pt x="241" y="361"/>
                </a:lnTo>
                <a:lnTo>
                  <a:pt x="218" y="336"/>
                </a:lnTo>
                <a:lnTo>
                  <a:pt x="195" y="311"/>
                </a:lnTo>
                <a:lnTo>
                  <a:pt x="172" y="286"/>
                </a:lnTo>
                <a:lnTo>
                  <a:pt x="149" y="259"/>
                </a:lnTo>
                <a:lnTo>
                  <a:pt x="125" y="233"/>
                </a:lnTo>
                <a:lnTo>
                  <a:pt x="100" y="207"/>
                </a:lnTo>
                <a:lnTo>
                  <a:pt x="76" y="179"/>
                </a:lnTo>
                <a:lnTo>
                  <a:pt x="50" y="151"/>
                </a:lnTo>
                <a:lnTo>
                  <a:pt x="25" y="123"/>
                </a:lnTo>
                <a:lnTo>
                  <a:pt x="0" y="95"/>
                </a:lnTo>
                <a:lnTo>
                  <a:pt x="61" y="0"/>
                </a:lnTo>
                <a:lnTo>
                  <a:pt x="96" y="31"/>
                </a:lnTo>
                <a:lnTo>
                  <a:pt x="131" y="63"/>
                </a:lnTo>
                <a:lnTo>
                  <a:pt x="165" y="95"/>
                </a:lnTo>
                <a:lnTo>
                  <a:pt x="200" y="126"/>
                </a:lnTo>
                <a:lnTo>
                  <a:pt x="234" y="156"/>
                </a:lnTo>
                <a:lnTo>
                  <a:pt x="269" y="185"/>
                </a:lnTo>
                <a:lnTo>
                  <a:pt x="303" y="215"/>
                </a:lnTo>
                <a:lnTo>
                  <a:pt x="338" y="244"/>
                </a:lnTo>
                <a:lnTo>
                  <a:pt x="373" y="273"/>
                </a:lnTo>
                <a:lnTo>
                  <a:pt x="407" y="302"/>
                </a:lnTo>
                <a:lnTo>
                  <a:pt x="442" y="329"/>
                </a:lnTo>
                <a:lnTo>
                  <a:pt x="475" y="357"/>
                </a:lnTo>
                <a:lnTo>
                  <a:pt x="509" y="382"/>
                </a:lnTo>
                <a:lnTo>
                  <a:pt x="544" y="408"/>
                </a:lnTo>
                <a:lnTo>
                  <a:pt x="577" y="434"/>
                </a:lnTo>
                <a:lnTo>
                  <a:pt x="612" y="460"/>
                </a:lnTo>
                <a:lnTo>
                  <a:pt x="646" y="485"/>
                </a:lnTo>
                <a:lnTo>
                  <a:pt x="681" y="509"/>
                </a:lnTo>
                <a:lnTo>
                  <a:pt x="715" y="532"/>
                </a:lnTo>
                <a:lnTo>
                  <a:pt x="750" y="555"/>
                </a:lnTo>
                <a:lnTo>
                  <a:pt x="784" y="577"/>
                </a:lnTo>
                <a:lnTo>
                  <a:pt x="820" y="597"/>
                </a:lnTo>
                <a:lnTo>
                  <a:pt x="856" y="617"/>
                </a:lnTo>
                <a:lnTo>
                  <a:pt x="892" y="637"/>
                </a:lnTo>
                <a:lnTo>
                  <a:pt x="928" y="656"/>
                </a:lnTo>
                <a:lnTo>
                  <a:pt x="966" y="673"/>
                </a:lnTo>
                <a:lnTo>
                  <a:pt x="1002" y="691"/>
                </a:lnTo>
                <a:lnTo>
                  <a:pt x="1039" y="708"/>
                </a:lnTo>
                <a:lnTo>
                  <a:pt x="1077" y="724"/>
                </a:lnTo>
                <a:lnTo>
                  <a:pt x="1114" y="738"/>
                </a:lnTo>
                <a:lnTo>
                  <a:pt x="1152" y="752"/>
                </a:lnTo>
                <a:lnTo>
                  <a:pt x="1191" y="765"/>
                </a:lnTo>
                <a:lnTo>
                  <a:pt x="1209" y="773"/>
                </a:lnTo>
                <a:lnTo>
                  <a:pt x="1228" y="778"/>
                </a:lnTo>
                <a:lnTo>
                  <a:pt x="1245" y="784"/>
                </a:lnTo>
                <a:lnTo>
                  <a:pt x="1263" y="791"/>
                </a:lnTo>
                <a:lnTo>
                  <a:pt x="1278" y="797"/>
                </a:lnTo>
                <a:lnTo>
                  <a:pt x="1294" y="803"/>
                </a:lnTo>
                <a:lnTo>
                  <a:pt x="1310" y="809"/>
                </a:lnTo>
                <a:lnTo>
                  <a:pt x="1324" y="814"/>
                </a:lnTo>
                <a:lnTo>
                  <a:pt x="1339" y="820"/>
                </a:lnTo>
                <a:lnTo>
                  <a:pt x="1352" y="826"/>
                </a:lnTo>
                <a:lnTo>
                  <a:pt x="1365" y="832"/>
                </a:lnTo>
                <a:lnTo>
                  <a:pt x="1378" y="836"/>
                </a:lnTo>
                <a:lnTo>
                  <a:pt x="1389" y="842"/>
                </a:lnTo>
                <a:lnTo>
                  <a:pt x="1401" y="846"/>
                </a:lnTo>
                <a:lnTo>
                  <a:pt x="1411" y="852"/>
                </a:lnTo>
                <a:lnTo>
                  <a:pt x="1421" y="856"/>
                </a:lnTo>
                <a:lnTo>
                  <a:pt x="1430" y="860"/>
                </a:lnTo>
                <a:lnTo>
                  <a:pt x="1438" y="866"/>
                </a:lnTo>
                <a:lnTo>
                  <a:pt x="1447" y="871"/>
                </a:lnTo>
                <a:lnTo>
                  <a:pt x="1454" y="875"/>
                </a:lnTo>
                <a:lnTo>
                  <a:pt x="1461" y="879"/>
                </a:lnTo>
                <a:lnTo>
                  <a:pt x="1467" y="884"/>
                </a:lnTo>
                <a:lnTo>
                  <a:pt x="1473" y="886"/>
                </a:lnTo>
                <a:lnTo>
                  <a:pt x="1479" y="891"/>
                </a:lnTo>
                <a:lnTo>
                  <a:pt x="1483" y="895"/>
                </a:lnTo>
                <a:lnTo>
                  <a:pt x="1487" y="898"/>
                </a:lnTo>
                <a:lnTo>
                  <a:pt x="1490" y="902"/>
                </a:lnTo>
                <a:lnTo>
                  <a:pt x="1493" y="905"/>
                </a:lnTo>
                <a:lnTo>
                  <a:pt x="1494" y="908"/>
                </a:lnTo>
                <a:lnTo>
                  <a:pt x="1496" y="912"/>
                </a:lnTo>
                <a:lnTo>
                  <a:pt x="1497" y="915"/>
                </a:lnTo>
                <a:lnTo>
                  <a:pt x="1497" y="918"/>
                </a:lnTo>
                <a:lnTo>
                  <a:pt x="1497" y="921"/>
                </a:lnTo>
                <a:lnTo>
                  <a:pt x="1496" y="924"/>
                </a:lnTo>
                <a:lnTo>
                  <a:pt x="1496" y="927"/>
                </a:lnTo>
                <a:lnTo>
                  <a:pt x="1494" y="930"/>
                </a:lnTo>
                <a:lnTo>
                  <a:pt x="1493" y="932"/>
                </a:lnTo>
                <a:lnTo>
                  <a:pt x="1490" y="935"/>
                </a:lnTo>
                <a:lnTo>
                  <a:pt x="1487" y="938"/>
                </a:lnTo>
                <a:lnTo>
                  <a:pt x="1484" y="941"/>
                </a:lnTo>
                <a:lnTo>
                  <a:pt x="1481" y="944"/>
                </a:lnTo>
                <a:lnTo>
                  <a:pt x="1477" y="947"/>
                </a:lnTo>
                <a:lnTo>
                  <a:pt x="1473" y="950"/>
                </a:lnTo>
                <a:lnTo>
                  <a:pt x="1468" y="953"/>
                </a:lnTo>
                <a:lnTo>
                  <a:pt x="1463" y="955"/>
                </a:lnTo>
                <a:lnTo>
                  <a:pt x="1458" y="958"/>
                </a:lnTo>
                <a:lnTo>
                  <a:pt x="1451" y="961"/>
                </a:lnTo>
                <a:lnTo>
                  <a:pt x="1445" y="963"/>
                </a:lnTo>
                <a:lnTo>
                  <a:pt x="1440" y="966"/>
                </a:lnTo>
                <a:lnTo>
                  <a:pt x="1432" y="968"/>
                </a:lnTo>
                <a:lnTo>
                  <a:pt x="1424" y="971"/>
                </a:lnTo>
                <a:lnTo>
                  <a:pt x="1417" y="974"/>
                </a:lnTo>
                <a:lnTo>
                  <a:pt x="1408" y="976"/>
                </a:lnTo>
                <a:lnTo>
                  <a:pt x="1399" y="979"/>
                </a:lnTo>
                <a:lnTo>
                  <a:pt x="1391" y="981"/>
                </a:lnTo>
                <a:lnTo>
                  <a:pt x="1381" y="984"/>
                </a:lnTo>
                <a:lnTo>
                  <a:pt x="1372" y="986"/>
                </a:lnTo>
                <a:lnTo>
                  <a:pt x="1360" y="989"/>
                </a:lnTo>
                <a:lnTo>
                  <a:pt x="1350" y="991"/>
                </a:lnTo>
                <a:lnTo>
                  <a:pt x="1339" y="994"/>
                </a:lnTo>
                <a:lnTo>
                  <a:pt x="1327" y="996"/>
                </a:lnTo>
                <a:lnTo>
                  <a:pt x="1316" y="999"/>
                </a:lnTo>
                <a:lnTo>
                  <a:pt x="1304" y="1000"/>
                </a:lnTo>
                <a:lnTo>
                  <a:pt x="1291" y="1003"/>
                </a:lnTo>
                <a:lnTo>
                  <a:pt x="1265" y="1007"/>
                </a:lnTo>
                <a:lnTo>
                  <a:pt x="1241" y="1012"/>
                </a:lnTo>
                <a:lnTo>
                  <a:pt x="1216" y="1016"/>
                </a:lnTo>
                <a:lnTo>
                  <a:pt x="1193" y="1019"/>
                </a:lnTo>
                <a:lnTo>
                  <a:pt x="1170" y="1022"/>
                </a:lnTo>
                <a:lnTo>
                  <a:pt x="1147" y="1025"/>
                </a:lnTo>
                <a:lnTo>
                  <a:pt x="1126" y="1027"/>
                </a:lnTo>
                <a:lnTo>
                  <a:pt x="1104" y="1029"/>
                </a:lnTo>
                <a:lnTo>
                  <a:pt x="1084" y="1030"/>
                </a:lnTo>
                <a:lnTo>
                  <a:pt x="1064" y="1032"/>
                </a:lnTo>
                <a:lnTo>
                  <a:pt x="1045" y="1032"/>
                </a:lnTo>
                <a:lnTo>
                  <a:pt x="1026" y="1033"/>
                </a:lnTo>
                <a:lnTo>
                  <a:pt x="1008" y="1033"/>
                </a:lnTo>
                <a:lnTo>
                  <a:pt x="990" y="1032"/>
                </a:lnTo>
                <a:lnTo>
                  <a:pt x="973" y="1032"/>
                </a:lnTo>
                <a:lnTo>
                  <a:pt x="957" y="1030"/>
                </a:lnTo>
                <a:lnTo>
                  <a:pt x="957" y="1030"/>
                </a:lnTo>
                <a:lnTo>
                  <a:pt x="957" y="1030"/>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right)">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right)">
                                      <p:cBhvr>
                                        <p:cTn id="60" dur="5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right)">
                                      <p:cBhvr>
                                        <p:cTn id="65" dur="500"/>
                                        <p:tgtEl>
                                          <p:spTgt spid="1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barn(inVertical)">
                                      <p:cBhvr>
                                        <p:cTn id="75" dur="5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barn(inVertical)">
                                      <p:cBhvr>
                                        <p:cTn id="80" dur="500"/>
                                        <p:tgtEl>
                                          <p:spTgt spid="31"/>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barn(inVertical)">
                                      <p:cBhvr>
                                        <p:cTn id="85" dur="5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barn(inVertical)">
                                      <p:cBhvr>
                                        <p:cTn id="9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0" grpId="0"/>
      <p:bldP spid="31"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2548" name="TextBox 2"/>
          <p:cNvSpPr txBox="1"/>
          <p:nvPr/>
        </p:nvSpPr>
        <p:spPr>
          <a:xfrm>
            <a:off x="604838" y="1574475"/>
            <a:ext cx="2043112" cy="1016000"/>
          </a:xfrm>
          <a:prstGeom prst="rect">
            <a:avLst/>
          </a:prstGeom>
          <a:noFill/>
          <a:ln w="9525">
            <a:noFill/>
          </a:ln>
        </p:spPr>
        <p:txBody>
          <a:bodyPr>
            <a:spAutoFit/>
          </a:bodyPr>
          <a:lstStyle/>
          <a:p>
            <a:r>
              <a:rPr lang="zh-CN" altLang="en-US" sz="6000">
                <a:latin typeface="楷体" panose="02010609060101010101" pitchFamily="49" charset="-122"/>
                <a:ea typeface="楷体" panose="02010609060101010101" pitchFamily="49" charset="-122"/>
              </a:rPr>
              <a:t>捆</a:t>
            </a:r>
            <a:r>
              <a:rPr lang="zh-CN" altLang="en-US" sz="6000">
                <a:solidFill>
                  <a:srgbClr val="FF0000"/>
                </a:solidFill>
                <a:latin typeface="楷体" panose="02010609060101010101" pitchFamily="49" charset="-122"/>
                <a:ea typeface="楷体" panose="02010609060101010101" pitchFamily="49" charset="-122"/>
              </a:rPr>
              <a:t>绑</a:t>
            </a:r>
            <a:endParaRPr lang="zh-CN" altLang="en-US" sz="6000">
              <a:solidFill>
                <a:srgbClr val="FF0000"/>
              </a:solidFill>
              <a:latin typeface="楷体" panose="02010609060101010101" pitchFamily="49" charset="-122"/>
              <a:ea typeface="楷体" panose="02010609060101010101" pitchFamily="49" charset="-122"/>
            </a:endParaRPr>
          </a:p>
        </p:txBody>
      </p:sp>
      <p:sp>
        <p:nvSpPr>
          <p:cNvPr id="22" name="矩形 2"/>
          <p:cNvSpPr>
            <a:spLocks noChangeArrowheads="1"/>
          </p:cNvSpPr>
          <p:nvPr/>
        </p:nvSpPr>
        <p:spPr bwMode="auto">
          <a:xfrm>
            <a:off x="5372238" y="3654425"/>
            <a:ext cx="3495675" cy="106182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lvl="0">
              <a:defRPr/>
            </a:pPr>
            <a:r>
              <a:rPr kumimoji="0" lang="zh-CN" altLang="en-US" sz="2100" b="1" i="0" u="none" strike="noStrike" kern="1200" cap="none" spc="0" normalizeH="0" baseline="0" noProof="0">
                <a:ln>
                  <a:noFill/>
                </a:ln>
                <a:solidFill>
                  <a:srgbClr val="0000FF"/>
                </a:solidFill>
                <a:effectLst/>
                <a:uLnTx/>
                <a:uFillTx/>
                <a:latin typeface="宋体" panose="02010600030101010101" pitchFamily="2" charset="-122"/>
              </a:rPr>
              <a:t>书写指导：</a:t>
            </a:r>
            <a:r>
              <a:rPr lang="zh-CN" altLang="en-US" sz="2100" b="1">
                <a:solidFill>
                  <a:schemeClr val="tx1"/>
                </a:solidFill>
                <a:latin typeface="宋体" panose="02010600030101010101" pitchFamily="2" charset="-122"/>
              </a:rPr>
              <a:t>“纟”窄“邦” 宽些，“ ”三横为短横，竖撇沿竖中线撇向下侧。</a:t>
            </a:r>
            <a:endParaRPr kumimoji="0" lang="zh-CN" altLang="en-US" sz="2100" b="1" i="0" u="none" strike="noStrike" kern="1200" cap="none" spc="0" normalizeH="0" baseline="0" noProof="0">
              <a:ln>
                <a:noFill/>
              </a:ln>
              <a:solidFill>
                <a:schemeClr val="tx1"/>
              </a:solidFill>
              <a:effectLst/>
              <a:uLnTx/>
              <a:uFillTx/>
              <a:latin typeface="宋体" panose="02010600030101010101" pitchFamily="2" charset="-122"/>
            </a:endParaRPr>
          </a:p>
        </p:txBody>
      </p:sp>
      <p:sp>
        <p:nvSpPr>
          <p:cNvPr id="23" name="矩形 4"/>
          <p:cNvSpPr/>
          <p:nvPr/>
        </p:nvSpPr>
        <p:spPr>
          <a:xfrm>
            <a:off x="2742125" y="1641400"/>
            <a:ext cx="1215397" cy="1323439"/>
          </a:xfrm>
          <a:prstGeom prst="rect">
            <a:avLst/>
          </a:prstGeom>
          <a:noFill/>
          <a:ln w="9525">
            <a:noFill/>
          </a:ln>
        </p:spPr>
        <p:txBody>
          <a:bodyPr wrap="none">
            <a:spAutoFit/>
          </a:bodyPr>
          <a:lstStyle/>
          <a:p>
            <a:r>
              <a:rPr lang="zh-CN" altLang="en-US" sz="8000" b="1">
                <a:solidFill>
                  <a:srgbClr val="000000"/>
                </a:solidFill>
                <a:latin typeface="楷体" panose="02010609060101010101" pitchFamily="49" charset="-122"/>
                <a:ea typeface="楷体" panose="02010609060101010101" pitchFamily="49" charset="-122"/>
              </a:rPr>
              <a:t>绑</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24" name="矩形 23"/>
          <p:cNvSpPr/>
          <p:nvPr/>
        </p:nvSpPr>
        <p:spPr>
          <a:xfrm>
            <a:off x="2737675" y="915913"/>
            <a:ext cx="2232025" cy="830262"/>
          </a:xfrm>
          <a:prstGeom prst="rect">
            <a:avLst/>
          </a:prstGeom>
          <a:noFill/>
          <a:ln w="9525">
            <a:noFill/>
          </a:ln>
        </p:spPr>
        <p:txBody>
          <a:bodyPr>
            <a:spAutoFit/>
          </a:bodyPr>
          <a:lstStyle/>
          <a:p>
            <a:r>
              <a:rPr lang="en-US" altLang="zh-CN" sz="4800" b="1" err="1">
                <a:solidFill>
                  <a:srgbClr val="FF0000"/>
                </a:solidFill>
                <a:latin typeface="方正姚体" pitchFamily="2" charset="-122"/>
                <a:ea typeface="方正姚体" pitchFamily="2" charset="-122"/>
              </a:rPr>
              <a:t>bǎng</a:t>
            </a:r>
            <a:endParaRPr lang="en-US" altLang="zh-CN" sz="4800" b="1">
              <a:solidFill>
                <a:srgbClr val="FF0000"/>
              </a:solidFill>
              <a:latin typeface="方正姚体" pitchFamily="2" charset="-122"/>
              <a:ea typeface="方正姚体" pitchFamily="2" charset="-122"/>
            </a:endParaRPr>
          </a:p>
        </p:txBody>
      </p:sp>
      <p:sp>
        <p:nvSpPr>
          <p:cNvPr id="25" name="TextBox 24"/>
          <p:cNvSpPr txBox="1"/>
          <p:nvPr/>
        </p:nvSpPr>
        <p:spPr>
          <a:xfrm>
            <a:off x="383463" y="2670225"/>
            <a:ext cx="2339975" cy="427038"/>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结构：</a:t>
            </a:r>
            <a:r>
              <a:rPr lang="zh-CN" altLang="en-US" sz="2200" b="1">
                <a:latin typeface="宋体" panose="02010600030101010101" pitchFamily="2" charset="-122"/>
              </a:rPr>
              <a:t>左右</a:t>
            </a:r>
            <a:endParaRPr lang="zh-CN" altLang="en-US" sz="2200" b="1">
              <a:latin typeface="宋体" panose="02010600030101010101" pitchFamily="2" charset="-122"/>
            </a:endParaRPr>
          </a:p>
        </p:txBody>
      </p:sp>
      <p:sp>
        <p:nvSpPr>
          <p:cNvPr id="26" name="TextBox 25"/>
          <p:cNvSpPr txBox="1"/>
          <p:nvPr/>
        </p:nvSpPr>
        <p:spPr>
          <a:xfrm>
            <a:off x="383463" y="3414763"/>
            <a:ext cx="3497262" cy="430887"/>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组词：</a:t>
            </a:r>
            <a:r>
              <a:rPr lang="zh-CN" altLang="en-US" sz="2200" b="1">
                <a:solidFill>
                  <a:srgbClr val="000000"/>
                </a:solidFill>
                <a:latin typeface="宋体" panose="02010600030101010101" pitchFamily="2" charset="-122"/>
              </a:rPr>
              <a:t>绑起来   五花大绑</a:t>
            </a:r>
            <a:endParaRPr lang="zh-CN" altLang="en-US" sz="2200" b="1">
              <a:solidFill>
                <a:srgbClr val="000000"/>
              </a:solidFill>
              <a:latin typeface="宋体" panose="02010600030101010101" pitchFamily="2" charset="-122"/>
            </a:endParaRPr>
          </a:p>
        </p:txBody>
      </p:sp>
      <p:sp>
        <p:nvSpPr>
          <p:cNvPr id="27" name="TextBox 26"/>
          <p:cNvSpPr txBox="1"/>
          <p:nvPr/>
        </p:nvSpPr>
        <p:spPr>
          <a:xfrm>
            <a:off x="383463" y="3811638"/>
            <a:ext cx="4953150" cy="1107996"/>
          </a:xfrm>
          <a:prstGeom prst="rect">
            <a:avLst/>
          </a:prstGeom>
          <a:noFill/>
          <a:ln w="9525">
            <a:noFill/>
          </a:ln>
        </p:spPr>
        <p:txBody>
          <a:bodyPr wrap="square">
            <a:spAutoFit/>
          </a:bodyPr>
          <a:lstStyle/>
          <a:p>
            <a:r>
              <a:rPr lang="zh-CN" altLang="en-US" sz="2200" b="1">
                <a:solidFill>
                  <a:srgbClr val="0000FF"/>
                </a:solidFill>
                <a:latin typeface="宋体" panose="02010600030101010101" pitchFamily="2" charset="-122"/>
              </a:rPr>
              <a:t>造句：</a:t>
            </a:r>
            <a:r>
              <a:rPr lang="zh-CN" altLang="en-US" sz="2200" b="1">
                <a:latin typeface="宋体" panose="02010600030101010101" pitchFamily="2" charset="-122"/>
              </a:rPr>
              <a:t>在超市里，我看见一只五花大</a:t>
            </a:r>
            <a:endParaRPr lang="en-US" altLang="zh-CN" sz="2200" b="1">
              <a:latin typeface="宋体" panose="02010600030101010101" pitchFamily="2" charset="-122"/>
            </a:endParaRPr>
          </a:p>
          <a:p>
            <a:pPr indent="903605"/>
            <a:r>
              <a:rPr lang="zh-CN" altLang="en-US" sz="2200" b="1">
                <a:latin typeface="宋体" panose="02010600030101010101" pitchFamily="2" charset="-122"/>
              </a:rPr>
              <a:t>绑着的螃蟹挣扎着想从柜子里</a:t>
            </a:r>
            <a:endParaRPr lang="en-US" altLang="zh-CN" sz="2200" b="1">
              <a:latin typeface="宋体" panose="02010600030101010101" pitchFamily="2" charset="-122"/>
            </a:endParaRPr>
          </a:p>
          <a:p>
            <a:pPr indent="903605"/>
            <a:r>
              <a:rPr lang="zh-CN" altLang="en-US" sz="2200" b="1">
                <a:latin typeface="宋体" panose="02010600030101010101" pitchFamily="2" charset="-122"/>
              </a:rPr>
              <a:t>爬出来。</a:t>
            </a:r>
            <a:endParaRPr lang="zh-CN" altLang="en-US" sz="2200" b="1">
              <a:latin typeface="宋体" panose="02010600030101010101" pitchFamily="2" charset="-122"/>
            </a:endParaRPr>
          </a:p>
        </p:txBody>
      </p:sp>
      <p:sp>
        <p:nvSpPr>
          <p:cNvPr id="30" name="TextBox 29"/>
          <p:cNvSpPr txBox="1"/>
          <p:nvPr/>
        </p:nvSpPr>
        <p:spPr>
          <a:xfrm>
            <a:off x="383463" y="3027413"/>
            <a:ext cx="2905125"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音序：</a:t>
            </a:r>
            <a:r>
              <a:rPr lang="en-US" altLang="zh-CN" sz="2200" b="1">
                <a:latin typeface="宋体" panose="02010600030101010101" pitchFamily="2" charset="-122"/>
              </a:rPr>
              <a:t>B  </a:t>
            </a:r>
            <a:r>
              <a:rPr lang="zh-CN" altLang="en-US" sz="2200" b="1">
                <a:solidFill>
                  <a:srgbClr val="0000FF"/>
                </a:solidFill>
                <a:latin typeface="宋体" panose="02010600030101010101" pitchFamily="2" charset="-122"/>
              </a:rPr>
              <a:t>部首：</a:t>
            </a:r>
            <a:r>
              <a:rPr lang="zh-CN" altLang="en-US" sz="2200" b="1">
                <a:latin typeface="宋体" panose="02010600030101010101" pitchFamily="2" charset="-122"/>
              </a:rPr>
              <a:t>纟</a:t>
            </a:r>
            <a:endParaRPr lang="zh-CN" altLang="en-US" sz="22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2" name="圆角矩形 31"/>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3"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1"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
        <p:nvSpPr>
          <p:cNvPr id="6" name="Freeform 6"/>
          <p:cNvSpPr/>
          <p:nvPr/>
        </p:nvSpPr>
        <p:spPr bwMode="auto">
          <a:xfrm>
            <a:off x="5953125" y="2654226"/>
            <a:ext cx="528638" cy="242888"/>
          </a:xfrm>
          <a:custGeom>
            <a:avLst/>
            <a:gdLst>
              <a:gd name="T0" fmla="*/ 784 w 1000"/>
              <a:gd name="T1" fmla="*/ 27 h 460"/>
              <a:gd name="T2" fmla="*/ 845 w 1000"/>
              <a:gd name="T3" fmla="*/ 11 h 460"/>
              <a:gd name="T4" fmla="*/ 897 w 1000"/>
              <a:gd name="T5" fmla="*/ 3 h 460"/>
              <a:gd name="T6" fmla="*/ 940 w 1000"/>
              <a:gd name="T7" fmla="*/ 0 h 460"/>
              <a:gd name="T8" fmla="*/ 973 w 1000"/>
              <a:gd name="T9" fmla="*/ 4 h 460"/>
              <a:gd name="T10" fmla="*/ 995 w 1000"/>
              <a:gd name="T11" fmla="*/ 14 h 460"/>
              <a:gd name="T12" fmla="*/ 1000 w 1000"/>
              <a:gd name="T13" fmla="*/ 23 h 460"/>
              <a:gd name="T14" fmla="*/ 998 w 1000"/>
              <a:gd name="T15" fmla="*/ 34 h 460"/>
              <a:gd name="T16" fmla="*/ 986 w 1000"/>
              <a:gd name="T17" fmla="*/ 49 h 460"/>
              <a:gd name="T18" fmla="*/ 967 w 1000"/>
              <a:gd name="T19" fmla="*/ 67 h 460"/>
              <a:gd name="T20" fmla="*/ 940 w 1000"/>
              <a:gd name="T21" fmla="*/ 88 h 460"/>
              <a:gd name="T22" fmla="*/ 905 w 1000"/>
              <a:gd name="T23" fmla="*/ 112 h 460"/>
              <a:gd name="T24" fmla="*/ 862 w 1000"/>
              <a:gd name="T25" fmla="*/ 139 h 460"/>
              <a:gd name="T26" fmla="*/ 810 w 1000"/>
              <a:gd name="T27" fmla="*/ 170 h 460"/>
              <a:gd name="T28" fmla="*/ 751 w 1000"/>
              <a:gd name="T29" fmla="*/ 203 h 460"/>
              <a:gd name="T30" fmla="*/ 685 w 1000"/>
              <a:gd name="T31" fmla="*/ 239 h 460"/>
              <a:gd name="T32" fmla="*/ 613 w 1000"/>
              <a:gd name="T33" fmla="*/ 278 h 460"/>
              <a:gd name="T34" fmla="*/ 545 w 1000"/>
              <a:gd name="T35" fmla="*/ 312 h 460"/>
              <a:gd name="T36" fmla="*/ 483 w 1000"/>
              <a:gd name="T37" fmla="*/ 344 h 460"/>
              <a:gd name="T38" fmla="*/ 429 w 1000"/>
              <a:gd name="T39" fmla="*/ 371 h 460"/>
              <a:gd name="T40" fmla="*/ 380 w 1000"/>
              <a:gd name="T41" fmla="*/ 394 h 460"/>
              <a:gd name="T42" fmla="*/ 335 w 1000"/>
              <a:gd name="T43" fmla="*/ 414 h 460"/>
              <a:gd name="T44" fmla="*/ 298 w 1000"/>
              <a:gd name="T45" fmla="*/ 432 h 460"/>
              <a:gd name="T46" fmla="*/ 266 w 1000"/>
              <a:gd name="T47" fmla="*/ 445 h 460"/>
              <a:gd name="T48" fmla="*/ 240 w 1000"/>
              <a:gd name="T49" fmla="*/ 453 h 460"/>
              <a:gd name="T50" fmla="*/ 221 w 1000"/>
              <a:gd name="T51" fmla="*/ 459 h 460"/>
              <a:gd name="T52" fmla="*/ 207 w 1000"/>
              <a:gd name="T53" fmla="*/ 460 h 460"/>
              <a:gd name="T54" fmla="*/ 184 w 1000"/>
              <a:gd name="T55" fmla="*/ 458 h 460"/>
              <a:gd name="T56" fmla="*/ 161 w 1000"/>
              <a:gd name="T57" fmla="*/ 450 h 460"/>
              <a:gd name="T58" fmla="*/ 136 w 1000"/>
              <a:gd name="T59" fmla="*/ 437 h 460"/>
              <a:gd name="T60" fmla="*/ 110 w 1000"/>
              <a:gd name="T61" fmla="*/ 419 h 460"/>
              <a:gd name="T62" fmla="*/ 83 w 1000"/>
              <a:gd name="T63" fmla="*/ 394 h 460"/>
              <a:gd name="T64" fmla="*/ 57 w 1000"/>
              <a:gd name="T65" fmla="*/ 367 h 460"/>
              <a:gd name="T66" fmla="*/ 34 w 1000"/>
              <a:gd name="T67" fmla="*/ 341 h 460"/>
              <a:gd name="T68" fmla="*/ 18 w 1000"/>
              <a:gd name="T69" fmla="*/ 315 h 460"/>
              <a:gd name="T70" fmla="*/ 7 w 1000"/>
              <a:gd name="T71" fmla="*/ 290 h 460"/>
              <a:gd name="T72" fmla="*/ 1 w 1000"/>
              <a:gd name="T73" fmla="*/ 267 h 460"/>
              <a:gd name="T74" fmla="*/ 0 w 1000"/>
              <a:gd name="T75" fmla="*/ 246 h 460"/>
              <a:gd name="T76" fmla="*/ 4 w 1000"/>
              <a:gd name="T77" fmla="*/ 229 h 460"/>
              <a:gd name="T78" fmla="*/ 14 w 1000"/>
              <a:gd name="T79" fmla="*/ 214 h 460"/>
              <a:gd name="T80" fmla="*/ 30 w 1000"/>
              <a:gd name="T81" fmla="*/ 206 h 460"/>
              <a:gd name="T82" fmla="*/ 51 w 1000"/>
              <a:gd name="T83" fmla="*/ 200 h 460"/>
              <a:gd name="T84" fmla="*/ 79 w 1000"/>
              <a:gd name="T85" fmla="*/ 200 h 460"/>
              <a:gd name="T86" fmla="*/ 135 w 1000"/>
              <a:gd name="T87" fmla="*/ 203 h 460"/>
              <a:gd name="T88" fmla="*/ 181 w 1000"/>
              <a:gd name="T89" fmla="*/ 200 h 460"/>
              <a:gd name="T90" fmla="*/ 214 w 1000"/>
              <a:gd name="T91" fmla="*/ 193 h 460"/>
              <a:gd name="T92" fmla="*/ 239 w 1000"/>
              <a:gd name="T93" fmla="*/ 187 h 460"/>
              <a:gd name="T94" fmla="*/ 270 w 1000"/>
              <a:gd name="T95" fmla="*/ 178 h 460"/>
              <a:gd name="T96" fmla="*/ 308 w 1000"/>
              <a:gd name="T97" fmla="*/ 168 h 460"/>
              <a:gd name="T98" fmla="*/ 352 w 1000"/>
              <a:gd name="T99" fmla="*/ 155 h 460"/>
              <a:gd name="T100" fmla="*/ 404 w 1000"/>
              <a:gd name="T101" fmla="*/ 141 h 460"/>
              <a:gd name="T102" fmla="*/ 521 w 1000"/>
              <a:gd name="T103" fmla="*/ 108 h 460"/>
              <a:gd name="T104" fmla="*/ 648 w 1000"/>
              <a:gd name="T105" fmla="*/ 69 h 460"/>
              <a:gd name="T106" fmla="*/ 740 w 1000"/>
              <a:gd name="T107" fmla="*/ 4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0" h="460">
                <a:moveTo>
                  <a:pt x="740" y="40"/>
                </a:moveTo>
                <a:lnTo>
                  <a:pt x="763" y="33"/>
                </a:lnTo>
                <a:lnTo>
                  <a:pt x="784" y="27"/>
                </a:lnTo>
                <a:lnTo>
                  <a:pt x="806" y="20"/>
                </a:lnTo>
                <a:lnTo>
                  <a:pt x="826" y="16"/>
                </a:lnTo>
                <a:lnTo>
                  <a:pt x="845" y="11"/>
                </a:lnTo>
                <a:lnTo>
                  <a:pt x="864" y="7"/>
                </a:lnTo>
                <a:lnTo>
                  <a:pt x="881" y="4"/>
                </a:lnTo>
                <a:lnTo>
                  <a:pt x="897" y="3"/>
                </a:lnTo>
                <a:lnTo>
                  <a:pt x="911" y="1"/>
                </a:lnTo>
                <a:lnTo>
                  <a:pt x="926" y="0"/>
                </a:lnTo>
                <a:lnTo>
                  <a:pt x="940" y="0"/>
                </a:lnTo>
                <a:lnTo>
                  <a:pt x="951" y="1"/>
                </a:lnTo>
                <a:lnTo>
                  <a:pt x="963" y="3"/>
                </a:lnTo>
                <a:lnTo>
                  <a:pt x="973" y="4"/>
                </a:lnTo>
                <a:lnTo>
                  <a:pt x="983" y="7"/>
                </a:lnTo>
                <a:lnTo>
                  <a:pt x="992" y="11"/>
                </a:lnTo>
                <a:lnTo>
                  <a:pt x="995" y="14"/>
                </a:lnTo>
                <a:lnTo>
                  <a:pt x="998" y="16"/>
                </a:lnTo>
                <a:lnTo>
                  <a:pt x="999" y="18"/>
                </a:lnTo>
                <a:lnTo>
                  <a:pt x="1000" y="23"/>
                </a:lnTo>
                <a:lnTo>
                  <a:pt x="1000" y="26"/>
                </a:lnTo>
                <a:lnTo>
                  <a:pt x="999" y="30"/>
                </a:lnTo>
                <a:lnTo>
                  <a:pt x="998" y="34"/>
                </a:lnTo>
                <a:lnTo>
                  <a:pt x="995" y="39"/>
                </a:lnTo>
                <a:lnTo>
                  <a:pt x="990" y="43"/>
                </a:lnTo>
                <a:lnTo>
                  <a:pt x="986" y="49"/>
                </a:lnTo>
                <a:lnTo>
                  <a:pt x="980" y="54"/>
                </a:lnTo>
                <a:lnTo>
                  <a:pt x="975" y="60"/>
                </a:lnTo>
                <a:lnTo>
                  <a:pt x="967" y="67"/>
                </a:lnTo>
                <a:lnTo>
                  <a:pt x="959" y="73"/>
                </a:lnTo>
                <a:lnTo>
                  <a:pt x="950" y="80"/>
                </a:lnTo>
                <a:lnTo>
                  <a:pt x="940" y="88"/>
                </a:lnTo>
                <a:lnTo>
                  <a:pt x="930" y="95"/>
                </a:lnTo>
                <a:lnTo>
                  <a:pt x="918" y="103"/>
                </a:lnTo>
                <a:lnTo>
                  <a:pt x="905" y="112"/>
                </a:lnTo>
                <a:lnTo>
                  <a:pt x="891" y="121"/>
                </a:lnTo>
                <a:lnTo>
                  <a:pt x="877" y="129"/>
                </a:lnTo>
                <a:lnTo>
                  <a:pt x="862" y="139"/>
                </a:lnTo>
                <a:lnTo>
                  <a:pt x="846" y="149"/>
                </a:lnTo>
                <a:lnTo>
                  <a:pt x="829" y="159"/>
                </a:lnTo>
                <a:lnTo>
                  <a:pt x="810" y="170"/>
                </a:lnTo>
                <a:lnTo>
                  <a:pt x="792" y="180"/>
                </a:lnTo>
                <a:lnTo>
                  <a:pt x="773" y="191"/>
                </a:lnTo>
                <a:lnTo>
                  <a:pt x="751" y="203"/>
                </a:lnTo>
                <a:lnTo>
                  <a:pt x="730" y="214"/>
                </a:lnTo>
                <a:lnTo>
                  <a:pt x="708" y="226"/>
                </a:lnTo>
                <a:lnTo>
                  <a:pt x="685" y="239"/>
                </a:lnTo>
                <a:lnTo>
                  <a:pt x="661" y="252"/>
                </a:lnTo>
                <a:lnTo>
                  <a:pt x="636" y="265"/>
                </a:lnTo>
                <a:lnTo>
                  <a:pt x="613" y="278"/>
                </a:lnTo>
                <a:lnTo>
                  <a:pt x="590" y="289"/>
                </a:lnTo>
                <a:lnTo>
                  <a:pt x="567" y="301"/>
                </a:lnTo>
                <a:lnTo>
                  <a:pt x="545" y="312"/>
                </a:lnTo>
                <a:lnTo>
                  <a:pt x="524" y="322"/>
                </a:lnTo>
                <a:lnTo>
                  <a:pt x="504" y="334"/>
                </a:lnTo>
                <a:lnTo>
                  <a:pt x="483" y="344"/>
                </a:lnTo>
                <a:lnTo>
                  <a:pt x="465" y="352"/>
                </a:lnTo>
                <a:lnTo>
                  <a:pt x="446" y="362"/>
                </a:lnTo>
                <a:lnTo>
                  <a:pt x="429" y="371"/>
                </a:lnTo>
                <a:lnTo>
                  <a:pt x="411" y="380"/>
                </a:lnTo>
                <a:lnTo>
                  <a:pt x="396" y="387"/>
                </a:lnTo>
                <a:lnTo>
                  <a:pt x="380" y="394"/>
                </a:lnTo>
                <a:lnTo>
                  <a:pt x="364" y="401"/>
                </a:lnTo>
                <a:lnTo>
                  <a:pt x="350" y="409"/>
                </a:lnTo>
                <a:lnTo>
                  <a:pt x="335" y="414"/>
                </a:lnTo>
                <a:lnTo>
                  <a:pt x="322" y="420"/>
                </a:lnTo>
                <a:lnTo>
                  <a:pt x="311" y="426"/>
                </a:lnTo>
                <a:lnTo>
                  <a:pt x="298" y="432"/>
                </a:lnTo>
                <a:lnTo>
                  <a:pt x="288" y="436"/>
                </a:lnTo>
                <a:lnTo>
                  <a:pt x="276" y="440"/>
                </a:lnTo>
                <a:lnTo>
                  <a:pt x="266" y="445"/>
                </a:lnTo>
                <a:lnTo>
                  <a:pt x="257" y="447"/>
                </a:lnTo>
                <a:lnTo>
                  <a:pt x="249" y="450"/>
                </a:lnTo>
                <a:lnTo>
                  <a:pt x="240" y="453"/>
                </a:lnTo>
                <a:lnTo>
                  <a:pt x="233" y="456"/>
                </a:lnTo>
                <a:lnTo>
                  <a:pt x="227" y="458"/>
                </a:lnTo>
                <a:lnTo>
                  <a:pt x="221" y="459"/>
                </a:lnTo>
                <a:lnTo>
                  <a:pt x="216" y="459"/>
                </a:lnTo>
                <a:lnTo>
                  <a:pt x="211" y="460"/>
                </a:lnTo>
                <a:lnTo>
                  <a:pt x="207" y="460"/>
                </a:lnTo>
                <a:lnTo>
                  <a:pt x="200" y="460"/>
                </a:lnTo>
                <a:lnTo>
                  <a:pt x="193" y="459"/>
                </a:lnTo>
                <a:lnTo>
                  <a:pt x="184" y="458"/>
                </a:lnTo>
                <a:lnTo>
                  <a:pt x="177" y="456"/>
                </a:lnTo>
                <a:lnTo>
                  <a:pt x="169" y="453"/>
                </a:lnTo>
                <a:lnTo>
                  <a:pt x="161" y="450"/>
                </a:lnTo>
                <a:lnTo>
                  <a:pt x="152" y="446"/>
                </a:lnTo>
                <a:lnTo>
                  <a:pt x="145" y="442"/>
                </a:lnTo>
                <a:lnTo>
                  <a:pt x="136" y="437"/>
                </a:lnTo>
                <a:lnTo>
                  <a:pt x="128" y="432"/>
                </a:lnTo>
                <a:lnTo>
                  <a:pt x="119" y="426"/>
                </a:lnTo>
                <a:lnTo>
                  <a:pt x="110" y="419"/>
                </a:lnTo>
                <a:lnTo>
                  <a:pt x="102" y="411"/>
                </a:lnTo>
                <a:lnTo>
                  <a:pt x="93" y="403"/>
                </a:lnTo>
                <a:lnTo>
                  <a:pt x="83" y="394"/>
                </a:lnTo>
                <a:lnTo>
                  <a:pt x="74" y="386"/>
                </a:lnTo>
                <a:lnTo>
                  <a:pt x="66" y="377"/>
                </a:lnTo>
                <a:lnTo>
                  <a:pt x="57" y="367"/>
                </a:lnTo>
                <a:lnTo>
                  <a:pt x="49" y="358"/>
                </a:lnTo>
                <a:lnTo>
                  <a:pt x="41" y="350"/>
                </a:lnTo>
                <a:lnTo>
                  <a:pt x="34" y="341"/>
                </a:lnTo>
                <a:lnTo>
                  <a:pt x="28" y="332"/>
                </a:lnTo>
                <a:lnTo>
                  <a:pt x="23" y="324"/>
                </a:lnTo>
                <a:lnTo>
                  <a:pt x="18" y="315"/>
                </a:lnTo>
                <a:lnTo>
                  <a:pt x="14" y="308"/>
                </a:lnTo>
                <a:lnTo>
                  <a:pt x="10" y="299"/>
                </a:lnTo>
                <a:lnTo>
                  <a:pt x="7" y="290"/>
                </a:lnTo>
                <a:lnTo>
                  <a:pt x="4" y="283"/>
                </a:lnTo>
                <a:lnTo>
                  <a:pt x="2" y="276"/>
                </a:lnTo>
                <a:lnTo>
                  <a:pt x="1" y="267"/>
                </a:lnTo>
                <a:lnTo>
                  <a:pt x="0" y="260"/>
                </a:lnTo>
                <a:lnTo>
                  <a:pt x="0" y="253"/>
                </a:lnTo>
                <a:lnTo>
                  <a:pt x="0" y="246"/>
                </a:lnTo>
                <a:lnTo>
                  <a:pt x="1" y="240"/>
                </a:lnTo>
                <a:lnTo>
                  <a:pt x="2" y="233"/>
                </a:lnTo>
                <a:lnTo>
                  <a:pt x="4" y="229"/>
                </a:lnTo>
                <a:lnTo>
                  <a:pt x="7" y="223"/>
                </a:lnTo>
                <a:lnTo>
                  <a:pt x="11" y="219"/>
                </a:lnTo>
                <a:lnTo>
                  <a:pt x="14" y="214"/>
                </a:lnTo>
                <a:lnTo>
                  <a:pt x="20" y="211"/>
                </a:lnTo>
                <a:lnTo>
                  <a:pt x="24" y="208"/>
                </a:lnTo>
                <a:lnTo>
                  <a:pt x="30" y="206"/>
                </a:lnTo>
                <a:lnTo>
                  <a:pt x="37" y="203"/>
                </a:lnTo>
                <a:lnTo>
                  <a:pt x="44" y="201"/>
                </a:lnTo>
                <a:lnTo>
                  <a:pt x="51" y="200"/>
                </a:lnTo>
                <a:lnTo>
                  <a:pt x="60" y="200"/>
                </a:lnTo>
                <a:lnTo>
                  <a:pt x="69" y="200"/>
                </a:lnTo>
                <a:lnTo>
                  <a:pt x="79" y="200"/>
                </a:lnTo>
                <a:lnTo>
                  <a:pt x="99" y="201"/>
                </a:lnTo>
                <a:lnTo>
                  <a:pt x="116" y="203"/>
                </a:lnTo>
                <a:lnTo>
                  <a:pt x="135" y="203"/>
                </a:lnTo>
                <a:lnTo>
                  <a:pt x="151" y="201"/>
                </a:lnTo>
                <a:lnTo>
                  <a:pt x="167" y="201"/>
                </a:lnTo>
                <a:lnTo>
                  <a:pt x="181" y="200"/>
                </a:lnTo>
                <a:lnTo>
                  <a:pt x="195" y="197"/>
                </a:lnTo>
                <a:lnTo>
                  <a:pt x="208" y="194"/>
                </a:lnTo>
                <a:lnTo>
                  <a:pt x="214" y="193"/>
                </a:lnTo>
                <a:lnTo>
                  <a:pt x="221" y="191"/>
                </a:lnTo>
                <a:lnTo>
                  <a:pt x="230" y="188"/>
                </a:lnTo>
                <a:lnTo>
                  <a:pt x="239" y="187"/>
                </a:lnTo>
                <a:lnTo>
                  <a:pt x="249" y="184"/>
                </a:lnTo>
                <a:lnTo>
                  <a:pt x="259" y="181"/>
                </a:lnTo>
                <a:lnTo>
                  <a:pt x="270" y="178"/>
                </a:lnTo>
                <a:lnTo>
                  <a:pt x="282" y="175"/>
                </a:lnTo>
                <a:lnTo>
                  <a:pt x="295" y="171"/>
                </a:lnTo>
                <a:lnTo>
                  <a:pt x="308" y="168"/>
                </a:lnTo>
                <a:lnTo>
                  <a:pt x="322" y="164"/>
                </a:lnTo>
                <a:lnTo>
                  <a:pt x="337" y="159"/>
                </a:lnTo>
                <a:lnTo>
                  <a:pt x="352" y="155"/>
                </a:lnTo>
                <a:lnTo>
                  <a:pt x="370" y="151"/>
                </a:lnTo>
                <a:lnTo>
                  <a:pt x="387" y="147"/>
                </a:lnTo>
                <a:lnTo>
                  <a:pt x="404" y="141"/>
                </a:lnTo>
                <a:lnTo>
                  <a:pt x="442" y="131"/>
                </a:lnTo>
                <a:lnTo>
                  <a:pt x="481" y="119"/>
                </a:lnTo>
                <a:lnTo>
                  <a:pt x="521" y="108"/>
                </a:lnTo>
                <a:lnTo>
                  <a:pt x="561" y="96"/>
                </a:lnTo>
                <a:lnTo>
                  <a:pt x="604" y="83"/>
                </a:lnTo>
                <a:lnTo>
                  <a:pt x="648" y="69"/>
                </a:lnTo>
                <a:lnTo>
                  <a:pt x="694" y="54"/>
                </a:lnTo>
                <a:lnTo>
                  <a:pt x="740" y="40"/>
                </a:lnTo>
                <a:lnTo>
                  <a:pt x="740" y="40"/>
                </a:lnTo>
                <a:lnTo>
                  <a:pt x="740" y="40"/>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7" name="Freeform 7"/>
          <p:cNvSpPr/>
          <p:nvPr/>
        </p:nvSpPr>
        <p:spPr bwMode="auto">
          <a:xfrm>
            <a:off x="6007100" y="1774750"/>
            <a:ext cx="387350" cy="547688"/>
          </a:xfrm>
          <a:custGeom>
            <a:avLst/>
            <a:gdLst>
              <a:gd name="T0" fmla="*/ 314 w 731"/>
              <a:gd name="T1" fmla="*/ 783 h 1035"/>
              <a:gd name="T2" fmla="*/ 334 w 731"/>
              <a:gd name="T3" fmla="*/ 788 h 1035"/>
              <a:gd name="T4" fmla="*/ 366 w 731"/>
              <a:gd name="T5" fmla="*/ 791 h 1035"/>
              <a:gd name="T6" fmla="*/ 409 w 731"/>
              <a:gd name="T7" fmla="*/ 792 h 1035"/>
              <a:gd name="T8" fmla="*/ 465 w 731"/>
              <a:gd name="T9" fmla="*/ 792 h 1035"/>
              <a:gd name="T10" fmla="*/ 531 w 731"/>
              <a:gd name="T11" fmla="*/ 791 h 1035"/>
              <a:gd name="T12" fmla="*/ 610 w 731"/>
              <a:gd name="T13" fmla="*/ 788 h 1035"/>
              <a:gd name="T14" fmla="*/ 701 w 731"/>
              <a:gd name="T15" fmla="*/ 782 h 1035"/>
              <a:gd name="T16" fmla="*/ 672 w 731"/>
              <a:gd name="T17" fmla="*/ 940 h 1035"/>
              <a:gd name="T18" fmla="*/ 574 w 731"/>
              <a:gd name="T19" fmla="*/ 943 h 1035"/>
              <a:gd name="T20" fmla="*/ 489 w 731"/>
              <a:gd name="T21" fmla="*/ 949 h 1035"/>
              <a:gd name="T22" fmla="*/ 416 w 731"/>
              <a:gd name="T23" fmla="*/ 958 h 1035"/>
              <a:gd name="T24" fmla="*/ 356 w 731"/>
              <a:gd name="T25" fmla="*/ 969 h 1035"/>
              <a:gd name="T26" fmla="*/ 305 w 731"/>
              <a:gd name="T27" fmla="*/ 981 h 1035"/>
              <a:gd name="T28" fmla="*/ 263 w 731"/>
              <a:gd name="T29" fmla="*/ 994 h 1035"/>
              <a:gd name="T30" fmla="*/ 232 w 731"/>
              <a:gd name="T31" fmla="*/ 1005 h 1035"/>
              <a:gd name="T32" fmla="*/ 199 w 731"/>
              <a:gd name="T33" fmla="*/ 1022 h 1035"/>
              <a:gd name="T34" fmla="*/ 151 w 731"/>
              <a:gd name="T35" fmla="*/ 1034 h 1035"/>
              <a:gd name="T36" fmla="*/ 115 w 731"/>
              <a:gd name="T37" fmla="*/ 1034 h 1035"/>
              <a:gd name="T38" fmla="*/ 92 w 731"/>
              <a:gd name="T39" fmla="*/ 1027 h 1035"/>
              <a:gd name="T40" fmla="*/ 69 w 731"/>
              <a:gd name="T41" fmla="*/ 1009 h 1035"/>
              <a:gd name="T42" fmla="*/ 47 w 731"/>
              <a:gd name="T43" fmla="*/ 985 h 1035"/>
              <a:gd name="T44" fmla="*/ 26 w 731"/>
              <a:gd name="T45" fmla="*/ 953 h 1035"/>
              <a:gd name="T46" fmla="*/ 11 w 731"/>
              <a:gd name="T47" fmla="*/ 923 h 1035"/>
              <a:gd name="T48" fmla="*/ 3 w 731"/>
              <a:gd name="T49" fmla="*/ 896 h 1035"/>
              <a:gd name="T50" fmla="*/ 0 w 731"/>
              <a:gd name="T51" fmla="*/ 871 h 1035"/>
              <a:gd name="T52" fmla="*/ 4 w 731"/>
              <a:gd name="T53" fmla="*/ 848 h 1035"/>
              <a:gd name="T54" fmla="*/ 13 w 731"/>
              <a:gd name="T55" fmla="*/ 830 h 1035"/>
              <a:gd name="T56" fmla="*/ 47 w 731"/>
              <a:gd name="T57" fmla="*/ 802 h 1035"/>
              <a:gd name="T58" fmla="*/ 82 w 731"/>
              <a:gd name="T59" fmla="*/ 783 h 1035"/>
              <a:gd name="T60" fmla="*/ 116 w 731"/>
              <a:gd name="T61" fmla="*/ 752 h 1035"/>
              <a:gd name="T62" fmla="*/ 158 w 731"/>
              <a:gd name="T63" fmla="*/ 703 h 1035"/>
              <a:gd name="T64" fmla="*/ 207 w 731"/>
              <a:gd name="T65" fmla="*/ 635 h 1035"/>
              <a:gd name="T66" fmla="*/ 260 w 731"/>
              <a:gd name="T67" fmla="*/ 555 h 1035"/>
              <a:gd name="T68" fmla="*/ 318 w 731"/>
              <a:gd name="T69" fmla="*/ 458 h 1035"/>
              <a:gd name="T70" fmla="*/ 394 w 731"/>
              <a:gd name="T71" fmla="*/ 313 h 1035"/>
              <a:gd name="T72" fmla="*/ 420 w 731"/>
              <a:gd name="T73" fmla="*/ 248 h 1035"/>
              <a:gd name="T74" fmla="*/ 436 w 731"/>
              <a:gd name="T75" fmla="*/ 193 h 1035"/>
              <a:gd name="T76" fmla="*/ 438 w 731"/>
              <a:gd name="T77" fmla="*/ 151 h 1035"/>
              <a:gd name="T78" fmla="*/ 429 w 731"/>
              <a:gd name="T79" fmla="*/ 121 h 1035"/>
              <a:gd name="T80" fmla="*/ 417 w 731"/>
              <a:gd name="T81" fmla="*/ 97 h 1035"/>
              <a:gd name="T82" fmla="*/ 415 w 731"/>
              <a:gd name="T83" fmla="*/ 72 h 1035"/>
              <a:gd name="T84" fmla="*/ 420 w 731"/>
              <a:gd name="T85" fmla="*/ 49 h 1035"/>
              <a:gd name="T86" fmla="*/ 433 w 731"/>
              <a:gd name="T87" fmla="*/ 26 h 1035"/>
              <a:gd name="T88" fmla="*/ 455 w 731"/>
              <a:gd name="T89" fmla="*/ 9 h 1035"/>
              <a:gd name="T90" fmla="*/ 482 w 731"/>
              <a:gd name="T91" fmla="*/ 0 h 1035"/>
              <a:gd name="T92" fmla="*/ 518 w 731"/>
              <a:gd name="T93" fmla="*/ 3 h 1035"/>
              <a:gd name="T94" fmla="*/ 560 w 731"/>
              <a:gd name="T95" fmla="*/ 15 h 1035"/>
              <a:gd name="T96" fmla="*/ 644 w 731"/>
              <a:gd name="T97" fmla="*/ 55 h 1035"/>
              <a:gd name="T98" fmla="*/ 707 w 731"/>
              <a:gd name="T99" fmla="*/ 107 h 1035"/>
              <a:gd name="T100" fmla="*/ 727 w 731"/>
              <a:gd name="T101" fmla="*/ 138 h 1035"/>
              <a:gd name="T102" fmla="*/ 731 w 731"/>
              <a:gd name="T103" fmla="*/ 174 h 1035"/>
              <a:gd name="T104" fmla="*/ 721 w 731"/>
              <a:gd name="T105" fmla="*/ 213 h 1035"/>
              <a:gd name="T106" fmla="*/ 695 w 731"/>
              <a:gd name="T107" fmla="*/ 258 h 1035"/>
              <a:gd name="T108" fmla="*/ 675 w 731"/>
              <a:gd name="T109" fmla="*/ 287 h 1035"/>
              <a:gd name="T110" fmla="*/ 646 w 731"/>
              <a:gd name="T111" fmla="*/ 326 h 1035"/>
              <a:gd name="T112" fmla="*/ 610 w 731"/>
              <a:gd name="T113" fmla="*/ 375 h 1035"/>
              <a:gd name="T114" fmla="*/ 566 w 731"/>
              <a:gd name="T115" fmla="*/ 435 h 1035"/>
              <a:gd name="T116" fmla="*/ 512 w 731"/>
              <a:gd name="T117" fmla="*/ 504 h 1035"/>
              <a:gd name="T118" fmla="*/ 452 w 731"/>
              <a:gd name="T119" fmla="*/ 586 h 1035"/>
              <a:gd name="T120" fmla="*/ 383 w 731"/>
              <a:gd name="T121" fmla="*/ 677 h 1035"/>
              <a:gd name="T122" fmla="*/ 307 w 731"/>
              <a:gd name="T123" fmla="*/ 779 h 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1" h="1035">
                <a:moveTo>
                  <a:pt x="307" y="779"/>
                </a:moveTo>
                <a:lnTo>
                  <a:pt x="308" y="781"/>
                </a:lnTo>
                <a:lnTo>
                  <a:pt x="311" y="782"/>
                </a:lnTo>
                <a:lnTo>
                  <a:pt x="314" y="783"/>
                </a:lnTo>
                <a:lnTo>
                  <a:pt x="318" y="785"/>
                </a:lnTo>
                <a:lnTo>
                  <a:pt x="322" y="786"/>
                </a:lnTo>
                <a:lnTo>
                  <a:pt x="328" y="788"/>
                </a:lnTo>
                <a:lnTo>
                  <a:pt x="334" y="788"/>
                </a:lnTo>
                <a:lnTo>
                  <a:pt x="341" y="789"/>
                </a:lnTo>
                <a:lnTo>
                  <a:pt x="348" y="789"/>
                </a:lnTo>
                <a:lnTo>
                  <a:pt x="357" y="791"/>
                </a:lnTo>
                <a:lnTo>
                  <a:pt x="366" y="791"/>
                </a:lnTo>
                <a:lnTo>
                  <a:pt x="376" y="792"/>
                </a:lnTo>
                <a:lnTo>
                  <a:pt x="386" y="792"/>
                </a:lnTo>
                <a:lnTo>
                  <a:pt x="397" y="792"/>
                </a:lnTo>
                <a:lnTo>
                  <a:pt x="409" y="792"/>
                </a:lnTo>
                <a:lnTo>
                  <a:pt x="422" y="794"/>
                </a:lnTo>
                <a:lnTo>
                  <a:pt x="436" y="794"/>
                </a:lnTo>
                <a:lnTo>
                  <a:pt x="449" y="792"/>
                </a:lnTo>
                <a:lnTo>
                  <a:pt x="465" y="792"/>
                </a:lnTo>
                <a:lnTo>
                  <a:pt x="481" y="792"/>
                </a:lnTo>
                <a:lnTo>
                  <a:pt x="497" y="792"/>
                </a:lnTo>
                <a:lnTo>
                  <a:pt x="514" y="792"/>
                </a:lnTo>
                <a:lnTo>
                  <a:pt x="531" y="791"/>
                </a:lnTo>
                <a:lnTo>
                  <a:pt x="550" y="791"/>
                </a:lnTo>
                <a:lnTo>
                  <a:pt x="570" y="789"/>
                </a:lnTo>
                <a:lnTo>
                  <a:pt x="590" y="788"/>
                </a:lnTo>
                <a:lnTo>
                  <a:pt x="610" y="788"/>
                </a:lnTo>
                <a:lnTo>
                  <a:pt x="632" y="786"/>
                </a:lnTo>
                <a:lnTo>
                  <a:pt x="655" y="785"/>
                </a:lnTo>
                <a:lnTo>
                  <a:pt x="678" y="783"/>
                </a:lnTo>
                <a:lnTo>
                  <a:pt x="701" y="782"/>
                </a:lnTo>
                <a:lnTo>
                  <a:pt x="726" y="781"/>
                </a:lnTo>
                <a:lnTo>
                  <a:pt x="726" y="940"/>
                </a:lnTo>
                <a:lnTo>
                  <a:pt x="698" y="940"/>
                </a:lnTo>
                <a:lnTo>
                  <a:pt x="672" y="940"/>
                </a:lnTo>
                <a:lnTo>
                  <a:pt x="646" y="942"/>
                </a:lnTo>
                <a:lnTo>
                  <a:pt x="622" y="942"/>
                </a:lnTo>
                <a:lnTo>
                  <a:pt x="597" y="943"/>
                </a:lnTo>
                <a:lnTo>
                  <a:pt x="574" y="943"/>
                </a:lnTo>
                <a:lnTo>
                  <a:pt x="551" y="945"/>
                </a:lnTo>
                <a:lnTo>
                  <a:pt x="530" y="946"/>
                </a:lnTo>
                <a:lnTo>
                  <a:pt x="510" y="948"/>
                </a:lnTo>
                <a:lnTo>
                  <a:pt x="489" y="949"/>
                </a:lnTo>
                <a:lnTo>
                  <a:pt x="469" y="950"/>
                </a:lnTo>
                <a:lnTo>
                  <a:pt x="451" y="953"/>
                </a:lnTo>
                <a:lnTo>
                  <a:pt x="433" y="955"/>
                </a:lnTo>
                <a:lnTo>
                  <a:pt x="416" y="958"/>
                </a:lnTo>
                <a:lnTo>
                  <a:pt x="400" y="961"/>
                </a:lnTo>
                <a:lnTo>
                  <a:pt x="384" y="963"/>
                </a:lnTo>
                <a:lnTo>
                  <a:pt x="370" y="966"/>
                </a:lnTo>
                <a:lnTo>
                  <a:pt x="356" y="969"/>
                </a:lnTo>
                <a:lnTo>
                  <a:pt x="341" y="972"/>
                </a:lnTo>
                <a:lnTo>
                  <a:pt x="328" y="975"/>
                </a:lnTo>
                <a:lnTo>
                  <a:pt x="317" y="978"/>
                </a:lnTo>
                <a:lnTo>
                  <a:pt x="305" y="981"/>
                </a:lnTo>
                <a:lnTo>
                  <a:pt x="294" y="984"/>
                </a:lnTo>
                <a:lnTo>
                  <a:pt x="284" y="988"/>
                </a:lnTo>
                <a:lnTo>
                  <a:pt x="273" y="991"/>
                </a:lnTo>
                <a:lnTo>
                  <a:pt x="263" y="994"/>
                </a:lnTo>
                <a:lnTo>
                  <a:pt x="255" y="997"/>
                </a:lnTo>
                <a:lnTo>
                  <a:pt x="246" y="999"/>
                </a:lnTo>
                <a:lnTo>
                  <a:pt x="239" y="1002"/>
                </a:lnTo>
                <a:lnTo>
                  <a:pt x="232" y="1005"/>
                </a:lnTo>
                <a:lnTo>
                  <a:pt x="226" y="1008"/>
                </a:lnTo>
                <a:lnTo>
                  <a:pt x="220" y="1011"/>
                </a:lnTo>
                <a:lnTo>
                  <a:pt x="209" y="1017"/>
                </a:lnTo>
                <a:lnTo>
                  <a:pt x="199" y="1022"/>
                </a:lnTo>
                <a:lnTo>
                  <a:pt x="187" y="1027"/>
                </a:lnTo>
                <a:lnTo>
                  <a:pt x="175" y="1030"/>
                </a:lnTo>
                <a:lnTo>
                  <a:pt x="164" y="1033"/>
                </a:lnTo>
                <a:lnTo>
                  <a:pt x="151" y="1034"/>
                </a:lnTo>
                <a:lnTo>
                  <a:pt x="139" y="1035"/>
                </a:lnTo>
                <a:lnTo>
                  <a:pt x="128" y="1035"/>
                </a:lnTo>
                <a:lnTo>
                  <a:pt x="122" y="1035"/>
                </a:lnTo>
                <a:lnTo>
                  <a:pt x="115" y="1034"/>
                </a:lnTo>
                <a:lnTo>
                  <a:pt x="109" y="1033"/>
                </a:lnTo>
                <a:lnTo>
                  <a:pt x="103" y="1031"/>
                </a:lnTo>
                <a:lnTo>
                  <a:pt x="98" y="1030"/>
                </a:lnTo>
                <a:lnTo>
                  <a:pt x="92" y="1027"/>
                </a:lnTo>
                <a:lnTo>
                  <a:pt x="86" y="1022"/>
                </a:lnTo>
                <a:lnTo>
                  <a:pt x="80" y="1020"/>
                </a:lnTo>
                <a:lnTo>
                  <a:pt x="75" y="1015"/>
                </a:lnTo>
                <a:lnTo>
                  <a:pt x="69" y="1009"/>
                </a:lnTo>
                <a:lnTo>
                  <a:pt x="63" y="1004"/>
                </a:lnTo>
                <a:lnTo>
                  <a:pt x="57" y="998"/>
                </a:lnTo>
                <a:lnTo>
                  <a:pt x="52" y="992"/>
                </a:lnTo>
                <a:lnTo>
                  <a:pt x="47" y="985"/>
                </a:lnTo>
                <a:lnTo>
                  <a:pt x="42" y="978"/>
                </a:lnTo>
                <a:lnTo>
                  <a:pt x="36" y="969"/>
                </a:lnTo>
                <a:lnTo>
                  <a:pt x="30" y="961"/>
                </a:lnTo>
                <a:lnTo>
                  <a:pt x="26" y="953"/>
                </a:lnTo>
                <a:lnTo>
                  <a:pt x="21" y="946"/>
                </a:lnTo>
                <a:lnTo>
                  <a:pt x="17" y="938"/>
                </a:lnTo>
                <a:lnTo>
                  <a:pt x="14" y="930"/>
                </a:lnTo>
                <a:lnTo>
                  <a:pt x="11" y="923"/>
                </a:lnTo>
                <a:lnTo>
                  <a:pt x="8" y="916"/>
                </a:lnTo>
                <a:lnTo>
                  <a:pt x="6" y="909"/>
                </a:lnTo>
                <a:lnTo>
                  <a:pt x="4" y="903"/>
                </a:lnTo>
                <a:lnTo>
                  <a:pt x="3" y="896"/>
                </a:lnTo>
                <a:lnTo>
                  <a:pt x="1" y="889"/>
                </a:lnTo>
                <a:lnTo>
                  <a:pt x="0" y="883"/>
                </a:lnTo>
                <a:lnTo>
                  <a:pt x="0" y="877"/>
                </a:lnTo>
                <a:lnTo>
                  <a:pt x="0" y="871"/>
                </a:lnTo>
                <a:lnTo>
                  <a:pt x="0" y="866"/>
                </a:lnTo>
                <a:lnTo>
                  <a:pt x="1" y="860"/>
                </a:lnTo>
                <a:lnTo>
                  <a:pt x="3" y="854"/>
                </a:lnTo>
                <a:lnTo>
                  <a:pt x="4" y="848"/>
                </a:lnTo>
                <a:lnTo>
                  <a:pt x="6" y="844"/>
                </a:lnTo>
                <a:lnTo>
                  <a:pt x="7" y="840"/>
                </a:lnTo>
                <a:lnTo>
                  <a:pt x="10" y="834"/>
                </a:lnTo>
                <a:lnTo>
                  <a:pt x="13" y="830"/>
                </a:lnTo>
                <a:lnTo>
                  <a:pt x="20" y="822"/>
                </a:lnTo>
                <a:lnTo>
                  <a:pt x="27" y="814"/>
                </a:lnTo>
                <a:lnTo>
                  <a:pt x="37" y="808"/>
                </a:lnTo>
                <a:lnTo>
                  <a:pt x="47" y="802"/>
                </a:lnTo>
                <a:lnTo>
                  <a:pt x="60" y="796"/>
                </a:lnTo>
                <a:lnTo>
                  <a:pt x="67" y="794"/>
                </a:lnTo>
                <a:lnTo>
                  <a:pt x="73" y="789"/>
                </a:lnTo>
                <a:lnTo>
                  <a:pt x="82" y="783"/>
                </a:lnTo>
                <a:lnTo>
                  <a:pt x="89" y="778"/>
                </a:lnTo>
                <a:lnTo>
                  <a:pt x="98" y="771"/>
                </a:lnTo>
                <a:lnTo>
                  <a:pt x="106" y="762"/>
                </a:lnTo>
                <a:lnTo>
                  <a:pt x="116" y="752"/>
                </a:lnTo>
                <a:lnTo>
                  <a:pt x="125" y="742"/>
                </a:lnTo>
                <a:lnTo>
                  <a:pt x="137" y="730"/>
                </a:lnTo>
                <a:lnTo>
                  <a:pt x="147" y="716"/>
                </a:lnTo>
                <a:lnTo>
                  <a:pt x="158" y="703"/>
                </a:lnTo>
                <a:lnTo>
                  <a:pt x="170" y="687"/>
                </a:lnTo>
                <a:lnTo>
                  <a:pt x="181" y="671"/>
                </a:lnTo>
                <a:lnTo>
                  <a:pt x="194" y="654"/>
                </a:lnTo>
                <a:lnTo>
                  <a:pt x="207" y="635"/>
                </a:lnTo>
                <a:lnTo>
                  <a:pt x="220" y="615"/>
                </a:lnTo>
                <a:lnTo>
                  <a:pt x="233" y="595"/>
                </a:lnTo>
                <a:lnTo>
                  <a:pt x="248" y="575"/>
                </a:lnTo>
                <a:lnTo>
                  <a:pt x="260" y="555"/>
                </a:lnTo>
                <a:lnTo>
                  <a:pt x="272" y="536"/>
                </a:lnTo>
                <a:lnTo>
                  <a:pt x="285" y="516"/>
                </a:lnTo>
                <a:lnTo>
                  <a:pt x="296" y="497"/>
                </a:lnTo>
                <a:lnTo>
                  <a:pt x="318" y="458"/>
                </a:lnTo>
                <a:lnTo>
                  <a:pt x="340" y="421"/>
                </a:lnTo>
                <a:lnTo>
                  <a:pt x="360" y="385"/>
                </a:lnTo>
                <a:lnTo>
                  <a:pt x="377" y="349"/>
                </a:lnTo>
                <a:lnTo>
                  <a:pt x="394" y="313"/>
                </a:lnTo>
                <a:lnTo>
                  <a:pt x="402" y="295"/>
                </a:lnTo>
                <a:lnTo>
                  <a:pt x="409" y="278"/>
                </a:lnTo>
                <a:lnTo>
                  <a:pt x="416" y="262"/>
                </a:lnTo>
                <a:lnTo>
                  <a:pt x="420" y="248"/>
                </a:lnTo>
                <a:lnTo>
                  <a:pt x="426" y="233"/>
                </a:lnTo>
                <a:lnTo>
                  <a:pt x="429" y="219"/>
                </a:lnTo>
                <a:lnTo>
                  <a:pt x="433" y="206"/>
                </a:lnTo>
                <a:lnTo>
                  <a:pt x="436" y="193"/>
                </a:lnTo>
                <a:lnTo>
                  <a:pt x="438" y="182"/>
                </a:lnTo>
                <a:lnTo>
                  <a:pt x="438" y="172"/>
                </a:lnTo>
                <a:lnTo>
                  <a:pt x="439" y="162"/>
                </a:lnTo>
                <a:lnTo>
                  <a:pt x="438" y="151"/>
                </a:lnTo>
                <a:lnTo>
                  <a:pt x="438" y="143"/>
                </a:lnTo>
                <a:lnTo>
                  <a:pt x="435" y="136"/>
                </a:lnTo>
                <a:lnTo>
                  <a:pt x="432" y="128"/>
                </a:lnTo>
                <a:lnTo>
                  <a:pt x="429" y="121"/>
                </a:lnTo>
                <a:lnTo>
                  <a:pt x="426" y="115"/>
                </a:lnTo>
                <a:lnTo>
                  <a:pt x="422" y="108"/>
                </a:lnTo>
                <a:lnTo>
                  <a:pt x="420" y="102"/>
                </a:lnTo>
                <a:lnTo>
                  <a:pt x="417" y="97"/>
                </a:lnTo>
                <a:lnTo>
                  <a:pt x="416" y="91"/>
                </a:lnTo>
                <a:lnTo>
                  <a:pt x="416" y="85"/>
                </a:lnTo>
                <a:lnTo>
                  <a:pt x="415" y="78"/>
                </a:lnTo>
                <a:lnTo>
                  <a:pt x="415" y="72"/>
                </a:lnTo>
                <a:lnTo>
                  <a:pt x="416" y="66"/>
                </a:lnTo>
                <a:lnTo>
                  <a:pt x="416" y="61"/>
                </a:lnTo>
                <a:lnTo>
                  <a:pt x="417" y="55"/>
                </a:lnTo>
                <a:lnTo>
                  <a:pt x="420" y="49"/>
                </a:lnTo>
                <a:lnTo>
                  <a:pt x="423" y="43"/>
                </a:lnTo>
                <a:lnTo>
                  <a:pt x="426" y="38"/>
                </a:lnTo>
                <a:lnTo>
                  <a:pt x="429" y="32"/>
                </a:lnTo>
                <a:lnTo>
                  <a:pt x="433" y="26"/>
                </a:lnTo>
                <a:lnTo>
                  <a:pt x="438" y="20"/>
                </a:lnTo>
                <a:lnTo>
                  <a:pt x="443" y="16"/>
                </a:lnTo>
                <a:lnTo>
                  <a:pt x="448" y="12"/>
                </a:lnTo>
                <a:lnTo>
                  <a:pt x="455" y="9"/>
                </a:lnTo>
                <a:lnTo>
                  <a:pt x="461" y="6"/>
                </a:lnTo>
                <a:lnTo>
                  <a:pt x="468" y="3"/>
                </a:lnTo>
                <a:lnTo>
                  <a:pt x="475" y="2"/>
                </a:lnTo>
                <a:lnTo>
                  <a:pt x="482" y="0"/>
                </a:lnTo>
                <a:lnTo>
                  <a:pt x="491" y="0"/>
                </a:lnTo>
                <a:lnTo>
                  <a:pt x="500" y="0"/>
                </a:lnTo>
                <a:lnTo>
                  <a:pt x="508" y="2"/>
                </a:lnTo>
                <a:lnTo>
                  <a:pt x="518" y="3"/>
                </a:lnTo>
                <a:lnTo>
                  <a:pt x="528" y="5"/>
                </a:lnTo>
                <a:lnTo>
                  <a:pt x="538" y="7"/>
                </a:lnTo>
                <a:lnTo>
                  <a:pt x="548" y="10"/>
                </a:lnTo>
                <a:lnTo>
                  <a:pt x="560" y="15"/>
                </a:lnTo>
                <a:lnTo>
                  <a:pt x="583" y="23"/>
                </a:lnTo>
                <a:lnTo>
                  <a:pt x="605" y="33"/>
                </a:lnTo>
                <a:lnTo>
                  <a:pt x="625" y="43"/>
                </a:lnTo>
                <a:lnTo>
                  <a:pt x="644" y="55"/>
                </a:lnTo>
                <a:lnTo>
                  <a:pt x="661" y="66"/>
                </a:lnTo>
                <a:lnTo>
                  <a:pt x="678" y="79"/>
                </a:lnTo>
                <a:lnTo>
                  <a:pt x="693" y="92"/>
                </a:lnTo>
                <a:lnTo>
                  <a:pt x="707" y="107"/>
                </a:lnTo>
                <a:lnTo>
                  <a:pt x="713" y="114"/>
                </a:lnTo>
                <a:lnTo>
                  <a:pt x="718" y="123"/>
                </a:lnTo>
                <a:lnTo>
                  <a:pt x="723" y="130"/>
                </a:lnTo>
                <a:lnTo>
                  <a:pt x="727" y="138"/>
                </a:lnTo>
                <a:lnTo>
                  <a:pt x="729" y="147"/>
                </a:lnTo>
                <a:lnTo>
                  <a:pt x="731" y="156"/>
                </a:lnTo>
                <a:lnTo>
                  <a:pt x="731" y="164"/>
                </a:lnTo>
                <a:lnTo>
                  <a:pt x="731" y="174"/>
                </a:lnTo>
                <a:lnTo>
                  <a:pt x="730" y="183"/>
                </a:lnTo>
                <a:lnTo>
                  <a:pt x="729" y="193"/>
                </a:lnTo>
                <a:lnTo>
                  <a:pt x="726" y="203"/>
                </a:lnTo>
                <a:lnTo>
                  <a:pt x="721" y="213"/>
                </a:lnTo>
                <a:lnTo>
                  <a:pt x="716" y="225"/>
                </a:lnTo>
                <a:lnTo>
                  <a:pt x="710" y="235"/>
                </a:lnTo>
                <a:lnTo>
                  <a:pt x="703" y="246"/>
                </a:lnTo>
                <a:lnTo>
                  <a:pt x="695" y="258"/>
                </a:lnTo>
                <a:lnTo>
                  <a:pt x="691" y="264"/>
                </a:lnTo>
                <a:lnTo>
                  <a:pt x="687" y="271"/>
                </a:lnTo>
                <a:lnTo>
                  <a:pt x="681" y="278"/>
                </a:lnTo>
                <a:lnTo>
                  <a:pt x="675" y="287"/>
                </a:lnTo>
                <a:lnTo>
                  <a:pt x="668" y="295"/>
                </a:lnTo>
                <a:lnTo>
                  <a:pt x="661" y="304"/>
                </a:lnTo>
                <a:lnTo>
                  <a:pt x="654" y="314"/>
                </a:lnTo>
                <a:lnTo>
                  <a:pt x="646" y="326"/>
                </a:lnTo>
                <a:lnTo>
                  <a:pt x="638" y="337"/>
                </a:lnTo>
                <a:lnTo>
                  <a:pt x="629" y="349"/>
                </a:lnTo>
                <a:lnTo>
                  <a:pt x="619" y="362"/>
                </a:lnTo>
                <a:lnTo>
                  <a:pt x="610" y="375"/>
                </a:lnTo>
                <a:lnTo>
                  <a:pt x="599" y="389"/>
                </a:lnTo>
                <a:lnTo>
                  <a:pt x="589" y="403"/>
                </a:lnTo>
                <a:lnTo>
                  <a:pt x="577" y="418"/>
                </a:lnTo>
                <a:lnTo>
                  <a:pt x="566" y="435"/>
                </a:lnTo>
                <a:lnTo>
                  <a:pt x="553" y="451"/>
                </a:lnTo>
                <a:lnTo>
                  <a:pt x="540" y="468"/>
                </a:lnTo>
                <a:lnTo>
                  <a:pt x="527" y="485"/>
                </a:lnTo>
                <a:lnTo>
                  <a:pt x="512" y="504"/>
                </a:lnTo>
                <a:lnTo>
                  <a:pt x="498" y="524"/>
                </a:lnTo>
                <a:lnTo>
                  <a:pt x="484" y="544"/>
                </a:lnTo>
                <a:lnTo>
                  <a:pt x="468" y="565"/>
                </a:lnTo>
                <a:lnTo>
                  <a:pt x="452" y="586"/>
                </a:lnTo>
                <a:lnTo>
                  <a:pt x="436" y="608"/>
                </a:lnTo>
                <a:lnTo>
                  <a:pt x="419" y="629"/>
                </a:lnTo>
                <a:lnTo>
                  <a:pt x="402" y="654"/>
                </a:lnTo>
                <a:lnTo>
                  <a:pt x="383" y="677"/>
                </a:lnTo>
                <a:lnTo>
                  <a:pt x="366" y="701"/>
                </a:lnTo>
                <a:lnTo>
                  <a:pt x="345" y="727"/>
                </a:lnTo>
                <a:lnTo>
                  <a:pt x="327" y="753"/>
                </a:lnTo>
                <a:lnTo>
                  <a:pt x="307" y="779"/>
                </a:lnTo>
                <a:lnTo>
                  <a:pt x="307" y="779"/>
                </a:lnTo>
                <a:lnTo>
                  <a:pt x="307" y="77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8" name="Freeform 8"/>
          <p:cNvSpPr/>
          <p:nvPr/>
        </p:nvSpPr>
        <p:spPr bwMode="auto">
          <a:xfrm>
            <a:off x="6061075" y="1973188"/>
            <a:ext cx="500063" cy="630238"/>
          </a:xfrm>
          <a:custGeom>
            <a:avLst/>
            <a:gdLst>
              <a:gd name="T0" fmla="*/ 701 w 946"/>
              <a:gd name="T1" fmla="*/ 4 h 1191"/>
              <a:gd name="T2" fmla="*/ 729 w 946"/>
              <a:gd name="T3" fmla="*/ 0 h 1191"/>
              <a:gd name="T4" fmla="*/ 762 w 946"/>
              <a:gd name="T5" fmla="*/ 4 h 1191"/>
              <a:gd name="T6" fmla="*/ 821 w 946"/>
              <a:gd name="T7" fmla="*/ 29 h 1191"/>
              <a:gd name="T8" fmla="*/ 892 w 946"/>
              <a:gd name="T9" fmla="*/ 84 h 1191"/>
              <a:gd name="T10" fmla="*/ 920 w 946"/>
              <a:gd name="T11" fmla="*/ 117 h 1191"/>
              <a:gd name="T12" fmla="*/ 939 w 946"/>
              <a:gd name="T13" fmla="*/ 148 h 1191"/>
              <a:gd name="T14" fmla="*/ 946 w 946"/>
              <a:gd name="T15" fmla="*/ 176 h 1191"/>
              <a:gd name="T16" fmla="*/ 942 w 946"/>
              <a:gd name="T17" fmla="*/ 204 h 1191"/>
              <a:gd name="T18" fmla="*/ 922 w 946"/>
              <a:gd name="T19" fmla="*/ 238 h 1191"/>
              <a:gd name="T20" fmla="*/ 887 w 946"/>
              <a:gd name="T21" fmla="*/ 276 h 1191"/>
              <a:gd name="T22" fmla="*/ 853 w 946"/>
              <a:gd name="T23" fmla="*/ 311 h 1191"/>
              <a:gd name="T24" fmla="*/ 807 w 946"/>
              <a:gd name="T25" fmla="*/ 359 h 1191"/>
              <a:gd name="T26" fmla="*/ 739 w 946"/>
              <a:gd name="T27" fmla="*/ 429 h 1191"/>
              <a:gd name="T28" fmla="*/ 652 w 946"/>
              <a:gd name="T29" fmla="*/ 523 h 1191"/>
              <a:gd name="T30" fmla="*/ 546 w 946"/>
              <a:gd name="T31" fmla="*/ 641 h 1191"/>
              <a:gd name="T32" fmla="*/ 418 w 946"/>
              <a:gd name="T33" fmla="*/ 780 h 1191"/>
              <a:gd name="T34" fmla="*/ 302 w 946"/>
              <a:gd name="T35" fmla="*/ 910 h 1191"/>
              <a:gd name="T36" fmla="*/ 324 w 946"/>
              <a:gd name="T37" fmla="*/ 906 h 1191"/>
              <a:gd name="T38" fmla="*/ 364 w 946"/>
              <a:gd name="T39" fmla="*/ 901 h 1191"/>
              <a:gd name="T40" fmla="*/ 423 w 946"/>
              <a:gd name="T41" fmla="*/ 896 h 1191"/>
              <a:gd name="T42" fmla="*/ 573 w 946"/>
              <a:gd name="T43" fmla="*/ 885 h 1191"/>
              <a:gd name="T44" fmla="*/ 707 w 946"/>
              <a:gd name="T45" fmla="*/ 885 h 1191"/>
              <a:gd name="T46" fmla="*/ 771 w 946"/>
              <a:gd name="T47" fmla="*/ 893 h 1191"/>
              <a:gd name="T48" fmla="*/ 807 w 946"/>
              <a:gd name="T49" fmla="*/ 910 h 1191"/>
              <a:gd name="T50" fmla="*/ 815 w 946"/>
              <a:gd name="T51" fmla="*/ 933 h 1191"/>
              <a:gd name="T52" fmla="*/ 807 w 946"/>
              <a:gd name="T53" fmla="*/ 947 h 1191"/>
              <a:gd name="T54" fmla="*/ 783 w 946"/>
              <a:gd name="T55" fmla="*/ 963 h 1191"/>
              <a:gd name="T56" fmla="*/ 750 w 946"/>
              <a:gd name="T57" fmla="*/ 980 h 1191"/>
              <a:gd name="T58" fmla="*/ 703 w 946"/>
              <a:gd name="T59" fmla="*/ 999 h 1191"/>
              <a:gd name="T60" fmla="*/ 642 w 946"/>
              <a:gd name="T61" fmla="*/ 1019 h 1191"/>
              <a:gd name="T62" fmla="*/ 570 w 946"/>
              <a:gd name="T63" fmla="*/ 1039 h 1191"/>
              <a:gd name="T64" fmla="*/ 493 w 946"/>
              <a:gd name="T65" fmla="*/ 1060 h 1191"/>
              <a:gd name="T66" fmla="*/ 422 w 946"/>
              <a:gd name="T67" fmla="*/ 1080 h 1191"/>
              <a:gd name="T68" fmla="*/ 362 w 946"/>
              <a:gd name="T69" fmla="*/ 1097 h 1191"/>
              <a:gd name="T70" fmla="*/ 311 w 946"/>
              <a:gd name="T71" fmla="*/ 1113 h 1191"/>
              <a:gd name="T72" fmla="*/ 269 w 946"/>
              <a:gd name="T73" fmla="*/ 1127 h 1191"/>
              <a:gd name="T74" fmla="*/ 236 w 946"/>
              <a:gd name="T75" fmla="*/ 1140 h 1191"/>
              <a:gd name="T76" fmla="*/ 186 w 946"/>
              <a:gd name="T77" fmla="*/ 1163 h 1191"/>
              <a:gd name="T78" fmla="*/ 115 w 946"/>
              <a:gd name="T79" fmla="*/ 1189 h 1191"/>
              <a:gd name="T80" fmla="*/ 82 w 946"/>
              <a:gd name="T81" fmla="*/ 1188 h 1191"/>
              <a:gd name="T82" fmla="*/ 55 w 946"/>
              <a:gd name="T83" fmla="*/ 1165 h 1191"/>
              <a:gd name="T84" fmla="*/ 30 w 946"/>
              <a:gd name="T85" fmla="*/ 1123 h 1191"/>
              <a:gd name="T86" fmla="*/ 10 w 946"/>
              <a:gd name="T87" fmla="*/ 1065 h 1191"/>
              <a:gd name="T88" fmla="*/ 1 w 946"/>
              <a:gd name="T89" fmla="*/ 1021 h 1191"/>
              <a:gd name="T90" fmla="*/ 3 w 946"/>
              <a:gd name="T91" fmla="*/ 989 h 1191"/>
              <a:gd name="T92" fmla="*/ 17 w 946"/>
              <a:gd name="T93" fmla="*/ 969 h 1191"/>
              <a:gd name="T94" fmla="*/ 62 w 946"/>
              <a:gd name="T95" fmla="*/ 924 h 1191"/>
              <a:gd name="T96" fmla="*/ 140 w 946"/>
              <a:gd name="T97" fmla="*/ 845 h 1191"/>
              <a:gd name="T98" fmla="*/ 252 w 946"/>
              <a:gd name="T99" fmla="*/ 733 h 1191"/>
              <a:gd name="T100" fmla="*/ 363 w 946"/>
              <a:gd name="T101" fmla="*/ 610 h 1191"/>
              <a:gd name="T102" fmla="*/ 462 w 946"/>
              <a:gd name="T103" fmla="*/ 487 h 1191"/>
              <a:gd name="T104" fmla="*/ 546 w 946"/>
              <a:gd name="T105" fmla="*/ 364 h 1191"/>
              <a:gd name="T106" fmla="*/ 609 w 946"/>
              <a:gd name="T107" fmla="*/ 255 h 1191"/>
              <a:gd name="T108" fmla="*/ 648 w 946"/>
              <a:gd name="T109" fmla="*/ 171 h 1191"/>
              <a:gd name="T110" fmla="*/ 661 w 946"/>
              <a:gd name="T111" fmla="*/ 114 h 1191"/>
              <a:gd name="T112" fmla="*/ 665 w 946"/>
              <a:gd name="T113" fmla="*/ 52 h 1191"/>
              <a:gd name="T114" fmla="*/ 686 w 946"/>
              <a:gd name="T115" fmla="*/ 16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45" h="1191">
                <a:moveTo>
                  <a:pt x="686" y="16"/>
                </a:moveTo>
                <a:lnTo>
                  <a:pt x="690" y="13"/>
                </a:lnTo>
                <a:lnTo>
                  <a:pt x="693" y="10"/>
                </a:lnTo>
                <a:lnTo>
                  <a:pt x="697" y="7"/>
                </a:lnTo>
                <a:lnTo>
                  <a:pt x="701" y="4"/>
                </a:lnTo>
                <a:lnTo>
                  <a:pt x="707" y="3"/>
                </a:lnTo>
                <a:lnTo>
                  <a:pt x="711" y="1"/>
                </a:lnTo>
                <a:lnTo>
                  <a:pt x="717" y="0"/>
                </a:lnTo>
                <a:lnTo>
                  <a:pt x="723" y="0"/>
                </a:lnTo>
                <a:lnTo>
                  <a:pt x="729" y="0"/>
                </a:lnTo>
                <a:lnTo>
                  <a:pt x="735" y="0"/>
                </a:lnTo>
                <a:lnTo>
                  <a:pt x="740" y="0"/>
                </a:lnTo>
                <a:lnTo>
                  <a:pt x="747" y="1"/>
                </a:lnTo>
                <a:lnTo>
                  <a:pt x="755" y="3"/>
                </a:lnTo>
                <a:lnTo>
                  <a:pt x="762" y="4"/>
                </a:lnTo>
                <a:lnTo>
                  <a:pt x="769" y="6"/>
                </a:lnTo>
                <a:lnTo>
                  <a:pt x="776" y="9"/>
                </a:lnTo>
                <a:lnTo>
                  <a:pt x="791" y="14"/>
                </a:lnTo>
                <a:lnTo>
                  <a:pt x="807" y="22"/>
                </a:lnTo>
                <a:lnTo>
                  <a:pt x="821" y="29"/>
                </a:lnTo>
                <a:lnTo>
                  <a:pt x="835" y="37"/>
                </a:lnTo>
                <a:lnTo>
                  <a:pt x="850" y="48"/>
                </a:lnTo>
                <a:lnTo>
                  <a:pt x="864" y="59"/>
                </a:lnTo>
                <a:lnTo>
                  <a:pt x="879" y="71"/>
                </a:lnTo>
                <a:lnTo>
                  <a:pt x="892" y="84"/>
                </a:lnTo>
                <a:lnTo>
                  <a:pt x="899" y="91"/>
                </a:lnTo>
                <a:lnTo>
                  <a:pt x="904" y="98"/>
                </a:lnTo>
                <a:lnTo>
                  <a:pt x="910" y="104"/>
                </a:lnTo>
                <a:lnTo>
                  <a:pt x="916" y="111"/>
                </a:lnTo>
                <a:lnTo>
                  <a:pt x="920" y="117"/>
                </a:lnTo>
                <a:lnTo>
                  <a:pt x="925" y="124"/>
                </a:lnTo>
                <a:lnTo>
                  <a:pt x="929" y="130"/>
                </a:lnTo>
                <a:lnTo>
                  <a:pt x="932" y="135"/>
                </a:lnTo>
                <a:lnTo>
                  <a:pt x="936" y="141"/>
                </a:lnTo>
                <a:lnTo>
                  <a:pt x="939" y="148"/>
                </a:lnTo>
                <a:lnTo>
                  <a:pt x="940" y="154"/>
                </a:lnTo>
                <a:lnTo>
                  <a:pt x="943" y="160"/>
                </a:lnTo>
                <a:lnTo>
                  <a:pt x="945" y="166"/>
                </a:lnTo>
                <a:lnTo>
                  <a:pt x="945" y="170"/>
                </a:lnTo>
                <a:lnTo>
                  <a:pt x="946" y="176"/>
                </a:lnTo>
                <a:lnTo>
                  <a:pt x="946" y="181"/>
                </a:lnTo>
                <a:lnTo>
                  <a:pt x="946" y="187"/>
                </a:lnTo>
                <a:lnTo>
                  <a:pt x="945" y="193"/>
                </a:lnTo>
                <a:lnTo>
                  <a:pt x="943" y="199"/>
                </a:lnTo>
                <a:lnTo>
                  <a:pt x="942" y="204"/>
                </a:lnTo>
                <a:lnTo>
                  <a:pt x="939" y="212"/>
                </a:lnTo>
                <a:lnTo>
                  <a:pt x="935" y="217"/>
                </a:lnTo>
                <a:lnTo>
                  <a:pt x="932" y="225"/>
                </a:lnTo>
                <a:lnTo>
                  <a:pt x="928" y="232"/>
                </a:lnTo>
                <a:lnTo>
                  <a:pt x="922" y="238"/>
                </a:lnTo>
                <a:lnTo>
                  <a:pt x="916" y="246"/>
                </a:lnTo>
                <a:lnTo>
                  <a:pt x="910" y="253"/>
                </a:lnTo>
                <a:lnTo>
                  <a:pt x="903" y="261"/>
                </a:lnTo>
                <a:lnTo>
                  <a:pt x="896" y="269"/>
                </a:lnTo>
                <a:lnTo>
                  <a:pt x="887" y="276"/>
                </a:lnTo>
                <a:lnTo>
                  <a:pt x="879" y="285"/>
                </a:lnTo>
                <a:lnTo>
                  <a:pt x="870" y="294"/>
                </a:lnTo>
                <a:lnTo>
                  <a:pt x="864" y="298"/>
                </a:lnTo>
                <a:lnTo>
                  <a:pt x="858" y="304"/>
                </a:lnTo>
                <a:lnTo>
                  <a:pt x="853" y="311"/>
                </a:lnTo>
                <a:lnTo>
                  <a:pt x="844" y="318"/>
                </a:lnTo>
                <a:lnTo>
                  <a:pt x="837" y="327"/>
                </a:lnTo>
                <a:lnTo>
                  <a:pt x="827" y="337"/>
                </a:lnTo>
                <a:lnTo>
                  <a:pt x="817" y="347"/>
                </a:lnTo>
                <a:lnTo>
                  <a:pt x="807" y="359"/>
                </a:lnTo>
                <a:lnTo>
                  <a:pt x="794" y="370"/>
                </a:lnTo>
                <a:lnTo>
                  <a:pt x="782" y="384"/>
                </a:lnTo>
                <a:lnTo>
                  <a:pt x="769" y="397"/>
                </a:lnTo>
                <a:lnTo>
                  <a:pt x="755" y="413"/>
                </a:lnTo>
                <a:lnTo>
                  <a:pt x="739" y="429"/>
                </a:lnTo>
                <a:lnTo>
                  <a:pt x="723" y="446"/>
                </a:lnTo>
                <a:lnTo>
                  <a:pt x="707" y="464"/>
                </a:lnTo>
                <a:lnTo>
                  <a:pt x="690" y="482"/>
                </a:lnTo>
                <a:lnTo>
                  <a:pt x="671" y="502"/>
                </a:lnTo>
                <a:lnTo>
                  <a:pt x="652" y="523"/>
                </a:lnTo>
                <a:lnTo>
                  <a:pt x="632" y="544"/>
                </a:lnTo>
                <a:lnTo>
                  <a:pt x="612" y="567"/>
                </a:lnTo>
                <a:lnTo>
                  <a:pt x="591" y="590"/>
                </a:lnTo>
                <a:lnTo>
                  <a:pt x="569" y="615"/>
                </a:lnTo>
                <a:lnTo>
                  <a:pt x="546" y="641"/>
                </a:lnTo>
                <a:lnTo>
                  <a:pt x="521" y="667"/>
                </a:lnTo>
                <a:lnTo>
                  <a:pt x="497" y="694"/>
                </a:lnTo>
                <a:lnTo>
                  <a:pt x="471" y="721"/>
                </a:lnTo>
                <a:lnTo>
                  <a:pt x="445" y="750"/>
                </a:lnTo>
                <a:lnTo>
                  <a:pt x="418" y="780"/>
                </a:lnTo>
                <a:lnTo>
                  <a:pt x="390" y="812"/>
                </a:lnTo>
                <a:lnTo>
                  <a:pt x="362" y="844"/>
                </a:lnTo>
                <a:lnTo>
                  <a:pt x="331" y="877"/>
                </a:lnTo>
                <a:lnTo>
                  <a:pt x="301" y="910"/>
                </a:lnTo>
                <a:lnTo>
                  <a:pt x="302" y="910"/>
                </a:lnTo>
                <a:lnTo>
                  <a:pt x="305" y="908"/>
                </a:lnTo>
                <a:lnTo>
                  <a:pt x="310" y="908"/>
                </a:lnTo>
                <a:lnTo>
                  <a:pt x="314" y="907"/>
                </a:lnTo>
                <a:lnTo>
                  <a:pt x="318" y="907"/>
                </a:lnTo>
                <a:lnTo>
                  <a:pt x="324" y="906"/>
                </a:lnTo>
                <a:lnTo>
                  <a:pt x="331" y="906"/>
                </a:lnTo>
                <a:lnTo>
                  <a:pt x="338" y="904"/>
                </a:lnTo>
                <a:lnTo>
                  <a:pt x="346" y="904"/>
                </a:lnTo>
                <a:lnTo>
                  <a:pt x="354" y="903"/>
                </a:lnTo>
                <a:lnTo>
                  <a:pt x="364" y="901"/>
                </a:lnTo>
                <a:lnTo>
                  <a:pt x="374" y="900"/>
                </a:lnTo>
                <a:lnTo>
                  <a:pt x="386" y="900"/>
                </a:lnTo>
                <a:lnTo>
                  <a:pt x="398" y="898"/>
                </a:lnTo>
                <a:lnTo>
                  <a:pt x="410" y="897"/>
                </a:lnTo>
                <a:lnTo>
                  <a:pt x="423" y="896"/>
                </a:lnTo>
                <a:lnTo>
                  <a:pt x="451" y="893"/>
                </a:lnTo>
                <a:lnTo>
                  <a:pt x="481" y="891"/>
                </a:lnTo>
                <a:lnTo>
                  <a:pt x="510" y="888"/>
                </a:lnTo>
                <a:lnTo>
                  <a:pt x="542" y="887"/>
                </a:lnTo>
                <a:lnTo>
                  <a:pt x="573" y="885"/>
                </a:lnTo>
                <a:lnTo>
                  <a:pt x="606" y="885"/>
                </a:lnTo>
                <a:lnTo>
                  <a:pt x="639" y="884"/>
                </a:lnTo>
                <a:lnTo>
                  <a:pt x="674" y="884"/>
                </a:lnTo>
                <a:lnTo>
                  <a:pt x="691" y="884"/>
                </a:lnTo>
                <a:lnTo>
                  <a:pt x="707" y="885"/>
                </a:lnTo>
                <a:lnTo>
                  <a:pt x="722" y="885"/>
                </a:lnTo>
                <a:lnTo>
                  <a:pt x="736" y="887"/>
                </a:lnTo>
                <a:lnTo>
                  <a:pt x="749" y="888"/>
                </a:lnTo>
                <a:lnTo>
                  <a:pt x="760" y="891"/>
                </a:lnTo>
                <a:lnTo>
                  <a:pt x="771" y="893"/>
                </a:lnTo>
                <a:lnTo>
                  <a:pt x="779" y="896"/>
                </a:lnTo>
                <a:lnTo>
                  <a:pt x="788" y="898"/>
                </a:lnTo>
                <a:lnTo>
                  <a:pt x="795" y="903"/>
                </a:lnTo>
                <a:lnTo>
                  <a:pt x="801" y="906"/>
                </a:lnTo>
                <a:lnTo>
                  <a:pt x="807" y="910"/>
                </a:lnTo>
                <a:lnTo>
                  <a:pt x="811" y="914"/>
                </a:lnTo>
                <a:lnTo>
                  <a:pt x="812" y="920"/>
                </a:lnTo>
                <a:lnTo>
                  <a:pt x="815" y="924"/>
                </a:lnTo>
                <a:lnTo>
                  <a:pt x="815" y="930"/>
                </a:lnTo>
                <a:lnTo>
                  <a:pt x="815" y="933"/>
                </a:lnTo>
                <a:lnTo>
                  <a:pt x="814" y="936"/>
                </a:lnTo>
                <a:lnTo>
                  <a:pt x="812" y="939"/>
                </a:lnTo>
                <a:lnTo>
                  <a:pt x="811" y="942"/>
                </a:lnTo>
                <a:lnTo>
                  <a:pt x="809" y="944"/>
                </a:lnTo>
                <a:lnTo>
                  <a:pt x="807" y="947"/>
                </a:lnTo>
                <a:lnTo>
                  <a:pt x="802" y="952"/>
                </a:lnTo>
                <a:lnTo>
                  <a:pt x="799" y="955"/>
                </a:lnTo>
                <a:lnTo>
                  <a:pt x="795" y="957"/>
                </a:lnTo>
                <a:lnTo>
                  <a:pt x="789" y="960"/>
                </a:lnTo>
                <a:lnTo>
                  <a:pt x="783" y="963"/>
                </a:lnTo>
                <a:lnTo>
                  <a:pt x="778" y="968"/>
                </a:lnTo>
                <a:lnTo>
                  <a:pt x="772" y="970"/>
                </a:lnTo>
                <a:lnTo>
                  <a:pt x="765" y="975"/>
                </a:lnTo>
                <a:lnTo>
                  <a:pt x="758" y="978"/>
                </a:lnTo>
                <a:lnTo>
                  <a:pt x="750" y="980"/>
                </a:lnTo>
                <a:lnTo>
                  <a:pt x="742" y="985"/>
                </a:lnTo>
                <a:lnTo>
                  <a:pt x="732" y="988"/>
                </a:lnTo>
                <a:lnTo>
                  <a:pt x="723" y="992"/>
                </a:lnTo>
                <a:lnTo>
                  <a:pt x="713" y="995"/>
                </a:lnTo>
                <a:lnTo>
                  <a:pt x="703" y="999"/>
                </a:lnTo>
                <a:lnTo>
                  <a:pt x="691" y="1003"/>
                </a:lnTo>
                <a:lnTo>
                  <a:pt x="680" y="1006"/>
                </a:lnTo>
                <a:lnTo>
                  <a:pt x="668" y="1011"/>
                </a:lnTo>
                <a:lnTo>
                  <a:pt x="655" y="1015"/>
                </a:lnTo>
                <a:lnTo>
                  <a:pt x="642" y="1019"/>
                </a:lnTo>
                <a:lnTo>
                  <a:pt x="629" y="1022"/>
                </a:lnTo>
                <a:lnTo>
                  <a:pt x="615" y="1027"/>
                </a:lnTo>
                <a:lnTo>
                  <a:pt x="601" y="1031"/>
                </a:lnTo>
                <a:lnTo>
                  <a:pt x="586" y="1035"/>
                </a:lnTo>
                <a:lnTo>
                  <a:pt x="570" y="1039"/>
                </a:lnTo>
                <a:lnTo>
                  <a:pt x="555" y="1044"/>
                </a:lnTo>
                <a:lnTo>
                  <a:pt x="539" y="1048"/>
                </a:lnTo>
                <a:lnTo>
                  <a:pt x="523" y="1052"/>
                </a:lnTo>
                <a:lnTo>
                  <a:pt x="507" y="1057"/>
                </a:lnTo>
                <a:lnTo>
                  <a:pt x="493" y="1060"/>
                </a:lnTo>
                <a:lnTo>
                  <a:pt x="478" y="1064"/>
                </a:lnTo>
                <a:lnTo>
                  <a:pt x="464" y="1068"/>
                </a:lnTo>
                <a:lnTo>
                  <a:pt x="449" y="1071"/>
                </a:lnTo>
                <a:lnTo>
                  <a:pt x="436" y="1075"/>
                </a:lnTo>
                <a:lnTo>
                  <a:pt x="422" y="1080"/>
                </a:lnTo>
                <a:lnTo>
                  <a:pt x="409" y="1083"/>
                </a:lnTo>
                <a:lnTo>
                  <a:pt x="398" y="1087"/>
                </a:lnTo>
                <a:lnTo>
                  <a:pt x="385" y="1090"/>
                </a:lnTo>
                <a:lnTo>
                  <a:pt x="373" y="1093"/>
                </a:lnTo>
                <a:lnTo>
                  <a:pt x="362" y="1097"/>
                </a:lnTo>
                <a:lnTo>
                  <a:pt x="351" y="1100"/>
                </a:lnTo>
                <a:lnTo>
                  <a:pt x="340" y="1103"/>
                </a:lnTo>
                <a:lnTo>
                  <a:pt x="330" y="1107"/>
                </a:lnTo>
                <a:lnTo>
                  <a:pt x="320" y="1110"/>
                </a:lnTo>
                <a:lnTo>
                  <a:pt x="311" y="1113"/>
                </a:lnTo>
                <a:lnTo>
                  <a:pt x="301" y="1116"/>
                </a:lnTo>
                <a:lnTo>
                  <a:pt x="292" y="1119"/>
                </a:lnTo>
                <a:lnTo>
                  <a:pt x="285" y="1122"/>
                </a:lnTo>
                <a:lnTo>
                  <a:pt x="277" y="1124"/>
                </a:lnTo>
                <a:lnTo>
                  <a:pt x="269" y="1127"/>
                </a:lnTo>
                <a:lnTo>
                  <a:pt x="262" y="1130"/>
                </a:lnTo>
                <a:lnTo>
                  <a:pt x="255" y="1133"/>
                </a:lnTo>
                <a:lnTo>
                  <a:pt x="248" y="1136"/>
                </a:lnTo>
                <a:lnTo>
                  <a:pt x="242" y="1137"/>
                </a:lnTo>
                <a:lnTo>
                  <a:pt x="236" y="1140"/>
                </a:lnTo>
                <a:lnTo>
                  <a:pt x="230" y="1143"/>
                </a:lnTo>
                <a:lnTo>
                  <a:pt x="225" y="1145"/>
                </a:lnTo>
                <a:lnTo>
                  <a:pt x="220" y="1147"/>
                </a:lnTo>
                <a:lnTo>
                  <a:pt x="203" y="1156"/>
                </a:lnTo>
                <a:lnTo>
                  <a:pt x="186" y="1163"/>
                </a:lnTo>
                <a:lnTo>
                  <a:pt x="170" y="1171"/>
                </a:lnTo>
                <a:lnTo>
                  <a:pt x="156" y="1176"/>
                </a:lnTo>
                <a:lnTo>
                  <a:pt x="141" y="1182"/>
                </a:lnTo>
                <a:lnTo>
                  <a:pt x="128" y="1185"/>
                </a:lnTo>
                <a:lnTo>
                  <a:pt x="115" y="1189"/>
                </a:lnTo>
                <a:lnTo>
                  <a:pt x="104" y="1191"/>
                </a:lnTo>
                <a:lnTo>
                  <a:pt x="98" y="1191"/>
                </a:lnTo>
                <a:lnTo>
                  <a:pt x="92" y="1191"/>
                </a:lnTo>
                <a:lnTo>
                  <a:pt x="86" y="1189"/>
                </a:lnTo>
                <a:lnTo>
                  <a:pt x="82" y="1188"/>
                </a:lnTo>
                <a:lnTo>
                  <a:pt x="76" y="1185"/>
                </a:lnTo>
                <a:lnTo>
                  <a:pt x="71" y="1181"/>
                </a:lnTo>
                <a:lnTo>
                  <a:pt x="66" y="1176"/>
                </a:lnTo>
                <a:lnTo>
                  <a:pt x="61" y="1172"/>
                </a:lnTo>
                <a:lnTo>
                  <a:pt x="55" y="1165"/>
                </a:lnTo>
                <a:lnTo>
                  <a:pt x="50" y="1159"/>
                </a:lnTo>
                <a:lnTo>
                  <a:pt x="46" y="1150"/>
                </a:lnTo>
                <a:lnTo>
                  <a:pt x="40" y="1142"/>
                </a:lnTo>
                <a:lnTo>
                  <a:pt x="36" y="1133"/>
                </a:lnTo>
                <a:lnTo>
                  <a:pt x="30" y="1123"/>
                </a:lnTo>
                <a:lnTo>
                  <a:pt x="26" y="1111"/>
                </a:lnTo>
                <a:lnTo>
                  <a:pt x="22" y="1100"/>
                </a:lnTo>
                <a:lnTo>
                  <a:pt x="17" y="1088"/>
                </a:lnTo>
                <a:lnTo>
                  <a:pt x="14" y="1077"/>
                </a:lnTo>
                <a:lnTo>
                  <a:pt x="10" y="1065"/>
                </a:lnTo>
                <a:lnTo>
                  <a:pt x="7" y="1055"/>
                </a:lnTo>
                <a:lnTo>
                  <a:pt x="6" y="1047"/>
                </a:lnTo>
                <a:lnTo>
                  <a:pt x="4" y="1038"/>
                </a:lnTo>
                <a:lnTo>
                  <a:pt x="1" y="1029"/>
                </a:lnTo>
                <a:lnTo>
                  <a:pt x="1" y="1021"/>
                </a:lnTo>
                <a:lnTo>
                  <a:pt x="0" y="1014"/>
                </a:lnTo>
                <a:lnTo>
                  <a:pt x="0" y="1006"/>
                </a:lnTo>
                <a:lnTo>
                  <a:pt x="0" y="1001"/>
                </a:lnTo>
                <a:lnTo>
                  <a:pt x="1" y="995"/>
                </a:lnTo>
                <a:lnTo>
                  <a:pt x="3" y="989"/>
                </a:lnTo>
                <a:lnTo>
                  <a:pt x="4" y="985"/>
                </a:lnTo>
                <a:lnTo>
                  <a:pt x="6" y="980"/>
                </a:lnTo>
                <a:lnTo>
                  <a:pt x="9" y="978"/>
                </a:lnTo>
                <a:lnTo>
                  <a:pt x="13" y="973"/>
                </a:lnTo>
                <a:lnTo>
                  <a:pt x="17" y="969"/>
                </a:lnTo>
                <a:lnTo>
                  <a:pt x="23" y="963"/>
                </a:lnTo>
                <a:lnTo>
                  <a:pt x="32" y="955"/>
                </a:lnTo>
                <a:lnTo>
                  <a:pt x="40" y="946"/>
                </a:lnTo>
                <a:lnTo>
                  <a:pt x="50" y="936"/>
                </a:lnTo>
                <a:lnTo>
                  <a:pt x="62" y="924"/>
                </a:lnTo>
                <a:lnTo>
                  <a:pt x="75" y="911"/>
                </a:lnTo>
                <a:lnTo>
                  <a:pt x="89" y="896"/>
                </a:lnTo>
                <a:lnTo>
                  <a:pt x="105" y="881"/>
                </a:lnTo>
                <a:lnTo>
                  <a:pt x="122" y="864"/>
                </a:lnTo>
                <a:lnTo>
                  <a:pt x="140" y="845"/>
                </a:lnTo>
                <a:lnTo>
                  <a:pt x="160" y="825"/>
                </a:lnTo>
                <a:lnTo>
                  <a:pt x="182" y="803"/>
                </a:lnTo>
                <a:lnTo>
                  <a:pt x="203" y="782"/>
                </a:lnTo>
                <a:lnTo>
                  <a:pt x="228" y="757"/>
                </a:lnTo>
                <a:lnTo>
                  <a:pt x="252" y="733"/>
                </a:lnTo>
                <a:lnTo>
                  <a:pt x="275" y="708"/>
                </a:lnTo>
                <a:lnTo>
                  <a:pt x="298" y="684"/>
                </a:lnTo>
                <a:lnTo>
                  <a:pt x="321" y="659"/>
                </a:lnTo>
                <a:lnTo>
                  <a:pt x="343" y="635"/>
                </a:lnTo>
                <a:lnTo>
                  <a:pt x="363" y="610"/>
                </a:lnTo>
                <a:lnTo>
                  <a:pt x="385" y="586"/>
                </a:lnTo>
                <a:lnTo>
                  <a:pt x="405" y="562"/>
                </a:lnTo>
                <a:lnTo>
                  <a:pt x="425" y="536"/>
                </a:lnTo>
                <a:lnTo>
                  <a:pt x="444" y="511"/>
                </a:lnTo>
                <a:lnTo>
                  <a:pt x="462" y="487"/>
                </a:lnTo>
                <a:lnTo>
                  <a:pt x="480" y="462"/>
                </a:lnTo>
                <a:lnTo>
                  <a:pt x="497" y="438"/>
                </a:lnTo>
                <a:lnTo>
                  <a:pt x="514" y="413"/>
                </a:lnTo>
                <a:lnTo>
                  <a:pt x="530" y="389"/>
                </a:lnTo>
                <a:lnTo>
                  <a:pt x="546" y="364"/>
                </a:lnTo>
                <a:lnTo>
                  <a:pt x="560" y="340"/>
                </a:lnTo>
                <a:lnTo>
                  <a:pt x="575" y="317"/>
                </a:lnTo>
                <a:lnTo>
                  <a:pt x="586" y="295"/>
                </a:lnTo>
                <a:lnTo>
                  <a:pt x="599" y="275"/>
                </a:lnTo>
                <a:lnTo>
                  <a:pt x="609" y="255"/>
                </a:lnTo>
                <a:lnTo>
                  <a:pt x="619" y="236"/>
                </a:lnTo>
                <a:lnTo>
                  <a:pt x="628" y="217"/>
                </a:lnTo>
                <a:lnTo>
                  <a:pt x="635" y="202"/>
                </a:lnTo>
                <a:lnTo>
                  <a:pt x="642" y="186"/>
                </a:lnTo>
                <a:lnTo>
                  <a:pt x="648" y="171"/>
                </a:lnTo>
                <a:lnTo>
                  <a:pt x="652" y="157"/>
                </a:lnTo>
                <a:lnTo>
                  <a:pt x="657" y="145"/>
                </a:lnTo>
                <a:lnTo>
                  <a:pt x="660" y="134"/>
                </a:lnTo>
                <a:lnTo>
                  <a:pt x="661" y="122"/>
                </a:lnTo>
                <a:lnTo>
                  <a:pt x="661" y="114"/>
                </a:lnTo>
                <a:lnTo>
                  <a:pt x="661" y="105"/>
                </a:lnTo>
                <a:lnTo>
                  <a:pt x="661" y="91"/>
                </a:lnTo>
                <a:lnTo>
                  <a:pt x="661" y="76"/>
                </a:lnTo>
                <a:lnTo>
                  <a:pt x="663" y="65"/>
                </a:lnTo>
                <a:lnTo>
                  <a:pt x="665" y="52"/>
                </a:lnTo>
                <a:lnTo>
                  <a:pt x="668" y="42"/>
                </a:lnTo>
                <a:lnTo>
                  <a:pt x="673" y="32"/>
                </a:lnTo>
                <a:lnTo>
                  <a:pt x="678" y="23"/>
                </a:lnTo>
                <a:lnTo>
                  <a:pt x="686" y="16"/>
                </a:lnTo>
                <a:lnTo>
                  <a:pt x="686" y="16"/>
                </a:lnTo>
                <a:lnTo>
                  <a:pt x="686" y="16"/>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9" name="Freeform 9"/>
          <p:cNvSpPr/>
          <p:nvPr/>
        </p:nvSpPr>
        <p:spPr bwMode="auto">
          <a:xfrm>
            <a:off x="6518275" y="2068438"/>
            <a:ext cx="379413" cy="158750"/>
          </a:xfrm>
          <a:custGeom>
            <a:avLst/>
            <a:gdLst>
              <a:gd name="T0" fmla="*/ 323 w 716"/>
              <a:gd name="T1" fmla="*/ 69 h 301"/>
              <a:gd name="T2" fmla="*/ 366 w 716"/>
              <a:gd name="T3" fmla="*/ 56 h 301"/>
              <a:gd name="T4" fmla="*/ 405 w 716"/>
              <a:gd name="T5" fmla="*/ 45 h 301"/>
              <a:gd name="T6" fmla="*/ 439 w 716"/>
              <a:gd name="T7" fmla="*/ 35 h 301"/>
              <a:gd name="T8" fmla="*/ 471 w 716"/>
              <a:gd name="T9" fmla="*/ 24 h 301"/>
              <a:gd name="T10" fmla="*/ 497 w 716"/>
              <a:gd name="T11" fmla="*/ 17 h 301"/>
              <a:gd name="T12" fmla="*/ 520 w 716"/>
              <a:gd name="T13" fmla="*/ 12 h 301"/>
              <a:gd name="T14" fmla="*/ 539 w 716"/>
              <a:gd name="T15" fmla="*/ 6 h 301"/>
              <a:gd name="T16" fmla="*/ 553 w 716"/>
              <a:gd name="T17" fmla="*/ 3 h 301"/>
              <a:gd name="T18" fmla="*/ 565 w 716"/>
              <a:gd name="T19" fmla="*/ 0 h 301"/>
              <a:gd name="T20" fmla="*/ 570 w 716"/>
              <a:gd name="T21" fmla="*/ 0 h 301"/>
              <a:gd name="T22" fmla="*/ 592 w 716"/>
              <a:gd name="T23" fmla="*/ 3 h 301"/>
              <a:gd name="T24" fmla="*/ 627 w 716"/>
              <a:gd name="T25" fmla="*/ 13 h 301"/>
              <a:gd name="T26" fmla="*/ 661 w 716"/>
              <a:gd name="T27" fmla="*/ 26 h 301"/>
              <a:gd name="T28" fmla="*/ 681 w 716"/>
              <a:gd name="T29" fmla="*/ 36 h 301"/>
              <a:gd name="T30" fmla="*/ 696 w 716"/>
              <a:gd name="T31" fmla="*/ 49 h 301"/>
              <a:gd name="T32" fmla="*/ 707 w 716"/>
              <a:gd name="T33" fmla="*/ 63 h 301"/>
              <a:gd name="T34" fmla="*/ 713 w 716"/>
              <a:gd name="T35" fmla="*/ 79 h 301"/>
              <a:gd name="T36" fmla="*/ 716 w 716"/>
              <a:gd name="T37" fmla="*/ 98 h 301"/>
              <a:gd name="T38" fmla="*/ 713 w 716"/>
              <a:gd name="T39" fmla="*/ 108 h 301"/>
              <a:gd name="T40" fmla="*/ 706 w 716"/>
              <a:gd name="T41" fmla="*/ 118 h 301"/>
              <a:gd name="T42" fmla="*/ 693 w 716"/>
              <a:gd name="T43" fmla="*/ 130 h 301"/>
              <a:gd name="T44" fmla="*/ 676 w 716"/>
              <a:gd name="T45" fmla="*/ 140 h 301"/>
              <a:gd name="T46" fmla="*/ 654 w 716"/>
              <a:gd name="T47" fmla="*/ 153 h 301"/>
              <a:gd name="T48" fmla="*/ 627 w 716"/>
              <a:gd name="T49" fmla="*/ 164 h 301"/>
              <a:gd name="T50" fmla="*/ 593 w 716"/>
              <a:gd name="T51" fmla="*/ 176 h 301"/>
              <a:gd name="T52" fmla="*/ 556 w 716"/>
              <a:gd name="T53" fmla="*/ 189 h 301"/>
              <a:gd name="T54" fmla="*/ 514 w 716"/>
              <a:gd name="T55" fmla="*/ 202 h 301"/>
              <a:gd name="T56" fmla="*/ 467 w 716"/>
              <a:gd name="T57" fmla="*/ 216 h 301"/>
              <a:gd name="T58" fmla="*/ 415 w 716"/>
              <a:gd name="T59" fmla="*/ 229 h 301"/>
              <a:gd name="T60" fmla="*/ 366 w 716"/>
              <a:gd name="T61" fmla="*/ 242 h 301"/>
              <a:gd name="T62" fmla="*/ 321 w 716"/>
              <a:gd name="T63" fmla="*/ 255 h 301"/>
              <a:gd name="T64" fmla="*/ 280 w 716"/>
              <a:gd name="T65" fmla="*/ 265 h 301"/>
              <a:gd name="T66" fmla="*/ 244 w 716"/>
              <a:gd name="T67" fmla="*/ 274 h 301"/>
              <a:gd name="T68" fmla="*/ 212 w 716"/>
              <a:gd name="T69" fmla="*/ 282 h 301"/>
              <a:gd name="T70" fmla="*/ 183 w 716"/>
              <a:gd name="T71" fmla="*/ 288 h 301"/>
              <a:gd name="T72" fmla="*/ 160 w 716"/>
              <a:gd name="T73" fmla="*/ 294 h 301"/>
              <a:gd name="T74" fmla="*/ 140 w 716"/>
              <a:gd name="T75" fmla="*/ 297 h 301"/>
              <a:gd name="T76" fmla="*/ 125 w 716"/>
              <a:gd name="T77" fmla="*/ 299 h 301"/>
              <a:gd name="T78" fmla="*/ 115 w 716"/>
              <a:gd name="T79" fmla="*/ 301 h 301"/>
              <a:gd name="T80" fmla="*/ 102 w 716"/>
              <a:gd name="T81" fmla="*/ 301 h 301"/>
              <a:gd name="T82" fmla="*/ 88 w 716"/>
              <a:gd name="T83" fmla="*/ 297 h 301"/>
              <a:gd name="T84" fmla="*/ 72 w 716"/>
              <a:gd name="T85" fmla="*/ 289 h 301"/>
              <a:gd name="T86" fmla="*/ 56 w 716"/>
              <a:gd name="T87" fmla="*/ 278 h 301"/>
              <a:gd name="T88" fmla="*/ 40 w 716"/>
              <a:gd name="T89" fmla="*/ 265 h 301"/>
              <a:gd name="T90" fmla="*/ 23 w 716"/>
              <a:gd name="T91" fmla="*/ 248 h 301"/>
              <a:gd name="T92" fmla="*/ 10 w 716"/>
              <a:gd name="T93" fmla="*/ 232 h 301"/>
              <a:gd name="T94" fmla="*/ 3 w 716"/>
              <a:gd name="T95" fmla="*/ 217 h 301"/>
              <a:gd name="T96" fmla="*/ 0 w 716"/>
              <a:gd name="T97" fmla="*/ 204 h 301"/>
              <a:gd name="T98" fmla="*/ 2 w 716"/>
              <a:gd name="T99" fmla="*/ 193 h 301"/>
              <a:gd name="T100" fmla="*/ 9 w 716"/>
              <a:gd name="T101" fmla="*/ 183 h 301"/>
              <a:gd name="T102" fmla="*/ 16 w 716"/>
              <a:gd name="T103" fmla="*/ 177 h 301"/>
              <a:gd name="T104" fmla="*/ 28 w 716"/>
              <a:gd name="T105" fmla="*/ 171 h 301"/>
              <a:gd name="T106" fmla="*/ 42 w 716"/>
              <a:gd name="T107" fmla="*/ 164 h 301"/>
              <a:gd name="T108" fmla="*/ 62 w 716"/>
              <a:gd name="T109" fmla="*/ 155 h 301"/>
              <a:gd name="T110" fmla="*/ 85 w 716"/>
              <a:gd name="T111" fmla="*/ 147 h 301"/>
              <a:gd name="T112" fmla="*/ 111 w 716"/>
              <a:gd name="T113" fmla="*/ 137 h 301"/>
              <a:gd name="T114" fmla="*/ 143 w 716"/>
              <a:gd name="T115" fmla="*/ 127 h 301"/>
              <a:gd name="T116" fmla="*/ 177 w 716"/>
              <a:gd name="T117" fmla="*/ 115 h 301"/>
              <a:gd name="T118" fmla="*/ 218 w 716"/>
              <a:gd name="T119" fmla="*/ 102 h 301"/>
              <a:gd name="T120" fmla="*/ 261 w 716"/>
              <a:gd name="T121" fmla="*/ 89 h 301"/>
              <a:gd name="T122" fmla="*/ 291 w 716"/>
              <a:gd name="T123" fmla="*/ 79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6" h="301">
                <a:moveTo>
                  <a:pt x="291" y="79"/>
                </a:moveTo>
                <a:lnTo>
                  <a:pt x="307" y="75"/>
                </a:lnTo>
                <a:lnTo>
                  <a:pt x="323" y="69"/>
                </a:lnTo>
                <a:lnTo>
                  <a:pt x="337" y="65"/>
                </a:lnTo>
                <a:lnTo>
                  <a:pt x="352" y="60"/>
                </a:lnTo>
                <a:lnTo>
                  <a:pt x="366" y="56"/>
                </a:lnTo>
                <a:lnTo>
                  <a:pt x="379" y="52"/>
                </a:lnTo>
                <a:lnTo>
                  <a:pt x="392" y="47"/>
                </a:lnTo>
                <a:lnTo>
                  <a:pt x="405" y="45"/>
                </a:lnTo>
                <a:lnTo>
                  <a:pt x="416" y="40"/>
                </a:lnTo>
                <a:lnTo>
                  <a:pt x="429" y="37"/>
                </a:lnTo>
                <a:lnTo>
                  <a:pt x="439" y="35"/>
                </a:lnTo>
                <a:lnTo>
                  <a:pt x="451" y="30"/>
                </a:lnTo>
                <a:lnTo>
                  <a:pt x="461" y="27"/>
                </a:lnTo>
                <a:lnTo>
                  <a:pt x="471" y="24"/>
                </a:lnTo>
                <a:lnTo>
                  <a:pt x="480" y="22"/>
                </a:lnTo>
                <a:lnTo>
                  <a:pt x="490" y="20"/>
                </a:lnTo>
                <a:lnTo>
                  <a:pt x="497" y="17"/>
                </a:lnTo>
                <a:lnTo>
                  <a:pt x="506" y="14"/>
                </a:lnTo>
                <a:lnTo>
                  <a:pt x="513" y="13"/>
                </a:lnTo>
                <a:lnTo>
                  <a:pt x="520" y="12"/>
                </a:lnTo>
                <a:lnTo>
                  <a:pt x="527" y="9"/>
                </a:lnTo>
                <a:lnTo>
                  <a:pt x="533" y="7"/>
                </a:lnTo>
                <a:lnTo>
                  <a:pt x="539" y="6"/>
                </a:lnTo>
                <a:lnTo>
                  <a:pt x="545" y="4"/>
                </a:lnTo>
                <a:lnTo>
                  <a:pt x="549" y="4"/>
                </a:lnTo>
                <a:lnTo>
                  <a:pt x="553" y="3"/>
                </a:lnTo>
                <a:lnTo>
                  <a:pt x="557" y="1"/>
                </a:lnTo>
                <a:lnTo>
                  <a:pt x="560" y="1"/>
                </a:lnTo>
                <a:lnTo>
                  <a:pt x="565" y="0"/>
                </a:lnTo>
                <a:lnTo>
                  <a:pt x="566" y="0"/>
                </a:lnTo>
                <a:lnTo>
                  <a:pt x="569" y="0"/>
                </a:lnTo>
                <a:lnTo>
                  <a:pt x="570" y="0"/>
                </a:lnTo>
                <a:lnTo>
                  <a:pt x="576" y="0"/>
                </a:lnTo>
                <a:lnTo>
                  <a:pt x="583" y="1"/>
                </a:lnTo>
                <a:lnTo>
                  <a:pt x="592" y="3"/>
                </a:lnTo>
                <a:lnTo>
                  <a:pt x="602" y="6"/>
                </a:lnTo>
                <a:lnTo>
                  <a:pt x="614" y="9"/>
                </a:lnTo>
                <a:lnTo>
                  <a:pt x="627" y="13"/>
                </a:lnTo>
                <a:lnTo>
                  <a:pt x="640" y="17"/>
                </a:lnTo>
                <a:lnTo>
                  <a:pt x="654" y="23"/>
                </a:lnTo>
                <a:lnTo>
                  <a:pt x="661" y="26"/>
                </a:lnTo>
                <a:lnTo>
                  <a:pt x="668" y="29"/>
                </a:lnTo>
                <a:lnTo>
                  <a:pt x="674" y="32"/>
                </a:lnTo>
                <a:lnTo>
                  <a:pt x="681" y="36"/>
                </a:lnTo>
                <a:lnTo>
                  <a:pt x="686" y="40"/>
                </a:lnTo>
                <a:lnTo>
                  <a:pt x="691" y="45"/>
                </a:lnTo>
                <a:lnTo>
                  <a:pt x="696" y="49"/>
                </a:lnTo>
                <a:lnTo>
                  <a:pt x="700" y="53"/>
                </a:lnTo>
                <a:lnTo>
                  <a:pt x="704" y="58"/>
                </a:lnTo>
                <a:lnTo>
                  <a:pt x="707" y="63"/>
                </a:lnTo>
                <a:lnTo>
                  <a:pt x="710" y="68"/>
                </a:lnTo>
                <a:lnTo>
                  <a:pt x="712" y="73"/>
                </a:lnTo>
                <a:lnTo>
                  <a:pt x="713" y="79"/>
                </a:lnTo>
                <a:lnTo>
                  <a:pt x="714" y="85"/>
                </a:lnTo>
                <a:lnTo>
                  <a:pt x="716" y="92"/>
                </a:lnTo>
                <a:lnTo>
                  <a:pt x="716" y="98"/>
                </a:lnTo>
                <a:lnTo>
                  <a:pt x="716" y="101"/>
                </a:lnTo>
                <a:lnTo>
                  <a:pt x="714" y="105"/>
                </a:lnTo>
                <a:lnTo>
                  <a:pt x="713" y="108"/>
                </a:lnTo>
                <a:lnTo>
                  <a:pt x="712" y="111"/>
                </a:lnTo>
                <a:lnTo>
                  <a:pt x="709" y="115"/>
                </a:lnTo>
                <a:lnTo>
                  <a:pt x="706" y="118"/>
                </a:lnTo>
                <a:lnTo>
                  <a:pt x="703" y="122"/>
                </a:lnTo>
                <a:lnTo>
                  <a:pt x="699" y="125"/>
                </a:lnTo>
                <a:lnTo>
                  <a:pt x="693" y="130"/>
                </a:lnTo>
                <a:lnTo>
                  <a:pt x="689" y="132"/>
                </a:lnTo>
                <a:lnTo>
                  <a:pt x="683" y="137"/>
                </a:lnTo>
                <a:lnTo>
                  <a:pt x="676" y="140"/>
                </a:lnTo>
                <a:lnTo>
                  <a:pt x="668" y="144"/>
                </a:lnTo>
                <a:lnTo>
                  <a:pt x="661" y="148"/>
                </a:lnTo>
                <a:lnTo>
                  <a:pt x="654" y="153"/>
                </a:lnTo>
                <a:lnTo>
                  <a:pt x="645" y="155"/>
                </a:lnTo>
                <a:lnTo>
                  <a:pt x="635" y="160"/>
                </a:lnTo>
                <a:lnTo>
                  <a:pt x="627" y="164"/>
                </a:lnTo>
                <a:lnTo>
                  <a:pt x="615" y="168"/>
                </a:lnTo>
                <a:lnTo>
                  <a:pt x="605" y="173"/>
                </a:lnTo>
                <a:lnTo>
                  <a:pt x="593" y="176"/>
                </a:lnTo>
                <a:lnTo>
                  <a:pt x="582" y="180"/>
                </a:lnTo>
                <a:lnTo>
                  <a:pt x="569" y="184"/>
                </a:lnTo>
                <a:lnTo>
                  <a:pt x="556" y="189"/>
                </a:lnTo>
                <a:lnTo>
                  <a:pt x="543" y="193"/>
                </a:lnTo>
                <a:lnTo>
                  <a:pt x="529" y="197"/>
                </a:lnTo>
                <a:lnTo>
                  <a:pt x="514" y="202"/>
                </a:lnTo>
                <a:lnTo>
                  <a:pt x="498" y="206"/>
                </a:lnTo>
                <a:lnTo>
                  <a:pt x="483" y="212"/>
                </a:lnTo>
                <a:lnTo>
                  <a:pt x="467" y="216"/>
                </a:lnTo>
                <a:lnTo>
                  <a:pt x="449" y="220"/>
                </a:lnTo>
                <a:lnTo>
                  <a:pt x="432" y="225"/>
                </a:lnTo>
                <a:lnTo>
                  <a:pt x="415" y="229"/>
                </a:lnTo>
                <a:lnTo>
                  <a:pt x="398" y="233"/>
                </a:lnTo>
                <a:lnTo>
                  <a:pt x="382" y="238"/>
                </a:lnTo>
                <a:lnTo>
                  <a:pt x="366" y="242"/>
                </a:lnTo>
                <a:lnTo>
                  <a:pt x="350" y="246"/>
                </a:lnTo>
                <a:lnTo>
                  <a:pt x="336" y="250"/>
                </a:lnTo>
                <a:lnTo>
                  <a:pt x="321" y="255"/>
                </a:lnTo>
                <a:lnTo>
                  <a:pt x="307" y="258"/>
                </a:lnTo>
                <a:lnTo>
                  <a:pt x="293" y="261"/>
                </a:lnTo>
                <a:lnTo>
                  <a:pt x="280" y="265"/>
                </a:lnTo>
                <a:lnTo>
                  <a:pt x="268" y="268"/>
                </a:lnTo>
                <a:lnTo>
                  <a:pt x="255" y="271"/>
                </a:lnTo>
                <a:lnTo>
                  <a:pt x="244" y="274"/>
                </a:lnTo>
                <a:lnTo>
                  <a:pt x="232" y="276"/>
                </a:lnTo>
                <a:lnTo>
                  <a:pt x="222" y="279"/>
                </a:lnTo>
                <a:lnTo>
                  <a:pt x="212" y="282"/>
                </a:lnTo>
                <a:lnTo>
                  <a:pt x="202" y="284"/>
                </a:lnTo>
                <a:lnTo>
                  <a:pt x="192" y="286"/>
                </a:lnTo>
                <a:lnTo>
                  <a:pt x="183" y="288"/>
                </a:lnTo>
                <a:lnTo>
                  <a:pt x="174" y="289"/>
                </a:lnTo>
                <a:lnTo>
                  <a:pt x="167" y="292"/>
                </a:lnTo>
                <a:lnTo>
                  <a:pt x="160" y="294"/>
                </a:lnTo>
                <a:lnTo>
                  <a:pt x="153" y="295"/>
                </a:lnTo>
                <a:lnTo>
                  <a:pt x="147" y="297"/>
                </a:lnTo>
                <a:lnTo>
                  <a:pt x="140" y="297"/>
                </a:lnTo>
                <a:lnTo>
                  <a:pt x="136" y="298"/>
                </a:lnTo>
                <a:lnTo>
                  <a:pt x="130" y="299"/>
                </a:lnTo>
                <a:lnTo>
                  <a:pt x="125" y="299"/>
                </a:lnTo>
                <a:lnTo>
                  <a:pt x="121" y="301"/>
                </a:lnTo>
                <a:lnTo>
                  <a:pt x="118" y="301"/>
                </a:lnTo>
                <a:lnTo>
                  <a:pt x="115" y="301"/>
                </a:lnTo>
                <a:lnTo>
                  <a:pt x="112" y="301"/>
                </a:lnTo>
                <a:lnTo>
                  <a:pt x="108" y="301"/>
                </a:lnTo>
                <a:lnTo>
                  <a:pt x="102" y="301"/>
                </a:lnTo>
                <a:lnTo>
                  <a:pt x="98" y="299"/>
                </a:lnTo>
                <a:lnTo>
                  <a:pt x="92" y="298"/>
                </a:lnTo>
                <a:lnTo>
                  <a:pt x="88" y="297"/>
                </a:lnTo>
                <a:lnTo>
                  <a:pt x="82" y="294"/>
                </a:lnTo>
                <a:lnTo>
                  <a:pt x="78" y="292"/>
                </a:lnTo>
                <a:lnTo>
                  <a:pt x="72" y="289"/>
                </a:lnTo>
                <a:lnTo>
                  <a:pt x="68" y="286"/>
                </a:lnTo>
                <a:lnTo>
                  <a:pt x="62" y="282"/>
                </a:lnTo>
                <a:lnTo>
                  <a:pt x="56" y="278"/>
                </a:lnTo>
                <a:lnTo>
                  <a:pt x="51" y="274"/>
                </a:lnTo>
                <a:lnTo>
                  <a:pt x="46" y="269"/>
                </a:lnTo>
                <a:lnTo>
                  <a:pt x="40" y="265"/>
                </a:lnTo>
                <a:lnTo>
                  <a:pt x="35" y="259"/>
                </a:lnTo>
                <a:lnTo>
                  <a:pt x="29" y="253"/>
                </a:lnTo>
                <a:lnTo>
                  <a:pt x="23" y="248"/>
                </a:lnTo>
                <a:lnTo>
                  <a:pt x="19" y="242"/>
                </a:lnTo>
                <a:lnTo>
                  <a:pt x="15" y="238"/>
                </a:lnTo>
                <a:lnTo>
                  <a:pt x="10" y="232"/>
                </a:lnTo>
                <a:lnTo>
                  <a:pt x="7" y="227"/>
                </a:lnTo>
                <a:lnTo>
                  <a:pt x="4" y="222"/>
                </a:lnTo>
                <a:lnTo>
                  <a:pt x="3" y="217"/>
                </a:lnTo>
                <a:lnTo>
                  <a:pt x="2" y="213"/>
                </a:lnTo>
                <a:lnTo>
                  <a:pt x="0" y="209"/>
                </a:lnTo>
                <a:lnTo>
                  <a:pt x="0" y="204"/>
                </a:lnTo>
                <a:lnTo>
                  <a:pt x="0" y="200"/>
                </a:lnTo>
                <a:lnTo>
                  <a:pt x="0" y="196"/>
                </a:lnTo>
                <a:lnTo>
                  <a:pt x="2" y="193"/>
                </a:lnTo>
                <a:lnTo>
                  <a:pt x="3" y="189"/>
                </a:lnTo>
                <a:lnTo>
                  <a:pt x="6" y="186"/>
                </a:lnTo>
                <a:lnTo>
                  <a:pt x="9" y="183"/>
                </a:lnTo>
                <a:lnTo>
                  <a:pt x="10" y="181"/>
                </a:lnTo>
                <a:lnTo>
                  <a:pt x="13" y="180"/>
                </a:lnTo>
                <a:lnTo>
                  <a:pt x="16" y="177"/>
                </a:lnTo>
                <a:lnTo>
                  <a:pt x="19" y="176"/>
                </a:lnTo>
                <a:lnTo>
                  <a:pt x="23" y="174"/>
                </a:lnTo>
                <a:lnTo>
                  <a:pt x="28" y="171"/>
                </a:lnTo>
                <a:lnTo>
                  <a:pt x="32" y="168"/>
                </a:lnTo>
                <a:lnTo>
                  <a:pt x="38" y="167"/>
                </a:lnTo>
                <a:lnTo>
                  <a:pt x="42" y="164"/>
                </a:lnTo>
                <a:lnTo>
                  <a:pt x="48" y="161"/>
                </a:lnTo>
                <a:lnTo>
                  <a:pt x="55" y="158"/>
                </a:lnTo>
                <a:lnTo>
                  <a:pt x="62" y="155"/>
                </a:lnTo>
                <a:lnTo>
                  <a:pt x="69" y="153"/>
                </a:lnTo>
                <a:lnTo>
                  <a:pt x="76" y="150"/>
                </a:lnTo>
                <a:lnTo>
                  <a:pt x="85" y="147"/>
                </a:lnTo>
                <a:lnTo>
                  <a:pt x="94" y="144"/>
                </a:lnTo>
                <a:lnTo>
                  <a:pt x="102" y="141"/>
                </a:lnTo>
                <a:lnTo>
                  <a:pt x="111" y="137"/>
                </a:lnTo>
                <a:lnTo>
                  <a:pt x="121" y="134"/>
                </a:lnTo>
                <a:lnTo>
                  <a:pt x="133" y="130"/>
                </a:lnTo>
                <a:lnTo>
                  <a:pt x="143" y="127"/>
                </a:lnTo>
                <a:lnTo>
                  <a:pt x="154" y="122"/>
                </a:lnTo>
                <a:lnTo>
                  <a:pt x="166" y="119"/>
                </a:lnTo>
                <a:lnTo>
                  <a:pt x="177" y="115"/>
                </a:lnTo>
                <a:lnTo>
                  <a:pt x="190" y="111"/>
                </a:lnTo>
                <a:lnTo>
                  <a:pt x="203" y="107"/>
                </a:lnTo>
                <a:lnTo>
                  <a:pt x="218" y="102"/>
                </a:lnTo>
                <a:lnTo>
                  <a:pt x="231" y="98"/>
                </a:lnTo>
                <a:lnTo>
                  <a:pt x="245" y="94"/>
                </a:lnTo>
                <a:lnTo>
                  <a:pt x="261" y="89"/>
                </a:lnTo>
                <a:lnTo>
                  <a:pt x="275" y="83"/>
                </a:lnTo>
                <a:lnTo>
                  <a:pt x="291" y="79"/>
                </a:lnTo>
                <a:lnTo>
                  <a:pt x="291" y="79"/>
                </a:lnTo>
                <a:lnTo>
                  <a:pt x="291" y="7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0" name="Freeform 10"/>
          <p:cNvSpPr/>
          <p:nvPr/>
        </p:nvSpPr>
        <p:spPr bwMode="auto">
          <a:xfrm>
            <a:off x="6507163" y="2270050"/>
            <a:ext cx="395288" cy="153988"/>
          </a:xfrm>
          <a:custGeom>
            <a:avLst/>
            <a:gdLst>
              <a:gd name="T0" fmla="*/ 706 w 747"/>
              <a:gd name="T1" fmla="*/ 30 h 289"/>
              <a:gd name="T2" fmla="*/ 722 w 747"/>
              <a:gd name="T3" fmla="*/ 40 h 289"/>
              <a:gd name="T4" fmla="*/ 733 w 747"/>
              <a:gd name="T5" fmla="*/ 51 h 289"/>
              <a:gd name="T6" fmla="*/ 742 w 747"/>
              <a:gd name="T7" fmla="*/ 63 h 289"/>
              <a:gd name="T8" fmla="*/ 746 w 747"/>
              <a:gd name="T9" fmla="*/ 76 h 289"/>
              <a:gd name="T10" fmla="*/ 747 w 747"/>
              <a:gd name="T11" fmla="*/ 89 h 289"/>
              <a:gd name="T12" fmla="*/ 743 w 747"/>
              <a:gd name="T13" fmla="*/ 96 h 289"/>
              <a:gd name="T14" fmla="*/ 734 w 747"/>
              <a:gd name="T15" fmla="*/ 105 h 289"/>
              <a:gd name="T16" fmla="*/ 722 w 747"/>
              <a:gd name="T17" fmla="*/ 115 h 289"/>
              <a:gd name="T18" fmla="*/ 703 w 747"/>
              <a:gd name="T19" fmla="*/ 125 h 289"/>
              <a:gd name="T20" fmla="*/ 680 w 747"/>
              <a:gd name="T21" fmla="*/ 136 h 289"/>
              <a:gd name="T22" fmla="*/ 652 w 747"/>
              <a:gd name="T23" fmla="*/ 148 h 289"/>
              <a:gd name="T24" fmla="*/ 619 w 747"/>
              <a:gd name="T25" fmla="*/ 161 h 289"/>
              <a:gd name="T26" fmla="*/ 583 w 747"/>
              <a:gd name="T27" fmla="*/ 174 h 289"/>
              <a:gd name="T28" fmla="*/ 541 w 747"/>
              <a:gd name="T29" fmla="*/ 188 h 289"/>
              <a:gd name="T30" fmla="*/ 494 w 747"/>
              <a:gd name="T31" fmla="*/ 203 h 289"/>
              <a:gd name="T32" fmla="*/ 445 w 747"/>
              <a:gd name="T33" fmla="*/ 217 h 289"/>
              <a:gd name="T34" fmla="*/ 399 w 747"/>
              <a:gd name="T35" fmla="*/ 230 h 289"/>
              <a:gd name="T36" fmla="*/ 356 w 747"/>
              <a:gd name="T37" fmla="*/ 243 h 289"/>
              <a:gd name="T38" fmla="*/ 318 w 747"/>
              <a:gd name="T39" fmla="*/ 253 h 289"/>
              <a:gd name="T40" fmla="*/ 282 w 747"/>
              <a:gd name="T41" fmla="*/ 263 h 289"/>
              <a:gd name="T42" fmla="*/ 252 w 747"/>
              <a:gd name="T43" fmla="*/ 270 h 289"/>
              <a:gd name="T44" fmla="*/ 225 w 747"/>
              <a:gd name="T45" fmla="*/ 277 h 289"/>
              <a:gd name="T46" fmla="*/ 200 w 747"/>
              <a:gd name="T47" fmla="*/ 283 h 289"/>
              <a:gd name="T48" fmla="*/ 180 w 747"/>
              <a:gd name="T49" fmla="*/ 286 h 289"/>
              <a:gd name="T50" fmla="*/ 164 w 747"/>
              <a:gd name="T51" fmla="*/ 289 h 289"/>
              <a:gd name="T52" fmla="*/ 153 w 747"/>
              <a:gd name="T53" fmla="*/ 289 h 289"/>
              <a:gd name="T54" fmla="*/ 131 w 747"/>
              <a:gd name="T55" fmla="*/ 287 h 289"/>
              <a:gd name="T56" fmla="*/ 109 w 747"/>
              <a:gd name="T57" fmla="*/ 282 h 289"/>
              <a:gd name="T58" fmla="*/ 88 w 747"/>
              <a:gd name="T59" fmla="*/ 273 h 289"/>
              <a:gd name="T60" fmla="*/ 66 w 747"/>
              <a:gd name="T61" fmla="*/ 262 h 289"/>
              <a:gd name="T62" fmla="*/ 45 w 747"/>
              <a:gd name="T63" fmla="*/ 246 h 289"/>
              <a:gd name="T64" fmla="*/ 24 w 747"/>
              <a:gd name="T65" fmla="*/ 228 h 289"/>
              <a:gd name="T66" fmla="*/ 10 w 747"/>
              <a:gd name="T67" fmla="*/ 213 h 289"/>
              <a:gd name="T68" fmla="*/ 1 w 747"/>
              <a:gd name="T69" fmla="*/ 198 h 289"/>
              <a:gd name="T70" fmla="*/ 0 w 747"/>
              <a:gd name="T71" fmla="*/ 187 h 289"/>
              <a:gd name="T72" fmla="*/ 4 w 747"/>
              <a:gd name="T73" fmla="*/ 177 h 289"/>
              <a:gd name="T74" fmla="*/ 13 w 747"/>
              <a:gd name="T75" fmla="*/ 171 h 289"/>
              <a:gd name="T76" fmla="*/ 23 w 747"/>
              <a:gd name="T77" fmla="*/ 167 h 289"/>
              <a:gd name="T78" fmla="*/ 36 w 747"/>
              <a:gd name="T79" fmla="*/ 161 h 289"/>
              <a:gd name="T80" fmla="*/ 52 w 747"/>
              <a:gd name="T81" fmla="*/ 155 h 289"/>
              <a:gd name="T82" fmla="*/ 73 w 747"/>
              <a:gd name="T83" fmla="*/ 148 h 289"/>
              <a:gd name="T84" fmla="*/ 98 w 747"/>
              <a:gd name="T85" fmla="*/ 139 h 289"/>
              <a:gd name="T86" fmla="*/ 127 w 747"/>
              <a:gd name="T87" fmla="*/ 129 h 289"/>
              <a:gd name="T88" fmla="*/ 158 w 747"/>
              <a:gd name="T89" fmla="*/ 119 h 289"/>
              <a:gd name="T90" fmla="*/ 194 w 747"/>
              <a:gd name="T91" fmla="*/ 107 h 289"/>
              <a:gd name="T92" fmla="*/ 235 w 747"/>
              <a:gd name="T93" fmla="*/ 96 h 289"/>
              <a:gd name="T94" fmla="*/ 278 w 747"/>
              <a:gd name="T95" fmla="*/ 82 h 289"/>
              <a:gd name="T96" fmla="*/ 324 w 747"/>
              <a:gd name="T97" fmla="*/ 67 h 289"/>
              <a:gd name="T98" fmla="*/ 367 w 747"/>
              <a:gd name="T99" fmla="*/ 54 h 289"/>
              <a:gd name="T100" fmla="*/ 406 w 747"/>
              <a:gd name="T101" fmla="*/ 43 h 289"/>
              <a:gd name="T102" fmla="*/ 441 w 747"/>
              <a:gd name="T103" fmla="*/ 33 h 289"/>
              <a:gd name="T104" fmla="*/ 472 w 747"/>
              <a:gd name="T105" fmla="*/ 24 h 289"/>
              <a:gd name="T106" fmla="*/ 501 w 747"/>
              <a:gd name="T107" fmla="*/ 17 h 289"/>
              <a:gd name="T108" fmla="*/ 526 w 747"/>
              <a:gd name="T109" fmla="*/ 11 h 289"/>
              <a:gd name="T110" fmla="*/ 547 w 747"/>
              <a:gd name="T111" fmla="*/ 5 h 289"/>
              <a:gd name="T112" fmla="*/ 566 w 747"/>
              <a:gd name="T113" fmla="*/ 2 h 289"/>
              <a:gd name="T114" fmla="*/ 580 w 747"/>
              <a:gd name="T115" fmla="*/ 0 h 289"/>
              <a:gd name="T116" fmla="*/ 590 w 747"/>
              <a:gd name="T117" fmla="*/ 0 h 289"/>
              <a:gd name="T118" fmla="*/ 628 w 747"/>
              <a:gd name="T119" fmla="*/ 2 h 289"/>
              <a:gd name="T120" fmla="*/ 665 w 747"/>
              <a:gd name="T121" fmla="*/ 14 h 289"/>
              <a:gd name="T122" fmla="*/ 693 w 747"/>
              <a:gd name="T123" fmla="*/ 2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7" h="289">
                <a:moveTo>
                  <a:pt x="693" y="24"/>
                </a:moveTo>
                <a:lnTo>
                  <a:pt x="700" y="27"/>
                </a:lnTo>
                <a:lnTo>
                  <a:pt x="706" y="30"/>
                </a:lnTo>
                <a:lnTo>
                  <a:pt x="711" y="33"/>
                </a:lnTo>
                <a:lnTo>
                  <a:pt x="717" y="35"/>
                </a:lnTo>
                <a:lnTo>
                  <a:pt x="722" y="40"/>
                </a:lnTo>
                <a:lnTo>
                  <a:pt x="726" y="43"/>
                </a:lnTo>
                <a:lnTo>
                  <a:pt x="730" y="47"/>
                </a:lnTo>
                <a:lnTo>
                  <a:pt x="733" y="51"/>
                </a:lnTo>
                <a:lnTo>
                  <a:pt x="737" y="54"/>
                </a:lnTo>
                <a:lnTo>
                  <a:pt x="740" y="59"/>
                </a:lnTo>
                <a:lnTo>
                  <a:pt x="742" y="63"/>
                </a:lnTo>
                <a:lnTo>
                  <a:pt x="745" y="67"/>
                </a:lnTo>
                <a:lnTo>
                  <a:pt x="746" y="71"/>
                </a:lnTo>
                <a:lnTo>
                  <a:pt x="746" y="76"/>
                </a:lnTo>
                <a:lnTo>
                  <a:pt x="747" y="82"/>
                </a:lnTo>
                <a:lnTo>
                  <a:pt x="747" y="86"/>
                </a:lnTo>
                <a:lnTo>
                  <a:pt x="747" y="89"/>
                </a:lnTo>
                <a:lnTo>
                  <a:pt x="746" y="92"/>
                </a:lnTo>
                <a:lnTo>
                  <a:pt x="745" y="93"/>
                </a:lnTo>
                <a:lnTo>
                  <a:pt x="743" y="96"/>
                </a:lnTo>
                <a:lnTo>
                  <a:pt x="740" y="99"/>
                </a:lnTo>
                <a:lnTo>
                  <a:pt x="737" y="102"/>
                </a:lnTo>
                <a:lnTo>
                  <a:pt x="734" y="105"/>
                </a:lnTo>
                <a:lnTo>
                  <a:pt x="730" y="109"/>
                </a:lnTo>
                <a:lnTo>
                  <a:pt x="726" y="112"/>
                </a:lnTo>
                <a:lnTo>
                  <a:pt x="722" y="115"/>
                </a:lnTo>
                <a:lnTo>
                  <a:pt x="716" y="118"/>
                </a:lnTo>
                <a:lnTo>
                  <a:pt x="710" y="122"/>
                </a:lnTo>
                <a:lnTo>
                  <a:pt x="703" y="125"/>
                </a:lnTo>
                <a:lnTo>
                  <a:pt x="696" y="129"/>
                </a:lnTo>
                <a:lnTo>
                  <a:pt x="688" y="132"/>
                </a:lnTo>
                <a:lnTo>
                  <a:pt x="680" y="136"/>
                </a:lnTo>
                <a:lnTo>
                  <a:pt x="671" y="141"/>
                </a:lnTo>
                <a:lnTo>
                  <a:pt x="662" y="143"/>
                </a:lnTo>
                <a:lnTo>
                  <a:pt x="652" y="148"/>
                </a:lnTo>
                <a:lnTo>
                  <a:pt x="642" y="152"/>
                </a:lnTo>
                <a:lnTo>
                  <a:pt x="631" y="156"/>
                </a:lnTo>
                <a:lnTo>
                  <a:pt x="619" y="161"/>
                </a:lnTo>
                <a:lnTo>
                  <a:pt x="608" y="165"/>
                </a:lnTo>
                <a:lnTo>
                  <a:pt x="596" y="169"/>
                </a:lnTo>
                <a:lnTo>
                  <a:pt x="583" y="174"/>
                </a:lnTo>
                <a:lnTo>
                  <a:pt x="569" y="178"/>
                </a:lnTo>
                <a:lnTo>
                  <a:pt x="556" y="182"/>
                </a:lnTo>
                <a:lnTo>
                  <a:pt x="541" y="188"/>
                </a:lnTo>
                <a:lnTo>
                  <a:pt x="526" y="192"/>
                </a:lnTo>
                <a:lnTo>
                  <a:pt x="511" y="197"/>
                </a:lnTo>
                <a:lnTo>
                  <a:pt x="494" y="203"/>
                </a:lnTo>
                <a:lnTo>
                  <a:pt x="478" y="207"/>
                </a:lnTo>
                <a:lnTo>
                  <a:pt x="461" y="213"/>
                </a:lnTo>
                <a:lnTo>
                  <a:pt x="445" y="217"/>
                </a:lnTo>
                <a:lnTo>
                  <a:pt x="429" y="221"/>
                </a:lnTo>
                <a:lnTo>
                  <a:pt x="413" y="226"/>
                </a:lnTo>
                <a:lnTo>
                  <a:pt x="399" y="230"/>
                </a:lnTo>
                <a:lnTo>
                  <a:pt x="385" y="234"/>
                </a:lnTo>
                <a:lnTo>
                  <a:pt x="370" y="238"/>
                </a:lnTo>
                <a:lnTo>
                  <a:pt x="356" y="243"/>
                </a:lnTo>
                <a:lnTo>
                  <a:pt x="343" y="247"/>
                </a:lnTo>
                <a:lnTo>
                  <a:pt x="330" y="250"/>
                </a:lnTo>
                <a:lnTo>
                  <a:pt x="318" y="253"/>
                </a:lnTo>
                <a:lnTo>
                  <a:pt x="305" y="257"/>
                </a:lnTo>
                <a:lnTo>
                  <a:pt x="294" y="260"/>
                </a:lnTo>
                <a:lnTo>
                  <a:pt x="282" y="263"/>
                </a:lnTo>
                <a:lnTo>
                  <a:pt x="272" y="266"/>
                </a:lnTo>
                <a:lnTo>
                  <a:pt x="262" y="269"/>
                </a:lnTo>
                <a:lnTo>
                  <a:pt x="252" y="270"/>
                </a:lnTo>
                <a:lnTo>
                  <a:pt x="242" y="273"/>
                </a:lnTo>
                <a:lnTo>
                  <a:pt x="233" y="276"/>
                </a:lnTo>
                <a:lnTo>
                  <a:pt x="225" y="277"/>
                </a:lnTo>
                <a:lnTo>
                  <a:pt x="216" y="279"/>
                </a:lnTo>
                <a:lnTo>
                  <a:pt x="207" y="280"/>
                </a:lnTo>
                <a:lnTo>
                  <a:pt x="200" y="283"/>
                </a:lnTo>
                <a:lnTo>
                  <a:pt x="193" y="283"/>
                </a:lnTo>
                <a:lnTo>
                  <a:pt x="187" y="285"/>
                </a:lnTo>
                <a:lnTo>
                  <a:pt x="180" y="286"/>
                </a:lnTo>
                <a:lnTo>
                  <a:pt x="174" y="287"/>
                </a:lnTo>
                <a:lnTo>
                  <a:pt x="170" y="287"/>
                </a:lnTo>
                <a:lnTo>
                  <a:pt x="164" y="289"/>
                </a:lnTo>
                <a:lnTo>
                  <a:pt x="160" y="289"/>
                </a:lnTo>
                <a:lnTo>
                  <a:pt x="157" y="289"/>
                </a:lnTo>
                <a:lnTo>
                  <a:pt x="153" y="289"/>
                </a:lnTo>
                <a:lnTo>
                  <a:pt x="145" y="289"/>
                </a:lnTo>
                <a:lnTo>
                  <a:pt x="138" y="289"/>
                </a:lnTo>
                <a:lnTo>
                  <a:pt x="131" y="287"/>
                </a:lnTo>
                <a:lnTo>
                  <a:pt x="124" y="286"/>
                </a:lnTo>
                <a:lnTo>
                  <a:pt x="117" y="285"/>
                </a:lnTo>
                <a:lnTo>
                  <a:pt x="109" y="282"/>
                </a:lnTo>
                <a:lnTo>
                  <a:pt x="102" y="280"/>
                </a:lnTo>
                <a:lnTo>
                  <a:pt x="95" y="277"/>
                </a:lnTo>
                <a:lnTo>
                  <a:pt x="88" y="273"/>
                </a:lnTo>
                <a:lnTo>
                  <a:pt x="81" y="270"/>
                </a:lnTo>
                <a:lnTo>
                  <a:pt x="73" y="266"/>
                </a:lnTo>
                <a:lnTo>
                  <a:pt x="66" y="262"/>
                </a:lnTo>
                <a:lnTo>
                  <a:pt x="59" y="257"/>
                </a:lnTo>
                <a:lnTo>
                  <a:pt x="52" y="251"/>
                </a:lnTo>
                <a:lnTo>
                  <a:pt x="45" y="246"/>
                </a:lnTo>
                <a:lnTo>
                  <a:pt x="37" y="240"/>
                </a:lnTo>
                <a:lnTo>
                  <a:pt x="30" y="234"/>
                </a:lnTo>
                <a:lnTo>
                  <a:pt x="24" y="228"/>
                </a:lnTo>
                <a:lnTo>
                  <a:pt x="19" y="223"/>
                </a:lnTo>
                <a:lnTo>
                  <a:pt x="14" y="217"/>
                </a:lnTo>
                <a:lnTo>
                  <a:pt x="10" y="213"/>
                </a:lnTo>
                <a:lnTo>
                  <a:pt x="7" y="207"/>
                </a:lnTo>
                <a:lnTo>
                  <a:pt x="4" y="203"/>
                </a:lnTo>
                <a:lnTo>
                  <a:pt x="1" y="198"/>
                </a:lnTo>
                <a:lnTo>
                  <a:pt x="0" y="194"/>
                </a:lnTo>
                <a:lnTo>
                  <a:pt x="0" y="190"/>
                </a:lnTo>
                <a:lnTo>
                  <a:pt x="0" y="187"/>
                </a:lnTo>
                <a:lnTo>
                  <a:pt x="1" y="184"/>
                </a:lnTo>
                <a:lnTo>
                  <a:pt x="3" y="179"/>
                </a:lnTo>
                <a:lnTo>
                  <a:pt x="4" y="177"/>
                </a:lnTo>
                <a:lnTo>
                  <a:pt x="7" y="175"/>
                </a:lnTo>
                <a:lnTo>
                  <a:pt x="12" y="172"/>
                </a:lnTo>
                <a:lnTo>
                  <a:pt x="13" y="171"/>
                </a:lnTo>
                <a:lnTo>
                  <a:pt x="16" y="169"/>
                </a:lnTo>
                <a:lnTo>
                  <a:pt x="19" y="168"/>
                </a:lnTo>
                <a:lnTo>
                  <a:pt x="23" y="167"/>
                </a:lnTo>
                <a:lnTo>
                  <a:pt x="26" y="165"/>
                </a:lnTo>
                <a:lnTo>
                  <a:pt x="30" y="164"/>
                </a:lnTo>
                <a:lnTo>
                  <a:pt x="36" y="161"/>
                </a:lnTo>
                <a:lnTo>
                  <a:pt x="40" y="159"/>
                </a:lnTo>
                <a:lnTo>
                  <a:pt x="46" y="156"/>
                </a:lnTo>
                <a:lnTo>
                  <a:pt x="52" y="155"/>
                </a:lnTo>
                <a:lnTo>
                  <a:pt x="59" y="152"/>
                </a:lnTo>
                <a:lnTo>
                  <a:pt x="66" y="149"/>
                </a:lnTo>
                <a:lnTo>
                  <a:pt x="73" y="148"/>
                </a:lnTo>
                <a:lnTo>
                  <a:pt x="81" y="145"/>
                </a:lnTo>
                <a:lnTo>
                  <a:pt x="89" y="142"/>
                </a:lnTo>
                <a:lnTo>
                  <a:pt x="98" y="139"/>
                </a:lnTo>
                <a:lnTo>
                  <a:pt x="107" y="136"/>
                </a:lnTo>
                <a:lnTo>
                  <a:pt x="117" y="132"/>
                </a:lnTo>
                <a:lnTo>
                  <a:pt x="127" y="129"/>
                </a:lnTo>
                <a:lnTo>
                  <a:pt x="137" y="126"/>
                </a:lnTo>
                <a:lnTo>
                  <a:pt x="147" y="123"/>
                </a:lnTo>
                <a:lnTo>
                  <a:pt x="158" y="119"/>
                </a:lnTo>
                <a:lnTo>
                  <a:pt x="170" y="115"/>
                </a:lnTo>
                <a:lnTo>
                  <a:pt x="181" y="112"/>
                </a:lnTo>
                <a:lnTo>
                  <a:pt x="194" y="107"/>
                </a:lnTo>
                <a:lnTo>
                  <a:pt x="207" y="103"/>
                </a:lnTo>
                <a:lnTo>
                  <a:pt x="220" y="99"/>
                </a:lnTo>
                <a:lnTo>
                  <a:pt x="235" y="96"/>
                </a:lnTo>
                <a:lnTo>
                  <a:pt x="249" y="92"/>
                </a:lnTo>
                <a:lnTo>
                  <a:pt x="264" y="86"/>
                </a:lnTo>
                <a:lnTo>
                  <a:pt x="278" y="82"/>
                </a:lnTo>
                <a:lnTo>
                  <a:pt x="294" y="77"/>
                </a:lnTo>
                <a:lnTo>
                  <a:pt x="310" y="73"/>
                </a:lnTo>
                <a:lnTo>
                  <a:pt x="324" y="67"/>
                </a:lnTo>
                <a:lnTo>
                  <a:pt x="338" y="63"/>
                </a:lnTo>
                <a:lnTo>
                  <a:pt x="353" y="59"/>
                </a:lnTo>
                <a:lnTo>
                  <a:pt x="367" y="54"/>
                </a:lnTo>
                <a:lnTo>
                  <a:pt x="380" y="51"/>
                </a:lnTo>
                <a:lnTo>
                  <a:pt x="393" y="47"/>
                </a:lnTo>
                <a:lnTo>
                  <a:pt x="406" y="43"/>
                </a:lnTo>
                <a:lnTo>
                  <a:pt x="418" y="40"/>
                </a:lnTo>
                <a:lnTo>
                  <a:pt x="429" y="37"/>
                </a:lnTo>
                <a:lnTo>
                  <a:pt x="441" y="33"/>
                </a:lnTo>
                <a:lnTo>
                  <a:pt x="452" y="30"/>
                </a:lnTo>
                <a:lnTo>
                  <a:pt x="462" y="27"/>
                </a:lnTo>
                <a:lnTo>
                  <a:pt x="472" y="24"/>
                </a:lnTo>
                <a:lnTo>
                  <a:pt x="482" y="21"/>
                </a:lnTo>
                <a:lnTo>
                  <a:pt x="493" y="20"/>
                </a:lnTo>
                <a:lnTo>
                  <a:pt x="501" y="17"/>
                </a:lnTo>
                <a:lnTo>
                  <a:pt x="510" y="14"/>
                </a:lnTo>
                <a:lnTo>
                  <a:pt x="518" y="12"/>
                </a:lnTo>
                <a:lnTo>
                  <a:pt x="526" y="11"/>
                </a:lnTo>
                <a:lnTo>
                  <a:pt x="534" y="8"/>
                </a:lnTo>
                <a:lnTo>
                  <a:pt x="541" y="7"/>
                </a:lnTo>
                <a:lnTo>
                  <a:pt x="547" y="5"/>
                </a:lnTo>
                <a:lnTo>
                  <a:pt x="554" y="4"/>
                </a:lnTo>
                <a:lnTo>
                  <a:pt x="560" y="4"/>
                </a:lnTo>
                <a:lnTo>
                  <a:pt x="566" y="2"/>
                </a:lnTo>
                <a:lnTo>
                  <a:pt x="570" y="1"/>
                </a:lnTo>
                <a:lnTo>
                  <a:pt x="576" y="1"/>
                </a:lnTo>
                <a:lnTo>
                  <a:pt x="580" y="0"/>
                </a:lnTo>
                <a:lnTo>
                  <a:pt x="583" y="0"/>
                </a:lnTo>
                <a:lnTo>
                  <a:pt x="588" y="0"/>
                </a:lnTo>
                <a:lnTo>
                  <a:pt x="590" y="0"/>
                </a:lnTo>
                <a:lnTo>
                  <a:pt x="602" y="0"/>
                </a:lnTo>
                <a:lnTo>
                  <a:pt x="615" y="1"/>
                </a:lnTo>
                <a:lnTo>
                  <a:pt x="628" y="2"/>
                </a:lnTo>
                <a:lnTo>
                  <a:pt x="639" y="5"/>
                </a:lnTo>
                <a:lnTo>
                  <a:pt x="652" y="10"/>
                </a:lnTo>
                <a:lnTo>
                  <a:pt x="665" y="14"/>
                </a:lnTo>
                <a:lnTo>
                  <a:pt x="680" y="18"/>
                </a:lnTo>
                <a:lnTo>
                  <a:pt x="693" y="24"/>
                </a:lnTo>
                <a:lnTo>
                  <a:pt x="693" y="24"/>
                </a:lnTo>
                <a:lnTo>
                  <a:pt x="693" y="24"/>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1" name="Freeform 11"/>
          <p:cNvSpPr/>
          <p:nvPr/>
        </p:nvSpPr>
        <p:spPr bwMode="auto">
          <a:xfrm>
            <a:off x="6440488" y="2454200"/>
            <a:ext cx="506413" cy="184150"/>
          </a:xfrm>
          <a:custGeom>
            <a:avLst/>
            <a:gdLst>
              <a:gd name="T0" fmla="*/ 141 w 959"/>
              <a:gd name="T1" fmla="*/ 347 h 349"/>
              <a:gd name="T2" fmla="*/ 115 w 959"/>
              <a:gd name="T3" fmla="*/ 340 h 349"/>
              <a:gd name="T4" fmla="*/ 91 w 959"/>
              <a:gd name="T5" fmla="*/ 327 h 349"/>
              <a:gd name="T6" fmla="*/ 67 w 959"/>
              <a:gd name="T7" fmla="*/ 307 h 349"/>
              <a:gd name="T8" fmla="*/ 46 w 959"/>
              <a:gd name="T9" fmla="*/ 281 h 349"/>
              <a:gd name="T10" fmla="*/ 24 w 959"/>
              <a:gd name="T11" fmla="*/ 251 h 349"/>
              <a:gd name="T12" fmla="*/ 10 w 959"/>
              <a:gd name="T13" fmla="*/ 221 h 349"/>
              <a:gd name="T14" fmla="*/ 1 w 959"/>
              <a:gd name="T15" fmla="*/ 196 h 349"/>
              <a:gd name="T16" fmla="*/ 0 w 959"/>
              <a:gd name="T17" fmla="*/ 178 h 349"/>
              <a:gd name="T18" fmla="*/ 4 w 959"/>
              <a:gd name="T19" fmla="*/ 163 h 349"/>
              <a:gd name="T20" fmla="*/ 16 w 959"/>
              <a:gd name="T21" fmla="*/ 153 h 349"/>
              <a:gd name="T22" fmla="*/ 26 w 959"/>
              <a:gd name="T23" fmla="*/ 149 h 349"/>
              <a:gd name="T24" fmla="*/ 40 w 959"/>
              <a:gd name="T25" fmla="*/ 144 h 349"/>
              <a:gd name="T26" fmla="*/ 60 w 959"/>
              <a:gd name="T27" fmla="*/ 139 h 349"/>
              <a:gd name="T28" fmla="*/ 85 w 959"/>
              <a:gd name="T29" fmla="*/ 131 h 349"/>
              <a:gd name="T30" fmla="*/ 114 w 959"/>
              <a:gd name="T31" fmla="*/ 124 h 349"/>
              <a:gd name="T32" fmla="*/ 147 w 959"/>
              <a:gd name="T33" fmla="*/ 116 h 349"/>
              <a:gd name="T34" fmla="*/ 186 w 959"/>
              <a:gd name="T35" fmla="*/ 107 h 349"/>
              <a:gd name="T36" fmla="*/ 227 w 959"/>
              <a:gd name="T37" fmla="*/ 97 h 349"/>
              <a:gd name="T38" fmla="*/ 276 w 959"/>
              <a:gd name="T39" fmla="*/ 87 h 349"/>
              <a:gd name="T40" fmla="*/ 328 w 959"/>
              <a:gd name="T41" fmla="*/ 75 h 349"/>
              <a:gd name="T42" fmla="*/ 384 w 959"/>
              <a:gd name="T43" fmla="*/ 62 h 349"/>
              <a:gd name="T44" fmla="*/ 439 w 959"/>
              <a:gd name="T45" fmla="*/ 51 h 349"/>
              <a:gd name="T46" fmla="*/ 489 w 959"/>
              <a:gd name="T47" fmla="*/ 41 h 349"/>
              <a:gd name="T48" fmla="*/ 537 w 959"/>
              <a:gd name="T49" fmla="*/ 32 h 349"/>
              <a:gd name="T50" fmla="*/ 579 w 959"/>
              <a:gd name="T51" fmla="*/ 24 h 349"/>
              <a:gd name="T52" fmla="*/ 618 w 959"/>
              <a:gd name="T53" fmla="*/ 16 h 349"/>
              <a:gd name="T54" fmla="*/ 652 w 959"/>
              <a:gd name="T55" fmla="*/ 12 h 349"/>
              <a:gd name="T56" fmla="*/ 682 w 959"/>
              <a:gd name="T57" fmla="*/ 6 h 349"/>
              <a:gd name="T58" fmla="*/ 708 w 959"/>
              <a:gd name="T59" fmla="*/ 3 h 349"/>
              <a:gd name="T60" fmla="*/ 731 w 959"/>
              <a:gd name="T61" fmla="*/ 2 h 349"/>
              <a:gd name="T62" fmla="*/ 749 w 959"/>
              <a:gd name="T63" fmla="*/ 0 h 349"/>
              <a:gd name="T64" fmla="*/ 795 w 959"/>
              <a:gd name="T65" fmla="*/ 2 h 349"/>
              <a:gd name="T66" fmla="*/ 848 w 959"/>
              <a:gd name="T67" fmla="*/ 9 h 349"/>
              <a:gd name="T68" fmla="*/ 897 w 959"/>
              <a:gd name="T69" fmla="*/ 24 h 349"/>
              <a:gd name="T70" fmla="*/ 919 w 959"/>
              <a:gd name="T71" fmla="*/ 34 h 349"/>
              <a:gd name="T72" fmla="*/ 934 w 959"/>
              <a:gd name="T73" fmla="*/ 45 h 349"/>
              <a:gd name="T74" fmla="*/ 947 w 959"/>
              <a:gd name="T75" fmla="*/ 58 h 349"/>
              <a:gd name="T76" fmla="*/ 955 w 959"/>
              <a:gd name="T77" fmla="*/ 72 h 349"/>
              <a:gd name="T78" fmla="*/ 959 w 959"/>
              <a:gd name="T79" fmla="*/ 88 h 349"/>
              <a:gd name="T80" fmla="*/ 958 w 959"/>
              <a:gd name="T81" fmla="*/ 100 h 349"/>
              <a:gd name="T82" fmla="*/ 955 w 959"/>
              <a:gd name="T83" fmla="*/ 108 h 349"/>
              <a:gd name="T84" fmla="*/ 946 w 959"/>
              <a:gd name="T85" fmla="*/ 117 h 349"/>
              <a:gd name="T86" fmla="*/ 934 w 959"/>
              <a:gd name="T87" fmla="*/ 124 h 349"/>
              <a:gd name="T88" fmla="*/ 920 w 959"/>
              <a:gd name="T89" fmla="*/ 133 h 349"/>
              <a:gd name="T90" fmla="*/ 901 w 959"/>
              <a:gd name="T91" fmla="*/ 140 h 349"/>
              <a:gd name="T92" fmla="*/ 880 w 959"/>
              <a:gd name="T93" fmla="*/ 149 h 349"/>
              <a:gd name="T94" fmla="*/ 855 w 959"/>
              <a:gd name="T95" fmla="*/ 156 h 349"/>
              <a:gd name="T96" fmla="*/ 825 w 959"/>
              <a:gd name="T97" fmla="*/ 163 h 349"/>
              <a:gd name="T98" fmla="*/ 793 w 959"/>
              <a:gd name="T99" fmla="*/ 170 h 349"/>
              <a:gd name="T100" fmla="*/ 757 w 959"/>
              <a:gd name="T101" fmla="*/ 178 h 349"/>
              <a:gd name="T102" fmla="*/ 612 w 959"/>
              <a:gd name="T103" fmla="*/ 211 h 349"/>
              <a:gd name="T104" fmla="*/ 477 w 959"/>
              <a:gd name="T105" fmla="*/ 251 h 349"/>
              <a:gd name="T106" fmla="*/ 373 w 959"/>
              <a:gd name="T107" fmla="*/ 291 h 349"/>
              <a:gd name="T108" fmla="*/ 317 w 959"/>
              <a:gd name="T109" fmla="*/ 311 h 349"/>
              <a:gd name="T110" fmla="*/ 268 w 959"/>
              <a:gd name="T111" fmla="*/ 329 h 349"/>
              <a:gd name="T112" fmla="*/ 224 w 959"/>
              <a:gd name="T113" fmla="*/ 340 h 349"/>
              <a:gd name="T114" fmla="*/ 188 w 959"/>
              <a:gd name="T115" fmla="*/ 346 h 349"/>
              <a:gd name="T116" fmla="*/ 158 w 959"/>
              <a:gd name="T117" fmla="*/ 34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59" h="349">
                <a:moveTo>
                  <a:pt x="158" y="349"/>
                </a:moveTo>
                <a:lnTo>
                  <a:pt x="150" y="349"/>
                </a:lnTo>
                <a:lnTo>
                  <a:pt x="141" y="347"/>
                </a:lnTo>
                <a:lnTo>
                  <a:pt x="132" y="346"/>
                </a:lnTo>
                <a:lnTo>
                  <a:pt x="124" y="343"/>
                </a:lnTo>
                <a:lnTo>
                  <a:pt x="115" y="340"/>
                </a:lnTo>
                <a:lnTo>
                  <a:pt x="106" y="337"/>
                </a:lnTo>
                <a:lnTo>
                  <a:pt x="99" y="332"/>
                </a:lnTo>
                <a:lnTo>
                  <a:pt x="91" y="327"/>
                </a:lnTo>
                <a:lnTo>
                  <a:pt x="83" y="322"/>
                </a:lnTo>
                <a:lnTo>
                  <a:pt x="75" y="314"/>
                </a:lnTo>
                <a:lnTo>
                  <a:pt x="67" y="307"/>
                </a:lnTo>
                <a:lnTo>
                  <a:pt x="60" y="300"/>
                </a:lnTo>
                <a:lnTo>
                  <a:pt x="53" y="291"/>
                </a:lnTo>
                <a:lnTo>
                  <a:pt x="46" y="281"/>
                </a:lnTo>
                <a:lnTo>
                  <a:pt x="39" y="271"/>
                </a:lnTo>
                <a:lnTo>
                  <a:pt x="31" y="261"/>
                </a:lnTo>
                <a:lnTo>
                  <a:pt x="24" y="251"/>
                </a:lnTo>
                <a:lnTo>
                  <a:pt x="19" y="239"/>
                </a:lnTo>
                <a:lnTo>
                  <a:pt x="14" y="231"/>
                </a:lnTo>
                <a:lnTo>
                  <a:pt x="10" y="221"/>
                </a:lnTo>
                <a:lnTo>
                  <a:pt x="6" y="212"/>
                </a:lnTo>
                <a:lnTo>
                  <a:pt x="3" y="205"/>
                </a:lnTo>
                <a:lnTo>
                  <a:pt x="1" y="196"/>
                </a:lnTo>
                <a:lnTo>
                  <a:pt x="0" y="191"/>
                </a:lnTo>
                <a:lnTo>
                  <a:pt x="0" y="183"/>
                </a:lnTo>
                <a:lnTo>
                  <a:pt x="0" y="178"/>
                </a:lnTo>
                <a:lnTo>
                  <a:pt x="0" y="172"/>
                </a:lnTo>
                <a:lnTo>
                  <a:pt x="1" y="167"/>
                </a:lnTo>
                <a:lnTo>
                  <a:pt x="4" y="163"/>
                </a:lnTo>
                <a:lnTo>
                  <a:pt x="7" y="159"/>
                </a:lnTo>
                <a:lnTo>
                  <a:pt x="11" y="156"/>
                </a:lnTo>
                <a:lnTo>
                  <a:pt x="16" y="153"/>
                </a:lnTo>
                <a:lnTo>
                  <a:pt x="19" y="152"/>
                </a:lnTo>
                <a:lnTo>
                  <a:pt x="21" y="150"/>
                </a:lnTo>
                <a:lnTo>
                  <a:pt x="26" y="149"/>
                </a:lnTo>
                <a:lnTo>
                  <a:pt x="30" y="147"/>
                </a:lnTo>
                <a:lnTo>
                  <a:pt x="34" y="146"/>
                </a:lnTo>
                <a:lnTo>
                  <a:pt x="40" y="144"/>
                </a:lnTo>
                <a:lnTo>
                  <a:pt x="46" y="143"/>
                </a:lnTo>
                <a:lnTo>
                  <a:pt x="53" y="140"/>
                </a:lnTo>
                <a:lnTo>
                  <a:pt x="60" y="139"/>
                </a:lnTo>
                <a:lnTo>
                  <a:pt x="67" y="136"/>
                </a:lnTo>
                <a:lnTo>
                  <a:pt x="76" y="134"/>
                </a:lnTo>
                <a:lnTo>
                  <a:pt x="85" y="131"/>
                </a:lnTo>
                <a:lnTo>
                  <a:pt x="93" y="130"/>
                </a:lnTo>
                <a:lnTo>
                  <a:pt x="104" y="127"/>
                </a:lnTo>
                <a:lnTo>
                  <a:pt x="114" y="124"/>
                </a:lnTo>
                <a:lnTo>
                  <a:pt x="124" y="121"/>
                </a:lnTo>
                <a:lnTo>
                  <a:pt x="135" y="119"/>
                </a:lnTo>
                <a:lnTo>
                  <a:pt x="147" y="116"/>
                </a:lnTo>
                <a:lnTo>
                  <a:pt x="158" y="113"/>
                </a:lnTo>
                <a:lnTo>
                  <a:pt x="171" y="110"/>
                </a:lnTo>
                <a:lnTo>
                  <a:pt x="186" y="107"/>
                </a:lnTo>
                <a:lnTo>
                  <a:pt x="199" y="104"/>
                </a:lnTo>
                <a:lnTo>
                  <a:pt x="213" y="101"/>
                </a:lnTo>
                <a:lnTo>
                  <a:pt x="227" y="97"/>
                </a:lnTo>
                <a:lnTo>
                  <a:pt x="243" y="94"/>
                </a:lnTo>
                <a:lnTo>
                  <a:pt x="259" y="90"/>
                </a:lnTo>
                <a:lnTo>
                  <a:pt x="276" y="87"/>
                </a:lnTo>
                <a:lnTo>
                  <a:pt x="292" y="83"/>
                </a:lnTo>
                <a:lnTo>
                  <a:pt x="309" y="78"/>
                </a:lnTo>
                <a:lnTo>
                  <a:pt x="328" y="75"/>
                </a:lnTo>
                <a:lnTo>
                  <a:pt x="347" y="71"/>
                </a:lnTo>
                <a:lnTo>
                  <a:pt x="366" y="67"/>
                </a:lnTo>
                <a:lnTo>
                  <a:pt x="384" y="62"/>
                </a:lnTo>
                <a:lnTo>
                  <a:pt x="403" y="58"/>
                </a:lnTo>
                <a:lnTo>
                  <a:pt x="422" y="55"/>
                </a:lnTo>
                <a:lnTo>
                  <a:pt x="439" y="51"/>
                </a:lnTo>
                <a:lnTo>
                  <a:pt x="456" y="48"/>
                </a:lnTo>
                <a:lnTo>
                  <a:pt x="474" y="44"/>
                </a:lnTo>
                <a:lnTo>
                  <a:pt x="489" y="41"/>
                </a:lnTo>
                <a:lnTo>
                  <a:pt x="505" y="38"/>
                </a:lnTo>
                <a:lnTo>
                  <a:pt x="521" y="35"/>
                </a:lnTo>
                <a:lnTo>
                  <a:pt x="537" y="32"/>
                </a:lnTo>
                <a:lnTo>
                  <a:pt x="551" y="29"/>
                </a:lnTo>
                <a:lnTo>
                  <a:pt x="566" y="26"/>
                </a:lnTo>
                <a:lnTo>
                  <a:pt x="579" y="24"/>
                </a:lnTo>
                <a:lnTo>
                  <a:pt x="592" y="21"/>
                </a:lnTo>
                <a:lnTo>
                  <a:pt x="605" y="19"/>
                </a:lnTo>
                <a:lnTo>
                  <a:pt x="618" y="16"/>
                </a:lnTo>
                <a:lnTo>
                  <a:pt x="629" y="15"/>
                </a:lnTo>
                <a:lnTo>
                  <a:pt x="641" y="13"/>
                </a:lnTo>
                <a:lnTo>
                  <a:pt x="652" y="12"/>
                </a:lnTo>
                <a:lnTo>
                  <a:pt x="662" y="9"/>
                </a:lnTo>
                <a:lnTo>
                  <a:pt x="672" y="8"/>
                </a:lnTo>
                <a:lnTo>
                  <a:pt x="682" y="6"/>
                </a:lnTo>
                <a:lnTo>
                  <a:pt x="691" y="6"/>
                </a:lnTo>
                <a:lnTo>
                  <a:pt x="700" y="5"/>
                </a:lnTo>
                <a:lnTo>
                  <a:pt x="708" y="3"/>
                </a:lnTo>
                <a:lnTo>
                  <a:pt x="717" y="3"/>
                </a:lnTo>
                <a:lnTo>
                  <a:pt x="724" y="2"/>
                </a:lnTo>
                <a:lnTo>
                  <a:pt x="731" y="2"/>
                </a:lnTo>
                <a:lnTo>
                  <a:pt x="737" y="0"/>
                </a:lnTo>
                <a:lnTo>
                  <a:pt x="743" y="0"/>
                </a:lnTo>
                <a:lnTo>
                  <a:pt x="749" y="0"/>
                </a:lnTo>
                <a:lnTo>
                  <a:pt x="754" y="0"/>
                </a:lnTo>
                <a:lnTo>
                  <a:pt x="775" y="0"/>
                </a:lnTo>
                <a:lnTo>
                  <a:pt x="795" y="2"/>
                </a:lnTo>
                <a:lnTo>
                  <a:pt x="814" y="3"/>
                </a:lnTo>
                <a:lnTo>
                  <a:pt x="831" y="6"/>
                </a:lnTo>
                <a:lnTo>
                  <a:pt x="848" y="9"/>
                </a:lnTo>
                <a:lnTo>
                  <a:pt x="865" y="13"/>
                </a:lnTo>
                <a:lnTo>
                  <a:pt x="881" y="18"/>
                </a:lnTo>
                <a:lnTo>
                  <a:pt x="897" y="24"/>
                </a:lnTo>
                <a:lnTo>
                  <a:pt x="904" y="26"/>
                </a:lnTo>
                <a:lnTo>
                  <a:pt x="911" y="29"/>
                </a:lnTo>
                <a:lnTo>
                  <a:pt x="919" y="34"/>
                </a:lnTo>
                <a:lnTo>
                  <a:pt x="924" y="36"/>
                </a:lnTo>
                <a:lnTo>
                  <a:pt x="930" y="41"/>
                </a:lnTo>
                <a:lnTo>
                  <a:pt x="934" y="45"/>
                </a:lnTo>
                <a:lnTo>
                  <a:pt x="940" y="48"/>
                </a:lnTo>
                <a:lnTo>
                  <a:pt x="943" y="52"/>
                </a:lnTo>
                <a:lnTo>
                  <a:pt x="947" y="58"/>
                </a:lnTo>
                <a:lnTo>
                  <a:pt x="950" y="62"/>
                </a:lnTo>
                <a:lnTo>
                  <a:pt x="953" y="67"/>
                </a:lnTo>
                <a:lnTo>
                  <a:pt x="955" y="72"/>
                </a:lnTo>
                <a:lnTo>
                  <a:pt x="958" y="77"/>
                </a:lnTo>
                <a:lnTo>
                  <a:pt x="958" y="83"/>
                </a:lnTo>
                <a:lnTo>
                  <a:pt x="959" y="88"/>
                </a:lnTo>
                <a:lnTo>
                  <a:pt x="959" y="94"/>
                </a:lnTo>
                <a:lnTo>
                  <a:pt x="959" y="97"/>
                </a:lnTo>
                <a:lnTo>
                  <a:pt x="958" y="100"/>
                </a:lnTo>
                <a:lnTo>
                  <a:pt x="958" y="103"/>
                </a:lnTo>
                <a:lnTo>
                  <a:pt x="956" y="106"/>
                </a:lnTo>
                <a:lnTo>
                  <a:pt x="955" y="108"/>
                </a:lnTo>
                <a:lnTo>
                  <a:pt x="952" y="111"/>
                </a:lnTo>
                <a:lnTo>
                  <a:pt x="949" y="114"/>
                </a:lnTo>
                <a:lnTo>
                  <a:pt x="946" y="117"/>
                </a:lnTo>
                <a:lnTo>
                  <a:pt x="943" y="119"/>
                </a:lnTo>
                <a:lnTo>
                  <a:pt x="939" y="121"/>
                </a:lnTo>
                <a:lnTo>
                  <a:pt x="934" y="124"/>
                </a:lnTo>
                <a:lnTo>
                  <a:pt x="930" y="127"/>
                </a:lnTo>
                <a:lnTo>
                  <a:pt x="926" y="130"/>
                </a:lnTo>
                <a:lnTo>
                  <a:pt x="920" y="133"/>
                </a:lnTo>
                <a:lnTo>
                  <a:pt x="914" y="136"/>
                </a:lnTo>
                <a:lnTo>
                  <a:pt x="909" y="139"/>
                </a:lnTo>
                <a:lnTo>
                  <a:pt x="901" y="140"/>
                </a:lnTo>
                <a:lnTo>
                  <a:pt x="896" y="143"/>
                </a:lnTo>
                <a:lnTo>
                  <a:pt x="888" y="146"/>
                </a:lnTo>
                <a:lnTo>
                  <a:pt x="880" y="149"/>
                </a:lnTo>
                <a:lnTo>
                  <a:pt x="873" y="152"/>
                </a:lnTo>
                <a:lnTo>
                  <a:pt x="864" y="153"/>
                </a:lnTo>
                <a:lnTo>
                  <a:pt x="855" y="156"/>
                </a:lnTo>
                <a:lnTo>
                  <a:pt x="845" y="159"/>
                </a:lnTo>
                <a:lnTo>
                  <a:pt x="835" y="160"/>
                </a:lnTo>
                <a:lnTo>
                  <a:pt x="825" y="163"/>
                </a:lnTo>
                <a:lnTo>
                  <a:pt x="815" y="166"/>
                </a:lnTo>
                <a:lnTo>
                  <a:pt x="805" y="169"/>
                </a:lnTo>
                <a:lnTo>
                  <a:pt x="793" y="170"/>
                </a:lnTo>
                <a:lnTo>
                  <a:pt x="782" y="173"/>
                </a:lnTo>
                <a:lnTo>
                  <a:pt x="770" y="175"/>
                </a:lnTo>
                <a:lnTo>
                  <a:pt x="757" y="178"/>
                </a:lnTo>
                <a:lnTo>
                  <a:pt x="708" y="188"/>
                </a:lnTo>
                <a:lnTo>
                  <a:pt x="659" y="199"/>
                </a:lnTo>
                <a:lnTo>
                  <a:pt x="612" y="211"/>
                </a:lnTo>
                <a:lnTo>
                  <a:pt x="566" y="224"/>
                </a:lnTo>
                <a:lnTo>
                  <a:pt x="521" y="237"/>
                </a:lnTo>
                <a:lnTo>
                  <a:pt x="477" y="251"/>
                </a:lnTo>
                <a:lnTo>
                  <a:pt x="435" y="267"/>
                </a:lnTo>
                <a:lnTo>
                  <a:pt x="393" y="283"/>
                </a:lnTo>
                <a:lnTo>
                  <a:pt x="373" y="291"/>
                </a:lnTo>
                <a:lnTo>
                  <a:pt x="354" y="298"/>
                </a:lnTo>
                <a:lnTo>
                  <a:pt x="335" y="306"/>
                </a:lnTo>
                <a:lnTo>
                  <a:pt x="317" y="311"/>
                </a:lnTo>
                <a:lnTo>
                  <a:pt x="299" y="317"/>
                </a:lnTo>
                <a:lnTo>
                  <a:pt x="284" y="323"/>
                </a:lnTo>
                <a:lnTo>
                  <a:pt x="268" y="329"/>
                </a:lnTo>
                <a:lnTo>
                  <a:pt x="252" y="333"/>
                </a:lnTo>
                <a:lnTo>
                  <a:pt x="237" y="336"/>
                </a:lnTo>
                <a:lnTo>
                  <a:pt x="224" y="340"/>
                </a:lnTo>
                <a:lnTo>
                  <a:pt x="212" y="343"/>
                </a:lnTo>
                <a:lnTo>
                  <a:pt x="200" y="345"/>
                </a:lnTo>
                <a:lnTo>
                  <a:pt x="188" y="346"/>
                </a:lnTo>
                <a:lnTo>
                  <a:pt x="177" y="347"/>
                </a:lnTo>
                <a:lnTo>
                  <a:pt x="167" y="349"/>
                </a:lnTo>
                <a:lnTo>
                  <a:pt x="158" y="349"/>
                </a:lnTo>
                <a:lnTo>
                  <a:pt x="158" y="349"/>
                </a:lnTo>
                <a:lnTo>
                  <a:pt x="158" y="34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2" name="Freeform 12"/>
          <p:cNvSpPr/>
          <p:nvPr/>
        </p:nvSpPr>
        <p:spPr bwMode="auto">
          <a:xfrm>
            <a:off x="6345238" y="1746175"/>
            <a:ext cx="461963" cy="1320801"/>
          </a:xfrm>
          <a:custGeom>
            <a:avLst/>
            <a:gdLst>
              <a:gd name="T0" fmla="*/ 615 w 875"/>
              <a:gd name="T1" fmla="*/ 215 h 2496"/>
              <a:gd name="T2" fmla="*/ 600 w 875"/>
              <a:gd name="T3" fmla="*/ 168 h 2496"/>
              <a:gd name="T4" fmla="*/ 579 w 875"/>
              <a:gd name="T5" fmla="*/ 138 h 2496"/>
              <a:gd name="T6" fmla="*/ 554 w 875"/>
              <a:gd name="T7" fmla="*/ 119 h 2496"/>
              <a:gd name="T8" fmla="*/ 541 w 875"/>
              <a:gd name="T9" fmla="*/ 98 h 2496"/>
              <a:gd name="T10" fmla="*/ 538 w 875"/>
              <a:gd name="T11" fmla="*/ 71 h 2496"/>
              <a:gd name="T12" fmla="*/ 547 w 875"/>
              <a:gd name="T13" fmla="*/ 40 h 2496"/>
              <a:gd name="T14" fmla="*/ 566 w 875"/>
              <a:gd name="T15" fmla="*/ 16 h 2496"/>
              <a:gd name="T16" fmla="*/ 593 w 875"/>
              <a:gd name="T17" fmla="*/ 3 h 2496"/>
              <a:gd name="T18" fmla="*/ 631 w 875"/>
              <a:gd name="T19" fmla="*/ 0 h 2496"/>
              <a:gd name="T20" fmla="*/ 674 w 875"/>
              <a:gd name="T21" fmla="*/ 7 h 2496"/>
              <a:gd name="T22" fmla="*/ 724 w 875"/>
              <a:gd name="T23" fmla="*/ 26 h 2496"/>
              <a:gd name="T24" fmla="*/ 780 w 875"/>
              <a:gd name="T25" fmla="*/ 55 h 2496"/>
              <a:gd name="T26" fmla="*/ 831 w 875"/>
              <a:gd name="T27" fmla="*/ 88 h 2496"/>
              <a:gd name="T28" fmla="*/ 862 w 875"/>
              <a:gd name="T29" fmla="*/ 122 h 2496"/>
              <a:gd name="T30" fmla="*/ 875 w 875"/>
              <a:gd name="T31" fmla="*/ 155 h 2496"/>
              <a:gd name="T32" fmla="*/ 875 w 875"/>
              <a:gd name="T33" fmla="*/ 179 h 2496"/>
              <a:gd name="T34" fmla="*/ 874 w 875"/>
              <a:gd name="T35" fmla="*/ 213 h 2496"/>
              <a:gd name="T36" fmla="*/ 873 w 875"/>
              <a:gd name="T37" fmla="*/ 259 h 2496"/>
              <a:gd name="T38" fmla="*/ 870 w 875"/>
              <a:gd name="T39" fmla="*/ 320 h 2496"/>
              <a:gd name="T40" fmla="*/ 865 w 875"/>
              <a:gd name="T41" fmla="*/ 393 h 2496"/>
              <a:gd name="T42" fmla="*/ 861 w 875"/>
              <a:gd name="T43" fmla="*/ 479 h 2496"/>
              <a:gd name="T44" fmla="*/ 847 w 875"/>
              <a:gd name="T45" fmla="*/ 701 h 2496"/>
              <a:gd name="T46" fmla="*/ 793 w 875"/>
              <a:gd name="T47" fmla="*/ 1136 h 2496"/>
              <a:gd name="T48" fmla="*/ 747 w 875"/>
              <a:gd name="T49" fmla="*/ 1401 h 2496"/>
              <a:gd name="T50" fmla="*/ 700 w 875"/>
              <a:gd name="T51" fmla="*/ 1597 h 2496"/>
              <a:gd name="T52" fmla="*/ 646 w 875"/>
              <a:gd name="T53" fmla="*/ 1767 h 2496"/>
              <a:gd name="T54" fmla="*/ 583 w 875"/>
              <a:gd name="T55" fmla="*/ 1916 h 2496"/>
              <a:gd name="T56" fmla="*/ 505 w 875"/>
              <a:gd name="T57" fmla="*/ 2057 h 2496"/>
              <a:gd name="T58" fmla="*/ 412 w 875"/>
              <a:gd name="T59" fmla="*/ 2191 h 2496"/>
              <a:gd name="T60" fmla="*/ 304 w 875"/>
              <a:gd name="T61" fmla="*/ 2316 h 2496"/>
              <a:gd name="T62" fmla="*/ 210 w 875"/>
              <a:gd name="T63" fmla="*/ 2410 h 2496"/>
              <a:gd name="T64" fmla="*/ 132 w 875"/>
              <a:gd name="T65" fmla="*/ 2469 h 2496"/>
              <a:gd name="T66" fmla="*/ 96 w 875"/>
              <a:gd name="T67" fmla="*/ 2488 h 2496"/>
              <a:gd name="T68" fmla="*/ 56 w 875"/>
              <a:gd name="T69" fmla="*/ 2496 h 2496"/>
              <a:gd name="T70" fmla="*/ 21 w 875"/>
              <a:gd name="T71" fmla="*/ 2494 h 2496"/>
              <a:gd name="T72" fmla="*/ 3 w 875"/>
              <a:gd name="T73" fmla="*/ 2479 h 2496"/>
              <a:gd name="T74" fmla="*/ 1 w 875"/>
              <a:gd name="T75" fmla="*/ 2452 h 2496"/>
              <a:gd name="T76" fmla="*/ 21 w 875"/>
              <a:gd name="T77" fmla="*/ 2413 h 2496"/>
              <a:gd name="T78" fmla="*/ 62 w 875"/>
              <a:gd name="T79" fmla="*/ 2363 h 2496"/>
              <a:gd name="T80" fmla="*/ 118 w 875"/>
              <a:gd name="T81" fmla="*/ 2306 h 2496"/>
              <a:gd name="T82" fmla="*/ 154 w 875"/>
              <a:gd name="T83" fmla="*/ 2268 h 2496"/>
              <a:gd name="T84" fmla="*/ 193 w 875"/>
              <a:gd name="T85" fmla="*/ 2220 h 2496"/>
              <a:gd name="T86" fmla="*/ 233 w 875"/>
              <a:gd name="T87" fmla="*/ 2161 h 2496"/>
              <a:gd name="T88" fmla="*/ 276 w 875"/>
              <a:gd name="T89" fmla="*/ 2093 h 2496"/>
              <a:gd name="T90" fmla="*/ 322 w 875"/>
              <a:gd name="T91" fmla="*/ 2016 h 2496"/>
              <a:gd name="T92" fmla="*/ 370 w 875"/>
              <a:gd name="T93" fmla="*/ 1929 h 2496"/>
              <a:gd name="T94" fmla="*/ 452 w 875"/>
              <a:gd name="T95" fmla="*/ 1752 h 2496"/>
              <a:gd name="T96" fmla="*/ 523 w 875"/>
              <a:gd name="T97" fmla="*/ 1532 h 2496"/>
              <a:gd name="T98" fmla="*/ 573 w 875"/>
              <a:gd name="T99" fmla="*/ 1287 h 2496"/>
              <a:gd name="T100" fmla="*/ 595 w 875"/>
              <a:gd name="T101" fmla="*/ 1104 h 2496"/>
              <a:gd name="T102" fmla="*/ 606 w 875"/>
              <a:gd name="T103" fmla="*/ 983 h 2496"/>
              <a:gd name="T104" fmla="*/ 616 w 875"/>
              <a:gd name="T105" fmla="*/ 874 h 2496"/>
              <a:gd name="T106" fmla="*/ 625 w 875"/>
              <a:gd name="T107" fmla="*/ 776 h 2496"/>
              <a:gd name="T108" fmla="*/ 629 w 875"/>
              <a:gd name="T109" fmla="*/ 690 h 2496"/>
              <a:gd name="T110" fmla="*/ 633 w 875"/>
              <a:gd name="T111" fmla="*/ 613 h 2496"/>
              <a:gd name="T112" fmla="*/ 633 w 875"/>
              <a:gd name="T113" fmla="*/ 537 h 2496"/>
              <a:gd name="T114" fmla="*/ 632 w 875"/>
              <a:gd name="T115" fmla="*/ 429 h 2496"/>
              <a:gd name="T116" fmla="*/ 628 w 875"/>
              <a:gd name="T117" fmla="*/ 337 h 2496"/>
              <a:gd name="T118" fmla="*/ 622 w 875"/>
              <a:gd name="T119" fmla="*/ 262 h 2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75" h="2496">
                <a:moveTo>
                  <a:pt x="622" y="262"/>
                </a:moveTo>
                <a:lnTo>
                  <a:pt x="621" y="249"/>
                </a:lnTo>
                <a:lnTo>
                  <a:pt x="619" y="238"/>
                </a:lnTo>
                <a:lnTo>
                  <a:pt x="616" y="225"/>
                </a:lnTo>
                <a:lnTo>
                  <a:pt x="615" y="215"/>
                </a:lnTo>
                <a:lnTo>
                  <a:pt x="612" y="204"/>
                </a:lnTo>
                <a:lnTo>
                  <a:pt x="609" y="194"/>
                </a:lnTo>
                <a:lnTo>
                  <a:pt x="606" y="184"/>
                </a:lnTo>
                <a:lnTo>
                  <a:pt x="603" y="177"/>
                </a:lnTo>
                <a:lnTo>
                  <a:pt x="600" y="168"/>
                </a:lnTo>
                <a:lnTo>
                  <a:pt x="596" y="161"/>
                </a:lnTo>
                <a:lnTo>
                  <a:pt x="592" y="154"/>
                </a:lnTo>
                <a:lnTo>
                  <a:pt x="589" y="148"/>
                </a:lnTo>
                <a:lnTo>
                  <a:pt x="583" y="143"/>
                </a:lnTo>
                <a:lnTo>
                  <a:pt x="579" y="138"/>
                </a:lnTo>
                <a:lnTo>
                  <a:pt x="574" y="134"/>
                </a:lnTo>
                <a:lnTo>
                  <a:pt x="569" y="130"/>
                </a:lnTo>
                <a:lnTo>
                  <a:pt x="563" y="127"/>
                </a:lnTo>
                <a:lnTo>
                  <a:pt x="559" y="122"/>
                </a:lnTo>
                <a:lnTo>
                  <a:pt x="554" y="119"/>
                </a:lnTo>
                <a:lnTo>
                  <a:pt x="551" y="115"/>
                </a:lnTo>
                <a:lnTo>
                  <a:pt x="547" y="111"/>
                </a:lnTo>
                <a:lnTo>
                  <a:pt x="544" y="107"/>
                </a:lnTo>
                <a:lnTo>
                  <a:pt x="543" y="102"/>
                </a:lnTo>
                <a:lnTo>
                  <a:pt x="541" y="98"/>
                </a:lnTo>
                <a:lnTo>
                  <a:pt x="540" y="92"/>
                </a:lnTo>
                <a:lnTo>
                  <a:pt x="538" y="86"/>
                </a:lnTo>
                <a:lnTo>
                  <a:pt x="538" y="82"/>
                </a:lnTo>
                <a:lnTo>
                  <a:pt x="538" y="76"/>
                </a:lnTo>
                <a:lnTo>
                  <a:pt x="538" y="71"/>
                </a:lnTo>
                <a:lnTo>
                  <a:pt x="540" y="65"/>
                </a:lnTo>
                <a:lnTo>
                  <a:pt x="541" y="58"/>
                </a:lnTo>
                <a:lnTo>
                  <a:pt x="543" y="52"/>
                </a:lnTo>
                <a:lnTo>
                  <a:pt x="546" y="46"/>
                </a:lnTo>
                <a:lnTo>
                  <a:pt x="547" y="40"/>
                </a:lnTo>
                <a:lnTo>
                  <a:pt x="551" y="35"/>
                </a:lnTo>
                <a:lnTo>
                  <a:pt x="554" y="29"/>
                </a:lnTo>
                <a:lnTo>
                  <a:pt x="557" y="24"/>
                </a:lnTo>
                <a:lnTo>
                  <a:pt x="561" y="20"/>
                </a:lnTo>
                <a:lnTo>
                  <a:pt x="566" y="16"/>
                </a:lnTo>
                <a:lnTo>
                  <a:pt x="572" y="13"/>
                </a:lnTo>
                <a:lnTo>
                  <a:pt x="576" y="10"/>
                </a:lnTo>
                <a:lnTo>
                  <a:pt x="582" y="7"/>
                </a:lnTo>
                <a:lnTo>
                  <a:pt x="587" y="6"/>
                </a:lnTo>
                <a:lnTo>
                  <a:pt x="593" y="3"/>
                </a:lnTo>
                <a:lnTo>
                  <a:pt x="600" y="1"/>
                </a:lnTo>
                <a:lnTo>
                  <a:pt x="608" y="1"/>
                </a:lnTo>
                <a:lnTo>
                  <a:pt x="615" y="0"/>
                </a:lnTo>
                <a:lnTo>
                  <a:pt x="622" y="0"/>
                </a:lnTo>
                <a:lnTo>
                  <a:pt x="631" y="0"/>
                </a:lnTo>
                <a:lnTo>
                  <a:pt x="638" y="1"/>
                </a:lnTo>
                <a:lnTo>
                  <a:pt x="646" y="1"/>
                </a:lnTo>
                <a:lnTo>
                  <a:pt x="655" y="3"/>
                </a:lnTo>
                <a:lnTo>
                  <a:pt x="665" y="6"/>
                </a:lnTo>
                <a:lnTo>
                  <a:pt x="674" y="7"/>
                </a:lnTo>
                <a:lnTo>
                  <a:pt x="684" y="10"/>
                </a:lnTo>
                <a:lnTo>
                  <a:pt x="693" y="13"/>
                </a:lnTo>
                <a:lnTo>
                  <a:pt x="703" y="17"/>
                </a:lnTo>
                <a:lnTo>
                  <a:pt x="714" y="22"/>
                </a:lnTo>
                <a:lnTo>
                  <a:pt x="724" y="26"/>
                </a:lnTo>
                <a:lnTo>
                  <a:pt x="734" y="30"/>
                </a:lnTo>
                <a:lnTo>
                  <a:pt x="746" y="36"/>
                </a:lnTo>
                <a:lnTo>
                  <a:pt x="757" y="42"/>
                </a:lnTo>
                <a:lnTo>
                  <a:pt x="769" y="47"/>
                </a:lnTo>
                <a:lnTo>
                  <a:pt x="780" y="55"/>
                </a:lnTo>
                <a:lnTo>
                  <a:pt x="792" y="62"/>
                </a:lnTo>
                <a:lnTo>
                  <a:pt x="802" y="68"/>
                </a:lnTo>
                <a:lnTo>
                  <a:pt x="812" y="75"/>
                </a:lnTo>
                <a:lnTo>
                  <a:pt x="822" y="82"/>
                </a:lnTo>
                <a:lnTo>
                  <a:pt x="831" y="88"/>
                </a:lnTo>
                <a:lnTo>
                  <a:pt x="838" y="95"/>
                </a:lnTo>
                <a:lnTo>
                  <a:pt x="845" y="102"/>
                </a:lnTo>
                <a:lnTo>
                  <a:pt x="852" y="108"/>
                </a:lnTo>
                <a:lnTo>
                  <a:pt x="857" y="115"/>
                </a:lnTo>
                <a:lnTo>
                  <a:pt x="862" y="122"/>
                </a:lnTo>
                <a:lnTo>
                  <a:pt x="867" y="128"/>
                </a:lnTo>
                <a:lnTo>
                  <a:pt x="870" y="135"/>
                </a:lnTo>
                <a:lnTo>
                  <a:pt x="873" y="141"/>
                </a:lnTo>
                <a:lnTo>
                  <a:pt x="874" y="148"/>
                </a:lnTo>
                <a:lnTo>
                  <a:pt x="875" y="155"/>
                </a:lnTo>
                <a:lnTo>
                  <a:pt x="875" y="161"/>
                </a:lnTo>
                <a:lnTo>
                  <a:pt x="875" y="166"/>
                </a:lnTo>
                <a:lnTo>
                  <a:pt x="875" y="168"/>
                </a:lnTo>
                <a:lnTo>
                  <a:pt x="875" y="174"/>
                </a:lnTo>
                <a:lnTo>
                  <a:pt x="875" y="179"/>
                </a:lnTo>
                <a:lnTo>
                  <a:pt x="875" y="184"/>
                </a:lnTo>
                <a:lnTo>
                  <a:pt x="875" y="191"/>
                </a:lnTo>
                <a:lnTo>
                  <a:pt x="874" y="197"/>
                </a:lnTo>
                <a:lnTo>
                  <a:pt x="874" y="204"/>
                </a:lnTo>
                <a:lnTo>
                  <a:pt x="874" y="213"/>
                </a:lnTo>
                <a:lnTo>
                  <a:pt x="874" y="222"/>
                </a:lnTo>
                <a:lnTo>
                  <a:pt x="874" y="230"/>
                </a:lnTo>
                <a:lnTo>
                  <a:pt x="873" y="239"/>
                </a:lnTo>
                <a:lnTo>
                  <a:pt x="873" y="249"/>
                </a:lnTo>
                <a:lnTo>
                  <a:pt x="873" y="259"/>
                </a:lnTo>
                <a:lnTo>
                  <a:pt x="871" y="271"/>
                </a:lnTo>
                <a:lnTo>
                  <a:pt x="871" y="282"/>
                </a:lnTo>
                <a:lnTo>
                  <a:pt x="871" y="294"/>
                </a:lnTo>
                <a:lnTo>
                  <a:pt x="870" y="307"/>
                </a:lnTo>
                <a:lnTo>
                  <a:pt x="870" y="320"/>
                </a:lnTo>
                <a:lnTo>
                  <a:pt x="868" y="334"/>
                </a:lnTo>
                <a:lnTo>
                  <a:pt x="868" y="347"/>
                </a:lnTo>
                <a:lnTo>
                  <a:pt x="867" y="361"/>
                </a:lnTo>
                <a:lnTo>
                  <a:pt x="867" y="377"/>
                </a:lnTo>
                <a:lnTo>
                  <a:pt x="865" y="393"/>
                </a:lnTo>
                <a:lnTo>
                  <a:pt x="865" y="409"/>
                </a:lnTo>
                <a:lnTo>
                  <a:pt x="864" y="426"/>
                </a:lnTo>
                <a:lnTo>
                  <a:pt x="862" y="443"/>
                </a:lnTo>
                <a:lnTo>
                  <a:pt x="862" y="461"/>
                </a:lnTo>
                <a:lnTo>
                  <a:pt x="861" y="479"/>
                </a:lnTo>
                <a:lnTo>
                  <a:pt x="860" y="498"/>
                </a:lnTo>
                <a:lnTo>
                  <a:pt x="860" y="517"/>
                </a:lnTo>
                <a:lnTo>
                  <a:pt x="858" y="537"/>
                </a:lnTo>
                <a:lnTo>
                  <a:pt x="852" y="619"/>
                </a:lnTo>
                <a:lnTo>
                  <a:pt x="847" y="701"/>
                </a:lnTo>
                <a:lnTo>
                  <a:pt x="838" y="786"/>
                </a:lnTo>
                <a:lnTo>
                  <a:pt x="829" y="871"/>
                </a:lnTo>
                <a:lnTo>
                  <a:pt x="818" y="959"/>
                </a:lnTo>
                <a:lnTo>
                  <a:pt x="806" y="1047"/>
                </a:lnTo>
                <a:lnTo>
                  <a:pt x="793" y="1136"/>
                </a:lnTo>
                <a:lnTo>
                  <a:pt x="779" y="1227"/>
                </a:lnTo>
                <a:lnTo>
                  <a:pt x="772" y="1271"/>
                </a:lnTo>
                <a:lnTo>
                  <a:pt x="763" y="1316"/>
                </a:lnTo>
                <a:lnTo>
                  <a:pt x="756" y="1359"/>
                </a:lnTo>
                <a:lnTo>
                  <a:pt x="747" y="1401"/>
                </a:lnTo>
                <a:lnTo>
                  <a:pt x="739" y="1443"/>
                </a:lnTo>
                <a:lnTo>
                  <a:pt x="730" y="1483"/>
                </a:lnTo>
                <a:lnTo>
                  <a:pt x="720" y="1522"/>
                </a:lnTo>
                <a:lnTo>
                  <a:pt x="710" y="1559"/>
                </a:lnTo>
                <a:lnTo>
                  <a:pt x="700" y="1597"/>
                </a:lnTo>
                <a:lnTo>
                  <a:pt x="690" y="1633"/>
                </a:lnTo>
                <a:lnTo>
                  <a:pt x="680" y="1667"/>
                </a:lnTo>
                <a:lnTo>
                  <a:pt x="668" y="1702"/>
                </a:lnTo>
                <a:lnTo>
                  <a:pt x="657" y="1735"/>
                </a:lnTo>
                <a:lnTo>
                  <a:pt x="646" y="1767"/>
                </a:lnTo>
                <a:lnTo>
                  <a:pt x="633" y="1798"/>
                </a:lnTo>
                <a:lnTo>
                  <a:pt x="622" y="1828"/>
                </a:lnTo>
                <a:lnTo>
                  <a:pt x="609" y="1859"/>
                </a:lnTo>
                <a:lnTo>
                  <a:pt x="596" y="1887"/>
                </a:lnTo>
                <a:lnTo>
                  <a:pt x="583" y="1916"/>
                </a:lnTo>
                <a:lnTo>
                  <a:pt x="569" y="1945"/>
                </a:lnTo>
                <a:lnTo>
                  <a:pt x="553" y="1974"/>
                </a:lnTo>
                <a:lnTo>
                  <a:pt x="538" y="2001"/>
                </a:lnTo>
                <a:lnTo>
                  <a:pt x="521" y="2030"/>
                </a:lnTo>
                <a:lnTo>
                  <a:pt x="505" y="2057"/>
                </a:lnTo>
                <a:lnTo>
                  <a:pt x="488" y="2085"/>
                </a:lnTo>
                <a:lnTo>
                  <a:pt x="469" y="2112"/>
                </a:lnTo>
                <a:lnTo>
                  <a:pt x="451" y="2139"/>
                </a:lnTo>
                <a:lnTo>
                  <a:pt x="432" y="2165"/>
                </a:lnTo>
                <a:lnTo>
                  <a:pt x="412" y="2191"/>
                </a:lnTo>
                <a:lnTo>
                  <a:pt x="390" y="2217"/>
                </a:lnTo>
                <a:lnTo>
                  <a:pt x="368" y="2243"/>
                </a:lnTo>
                <a:lnTo>
                  <a:pt x="347" y="2269"/>
                </a:lnTo>
                <a:lnTo>
                  <a:pt x="325" y="2293"/>
                </a:lnTo>
                <a:lnTo>
                  <a:pt x="304" y="2316"/>
                </a:lnTo>
                <a:lnTo>
                  <a:pt x="284" y="2338"/>
                </a:lnTo>
                <a:lnTo>
                  <a:pt x="263" y="2358"/>
                </a:lnTo>
                <a:lnTo>
                  <a:pt x="245" y="2377"/>
                </a:lnTo>
                <a:lnTo>
                  <a:pt x="227" y="2394"/>
                </a:lnTo>
                <a:lnTo>
                  <a:pt x="210" y="2410"/>
                </a:lnTo>
                <a:lnTo>
                  <a:pt x="193" y="2426"/>
                </a:lnTo>
                <a:lnTo>
                  <a:pt x="177" y="2439"/>
                </a:lnTo>
                <a:lnTo>
                  <a:pt x="161" y="2450"/>
                </a:lnTo>
                <a:lnTo>
                  <a:pt x="147" y="2460"/>
                </a:lnTo>
                <a:lnTo>
                  <a:pt x="132" y="2469"/>
                </a:lnTo>
                <a:lnTo>
                  <a:pt x="119" y="2476"/>
                </a:lnTo>
                <a:lnTo>
                  <a:pt x="114" y="2481"/>
                </a:lnTo>
                <a:lnTo>
                  <a:pt x="108" y="2483"/>
                </a:lnTo>
                <a:lnTo>
                  <a:pt x="102" y="2485"/>
                </a:lnTo>
                <a:lnTo>
                  <a:pt x="96" y="2488"/>
                </a:lnTo>
                <a:lnTo>
                  <a:pt x="91" y="2489"/>
                </a:lnTo>
                <a:lnTo>
                  <a:pt x="85" y="2491"/>
                </a:lnTo>
                <a:lnTo>
                  <a:pt x="75" y="2494"/>
                </a:lnTo>
                <a:lnTo>
                  <a:pt x="65" y="2495"/>
                </a:lnTo>
                <a:lnTo>
                  <a:pt x="56" y="2496"/>
                </a:lnTo>
                <a:lnTo>
                  <a:pt x="47" y="2496"/>
                </a:lnTo>
                <a:lnTo>
                  <a:pt x="40" y="2496"/>
                </a:lnTo>
                <a:lnTo>
                  <a:pt x="33" y="2496"/>
                </a:lnTo>
                <a:lnTo>
                  <a:pt x="27" y="2495"/>
                </a:lnTo>
                <a:lnTo>
                  <a:pt x="21" y="2494"/>
                </a:lnTo>
                <a:lnTo>
                  <a:pt x="16" y="2492"/>
                </a:lnTo>
                <a:lnTo>
                  <a:pt x="11" y="2489"/>
                </a:lnTo>
                <a:lnTo>
                  <a:pt x="8" y="2486"/>
                </a:lnTo>
                <a:lnTo>
                  <a:pt x="6" y="2483"/>
                </a:lnTo>
                <a:lnTo>
                  <a:pt x="3" y="2479"/>
                </a:lnTo>
                <a:lnTo>
                  <a:pt x="1" y="2475"/>
                </a:lnTo>
                <a:lnTo>
                  <a:pt x="0" y="2471"/>
                </a:lnTo>
                <a:lnTo>
                  <a:pt x="0" y="2465"/>
                </a:lnTo>
                <a:lnTo>
                  <a:pt x="0" y="2459"/>
                </a:lnTo>
                <a:lnTo>
                  <a:pt x="1" y="2452"/>
                </a:lnTo>
                <a:lnTo>
                  <a:pt x="4" y="2445"/>
                </a:lnTo>
                <a:lnTo>
                  <a:pt x="7" y="2437"/>
                </a:lnTo>
                <a:lnTo>
                  <a:pt x="11" y="2430"/>
                </a:lnTo>
                <a:lnTo>
                  <a:pt x="16" y="2422"/>
                </a:lnTo>
                <a:lnTo>
                  <a:pt x="21" y="2413"/>
                </a:lnTo>
                <a:lnTo>
                  <a:pt x="27" y="2404"/>
                </a:lnTo>
                <a:lnTo>
                  <a:pt x="36" y="2394"/>
                </a:lnTo>
                <a:lnTo>
                  <a:pt x="43" y="2384"/>
                </a:lnTo>
                <a:lnTo>
                  <a:pt x="53" y="2374"/>
                </a:lnTo>
                <a:lnTo>
                  <a:pt x="62" y="2363"/>
                </a:lnTo>
                <a:lnTo>
                  <a:pt x="73" y="2351"/>
                </a:lnTo>
                <a:lnTo>
                  <a:pt x="85" y="2340"/>
                </a:lnTo>
                <a:lnTo>
                  <a:pt x="98" y="2327"/>
                </a:lnTo>
                <a:lnTo>
                  <a:pt x="111" y="2314"/>
                </a:lnTo>
                <a:lnTo>
                  <a:pt x="118" y="2306"/>
                </a:lnTo>
                <a:lnTo>
                  <a:pt x="125" y="2299"/>
                </a:lnTo>
                <a:lnTo>
                  <a:pt x="132" y="2292"/>
                </a:lnTo>
                <a:lnTo>
                  <a:pt x="139" y="2285"/>
                </a:lnTo>
                <a:lnTo>
                  <a:pt x="147" y="2276"/>
                </a:lnTo>
                <a:lnTo>
                  <a:pt x="154" y="2268"/>
                </a:lnTo>
                <a:lnTo>
                  <a:pt x="161" y="2259"/>
                </a:lnTo>
                <a:lnTo>
                  <a:pt x="168" y="2250"/>
                </a:lnTo>
                <a:lnTo>
                  <a:pt x="177" y="2240"/>
                </a:lnTo>
                <a:lnTo>
                  <a:pt x="184" y="2230"/>
                </a:lnTo>
                <a:lnTo>
                  <a:pt x="193" y="2220"/>
                </a:lnTo>
                <a:lnTo>
                  <a:pt x="200" y="2208"/>
                </a:lnTo>
                <a:lnTo>
                  <a:pt x="209" y="2197"/>
                </a:lnTo>
                <a:lnTo>
                  <a:pt x="216" y="2185"/>
                </a:lnTo>
                <a:lnTo>
                  <a:pt x="224" y="2174"/>
                </a:lnTo>
                <a:lnTo>
                  <a:pt x="233" y="2161"/>
                </a:lnTo>
                <a:lnTo>
                  <a:pt x="242" y="2148"/>
                </a:lnTo>
                <a:lnTo>
                  <a:pt x="250" y="2135"/>
                </a:lnTo>
                <a:lnTo>
                  <a:pt x="259" y="2122"/>
                </a:lnTo>
                <a:lnTo>
                  <a:pt x="268" y="2108"/>
                </a:lnTo>
                <a:lnTo>
                  <a:pt x="276" y="2093"/>
                </a:lnTo>
                <a:lnTo>
                  <a:pt x="285" y="2079"/>
                </a:lnTo>
                <a:lnTo>
                  <a:pt x="294" y="2063"/>
                </a:lnTo>
                <a:lnTo>
                  <a:pt x="304" y="2049"/>
                </a:lnTo>
                <a:lnTo>
                  <a:pt x="312" y="2033"/>
                </a:lnTo>
                <a:lnTo>
                  <a:pt x="322" y="2016"/>
                </a:lnTo>
                <a:lnTo>
                  <a:pt x="331" y="2000"/>
                </a:lnTo>
                <a:lnTo>
                  <a:pt x="341" y="1982"/>
                </a:lnTo>
                <a:lnTo>
                  <a:pt x="351" y="1965"/>
                </a:lnTo>
                <a:lnTo>
                  <a:pt x="360" y="1948"/>
                </a:lnTo>
                <a:lnTo>
                  <a:pt x="370" y="1929"/>
                </a:lnTo>
                <a:lnTo>
                  <a:pt x="380" y="1910"/>
                </a:lnTo>
                <a:lnTo>
                  <a:pt x="399" y="1873"/>
                </a:lnTo>
                <a:lnTo>
                  <a:pt x="417" y="1833"/>
                </a:lnTo>
                <a:lnTo>
                  <a:pt x="435" y="1794"/>
                </a:lnTo>
                <a:lnTo>
                  <a:pt x="452" y="1752"/>
                </a:lnTo>
                <a:lnTo>
                  <a:pt x="468" y="1710"/>
                </a:lnTo>
                <a:lnTo>
                  <a:pt x="484" y="1667"/>
                </a:lnTo>
                <a:lnTo>
                  <a:pt x="497" y="1623"/>
                </a:lnTo>
                <a:lnTo>
                  <a:pt x="511" y="1578"/>
                </a:lnTo>
                <a:lnTo>
                  <a:pt x="523" y="1532"/>
                </a:lnTo>
                <a:lnTo>
                  <a:pt x="534" y="1484"/>
                </a:lnTo>
                <a:lnTo>
                  <a:pt x="546" y="1437"/>
                </a:lnTo>
                <a:lnTo>
                  <a:pt x="556" y="1388"/>
                </a:lnTo>
                <a:lnTo>
                  <a:pt x="564" y="1337"/>
                </a:lnTo>
                <a:lnTo>
                  <a:pt x="573" y="1287"/>
                </a:lnTo>
                <a:lnTo>
                  <a:pt x="580" y="1235"/>
                </a:lnTo>
                <a:lnTo>
                  <a:pt x="586" y="1182"/>
                </a:lnTo>
                <a:lnTo>
                  <a:pt x="589" y="1156"/>
                </a:lnTo>
                <a:lnTo>
                  <a:pt x="592" y="1130"/>
                </a:lnTo>
                <a:lnTo>
                  <a:pt x="595" y="1104"/>
                </a:lnTo>
                <a:lnTo>
                  <a:pt x="597" y="1080"/>
                </a:lnTo>
                <a:lnTo>
                  <a:pt x="600" y="1055"/>
                </a:lnTo>
                <a:lnTo>
                  <a:pt x="602" y="1031"/>
                </a:lnTo>
                <a:lnTo>
                  <a:pt x="605" y="1006"/>
                </a:lnTo>
                <a:lnTo>
                  <a:pt x="606" y="983"/>
                </a:lnTo>
                <a:lnTo>
                  <a:pt x="609" y="960"/>
                </a:lnTo>
                <a:lnTo>
                  <a:pt x="610" y="939"/>
                </a:lnTo>
                <a:lnTo>
                  <a:pt x="613" y="917"/>
                </a:lnTo>
                <a:lnTo>
                  <a:pt x="615" y="895"/>
                </a:lnTo>
                <a:lnTo>
                  <a:pt x="616" y="874"/>
                </a:lnTo>
                <a:lnTo>
                  <a:pt x="619" y="854"/>
                </a:lnTo>
                <a:lnTo>
                  <a:pt x="621" y="834"/>
                </a:lnTo>
                <a:lnTo>
                  <a:pt x="622" y="813"/>
                </a:lnTo>
                <a:lnTo>
                  <a:pt x="623" y="795"/>
                </a:lnTo>
                <a:lnTo>
                  <a:pt x="625" y="776"/>
                </a:lnTo>
                <a:lnTo>
                  <a:pt x="626" y="757"/>
                </a:lnTo>
                <a:lnTo>
                  <a:pt x="626" y="740"/>
                </a:lnTo>
                <a:lnTo>
                  <a:pt x="628" y="723"/>
                </a:lnTo>
                <a:lnTo>
                  <a:pt x="629" y="705"/>
                </a:lnTo>
                <a:lnTo>
                  <a:pt x="629" y="690"/>
                </a:lnTo>
                <a:lnTo>
                  <a:pt x="631" y="674"/>
                </a:lnTo>
                <a:lnTo>
                  <a:pt x="631" y="658"/>
                </a:lnTo>
                <a:lnTo>
                  <a:pt x="632" y="642"/>
                </a:lnTo>
                <a:lnTo>
                  <a:pt x="632" y="628"/>
                </a:lnTo>
                <a:lnTo>
                  <a:pt x="633" y="613"/>
                </a:lnTo>
                <a:lnTo>
                  <a:pt x="633" y="600"/>
                </a:lnTo>
                <a:lnTo>
                  <a:pt x="633" y="587"/>
                </a:lnTo>
                <a:lnTo>
                  <a:pt x="633" y="574"/>
                </a:lnTo>
                <a:lnTo>
                  <a:pt x="633" y="561"/>
                </a:lnTo>
                <a:lnTo>
                  <a:pt x="633" y="537"/>
                </a:lnTo>
                <a:lnTo>
                  <a:pt x="633" y="514"/>
                </a:lnTo>
                <a:lnTo>
                  <a:pt x="633" y="492"/>
                </a:lnTo>
                <a:lnTo>
                  <a:pt x="632" y="469"/>
                </a:lnTo>
                <a:lnTo>
                  <a:pt x="632" y="449"/>
                </a:lnTo>
                <a:lnTo>
                  <a:pt x="632" y="429"/>
                </a:lnTo>
                <a:lnTo>
                  <a:pt x="631" y="409"/>
                </a:lnTo>
                <a:lnTo>
                  <a:pt x="631" y="390"/>
                </a:lnTo>
                <a:lnTo>
                  <a:pt x="629" y="371"/>
                </a:lnTo>
                <a:lnTo>
                  <a:pt x="629" y="354"/>
                </a:lnTo>
                <a:lnTo>
                  <a:pt x="628" y="337"/>
                </a:lnTo>
                <a:lnTo>
                  <a:pt x="626" y="321"/>
                </a:lnTo>
                <a:lnTo>
                  <a:pt x="626" y="305"/>
                </a:lnTo>
                <a:lnTo>
                  <a:pt x="625" y="289"/>
                </a:lnTo>
                <a:lnTo>
                  <a:pt x="623" y="275"/>
                </a:lnTo>
                <a:lnTo>
                  <a:pt x="622" y="262"/>
                </a:lnTo>
                <a:lnTo>
                  <a:pt x="622" y="262"/>
                </a:lnTo>
                <a:lnTo>
                  <a:pt x="622" y="262"/>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3" name="Freeform 13"/>
          <p:cNvSpPr/>
          <p:nvPr/>
        </p:nvSpPr>
        <p:spPr bwMode="auto">
          <a:xfrm>
            <a:off x="6889750" y="2068438"/>
            <a:ext cx="146050" cy="1214438"/>
          </a:xfrm>
          <a:custGeom>
            <a:avLst/>
            <a:gdLst>
              <a:gd name="T0" fmla="*/ 10 w 275"/>
              <a:gd name="T1" fmla="*/ 117 h 2295"/>
              <a:gd name="T2" fmla="*/ 1 w 275"/>
              <a:gd name="T3" fmla="*/ 99 h 2295"/>
              <a:gd name="T4" fmla="*/ 0 w 275"/>
              <a:gd name="T5" fmla="*/ 79 h 2295"/>
              <a:gd name="T6" fmla="*/ 7 w 275"/>
              <a:gd name="T7" fmla="*/ 56 h 2295"/>
              <a:gd name="T8" fmla="*/ 20 w 275"/>
              <a:gd name="T9" fmla="*/ 33 h 2295"/>
              <a:gd name="T10" fmla="*/ 37 w 275"/>
              <a:gd name="T11" fmla="*/ 16 h 2295"/>
              <a:gd name="T12" fmla="*/ 59 w 275"/>
              <a:gd name="T13" fmla="*/ 4 h 2295"/>
              <a:gd name="T14" fmla="*/ 83 w 275"/>
              <a:gd name="T15" fmla="*/ 0 h 2295"/>
              <a:gd name="T16" fmla="*/ 114 w 275"/>
              <a:gd name="T17" fmla="*/ 0 h 2295"/>
              <a:gd name="T18" fmla="*/ 154 w 275"/>
              <a:gd name="T19" fmla="*/ 3 h 2295"/>
              <a:gd name="T20" fmla="*/ 202 w 275"/>
              <a:gd name="T21" fmla="*/ 7 h 2295"/>
              <a:gd name="T22" fmla="*/ 259 w 275"/>
              <a:gd name="T23" fmla="*/ 14 h 2295"/>
              <a:gd name="T24" fmla="*/ 275 w 275"/>
              <a:gd name="T25" fmla="*/ 356 h 2295"/>
              <a:gd name="T26" fmla="*/ 274 w 275"/>
              <a:gd name="T27" fmla="*/ 762 h 2295"/>
              <a:gd name="T28" fmla="*/ 271 w 275"/>
              <a:gd name="T29" fmla="*/ 1116 h 2295"/>
              <a:gd name="T30" fmla="*/ 268 w 275"/>
              <a:gd name="T31" fmla="*/ 1417 h 2295"/>
              <a:gd name="T32" fmla="*/ 264 w 275"/>
              <a:gd name="T33" fmla="*/ 1664 h 2295"/>
              <a:gd name="T34" fmla="*/ 259 w 275"/>
              <a:gd name="T35" fmla="*/ 1859 h 2295"/>
              <a:gd name="T36" fmla="*/ 252 w 275"/>
              <a:gd name="T37" fmla="*/ 2000 h 2295"/>
              <a:gd name="T38" fmla="*/ 245 w 275"/>
              <a:gd name="T39" fmla="*/ 2088 h 2295"/>
              <a:gd name="T40" fmla="*/ 238 w 275"/>
              <a:gd name="T41" fmla="*/ 2137 h 2295"/>
              <a:gd name="T42" fmla="*/ 229 w 275"/>
              <a:gd name="T43" fmla="*/ 2177 h 2295"/>
              <a:gd name="T44" fmla="*/ 219 w 275"/>
              <a:gd name="T45" fmla="*/ 2211 h 2295"/>
              <a:gd name="T46" fmla="*/ 209 w 275"/>
              <a:gd name="T47" fmla="*/ 2240 h 2295"/>
              <a:gd name="T48" fmla="*/ 199 w 275"/>
              <a:gd name="T49" fmla="*/ 2263 h 2295"/>
              <a:gd name="T50" fmla="*/ 187 w 275"/>
              <a:gd name="T51" fmla="*/ 2279 h 2295"/>
              <a:gd name="T52" fmla="*/ 176 w 275"/>
              <a:gd name="T53" fmla="*/ 2291 h 2295"/>
              <a:gd name="T54" fmla="*/ 163 w 275"/>
              <a:gd name="T55" fmla="*/ 2295 h 2295"/>
              <a:gd name="T56" fmla="*/ 143 w 275"/>
              <a:gd name="T57" fmla="*/ 2289 h 2295"/>
              <a:gd name="T58" fmla="*/ 119 w 275"/>
              <a:gd name="T59" fmla="*/ 2263 h 2295"/>
              <a:gd name="T60" fmla="*/ 99 w 275"/>
              <a:gd name="T61" fmla="*/ 2216 h 2295"/>
              <a:gd name="T62" fmla="*/ 82 w 275"/>
              <a:gd name="T63" fmla="*/ 2147 h 2295"/>
              <a:gd name="T64" fmla="*/ 72 w 275"/>
              <a:gd name="T65" fmla="*/ 2089 h 2295"/>
              <a:gd name="T66" fmla="*/ 66 w 275"/>
              <a:gd name="T67" fmla="*/ 2024 h 2295"/>
              <a:gd name="T68" fmla="*/ 60 w 275"/>
              <a:gd name="T69" fmla="*/ 1941 h 2295"/>
              <a:gd name="T70" fmla="*/ 58 w 275"/>
              <a:gd name="T71" fmla="*/ 1840 h 2295"/>
              <a:gd name="T72" fmla="*/ 56 w 275"/>
              <a:gd name="T73" fmla="*/ 1720 h 2295"/>
              <a:gd name="T74" fmla="*/ 56 w 275"/>
              <a:gd name="T75" fmla="*/ 1584 h 2295"/>
              <a:gd name="T76" fmla="*/ 58 w 275"/>
              <a:gd name="T77" fmla="*/ 1428 h 2295"/>
              <a:gd name="T78" fmla="*/ 60 w 275"/>
              <a:gd name="T79" fmla="*/ 1255 h 2295"/>
              <a:gd name="T80" fmla="*/ 65 w 275"/>
              <a:gd name="T81" fmla="*/ 1074 h 2295"/>
              <a:gd name="T82" fmla="*/ 69 w 275"/>
              <a:gd name="T83" fmla="*/ 911 h 2295"/>
              <a:gd name="T84" fmla="*/ 72 w 275"/>
              <a:gd name="T85" fmla="*/ 766 h 2295"/>
              <a:gd name="T86" fmla="*/ 73 w 275"/>
              <a:gd name="T87" fmla="*/ 639 h 2295"/>
              <a:gd name="T88" fmla="*/ 73 w 275"/>
              <a:gd name="T89" fmla="*/ 531 h 2295"/>
              <a:gd name="T90" fmla="*/ 73 w 275"/>
              <a:gd name="T91" fmla="*/ 442 h 2295"/>
              <a:gd name="T92" fmla="*/ 72 w 275"/>
              <a:gd name="T93" fmla="*/ 370 h 2295"/>
              <a:gd name="T94" fmla="*/ 69 w 275"/>
              <a:gd name="T95" fmla="*/ 318 h 2295"/>
              <a:gd name="T96" fmla="*/ 65 w 275"/>
              <a:gd name="T97" fmla="*/ 256 h 2295"/>
              <a:gd name="T98" fmla="*/ 55 w 275"/>
              <a:gd name="T99" fmla="*/ 199 h 2295"/>
              <a:gd name="T100" fmla="*/ 42 w 275"/>
              <a:gd name="T101" fmla="*/ 158 h 2295"/>
              <a:gd name="T102" fmla="*/ 26 w 275"/>
              <a:gd name="T103" fmla="*/ 132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5" h="2295">
                <a:moveTo>
                  <a:pt x="22" y="128"/>
                </a:moveTo>
                <a:lnTo>
                  <a:pt x="17" y="125"/>
                </a:lnTo>
                <a:lnTo>
                  <a:pt x="13" y="121"/>
                </a:lnTo>
                <a:lnTo>
                  <a:pt x="10" y="117"/>
                </a:lnTo>
                <a:lnTo>
                  <a:pt x="7" y="112"/>
                </a:lnTo>
                <a:lnTo>
                  <a:pt x="4" y="108"/>
                </a:lnTo>
                <a:lnTo>
                  <a:pt x="3" y="104"/>
                </a:lnTo>
                <a:lnTo>
                  <a:pt x="1" y="99"/>
                </a:lnTo>
                <a:lnTo>
                  <a:pt x="0" y="95"/>
                </a:lnTo>
                <a:lnTo>
                  <a:pt x="0" y="89"/>
                </a:lnTo>
                <a:lnTo>
                  <a:pt x="0" y="85"/>
                </a:lnTo>
                <a:lnTo>
                  <a:pt x="0" y="79"/>
                </a:lnTo>
                <a:lnTo>
                  <a:pt x="1" y="73"/>
                </a:lnTo>
                <a:lnTo>
                  <a:pt x="3" y="68"/>
                </a:lnTo>
                <a:lnTo>
                  <a:pt x="4" y="62"/>
                </a:lnTo>
                <a:lnTo>
                  <a:pt x="7" y="56"/>
                </a:lnTo>
                <a:lnTo>
                  <a:pt x="10" y="50"/>
                </a:lnTo>
                <a:lnTo>
                  <a:pt x="13" y="45"/>
                </a:lnTo>
                <a:lnTo>
                  <a:pt x="17" y="39"/>
                </a:lnTo>
                <a:lnTo>
                  <a:pt x="20" y="33"/>
                </a:lnTo>
                <a:lnTo>
                  <a:pt x="24" y="27"/>
                </a:lnTo>
                <a:lnTo>
                  <a:pt x="29" y="23"/>
                </a:lnTo>
                <a:lnTo>
                  <a:pt x="33" y="19"/>
                </a:lnTo>
                <a:lnTo>
                  <a:pt x="37" y="16"/>
                </a:lnTo>
                <a:lnTo>
                  <a:pt x="42" y="13"/>
                </a:lnTo>
                <a:lnTo>
                  <a:pt x="47" y="10"/>
                </a:lnTo>
                <a:lnTo>
                  <a:pt x="53" y="7"/>
                </a:lnTo>
                <a:lnTo>
                  <a:pt x="59" y="4"/>
                </a:lnTo>
                <a:lnTo>
                  <a:pt x="65" y="3"/>
                </a:lnTo>
                <a:lnTo>
                  <a:pt x="71" y="1"/>
                </a:lnTo>
                <a:lnTo>
                  <a:pt x="78" y="1"/>
                </a:lnTo>
                <a:lnTo>
                  <a:pt x="83" y="0"/>
                </a:lnTo>
                <a:lnTo>
                  <a:pt x="91" y="0"/>
                </a:lnTo>
                <a:lnTo>
                  <a:pt x="98" y="0"/>
                </a:lnTo>
                <a:lnTo>
                  <a:pt x="107" y="0"/>
                </a:lnTo>
                <a:lnTo>
                  <a:pt x="114" y="0"/>
                </a:lnTo>
                <a:lnTo>
                  <a:pt x="124" y="1"/>
                </a:lnTo>
                <a:lnTo>
                  <a:pt x="132" y="1"/>
                </a:lnTo>
                <a:lnTo>
                  <a:pt x="143" y="1"/>
                </a:lnTo>
                <a:lnTo>
                  <a:pt x="154" y="3"/>
                </a:lnTo>
                <a:lnTo>
                  <a:pt x="166" y="4"/>
                </a:lnTo>
                <a:lnTo>
                  <a:pt x="177" y="4"/>
                </a:lnTo>
                <a:lnTo>
                  <a:pt x="189" y="6"/>
                </a:lnTo>
                <a:lnTo>
                  <a:pt x="202" y="7"/>
                </a:lnTo>
                <a:lnTo>
                  <a:pt x="216" y="9"/>
                </a:lnTo>
                <a:lnTo>
                  <a:pt x="230" y="10"/>
                </a:lnTo>
                <a:lnTo>
                  <a:pt x="245" y="12"/>
                </a:lnTo>
                <a:lnTo>
                  <a:pt x="259" y="14"/>
                </a:lnTo>
                <a:lnTo>
                  <a:pt x="275" y="16"/>
                </a:lnTo>
                <a:lnTo>
                  <a:pt x="275" y="132"/>
                </a:lnTo>
                <a:lnTo>
                  <a:pt x="275" y="246"/>
                </a:lnTo>
                <a:lnTo>
                  <a:pt x="275" y="356"/>
                </a:lnTo>
                <a:lnTo>
                  <a:pt x="275" y="462"/>
                </a:lnTo>
                <a:lnTo>
                  <a:pt x="275" y="566"/>
                </a:lnTo>
                <a:lnTo>
                  <a:pt x="274" y="665"/>
                </a:lnTo>
                <a:lnTo>
                  <a:pt x="274" y="762"/>
                </a:lnTo>
                <a:lnTo>
                  <a:pt x="274" y="855"/>
                </a:lnTo>
                <a:lnTo>
                  <a:pt x="272" y="946"/>
                </a:lnTo>
                <a:lnTo>
                  <a:pt x="272" y="1032"/>
                </a:lnTo>
                <a:lnTo>
                  <a:pt x="271" y="1116"/>
                </a:lnTo>
                <a:lnTo>
                  <a:pt x="271" y="1196"/>
                </a:lnTo>
                <a:lnTo>
                  <a:pt x="269" y="1273"/>
                </a:lnTo>
                <a:lnTo>
                  <a:pt x="269" y="1346"/>
                </a:lnTo>
                <a:lnTo>
                  <a:pt x="268" y="1417"/>
                </a:lnTo>
                <a:lnTo>
                  <a:pt x="268" y="1483"/>
                </a:lnTo>
                <a:lnTo>
                  <a:pt x="266" y="1546"/>
                </a:lnTo>
                <a:lnTo>
                  <a:pt x="265" y="1607"/>
                </a:lnTo>
                <a:lnTo>
                  <a:pt x="264" y="1664"/>
                </a:lnTo>
                <a:lnTo>
                  <a:pt x="264" y="1718"/>
                </a:lnTo>
                <a:lnTo>
                  <a:pt x="262" y="1768"/>
                </a:lnTo>
                <a:lnTo>
                  <a:pt x="261" y="1815"/>
                </a:lnTo>
                <a:lnTo>
                  <a:pt x="259" y="1859"/>
                </a:lnTo>
                <a:lnTo>
                  <a:pt x="258" y="1899"/>
                </a:lnTo>
                <a:lnTo>
                  <a:pt x="256" y="1936"/>
                </a:lnTo>
                <a:lnTo>
                  <a:pt x="255" y="1970"/>
                </a:lnTo>
                <a:lnTo>
                  <a:pt x="252" y="2000"/>
                </a:lnTo>
                <a:lnTo>
                  <a:pt x="251" y="2027"/>
                </a:lnTo>
                <a:lnTo>
                  <a:pt x="249" y="2050"/>
                </a:lnTo>
                <a:lnTo>
                  <a:pt x="248" y="2072"/>
                </a:lnTo>
                <a:lnTo>
                  <a:pt x="245" y="2088"/>
                </a:lnTo>
                <a:lnTo>
                  <a:pt x="243" y="2102"/>
                </a:lnTo>
                <a:lnTo>
                  <a:pt x="242" y="2113"/>
                </a:lnTo>
                <a:lnTo>
                  <a:pt x="239" y="2125"/>
                </a:lnTo>
                <a:lnTo>
                  <a:pt x="238" y="2137"/>
                </a:lnTo>
                <a:lnTo>
                  <a:pt x="235" y="2147"/>
                </a:lnTo>
                <a:lnTo>
                  <a:pt x="233" y="2158"/>
                </a:lnTo>
                <a:lnTo>
                  <a:pt x="230" y="2167"/>
                </a:lnTo>
                <a:lnTo>
                  <a:pt x="229" y="2177"/>
                </a:lnTo>
                <a:lnTo>
                  <a:pt x="226" y="2187"/>
                </a:lnTo>
                <a:lnTo>
                  <a:pt x="223" y="2196"/>
                </a:lnTo>
                <a:lnTo>
                  <a:pt x="222" y="2204"/>
                </a:lnTo>
                <a:lnTo>
                  <a:pt x="219" y="2211"/>
                </a:lnTo>
                <a:lnTo>
                  <a:pt x="216" y="2220"/>
                </a:lnTo>
                <a:lnTo>
                  <a:pt x="215" y="2227"/>
                </a:lnTo>
                <a:lnTo>
                  <a:pt x="212" y="2233"/>
                </a:lnTo>
                <a:lnTo>
                  <a:pt x="209" y="2240"/>
                </a:lnTo>
                <a:lnTo>
                  <a:pt x="206" y="2246"/>
                </a:lnTo>
                <a:lnTo>
                  <a:pt x="204" y="2252"/>
                </a:lnTo>
                <a:lnTo>
                  <a:pt x="202" y="2257"/>
                </a:lnTo>
                <a:lnTo>
                  <a:pt x="199" y="2263"/>
                </a:lnTo>
                <a:lnTo>
                  <a:pt x="196" y="2268"/>
                </a:lnTo>
                <a:lnTo>
                  <a:pt x="193" y="2272"/>
                </a:lnTo>
                <a:lnTo>
                  <a:pt x="190" y="2276"/>
                </a:lnTo>
                <a:lnTo>
                  <a:pt x="187" y="2279"/>
                </a:lnTo>
                <a:lnTo>
                  <a:pt x="184" y="2283"/>
                </a:lnTo>
                <a:lnTo>
                  <a:pt x="181" y="2286"/>
                </a:lnTo>
                <a:lnTo>
                  <a:pt x="179" y="2288"/>
                </a:lnTo>
                <a:lnTo>
                  <a:pt x="176" y="2291"/>
                </a:lnTo>
                <a:lnTo>
                  <a:pt x="173" y="2292"/>
                </a:lnTo>
                <a:lnTo>
                  <a:pt x="170" y="2293"/>
                </a:lnTo>
                <a:lnTo>
                  <a:pt x="166" y="2293"/>
                </a:lnTo>
                <a:lnTo>
                  <a:pt x="163" y="2295"/>
                </a:lnTo>
                <a:lnTo>
                  <a:pt x="160" y="2295"/>
                </a:lnTo>
                <a:lnTo>
                  <a:pt x="154" y="2295"/>
                </a:lnTo>
                <a:lnTo>
                  <a:pt x="148" y="2292"/>
                </a:lnTo>
                <a:lnTo>
                  <a:pt x="143" y="2289"/>
                </a:lnTo>
                <a:lnTo>
                  <a:pt x="137" y="2285"/>
                </a:lnTo>
                <a:lnTo>
                  <a:pt x="131" y="2279"/>
                </a:lnTo>
                <a:lnTo>
                  <a:pt x="125" y="2272"/>
                </a:lnTo>
                <a:lnTo>
                  <a:pt x="119" y="2263"/>
                </a:lnTo>
                <a:lnTo>
                  <a:pt x="115" y="2253"/>
                </a:lnTo>
                <a:lnTo>
                  <a:pt x="109" y="2242"/>
                </a:lnTo>
                <a:lnTo>
                  <a:pt x="105" y="2229"/>
                </a:lnTo>
                <a:lnTo>
                  <a:pt x="99" y="2216"/>
                </a:lnTo>
                <a:lnTo>
                  <a:pt x="95" y="2200"/>
                </a:lnTo>
                <a:lnTo>
                  <a:pt x="91" y="2184"/>
                </a:lnTo>
                <a:lnTo>
                  <a:pt x="86" y="2165"/>
                </a:lnTo>
                <a:lnTo>
                  <a:pt x="82" y="2147"/>
                </a:lnTo>
                <a:lnTo>
                  <a:pt x="78" y="2126"/>
                </a:lnTo>
                <a:lnTo>
                  <a:pt x="76" y="2115"/>
                </a:lnTo>
                <a:lnTo>
                  <a:pt x="73" y="2103"/>
                </a:lnTo>
                <a:lnTo>
                  <a:pt x="72" y="2089"/>
                </a:lnTo>
                <a:lnTo>
                  <a:pt x="71" y="2075"/>
                </a:lnTo>
                <a:lnTo>
                  <a:pt x="69" y="2059"/>
                </a:lnTo>
                <a:lnTo>
                  <a:pt x="68" y="2043"/>
                </a:lnTo>
                <a:lnTo>
                  <a:pt x="66" y="2024"/>
                </a:lnTo>
                <a:lnTo>
                  <a:pt x="65" y="2005"/>
                </a:lnTo>
                <a:lnTo>
                  <a:pt x="63" y="1985"/>
                </a:lnTo>
                <a:lnTo>
                  <a:pt x="62" y="1964"/>
                </a:lnTo>
                <a:lnTo>
                  <a:pt x="60" y="1941"/>
                </a:lnTo>
                <a:lnTo>
                  <a:pt x="60" y="1918"/>
                </a:lnTo>
                <a:lnTo>
                  <a:pt x="59" y="1893"/>
                </a:lnTo>
                <a:lnTo>
                  <a:pt x="59" y="1867"/>
                </a:lnTo>
                <a:lnTo>
                  <a:pt x="58" y="1840"/>
                </a:lnTo>
                <a:lnTo>
                  <a:pt x="58" y="1813"/>
                </a:lnTo>
                <a:lnTo>
                  <a:pt x="58" y="1782"/>
                </a:lnTo>
                <a:lnTo>
                  <a:pt x="56" y="1752"/>
                </a:lnTo>
                <a:lnTo>
                  <a:pt x="56" y="1720"/>
                </a:lnTo>
                <a:lnTo>
                  <a:pt x="56" y="1689"/>
                </a:lnTo>
                <a:lnTo>
                  <a:pt x="56" y="1654"/>
                </a:lnTo>
                <a:lnTo>
                  <a:pt x="56" y="1620"/>
                </a:lnTo>
                <a:lnTo>
                  <a:pt x="56" y="1584"/>
                </a:lnTo>
                <a:lnTo>
                  <a:pt x="56" y="1546"/>
                </a:lnTo>
                <a:lnTo>
                  <a:pt x="56" y="1509"/>
                </a:lnTo>
                <a:lnTo>
                  <a:pt x="58" y="1470"/>
                </a:lnTo>
                <a:lnTo>
                  <a:pt x="58" y="1428"/>
                </a:lnTo>
                <a:lnTo>
                  <a:pt x="59" y="1386"/>
                </a:lnTo>
                <a:lnTo>
                  <a:pt x="59" y="1345"/>
                </a:lnTo>
                <a:lnTo>
                  <a:pt x="60" y="1300"/>
                </a:lnTo>
                <a:lnTo>
                  <a:pt x="60" y="1255"/>
                </a:lnTo>
                <a:lnTo>
                  <a:pt x="62" y="1209"/>
                </a:lnTo>
                <a:lnTo>
                  <a:pt x="63" y="1163"/>
                </a:lnTo>
                <a:lnTo>
                  <a:pt x="65" y="1119"/>
                </a:lnTo>
                <a:lnTo>
                  <a:pt x="65" y="1074"/>
                </a:lnTo>
                <a:lnTo>
                  <a:pt x="66" y="1032"/>
                </a:lnTo>
                <a:lnTo>
                  <a:pt x="68" y="991"/>
                </a:lnTo>
                <a:lnTo>
                  <a:pt x="68" y="950"/>
                </a:lnTo>
                <a:lnTo>
                  <a:pt x="69" y="911"/>
                </a:lnTo>
                <a:lnTo>
                  <a:pt x="69" y="872"/>
                </a:lnTo>
                <a:lnTo>
                  <a:pt x="71" y="836"/>
                </a:lnTo>
                <a:lnTo>
                  <a:pt x="71" y="800"/>
                </a:lnTo>
                <a:lnTo>
                  <a:pt x="72" y="766"/>
                </a:lnTo>
                <a:lnTo>
                  <a:pt x="72" y="733"/>
                </a:lnTo>
                <a:lnTo>
                  <a:pt x="72" y="700"/>
                </a:lnTo>
                <a:lnTo>
                  <a:pt x="72" y="669"/>
                </a:lnTo>
                <a:lnTo>
                  <a:pt x="73" y="639"/>
                </a:lnTo>
                <a:lnTo>
                  <a:pt x="73" y="610"/>
                </a:lnTo>
                <a:lnTo>
                  <a:pt x="73" y="583"/>
                </a:lnTo>
                <a:lnTo>
                  <a:pt x="73" y="556"/>
                </a:lnTo>
                <a:lnTo>
                  <a:pt x="73" y="531"/>
                </a:lnTo>
                <a:lnTo>
                  <a:pt x="73" y="507"/>
                </a:lnTo>
                <a:lnTo>
                  <a:pt x="73" y="484"/>
                </a:lnTo>
                <a:lnTo>
                  <a:pt x="73" y="462"/>
                </a:lnTo>
                <a:lnTo>
                  <a:pt x="73" y="442"/>
                </a:lnTo>
                <a:lnTo>
                  <a:pt x="73" y="422"/>
                </a:lnTo>
                <a:lnTo>
                  <a:pt x="72" y="403"/>
                </a:lnTo>
                <a:lnTo>
                  <a:pt x="72" y="387"/>
                </a:lnTo>
                <a:lnTo>
                  <a:pt x="72" y="370"/>
                </a:lnTo>
                <a:lnTo>
                  <a:pt x="72" y="356"/>
                </a:lnTo>
                <a:lnTo>
                  <a:pt x="71" y="343"/>
                </a:lnTo>
                <a:lnTo>
                  <a:pt x="71" y="330"/>
                </a:lnTo>
                <a:lnTo>
                  <a:pt x="69" y="318"/>
                </a:lnTo>
                <a:lnTo>
                  <a:pt x="69" y="308"/>
                </a:lnTo>
                <a:lnTo>
                  <a:pt x="68" y="289"/>
                </a:lnTo>
                <a:lnTo>
                  <a:pt x="66" y="272"/>
                </a:lnTo>
                <a:lnTo>
                  <a:pt x="65" y="256"/>
                </a:lnTo>
                <a:lnTo>
                  <a:pt x="62" y="240"/>
                </a:lnTo>
                <a:lnTo>
                  <a:pt x="60" y="226"/>
                </a:lnTo>
                <a:lnTo>
                  <a:pt x="58" y="212"/>
                </a:lnTo>
                <a:lnTo>
                  <a:pt x="55" y="199"/>
                </a:lnTo>
                <a:lnTo>
                  <a:pt x="52" y="187"/>
                </a:lnTo>
                <a:lnTo>
                  <a:pt x="49" y="177"/>
                </a:lnTo>
                <a:lnTo>
                  <a:pt x="46" y="167"/>
                </a:lnTo>
                <a:lnTo>
                  <a:pt x="42" y="158"/>
                </a:lnTo>
                <a:lnTo>
                  <a:pt x="39" y="150"/>
                </a:lnTo>
                <a:lnTo>
                  <a:pt x="35" y="143"/>
                </a:lnTo>
                <a:lnTo>
                  <a:pt x="30" y="137"/>
                </a:lnTo>
                <a:lnTo>
                  <a:pt x="26" y="132"/>
                </a:lnTo>
                <a:lnTo>
                  <a:pt x="22" y="128"/>
                </a:lnTo>
                <a:lnTo>
                  <a:pt x="22" y="128"/>
                </a:lnTo>
                <a:lnTo>
                  <a:pt x="22" y="128"/>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 name="Freeform 14"/>
          <p:cNvSpPr/>
          <p:nvPr/>
        </p:nvSpPr>
        <p:spPr bwMode="auto">
          <a:xfrm>
            <a:off x="6983413" y="1998588"/>
            <a:ext cx="406400" cy="842963"/>
          </a:xfrm>
          <a:custGeom>
            <a:avLst/>
            <a:gdLst>
              <a:gd name="T0" fmla="*/ 488 w 769"/>
              <a:gd name="T1" fmla="*/ 800 h 1591"/>
              <a:gd name="T2" fmla="*/ 605 w 769"/>
              <a:gd name="T3" fmla="*/ 924 h 1591"/>
              <a:gd name="T4" fmla="*/ 687 w 769"/>
              <a:gd name="T5" fmla="*/ 1029 h 1591"/>
              <a:gd name="T6" fmla="*/ 737 w 769"/>
              <a:gd name="T7" fmla="*/ 1127 h 1591"/>
              <a:gd name="T8" fmla="*/ 760 w 769"/>
              <a:gd name="T9" fmla="*/ 1228 h 1591"/>
              <a:gd name="T10" fmla="*/ 757 w 769"/>
              <a:gd name="T11" fmla="*/ 1327 h 1591"/>
              <a:gd name="T12" fmla="*/ 740 w 769"/>
              <a:gd name="T13" fmla="*/ 1415 h 1591"/>
              <a:gd name="T14" fmla="*/ 708 w 769"/>
              <a:gd name="T15" fmla="*/ 1490 h 1591"/>
              <a:gd name="T16" fmla="*/ 668 w 769"/>
              <a:gd name="T17" fmla="*/ 1549 h 1591"/>
              <a:gd name="T18" fmla="*/ 629 w 769"/>
              <a:gd name="T19" fmla="*/ 1582 h 1591"/>
              <a:gd name="T20" fmla="*/ 593 w 769"/>
              <a:gd name="T21" fmla="*/ 1591 h 1591"/>
              <a:gd name="T22" fmla="*/ 558 w 769"/>
              <a:gd name="T23" fmla="*/ 1578 h 1591"/>
              <a:gd name="T24" fmla="*/ 524 w 769"/>
              <a:gd name="T25" fmla="*/ 1545 h 1591"/>
              <a:gd name="T26" fmla="*/ 488 w 769"/>
              <a:gd name="T27" fmla="*/ 1496 h 1591"/>
              <a:gd name="T28" fmla="*/ 423 w 769"/>
              <a:gd name="T29" fmla="*/ 1441 h 1591"/>
              <a:gd name="T30" fmla="*/ 325 w 769"/>
              <a:gd name="T31" fmla="*/ 1384 h 1591"/>
              <a:gd name="T32" fmla="*/ 223 w 769"/>
              <a:gd name="T33" fmla="*/ 1327 h 1591"/>
              <a:gd name="T34" fmla="*/ 161 w 769"/>
              <a:gd name="T35" fmla="*/ 1281 h 1591"/>
              <a:gd name="T36" fmla="*/ 141 w 769"/>
              <a:gd name="T37" fmla="*/ 1244 h 1591"/>
              <a:gd name="T38" fmla="*/ 167 w 769"/>
              <a:gd name="T39" fmla="*/ 1222 h 1591"/>
              <a:gd name="T40" fmla="*/ 242 w 769"/>
              <a:gd name="T41" fmla="*/ 1218 h 1591"/>
              <a:gd name="T42" fmla="*/ 355 w 769"/>
              <a:gd name="T43" fmla="*/ 1228 h 1591"/>
              <a:gd name="T44" fmla="*/ 440 w 769"/>
              <a:gd name="T45" fmla="*/ 1231 h 1591"/>
              <a:gd name="T46" fmla="*/ 485 w 769"/>
              <a:gd name="T47" fmla="*/ 1224 h 1591"/>
              <a:gd name="T48" fmla="*/ 499 w 769"/>
              <a:gd name="T49" fmla="*/ 1202 h 1591"/>
              <a:gd name="T50" fmla="*/ 501 w 769"/>
              <a:gd name="T51" fmla="*/ 1165 h 1591"/>
              <a:gd name="T52" fmla="*/ 489 w 769"/>
              <a:gd name="T53" fmla="*/ 1113 h 1591"/>
              <a:gd name="T54" fmla="*/ 469 w 769"/>
              <a:gd name="T55" fmla="*/ 1068 h 1591"/>
              <a:gd name="T56" fmla="*/ 435 w 769"/>
              <a:gd name="T57" fmla="*/ 1005 h 1591"/>
              <a:gd name="T58" fmla="*/ 383 w 769"/>
              <a:gd name="T59" fmla="*/ 923 h 1591"/>
              <a:gd name="T60" fmla="*/ 315 w 769"/>
              <a:gd name="T61" fmla="*/ 822 h 1591"/>
              <a:gd name="T62" fmla="*/ 232 w 769"/>
              <a:gd name="T63" fmla="*/ 701 h 1591"/>
              <a:gd name="T64" fmla="*/ 263 w 769"/>
              <a:gd name="T65" fmla="*/ 560 h 1591"/>
              <a:gd name="T66" fmla="*/ 309 w 769"/>
              <a:gd name="T67" fmla="*/ 442 h 1591"/>
              <a:gd name="T68" fmla="*/ 344 w 769"/>
              <a:gd name="T69" fmla="*/ 354 h 1591"/>
              <a:gd name="T70" fmla="*/ 365 w 769"/>
              <a:gd name="T71" fmla="*/ 294 h 1591"/>
              <a:gd name="T72" fmla="*/ 376 w 769"/>
              <a:gd name="T73" fmla="*/ 263 h 1591"/>
              <a:gd name="T74" fmla="*/ 370 w 769"/>
              <a:gd name="T75" fmla="*/ 258 h 1591"/>
              <a:gd name="T76" fmla="*/ 347 w 769"/>
              <a:gd name="T77" fmla="*/ 259 h 1591"/>
              <a:gd name="T78" fmla="*/ 306 w 769"/>
              <a:gd name="T79" fmla="*/ 268 h 1591"/>
              <a:gd name="T80" fmla="*/ 239 w 769"/>
              <a:gd name="T81" fmla="*/ 279 h 1591"/>
              <a:gd name="T82" fmla="*/ 128 w 769"/>
              <a:gd name="T83" fmla="*/ 286 h 1591"/>
              <a:gd name="T84" fmla="*/ 0 w 769"/>
              <a:gd name="T85" fmla="*/ 160 h 1591"/>
              <a:gd name="T86" fmla="*/ 136 w 769"/>
              <a:gd name="T87" fmla="*/ 134 h 1591"/>
              <a:gd name="T88" fmla="*/ 247 w 769"/>
              <a:gd name="T89" fmla="*/ 109 h 1591"/>
              <a:gd name="T90" fmla="*/ 332 w 769"/>
              <a:gd name="T91" fmla="*/ 86 h 1591"/>
              <a:gd name="T92" fmla="*/ 393 w 769"/>
              <a:gd name="T93" fmla="*/ 66 h 1591"/>
              <a:gd name="T94" fmla="*/ 427 w 769"/>
              <a:gd name="T95" fmla="*/ 49 h 1591"/>
              <a:gd name="T96" fmla="*/ 473 w 769"/>
              <a:gd name="T97" fmla="*/ 11 h 1591"/>
              <a:gd name="T98" fmla="*/ 533 w 769"/>
              <a:gd name="T99" fmla="*/ 1 h 1591"/>
              <a:gd name="T100" fmla="*/ 581 w 769"/>
              <a:gd name="T101" fmla="*/ 19 h 1591"/>
              <a:gd name="T102" fmla="*/ 643 w 769"/>
              <a:gd name="T103" fmla="*/ 56 h 1591"/>
              <a:gd name="T104" fmla="*/ 713 w 769"/>
              <a:gd name="T105" fmla="*/ 108 h 1591"/>
              <a:gd name="T106" fmla="*/ 754 w 769"/>
              <a:gd name="T107" fmla="*/ 150 h 1591"/>
              <a:gd name="T108" fmla="*/ 769 w 769"/>
              <a:gd name="T109" fmla="*/ 181 h 1591"/>
              <a:gd name="T110" fmla="*/ 757 w 769"/>
              <a:gd name="T111" fmla="*/ 207 h 1591"/>
              <a:gd name="T112" fmla="*/ 726 w 769"/>
              <a:gd name="T113" fmla="*/ 236 h 1591"/>
              <a:gd name="T114" fmla="*/ 682 w 769"/>
              <a:gd name="T115" fmla="*/ 261 h 1591"/>
              <a:gd name="T116" fmla="*/ 643 w 769"/>
              <a:gd name="T117" fmla="*/ 297 h 1591"/>
              <a:gd name="T118" fmla="*/ 592 w 769"/>
              <a:gd name="T119" fmla="*/ 356 h 1591"/>
              <a:gd name="T120" fmla="*/ 527 w 769"/>
              <a:gd name="T121" fmla="*/ 441 h 1591"/>
              <a:gd name="T122" fmla="*/ 452 w 769"/>
              <a:gd name="T123" fmla="*/ 548 h 1591"/>
              <a:gd name="T124" fmla="*/ 363 w 769"/>
              <a:gd name="T125" fmla="*/ 682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9" h="1590">
                <a:moveTo>
                  <a:pt x="363" y="682"/>
                </a:moveTo>
                <a:lnTo>
                  <a:pt x="390" y="707"/>
                </a:lnTo>
                <a:lnTo>
                  <a:pt x="416" y="731"/>
                </a:lnTo>
                <a:lnTo>
                  <a:pt x="440" y="756"/>
                </a:lnTo>
                <a:lnTo>
                  <a:pt x="465" y="779"/>
                </a:lnTo>
                <a:lnTo>
                  <a:pt x="488" y="800"/>
                </a:lnTo>
                <a:lnTo>
                  <a:pt x="509" y="823"/>
                </a:lnTo>
                <a:lnTo>
                  <a:pt x="531" y="844"/>
                </a:lnTo>
                <a:lnTo>
                  <a:pt x="551" y="865"/>
                </a:lnTo>
                <a:lnTo>
                  <a:pt x="570" y="885"/>
                </a:lnTo>
                <a:lnTo>
                  <a:pt x="587" y="906"/>
                </a:lnTo>
                <a:lnTo>
                  <a:pt x="605" y="924"/>
                </a:lnTo>
                <a:lnTo>
                  <a:pt x="620" y="943"/>
                </a:lnTo>
                <a:lnTo>
                  <a:pt x="636" y="962"/>
                </a:lnTo>
                <a:lnTo>
                  <a:pt x="651" y="979"/>
                </a:lnTo>
                <a:lnTo>
                  <a:pt x="664" y="996"/>
                </a:lnTo>
                <a:lnTo>
                  <a:pt x="675" y="1014"/>
                </a:lnTo>
                <a:lnTo>
                  <a:pt x="687" y="1029"/>
                </a:lnTo>
                <a:lnTo>
                  <a:pt x="697" y="1047"/>
                </a:lnTo>
                <a:lnTo>
                  <a:pt x="707" y="1062"/>
                </a:lnTo>
                <a:lnTo>
                  <a:pt x="715" y="1078"/>
                </a:lnTo>
                <a:lnTo>
                  <a:pt x="724" y="1096"/>
                </a:lnTo>
                <a:lnTo>
                  <a:pt x="731" y="1111"/>
                </a:lnTo>
                <a:lnTo>
                  <a:pt x="737" y="1127"/>
                </a:lnTo>
                <a:lnTo>
                  <a:pt x="743" y="1145"/>
                </a:lnTo>
                <a:lnTo>
                  <a:pt x="749" y="1160"/>
                </a:lnTo>
                <a:lnTo>
                  <a:pt x="753" y="1178"/>
                </a:lnTo>
                <a:lnTo>
                  <a:pt x="756" y="1195"/>
                </a:lnTo>
                <a:lnTo>
                  <a:pt x="759" y="1211"/>
                </a:lnTo>
                <a:lnTo>
                  <a:pt x="760" y="1228"/>
                </a:lnTo>
                <a:lnTo>
                  <a:pt x="762" y="1244"/>
                </a:lnTo>
                <a:lnTo>
                  <a:pt x="762" y="1261"/>
                </a:lnTo>
                <a:lnTo>
                  <a:pt x="762" y="1278"/>
                </a:lnTo>
                <a:lnTo>
                  <a:pt x="760" y="1296"/>
                </a:lnTo>
                <a:lnTo>
                  <a:pt x="759" y="1312"/>
                </a:lnTo>
                <a:lnTo>
                  <a:pt x="757" y="1327"/>
                </a:lnTo>
                <a:lnTo>
                  <a:pt x="756" y="1343"/>
                </a:lnTo>
                <a:lnTo>
                  <a:pt x="753" y="1359"/>
                </a:lnTo>
                <a:lnTo>
                  <a:pt x="750" y="1373"/>
                </a:lnTo>
                <a:lnTo>
                  <a:pt x="747" y="1388"/>
                </a:lnTo>
                <a:lnTo>
                  <a:pt x="743" y="1402"/>
                </a:lnTo>
                <a:lnTo>
                  <a:pt x="740" y="1415"/>
                </a:lnTo>
                <a:lnTo>
                  <a:pt x="736" y="1430"/>
                </a:lnTo>
                <a:lnTo>
                  <a:pt x="730" y="1443"/>
                </a:lnTo>
                <a:lnTo>
                  <a:pt x="726" y="1454"/>
                </a:lnTo>
                <a:lnTo>
                  <a:pt x="720" y="1467"/>
                </a:lnTo>
                <a:lnTo>
                  <a:pt x="714" y="1479"/>
                </a:lnTo>
                <a:lnTo>
                  <a:pt x="708" y="1490"/>
                </a:lnTo>
                <a:lnTo>
                  <a:pt x="701" y="1502"/>
                </a:lnTo>
                <a:lnTo>
                  <a:pt x="694" y="1512"/>
                </a:lnTo>
                <a:lnTo>
                  <a:pt x="688" y="1522"/>
                </a:lnTo>
                <a:lnTo>
                  <a:pt x="681" y="1532"/>
                </a:lnTo>
                <a:lnTo>
                  <a:pt x="674" y="1540"/>
                </a:lnTo>
                <a:lnTo>
                  <a:pt x="668" y="1549"/>
                </a:lnTo>
                <a:lnTo>
                  <a:pt x="661" y="1556"/>
                </a:lnTo>
                <a:lnTo>
                  <a:pt x="655" y="1562"/>
                </a:lnTo>
                <a:lnTo>
                  <a:pt x="648" y="1568"/>
                </a:lnTo>
                <a:lnTo>
                  <a:pt x="642" y="1574"/>
                </a:lnTo>
                <a:lnTo>
                  <a:pt x="636" y="1578"/>
                </a:lnTo>
                <a:lnTo>
                  <a:pt x="629" y="1582"/>
                </a:lnTo>
                <a:lnTo>
                  <a:pt x="623" y="1585"/>
                </a:lnTo>
                <a:lnTo>
                  <a:pt x="617" y="1588"/>
                </a:lnTo>
                <a:lnTo>
                  <a:pt x="610" y="1589"/>
                </a:lnTo>
                <a:lnTo>
                  <a:pt x="605" y="1591"/>
                </a:lnTo>
                <a:lnTo>
                  <a:pt x="599" y="1591"/>
                </a:lnTo>
                <a:lnTo>
                  <a:pt x="593" y="1591"/>
                </a:lnTo>
                <a:lnTo>
                  <a:pt x="587" y="1589"/>
                </a:lnTo>
                <a:lnTo>
                  <a:pt x="581" y="1588"/>
                </a:lnTo>
                <a:lnTo>
                  <a:pt x="576" y="1587"/>
                </a:lnTo>
                <a:lnTo>
                  <a:pt x="570" y="1584"/>
                </a:lnTo>
                <a:lnTo>
                  <a:pt x="564" y="1581"/>
                </a:lnTo>
                <a:lnTo>
                  <a:pt x="558" y="1578"/>
                </a:lnTo>
                <a:lnTo>
                  <a:pt x="553" y="1574"/>
                </a:lnTo>
                <a:lnTo>
                  <a:pt x="547" y="1569"/>
                </a:lnTo>
                <a:lnTo>
                  <a:pt x="541" y="1563"/>
                </a:lnTo>
                <a:lnTo>
                  <a:pt x="535" y="1558"/>
                </a:lnTo>
                <a:lnTo>
                  <a:pt x="530" y="1552"/>
                </a:lnTo>
                <a:lnTo>
                  <a:pt x="524" y="1545"/>
                </a:lnTo>
                <a:lnTo>
                  <a:pt x="520" y="1538"/>
                </a:lnTo>
                <a:lnTo>
                  <a:pt x="514" y="1530"/>
                </a:lnTo>
                <a:lnTo>
                  <a:pt x="508" y="1522"/>
                </a:lnTo>
                <a:lnTo>
                  <a:pt x="502" y="1513"/>
                </a:lnTo>
                <a:lnTo>
                  <a:pt x="495" y="1504"/>
                </a:lnTo>
                <a:lnTo>
                  <a:pt x="488" y="1496"/>
                </a:lnTo>
                <a:lnTo>
                  <a:pt x="479" y="1486"/>
                </a:lnTo>
                <a:lnTo>
                  <a:pt x="469" y="1477"/>
                </a:lnTo>
                <a:lnTo>
                  <a:pt x="459" y="1468"/>
                </a:lnTo>
                <a:lnTo>
                  <a:pt x="448" y="1458"/>
                </a:lnTo>
                <a:lnTo>
                  <a:pt x="436" y="1450"/>
                </a:lnTo>
                <a:lnTo>
                  <a:pt x="423" y="1441"/>
                </a:lnTo>
                <a:lnTo>
                  <a:pt x="409" y="1431"/>
                </a:lnTo>
                <a:lnTo>
                  <a:pt x="394" y="1421"/>
                </a:lnTo>
                <a:lnTo>
                  <a:pt x="378" y="1412"/>
                </a:lnTo>
                <a:lnTo>
                  <a:pt x="361" y="1402"/>
                </a:lnTo>
                <a:lnTo>
                  <a:pt x="344" y="1392"/>
                </a:lnTo>
                <a:lnTo>
                  <a:pt x="325" y="1384"/>
                </a:lnTo>
                <a:lnTo>
                  <a:pt x="306" y="1373"/>
                </a:lnTo>
                <a:lnTo>
                  <a:pt x="288" y="1363"/>
                </a:lnTo>
                <a:lnTo>
                  <a:pt x="269" y="1355"/>
                </a:lnTo>
                <a:lnTo>
                  <a:pt x="253" y="1346"/>
                </a:lnTo>
                <a:lnTo>
                  <a:pt x="237" y="1336"/>
                </a:lnTo>
                <a:lnTo>
                  <a:pt x="223" y="1327"/>
                </a:lnTo>
                <a:lnTo>
                  <a:pt x="210" y="1320"/>
                </a:lnTo>
                <a:lnTo>
                  <a:pt x="197" y="1312"/>
                </a:lnTo>
                <a:lnTo>
                  <a:pt x="187" y="1303"/>
                </a:lnTo>
                <a:lnTo>
                  <a:pt x="177" y="1296"/>
                </a:lnTo>
                <a:lnTo>
                  <a:pt x="168" y="1289"/>
                </a:lnTo>
                <a:lnTo>
                  <a:pt x="161" y="1281"/>
                </a:lnTo>
                <a:lnTo>
                  <a:pt x="154" y="1274"/>
                </a:lnTo>
                <a:lnTo>
                  <a:pt x="149" y="1268"/>
                </a:lnTo>
                <a:lnTo>
                  <a:pt x="145" y="1261"/>
                </a:lnTo>
                <a:lnTo>
                  <a:pt x="142" y="1255"/>
                </a:lnTo>
                <a:lnTo>
                  <a:pt x="141" y="1250"/>
                </a:lnTo>
                <a:lnTo>
                  <a:pt x="141" y="1244"/>
                </a:lnTo>
                <a:lnTo>
                  <a:pt x="141" y="1240"/>
                </a:lnTo>
                <a:lnTo>
                  <a:pt x="144" y="1235"/>
                </a:lnTo>
                <a:lnTo>
                  <a:pt x="148" y="1231"/>
                </a:lnTo>
                <a:lnTo>
                  <a:pt x="152" y="1228"/>
                </a:lnTo>
                <a:lnTo>
                  <a:pt x="158" y="1225"/>
                </a:lnTo>
                <a:lnTo>
                  <a:pt x="167" y="1222"/>
                </a:lnTo>
                <a:lnTo>
                  <a:pt x="175" y="1221"/>
                </a:lnTo>
                <a:lnTo>
                  <a:pt x="185" y="1219"/>
                </a:lnTo>
                <a:lnTo>
                  <a:pt x="198" y="1218"/>
                </a:lnTo>
                <a:lnTo>
                  <a:pt x="211" y="1218"/>
                </a:lnTo>
                <a:lnTo>
                  <a:pt x="226" y="1218"/>
                </a:lnTo>
                <a:lnTo>
                  <a:pt x="242" y="1218"/>
                </a:lnTo>
                <a:lnTo>
                  <a:pt x="259" y="1219"/>
                </a:lnTo>
                <a:lnTo>
                  <a:pt x="278" y="1221"/>
                </a:lnTo>
                <a:lnTo>
                  <a:pt x="298" y="1222"/>
                </a:lnTo>
                <a:lnTo>
                  <a:pt x="318" y="1224"/>
                </a:lnTo>
                <a:lnTo>
                  <a:pt x="337" y="1227"/>
                </a:lnTo>
                <a:lnTo>
                  <a:pt x="355" y="1228"/>
                </a:lnTo>
                <a:lnTo>
                  <a:pt x="373" y="1229"/>
                </a:lnTo>
                <a:lnTo>
                  <a:pt x="389" y="1229"/>
                </a:lnTo>
                <a:lnTo>
                  <a:pt x="403" y="1231"/>
                </a:lnTo>
                <a:lnTo>
                  <a:pt x="416" y="1231"/>
                </a:lnTo>
                <a:lnTo>
                  <a:pt x="429" y="1231"/>
                </a:lnTo>
                <a:lnTo>
                  <a:pt x="440" y="1231"/>
                </a:lnTo>
                <a:lnTo>
                  <a:pt x="450" y="1229"/>
                </a:lnTo>
                <a:lnTo>
                  <a:pt x="459" y="1229"/>
                </a:lnTo>
                <a:lnTo>
                  <a:pt x="468" y="1228"/>
                </a:lnTo>
                <a:lnTo>
                  <a:pt x="475" y="1227"/>
                </a:lnTo>
                <a:lnTo>
                  <a:pt x="481" y="1225"/>
                </a:lnTo>
                <a:lnTo>
                  <a:pt x="485" y="1224"/>
                </a:lnTo>
                <a:lnTo>
                  <a:pt x="489" y="1221"/>
                </a:lnTo>
                <a:lnTo>
                  <a:pt x="492" y="1218"/>
                </a:lnTo>
                <a:lnTo>
                  <a:pt x="495" y="1215"/>
                </a:lnTo>
                <a:lnTo>
                  <a:pt x="497" y="1211"/>
                </a:lnTo>
                <a:lnTo>
                  <a:pt x="498" y="1206"/>
                </a:lnTo>
                <a:lnTo>
                  <a:pt x="499" y="1202"/>
                </a:lnTo>
                <a:lnTo>
                  <a:pt x="501" y="1198"/>
                </a:lnTo>
                <a:lnTo>
                  <a:pt x="502" y="1192"/>
                </a:lnTo>
                <a:lnTo>
                  <a:pt x="502" y="1185"/>
                </a:lnTo>
                <a:lnTo>
                  <a:pt x="502" y="1179"/>
                </a:lnTo>
                <a:lnTo>
                  <a:pt x="501" y="1172"/>
                </a:lnTo>
                <a:lnTo>
                  <a:pt x="501" y="1165"/>
                </a:lnTo>
                <a:lnTo>
                  <a:pt x="499" y="1156"/>
                </a:lnTo>
                <a:lnTo>
                  <a:pt x="498" y="1147"/>
                </a:lnTo>
                <a:lnTo>
                  <a:pt x="497" y="1139"/>
                </a:lnTo>
                <a:lnTo>
                  <a:pt x="494" y="1129"/>
                </a:lnTo>
                <a:lnTo>
                  <a:pt x="491" y="1119"/>
                </a:lnTo>
                <a:lnTo>
                  <a:pt x="489" y="1113"/>
                </a:lnTo>
                <a:lnTo>
                  <a:pt x="486" y="1107"/>
                </a:lnTo>
                <a:lnTo>
                  <a:pt x="485" y="1100"/>
                </a:lnTo>
                <a:lnTo>
                  <a:pt x="481" y="1093"/>
                </a:lnTo>
                <a:lnTo>
                  <a:pt x="478" y="1086"/>
                </a:lnTo>
                <a:lnTo>
                  <a:pt x="473" y="1077"/>
                </a:lnTo>
                <a:lnTo>
                  <a:pt x="469" y="1068"/>
                </a:lnTo>
                <a:lnTo>
                  <a:pt x="465" y="1060"/>
                </a:lnTo>
                <a:lnTo>
                  <a:pt x="459" y="1050"/>
                </a:lnTo>
                <a:lnTo>
                  <a:pt x="453" y="1039"/>
                </a:lnTo>
                <a:lnTo>
                  <a:pt x="448" y="1029"/>
                </a:lnTo>
                <a:lnTo>
                  <a:pt x="442" y="1018"/>
                </a:lnTo>
                <a:lnTo>
                  <a:pt x="435" y="1005"/>
                </a:lnTo>
                <a:lnTo>
                  <a:pt x="427" y="993"/>
                </a:lnTo>
                <a:lnTo>
                  <a:pt x="419" y="980"/>
                </a:lnTo>
                <a:lnTo>
                  <a:pt x="410" y="966"/>
                </a:lnTo>
                <a:lnTo>
                  <a:pt x="401" y="953"/>
                </a:lnTo>
                <a:lnTo>
                  <a:pt x="393" y="939"/>
                </a:lnTo>
                <a:lnTo>
                  <a:pt x="383" y="923"/>
                </a:lnTo>
                <a:lnTo>
                  <a:pt x="373" y="907"/>
                </a:lnTo>
                <a:lnTo>
                  <a:pt x="363" y="891"/>
                </a:lnTo>
                <a:lnTo>
                  <a:pt x="351" y="875"/>
                </a:lnTo>
                <a:lnTo>
                  <a:pt x="340" y="858"/>
                </a:lnTo>
                <a:lnTo>
                  <a:pt x="328" y="839"/>
                </a:lnTo>
                <a:lnTo>
                  <a:pt x="315" y="822"/>
                </a:lnTo>
                <a:lnTo>
                  <a:pt x="302" y="803"/>
                </a:lnTo>
                <a:lnTo>
                  <a:pt x="289" y="783"/>
                </a:lnTo>
                <a:lnTo>
                  <a:pt x="275" y="764"/>
                </a:lnTo>
                <a:lnTo>
                  <a:pt x="262" y="744"/>
                </a:lnTo>
                <a:lnTo>
                  <a:pt x="246" y="723"/>
                </a:lnTo>
                <a:lnTo>
                  <a:pt x="232" y="701"/>
                </a:lnTo>
                <a:lnTo>
                  <a:pt x="216" y="680"/>
                </a:lnTo>
                <a:lnTo>
                  <a:pt x="226" y="654"/>
                </a:lnTo>
                <a:lnTo>
                  <a:pt x="236" y="629"/>
                </a:lnTo>
                <a:lnTo>
                  <a:pt x="246" y="606"/>
                </a:lnTo>
                <a:lnTo>
                  <a:pt x="255" y="582"/>
                </a:lnTo>
                <a:lnTo>
                  <a:pt x="263" y="560"/>
                </a:lnTo>
                <a:lnTo>
                  <a:pt x="272" y="538"/>
                </a:lnTo>
                <a:lnTo>
                  <a:pt x="280" y="518"/>
                </a:lnTo>
                <a:lnTo>
                  <a:pt x="288" y="498"/>
                </a:lnTo>
                <a:lnTo>
                  <a:pt x="295" y="478"/>
                </a:lnTo>
                <a:lnTo>
                  <a:pt x="302" y="461"/>
                </a:lnTo>
                <a:lnTo>
                  <a:pt x="309" y="442"/>
                </a:lnTo>
                <a:lnTo>
                  <a:pt x="316" y="426"/>
                </a:lnTo>
                <a:lnTo>
                  <a:pt x="322" y="410"/>
                </a:lnTo>
                <a:lnTo>
                  <a:pt x="328" y="394"/>
                </a:lnTo>
                <a:lnTo>
                  <a:pt x="334" y="380"/>
                </a:lnTo>
                <a:lnTo>
                  <a:pt x="340" y="367"/>
                </a:lnTo>
                <a:lnTo>
                  <a:pt x="344" y="354"/>
                </a:lnTo>
                <a:lnTo>
                  <a:pt x="348" y="343"/>
                </a:lnTo>
                <a:lnTo>
                  <a:pt x="352" y="331"/>
                </a:lnTo>
                <a:lnTo>
                  <a:pt x="357" y="321"/>
                </a:lnTo>
                <a:lnTo>
                  <a:pt x="360" y="311"/>
                </a:lnTo>
                <a:lnTo>
                  <a:pt x="363" y="302"/>
                </a:lnTo>
                <a:lnTo>
                  <a:pt x="365" y="294"/>
                </a:lnTo>
                <a:lnTo>
                  <a:pt x="368" y="286"/>
                </a:lnTo>
                <a:lnTo>
                  <a:pt x="370" y="281"/>
                </a:lnTo>
                <a:lnTo>
                  <a:pt x="371" y="275"/>
                </a:lnTo>
                <a:lnTo>
                  <a:pt x="373" y="271"/>
                </a:lnTo>
                <a:lnTo>
                  <a:pt x="374" y="266"/>
                </a:lnTo>
                <a:lnTo>
                  <a:pt x="376" y="263"/>
                </a:lnTo>
                <a:lnTo>
                  <a:pt x="376" y="262"/>
                </a:lnTo>
                <a:lnTo>
                  <a:pt x="376" y="259"/>
                </a:lnTo>
                <a:lnTo>
                  <a:pt x="376" y="259"/>
                </a:lnTo>
                <a:lnTo>
                  <a:pt x="374" y="259"/>
                </a:lnTo>
                <a:lnTo>
                  <a:pt x="373" y="258"/>
                </a:lnTo>
                <a:lnTo>
                  <a:pt x="370" y="258"/>
                </a:lnTo>
                <a:lnTo>
                  <a:pt x="367" y="258"/>
                </a:lnTo>
                <a:lnTo>
                  <a:pt x="364" y="258"/>
                </a:lnTo>
                <a:lnTo>
                  <a:pt x="361" y="258"/>
                </a:lnTo>
                <a:lnTo>
                  <a:pt x="357" y="258"/>
                </a:lnTo>
                <a:lnTo>
                  <a:pt x="352" y="259"/>
                </a:lnTo>
                <a:lnTo>
                  <a:pt x="347" y="259"/>
                </a:lnTo>
                <a:lnTo>
                  <a:pt x="341" y="261"/>
                </a:lnTo>
                <a:lnTo>
                  <a:pt x="335" y="262"/>
                </a:lnTo>
                <a:lnTo>
                  <a:pt x="328" y="263"/>
                </a:lnTo>
                <a:lnTo>
                  <a:pt x="322" y="265"/>
                </a:lnTo>
                <a:lnTo>
                  <a:pt x="314" y="266"/>
                </a:lnTo>
                <a:lnTo>
                  <a:pt x="306" y="268"/>
                </a:lnTo>
                <a:lnTo>
                  <a:pt x="298" y="271"/>
                </a:lnTo>
                <a:lnTo>
                  <a:pt x="289" y="272"/>
                </a:lnTo>
                <a:lnTo>
                  <a:pt x="278" y="275"/>
                </a:lnTo>
                <a:lnTo>
                  <a:pt x="266" y="276"/>
                </a:lnTo>
                <a:lnTo>
                  <a:pt x="253" y="278"/>
                </a:lnTo>
                <a:lnTo>
                  <a:pt x="239" y="279"/>
                </a:lnTo>
                <a:lnTo>
                  <a:pt x="223" y="281"/>
                </a:lnTo>
                <a:lnTo>
                  <a:pt x="207" y="282"/>
                </a:lnTo>
                <a:lnTo>
                  <a:pt x="188" y="284"/>
                </a:lnTo>
                <a:lnTo>
                  <a:pt x="170" y="285"/>
                </a:lnTo>
                <a:lnTo>
                  <a:pt x="149" y="285"/>
                </a:lnTo>
                <a:lnTo>
                  <a:pt x="128" y="286"/>
                </a:lnTo>
                <a:lnTo>
                  <a:pt x="105" y="286"/>
                </a:lnTo>
                <a:lnTo>
                  <a:pt x="80" y="288"/>
                </a:lnTo>
                <a:lnTo>
                  <a:pt x="54" y="288"/>
                </a:lnTo>
                <a:lnTo>
                  <a:pt x="27" y="288"/>
                </a:lnTo>
                <a:lnTo>
                  <a:pt x="0" y="288"/>
                </a:lnTo>
                <a:lnTo>
                  <a:pt x="0" y="160"/>
                </a:lnTo>
                <a:lnTo>
                  <a:pt x="24" y="155"/>
                </a:lnTo>
                <a:lnTo>
                  <a:pt x="49" y="151"/>
                </a:lnTo>
                <a:lnTo>
                  <a:pt x="72" y="147"/>
                </a:lnTo>
                <a:lnTo>
                  <a:pt x="93" y="143"/>
                </a:lnTo>
                <a:lnTo>
                  <a:pt x="115" y="138"/>
                </a:lnTo>
                <a:lnTo>
                  <a:pt x="136" y="134"/>
                </a:lnTo>
                <a:lnTo>
                  <a:pt x="157" y="130"/>
                </a:lnTo>
                <a:lnTo>
                  <a:pt x="175" y="125"/>
                </a:lnTo>
                <a:lnTo>
                  <a:pt x="194" y="121"/>
                </a:lnTo>
                <a:lnTo>
                  <a:pt x="213" y="117"/>
                </a:lnTo>
                <a:lnTo>
                  <a:pt x="230" y="112"/>
                </a:lnTo>
                <a:lnTo>
                  <a:pt x="247" y="109"/>
                </a:lnTo>
                <a:lnTo>
                  <a:pt x="263" y="105"/>
                </a:lnTo>
                <a:lnTo>
                  <a:pt x="278" y="101"/>
                </a:lnTo>
                <a:lnTo>
                  <a:pt x="293" y="98"/>
                </a:lnTo>
                <a:lnTo>
                  <a:pt x="306" y="94"/>
                </a:lnTo>
                <a:lnTo>
                  <a:pt x="319" y="91"/>
                </a:lnTo>
                <a:lnTo>
                  <a:pt x="332" y="86"/>
                </a:lnTo>
                <a:lnTo>
                  <a:pt x="344" y="83"/>
                </a:lnTo>
                <a:lnTo>
                  <a:pt x="355" y="79"/>
                </a:lnTo>
                <a:lnTo>
                  <a:pt x="365" y="76"/>
                </a:lnTo>
                <a:lnTo>
                  <a:pt x="376" y="73"/>
                </a:lnTo>
                <a:lnTo>
                  <a:pt x="384" y="71"/>
                </a:lnTo>
                <a:lnTo>
                  <a:pt x="393" y="66"/>
                </a:lnTo>
                <a:lnTo>
                  <a:pt x="400" y="63"/>
                </a:lnTo>
                <a:lnTo>
                  <a:pt x="407" y="60"/>
                </a:lnTo>
                <a:lnTo>
                  <a:pt x="413" y="58"/>
                </a:lnTo>
                <a:lnTo>
                  <a:pt x="419" y="55"/>
                </a:lnTo>
                <a:lnTo>
                  <a:pt x="423" y="52"/>
                </a:lnTo>
                <a:lnTo>
                  <a:pt x="427" y="49"/>
                </a:lnTo>
                <a:lnTo>
                  <a:pt x="430" y="46"/>
                </a:lnTo>
                <a:lnTo>
                  <a:pt x="433" y="43"/>
                </a:lnTo>
                <a:lnTo>
                  <a:pt x="443" y="33"/>
                </a:lnTo>
                <a:lnTo>
                  <a:pt x="453" y="24"/>
                </a:lnTo>
                <a:lnTo>
                  <a:pt x="463" y="17"/>
                </a:lnTo>
                <a:lnTo>
                  <a:pt x="473" y="11"/>
                </a:lnTo>
                <a:lnTo>
                  <a:pt x="485" y="6"/>
                </a:lnTo>
                <a:lnTo>
                  <a:pt x="495" y="3"/>
                </a:lnTo>
                <a:lnTo>
                  <a:pt x="508" y="0"/>
                </a:lnTo>
                <a:lnTo>
                  <a:pt x="520" y="0"/>
                </a:lnTo>
                <a:lnTo>
                  <a:pt x="525" y="0"/>
                </a:lnTo>
                <a:lnTo>
                  <a:pt x="533" y="1"/>
                </a:lnTo>
                <a:lnTo>
                  <a:pt x="540" y="3"/>
                </a:lnTo>
                <a:lnTo>
                  <a:pt x="547" y="4"/>
                </a:lnTo>
                <a:lnTo>
                  <a:pt x="554" y="7"/>
                </a:lnTo>
                <a:lnTo>
                  <a:pt x="563" y="10"/>
                </a:lnTo>
                <a:lnTo>
                  <a:pt x="571" y="14"/>
                </a:lnTo>
                <a:lnTo>
                  <a:pt x="581" y="19"/>
                </a:lnTo>
                <a:lnTo>
                  <a:pt x="590" y="23"/>
                </a:lnTo>
                <a:lnTo>
                  <a:pt x="600" y="29"/>
                </a:lnTo>
                <a:lnTo>
                  <a:pt x="610" y="35"/>
                </a:lnTo>
                <a:lnTo>
                  <a:pt x="622" y="42"/>
                </a:lnTo>
                <a:lnTo>
                  <a:pt x="632" y="49"/>
                </a:lnTo>
                <a:lnTo>
                  <a:pt x="643" y="56"/>
                </a:lnTo>
                <a:lnTo>
                  <a:pt x="656" y="65"/>
                </a:lnTo>
                <a:lnTo>
                  <a:pt x="668" y="73"/>
                </a:lnTo>
                <a:lnTo>
                  <a:pt x="681" y="82"/>
                </a:lnTo>
                <a:lnTo>
                  <a:pt x="692" y="91"/>
                </a:lnTo>
                <a:lnTo>
                  <a:pt x="702" y="99"/>
                </a:lnTo>
                <a:lnTo>
                  <a:pt x="713" y="108"/>
                </a:lnTo>
                <a:lnTo>
                  <a:pt x="721" y="115"/>
                </a:lnTo>
                <a:lnTo>
                  <a:pt x="730" y="122"/>
                </a:lnTo>
                <a:lnTo>
                  <a:pt x="737" y="130"/>
                </a:lnTo>
                <a:lnTo>
                  <a:pt x="744" y="137"/>
                </a:lnTo>
                <a:lnTo>
                  <a:pt x="750" y="144"/>
                </a:lnTo>
                <a:lnTo>
                  <a:pt x="754" y="150"/>
                </a:lnTo>
                <a:lnTo>
                  <a:pt x="759" y="155"/>
                </a:lnTo>
                <a:lnTo>
                  <a:pt x="763" y="161"/>
                </a:lnTo>
                <a:lnTo>
                  <a:pt x="766" y="167"/>
                </a:lnTo>
                <a:lnTo>
                  <a:pt x="767" y="173"/>
                </a:lnTo>
                <a:lnTo>
                  <a:pt x="769" y="177"/>
                </a:lnTo>
                <a:lnTo>
                  <a:pt x="769" y="181"/>
                </a:lnTo>
                <a:lnTo>
                  <a:pt x="769" y="186"/>
                </a:lnTo>
                <a:lnTo>
                  <a:pt x="767" y="190"/>
                </a:lnTo>
                <a:lnTo>
                  <a:pt x="766" y="194"/>
                </a:lnTo>
                <a:lnTo>
                  <a:pt x="764" y="199"/>
                </a:lnTo>
                <a:lnTo>
                  <a:pt x="762" y="203"/>
                </a:lnTo>
                <a:lnTo>
                  <a:pt x="757" y="207"/>
                </a:lnTo>
                <a:lnTo>
                  <a:pt x="754" y="213"/>
                </a:lnTo>
                <a:lnTo>
                  <a:pt x="750" y="217"/>
                </a:lnTo>
                <a:lnTo>
                  <a:pt x="744" y="222"/>
                </a:lnTo>
                <a:lnTo>
                  <a:pt x="738" y="226"/>
                </a:lnTo>
                <a:lnTo>
                  <a:pt x="733" y="230"/>
                </a:lnTo>
                <a:lnTo>
                  <a:pt x="726" y="236"/>
                </a:lnTo>
                <a:lnTo>
                  <a:pt x="718" y="240"/>
                </a:lnTo>
                <a:lnTo>
                  <a:pt x="710" y="245"/>
                </a:lnTo>
                <a:lnTo>
                  <a:pt x="701" y="250"/>
                </a:lnTo>
                <a:lnTo>
                  <a:pt x="692" y="255"/>
                </a:lnTo>
                <a:lnTo>
                  <a:pt x="688" y="258"/>
                </a:lnTo>
                <a:lnTo>
                  <a:pt x="682" y="261"/>
                </a:lnTo>
                <a:lnTo>
                  <a:pt x="677" y="265"/>
                </a:lnTo>
                <a:lnTo>
                  <a:pt x="671" y="271"/>
                </a:lnTo>
                <a:lnTo>
                  <a:pt x="664" y="275"/>
                </a:lnTo>
                <a:lnTo>
                  <a:pt x="658" y="282"/>
                </a:lnTo>
                <a:lnTo>
                  <a:pt x="651" y="288"/>
                </a:lnTo>
                <a:lnTo>
                  <a:pt x="643" y="297"/>
                </a:lnTo>
                <a:lnTo>
                  <a:pt x="635" y="304"/>
                </a:lnTo>
                <a:lnTo>
                  <a:pt x="628" y="314"/>
                </a:lnTo>
                <a:lnTo>
                  <a:pt x="619" y="322"/>
                </a:lnTo>
                <a:lnTo>
                  <a:pt x="610" y="333"/>
                </a:lnTo>
                <a:lnTo>
                  <a:pt x="600" y="344"/>
                </a:lnTo>
                <a:lnTo>
                  <a:pt x="592" y="356"/>
                </a:lnTo>
                <a:lnTo>
                  <a:pt x="581" y="369"/>
                </a:lnTo>
                <a:lnTo>
                  <a:pt x="571" y="381"/>
                </a:lnTo>
                <a:lnTo>
                  <a:pt x="561" y="394"/>
                </a:lnTo>
                <a:lnTo>
                  <a:pt x="550" y="409"/>
                </a:lnTo>
                <a:lnTo>
                  <a:pt x="538" y="425"/>
                </a:lnTo>
                <a:lnTo>
                  <a:pt x="527" y="441"/>
                </a:lnTo>
                <a:lnTo>
                  <a:pt x="515" y="456"/>
                </a:lnTo>
                <a:lnTo>
                  <a:pt x="504" y="474"/>
                </a:lnTo>
                <a:lnTo>
                  <a:pt x="491" y="491"/>
                </a:lnTo>
                <a:lnTo>
                  <a:pt x="478" y="510"/>
                </a:lnTo>
                <a:lnTo>
                  <a:pt x="465" y="530"/>
                </a:lnTo>
                <a:lnTo>
                  <a:pt x="452" y="548"/>
                </a:lnTo>
                <a:lnTo>
                  <a:pt x="437" y="570"/>
                </a:lnTo>
                <a:lnTo>
                  <a:pt x="423" y="590"/>
                </a:lnTo>
                <a:lnTo>
                  <a:pt x="409" y="613"/>
                </a:lnTo>
                <a:lnTo>
                  <a:pt x="393" y="635"/>
                </a:lnTo>
                <a:lnTo>
                  <a:pt x="378" y="658"/>
                </a:lnTo>
                <a:lnTo>
                  <a:pt x="363" y="682"/>
                </a:lnTo>
                <a:lnTo>
                  <a:pt x="363" y="682"/>
                </a:lnTo>
                <a:lnTo>
                  <a:pt x="363" y="682"/>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up)">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up)">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barn(inVertical)">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arn(inVertical)">
                                      <p:cBhvr>
                                        <p:cTn id="75" dur="5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barn(inVertical)">
                                      <p:cBhvr>
                                        <p:cTn id="80" dur="500"/>
                                        <p:tgtEl>
                                          <p:spTgt spid="26"/>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barn(inVertical)">
                                      <p:cBhvr>
                                        <p:cTn id="8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30" grpId="0"/>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575" name="TextBox 2"/>
          <p:cNvSpPr txBox="1"/>
          <p:nvPr/>
        </p:nvSpPr>
        <p:spPr>
          <a:xfrm>
            <a:off x="414838" y="1728850"/>
            <a:ext cx="2910258" cy="923330"/>
          </a:xfrm>
          <a:prstGeom prst="rect">
            <a:avLst/>
          </a:prstGeom>
          <a:noFill/>
          <a:ln w="9525">
            <a:noFill/>
          </a:ln>
        </p:spPr>
        <p:txBody>
          <a:bodyPr wrap="square">
            <a:spAutoFit/>
          </a:bodyPr>
          <a:lstStyle/>
          <a:p>
            <a:r>
              <a:rPr lang="zh-CN" altLang="en-US" sz="5400">
                <a:solidFill>
                  <a:srgbClr val="FF0000"/>
                </a:solidFill>
                <a:latin typeface="楷体" panose="02010609060101010101" pitchFamily="49" charset="-122"/>
                <a:ea typeface="楷体" panose="02010609060101010101" pitchFamily="49" charset="-122"/>
              </a:rPr>
              <a:t>啃</a:t>
            </a:r>
            <a:r>
              <a:rPr lang="zh-CN" altLang="en-US" sz="5400">
                <a:latin typeface="楷体" panose="02010609060101010101" pitchFamily="49" charset="-122"/>
                <a:ea typeface="楷体" panose="02010609060101010101" pitchFamily="49" charset="-122"/>
              </a:rPr>
              <a:t>骨头</a:t>
            </a:r>
            <a:r>
              <a:rPr lang="zh-CN" altLang="en-US" sz="5400">
                <a:solidFill>
                  <a:srgbClr val="FF0000"/>
                </a:solidFill>
                <a:latin typeface="楷体" panose="02010609060101010101" pitchFamily="49" charset="-122"/>
                <a:ea typeface="楷体" panose="02010609060101010101" pitchFamily="49" charset="-122"/>
              </a:rPr>
              <a:t> </a:t>
            </a:r>
            <a:endParaRPr lang="zh-CN" altLang="en-US" sz="5400">
              <a:solidFill>
                <a:srgbClr val="FF0000"/>
              </a:solidFill>
              <a:latin typeface="楷体" panose="02010609060101010101" pitchFamily="49" charset="-122"/>
              <a:ea typeface="楷体" panose="02010609060101010101" pitchFamily="49" charset="-122"/>
            </a:endParaRPr>
          </a:p>
        </p:txBody>
      </p:sp>
      <p:sp>
        <p:nvSpPr>
          <p:cNvPr id="24" name="矩形 4"/>
          <p:cNvSpPr/>
          <p:nvPr/>
        </p:nvSpPr>
        <p:spPr>
          <a:xfrm>
            <a:off x="2872750" y="1890775"/>
            <a:ext cx="1215397" cy="1323439"/>
          </a:xfrm>
          <a:prstGeom prst="rect">
            <a:avLst/>
          </a:prstGeom>
          <a:noFill/>
          <a:ln w="9525">
            <a:noFill/>
          </a:ln>
        </p:spPr>
        <p:txBody>
          <a:bodyPr wrap="none">
            <a:spAutoFit/>
          </a:bodyPr>
          <a:lstStyle/>
          <a:p>
            <a:r>
              <a:rPr lang="zh-CN" altLang="en-US" sz="8000" b="1">
                <a:solidFill>
                  <a:srgbClr val="000000"/>
                </a:solidFill>
                <a:latin typeface="楷体" panose="02010609060101010101" pitchFamily="49" charset="-122"/>
                <a:ea typeface="楷体" panose="02010609060101010101" pitchFamily="49" charset="-122"/>
              </a:rPr>
              <a:t>啃</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25" name="矩形 24"/>
          <p:cNvSpPr/>
          <p:nvPr/>
        </p:nvSpPr>
        <p:spPr>
          <a:xfrm>
            <a:off x="2818775" y="1165288"/>
            <a:ext cx="2232025" cy="830262"/>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kěn</a:t>
            </a:r>
            <a:endParaRPr lang="en-US" altLang="zh-CN" sz="4800" b="1">
              <a:solidFill>
                <a:srgbClr val="FF0000"/>
              </a:solidFill>
              <a:latin typeface="方正姚体" pitchFamily="2" charset="-122"/>
              <a:ea typeface="方正姚体" pitchFamily="2" charset="-122"/>
            </a:endParaRPr>
          </a:p>
        </p:txBody>
      </p:sp>
      <p:sp>
        <p:nvSpPr>
          <p:cNvPr id="26" name="TextBox 25"/>
          <p:cNvSpPr txBox="1"/>
          <p:nvPr/>
        </p:nvSpPr>
        <p:spPr>
          <a:xfrm>
            <a:off x="419088" y="3252100"/>
            <a:ext cx="2339975" cy="427038"/>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结构：</a:t>
            </a:r>
            <a:r>
              <a:rPr lang="zh-CN" altLang="en-US" sz="2200" b="1">
                <a:latin typeface="宋体" panose="02010600030101010101" pitchFamily="2" charset="-122"/>
              </a:rPr>
              <a:t>左右</a:t>
            </a:r>
            <a:endParaRPr lang="zh-CN" altLang="en-US" sz="2200" b="1">
              <a:latin typeface="宋体" panose="02010600030101010101" pitchFamily="2" charset="-122"/>
            </a:endParaRPr>
          </a:p>
        </p:txBody>
      </p:sp>
      <p:sp>
        <p:nvSpPr>
          <p:cNvPr id="27" name="TextBox 26"/>
          <p:cNvSpPr txBox="1"/>
          <p:nvPr/>
        </p:nvSpPr>
        <p:spPr>
          <a:xfrm>
            <a:off x="419088" y="3996638"/>
            <a:ext cx="3497262"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组词：</a:t>
            </a:r>
            <a:r>
              <a:rPr lang="zh-CN" altLang="en-US" sz="2200" b="1">
                <a:solidFill>
                  <a:srgbClr val="000000"/>
                </a:solidFill>
                <a:latin typeface="宋体" panose="02010600030101010101" pitchFamily="2" charset="-122"/>
              </a:rPr>
              <a:t>啃骨头   啃玉米</a:t>
            </a:r>
            <a:endParaRPr lang="zh-CN" altLang="en-US" sz="2200" b="1">
              <a:solidFill>
                <a:srgbClr val="000000"/>
              </a:solidFill>
              <a:latin typeface="宋体" panose="02010600030101010101" pitchFamily="2" charset="-122"/>
            </a:endParaRPr>
          </a:p>
        </p:txBody>
      </p:sp>
      <p:sp>
        <p:nvSpPr>
          <p:cNvPr id="30" name="TextBox 29"/>
          <p:cNvSpPr txBox="1"/>
          <p:nvPr/>
        </p:nvSpPr>
        <p:spPr>
          <a:xfrm>
            <a:off x="419088" y="4393513"/>
            <a:ext cx="4167187" cy="430887"/>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造句：</a:t>
            </a:r>
            <a:r>
              <a:rPr lang="zh-CN" altLang="en-US" sz="2200" b="1">
                <a:latin typeface="宋体" panose="02010600030101010101" pitchFamily="2" charset="-122"/>
              </a:rPr>
              <a:t>小狗在全神贯注地啃骨头。</a:t>
            </a:r>
            <a:endParaRPr lang="zh-CN" altLang="en-US" sz="2200" b="1">
              <a:latin typeface="宋体" panose="02010600030101010101" pitchFamily="2" charset="-122"/>
            </a:endParaRPr>
          </a:p>
        </p:txBody>
      </p:sp>
      <p:sp>
        <p:nvSpPr>
          <p:cNvPr id="31" name="TextBox 30"/>
          <p:cNvSpPr txBox="1"/>
          <p:nvPr/>
        </p:nvSpPr>
        <p:spPr>
          <a:xfrm>
            <a:off x="419088" y="3609288"/>
            <a:ext cx="2905125"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音序：</a:t>
            </a:r>
            <a:r>
              <a:rPr lang="en-US" altLang="zh-CN" sz="2200" b="1">
                <a:latin typeface="宋体" panose="02010600030101010101" pitchFamily="2" charset="-122"/>
              </a:rPr>
              <a:t>K  </a:t>
            </a:r>
            <a:r>
              <a:rPr lang="zh-CN" altLang="en-US" sz="2200" b="1">
                <a:solidFill>
                  <a:srgbClr val="0000FF"/>
                </a:solidFill>
                <a:latin typeface="宋体" panose="02010600030101010101" pitchFamily="2" charset="-122"/>
              </a:rPr>
              <a:t>部首：</a:t>
            </a:r>
            <a:r>
              <a:rPr lang="zh-CN" altLang="en-US" sz="2200" b="1">
                <a:latin typeface="宋体" panose="02010600030101010101" pitchFamily="2" charset="-122"/>
              </a:rPr>
              <a:t>口</a:t>
            </a:r>
            <a:endParaRPr lang="zh-CN" altLang="en-US" sz="22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3" name="圆角矩形 32"/>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9"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grpSp>
        <p:nvGrpSpPr>
          <p:cNvPr id="3" name="组合 2"/>
          <p:cNvGrpSpPr/>
          <p:nvPr/>
        </p:nvGrpSpPr>
        <p:grpSpPr>
          <a:xfrm>
            <a:off x="5336613" y="3654425"/>
            <a:ext cx="3495675" cy="1061829"/>
            <a:chOff x="5336613" y="3654425"/>
            <a:chExt cx="3495675" cy="1061829"/>
          </a:xfrm>
        </p:grpSpPr>
        <p:sp>
          <p:nvSpPr>
            <p:cNvPr id="23" name="矩形 2"/>
            <p:cNvSpPr>
              <a:spLocks noChangeArrowheads="1"/>
            </p:cNvSpPr>
            <p:nvPr/>
          </p:nvSpPr>
          <p:spPr bwMode="auto">
            <a:xfrm>
              <a:off x="5336613" y="3654425"/>
              <a:ext cx="3495675" cy="106182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lvl="0">
                <a:defRPr/>
              </a:pPr>
              <a:r>
                <a:rPr kumimoji="0" lang="zh-CN" altLang="en-US" sz="2100" b="1" i="0" u="none" strike="noStrike" kern="1200" cap="none" spc="0" normalizeH="0" baseline="0" noProof="0">
                  <a:ln>
                    <a:noFill/>
                  </a:ln>
                  <a:solidFill>
                    <a:srgbClr val="0000FF"/>
                  </a:solidFill>
                  <a:effectLst/>
                  <a:uLnTx/>
                  <a:uFillTx/>
                  <a:latin typeface="宋体" panose="02010600030101010101" pitchFamily="2" charset="-122"/>
                </a:rPr>
                <a:t>书写指导：</a:t>
              </a:r>
              <a:r>
                <a:rPr lang="zh-CN" altLang="en-US" sz="2100" b="1">
                  <a:solidFill>
                    <a:schemeClr val="tx1"/>
                  </a:solidFill>
                  <a:latin typeface="宋体" panose="02010600030101010101" pitchFamily="2" charset="-122"/>
                </a:rPr>
                <a:t>“口”窄，“肯”宽，“  ” 第一笔是竖，第二笔的横折钩要有力。</a:t>
              </a:r>
              <a:endParaRPr kumimoji="0" lang="zh-CN" altLang="en-US" sz="2100" b="1" i="0" u="none" strike="noStrike" kern="1200" cap="none" spc="0" normalizeH="0" baseline="0" noProof="0">
                <a:ln>
                  <a:noFill/>
                </a:ln>
                <a:solidFill>
                  <a:schemeClr val="tx1"/>
                </a:solidFill>
                <a:effectLst/>
                <a:uLnTx/>
                <a:uFillTx/>
                <a:latin typeface="宋体" panose="02010600030101010101" pitchFamily="2" charset="-122"/>
              </a:endParaRPr>
            </a:p>
          </p:txBody>
        </p:sp>
        <p:pic>
          <p:nvPicPr>
            <p:cNvPr id="5121" name="Picture 1" descr="C:\Users\Administrator\AppData\Roaming\Tencent\Users\1061713465\QQ\WinTemp\RichOle\R]Y$ZXVL]N2A6OOV0EJ~]CQ.png"/>
            <p:cNvPicPr>
              <a:picLocks noChangeAspect="1" noChangeArrowheads="1"/>
            </p:cNvPicPr>
            <p:nvPr/>
          </p:nvPicPr>
          <p:blipFill>
            <a:blip r:embed="rId3" cstate="email">
              <a:clrChange>
                <a:clrFrom>
                  <a:srgbClr val="FFFFFF"/>
                </a:clrFrom>
                <a:clrTo>
                  <a:srgbClr val="FFFFFF">
                    <a:alpha val="0"/>
                  </a:srgbClr>
                </a:clrTo>
              </a:clrChange>
            </a:blip>
            <a:stretch>
              <a:fillRect/>
            </a:stretch>
          </p:blipFill>
          <p:spPr bwMode="auto">
            <a:xfrm>
              <a:off x="6276626" y="4038983"/>
              <a:ext cx="225500" cy="33073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Freeform 6"/>
          <p:cNvSpPr/>
          <p:nvPr/>
        </p:nvSpPr>
        <p:spPr bwMode="auto">
          <a:xfrm>
            <a:off x="6005513" y="2109232"/>
            <a:ext cx="368300" cy="320675"/>
          </a:xfrm>
          <a:custGeom>
            <a:avLst/>
            <a:gdLst>
              <a:gd name="T0" fmla="*/ 65 w 697"/>
              <a:gd name="T1" fmla="*/ 128 h 606"/>
              <a:gd name="T2" fmla="*/ 166 w 697"/>
              <a:gd name="T3" fmla="*/ 117 h 606"/>
              <a:gd name="T4" fmla="*/ 271 w 697"/>
              <a:gd name="T5" fmla="*/ 93 h 606"/>
              <a:gd name="T6" fmla="*/ 321 w 697"/>
              <a:gd name="T7" fmla="*/ 81 h 606"/>
              <a:gd name="T8" fmla="*/ 363 w 697"/>
              <a:gd name="T9" fmla="*/ 68 h 606"/>
              <a:gd name="T10" fmla="*/ 399 w 697"/>
              <a:gd name="T11" fmla="*/ 55 h 606"/>
              <a:gd name="T12" fmla="*/ 426 w 697"/>
              <a:gd name="T13" fmla="*/ 43 h 606"/>
              <a:gd name="T14" fmla="*/ 448 w 697"/>
              <a:gd name="T15" fmla="*/ 32 h 606"/>
              <a:gd name="T16" fmla="*/ 472 w 697"/>
              <a:gd name="T17" fmla="*/ 16 h 606"/>
              <a:gd name="T18" fmla="*/ 495 w 697"/>
              <a:gd name="T19" fmla="*/ 4 h 606"/>
              <a:gd name="T20" fmla="*/ 514 w 697"/>
              <a:gd name="T21" fmla="*/ 0 h 606"/>
              <a:gd name="T22" fmla="*/ 524 w 697"/>
              <a:gd name="T23" fmla="*/ 1 h 606"/>
              <a:gd name="T24" fmla="*/ 537 w 697"/>
              <a:gd name="T25" fmla="*/ 6 h 606"/>
              <a:gd name="T26" fmla="*/ 556 w 697"/>
              <a:gd name="T27" fmla="*/ 13 h 606"/>
              <a:gd name="T28" fmla="*/ 580 w 697"/>
              <a:gd name="T29" fmla="*/ 23 h 606"/>
              <a:gd name="T30" fmla="*/ 608 w 697"/>
              <a:gd name="T31" fmla="*/ 36 h 606"/>
              <a:gd name="T32" fmla="*/ 638 w 697"/>
              <a:gd name="T33" fmla="*/ 50 h 606"/>
              <a:gd name="T34" fmla="*/ 661 w 697"/>
              <a:gd name="T35" fmla="*/ 63 h 606"/>
              <a:gd name="T36" fmla="*/ 680 w 697"/>
              <a:gd name="T37" fmla="*/ 76 h 606"/>
              <a:gd name="T38" fmla="*/ 691 w 697"/>
              <a:gd name="T39" fmla="*/ 85 h 606"/>
              <a:gd name="T40" fmla="*/ 697 w 697"/>
              <a:gd name="T41" fmla="*/ 93 h 606"/>
              <a:gd name="T42" fmla="*/ 696 w 697"/>
              <a:gd name="T43" fmla="*/ 102 h 606"/>
              <a:gd name="T44" fmla="*/ 683 w 697"/>
              <a:gd name="T45" fmla="*/ 115 h 606"/>
              <a:gd name="T46" fmla="*/ 661 w 697"/>
              <a:gd name="T47" fmla="*/ 128 h 606"/>
              <a:gd name="T48" fmla="*/ 645 w 697"/>
              <a:gd name="T49" fmla="*/ 137 h 606"/>
              <a:gd name="T50" fmla="*/ 637 w 697"/>
              <a:gd name="T51" fmla="*/ 148 h 606"/>
              <a:gd name="T52" fmla="*/ 625 w 697"/>
              <a:gd name="T53" fmla="*/ 168 h 606"/>
              <a:gd name="T54" fmla="*/ 613 w 697"/>
              <a:gd name="T55" fmla="*/ 196 h 606"/>
              <a:gd name="T56" fmla="*/ 599 w 697"/>
              <a:gd name="T57" fmla="*/ 232 h 606"/>
              <a:gd name="T58" fmla="*/ 583 w 697"/>
              <a:gd name="T59" fmla="*/ 275 h 606"/>
              <a:gd name="T60" fmla="*/ 566 w 697"/>
              <a:gd name="T61" fmla="*/ 325 h 606"/>
              <a:gd name="T62" fmla="*/ 547 w 697"/>
              <a:gd name="T63" fmla="*/ 384 h 606"/>
              <a:gd name="T64" fmla="*/ 527 w 697"/>
              <a:gd name="T65" fmla="*/ 451 h 606"/>
              <a:gd name="T66" fmla="*/ 505 w 697"/>
              <a:gd name="T67" fmla="*/ 524 h 606"/>
              <a:gd name="T68" fmla="*/ 482 w 697"/>
              <a:gd name="T69" fmla="*/ 606 h 606"/>
              <a:gd name="T70" fmla="*/ 465 w 697"/>
              <a:gd name="T71" fmla="*/ 515 h 606"/>
              <a:gd name="T72" fmla="*/ 481 w 697"/>
              <a:gd name="T73" fmla="*/ 389 h 606"/>
              <a:gd name="T74" fmla="*/ 488 w 697"/>
              <a:gd name="T75" fmla="*/ 330 h 606"/>
              <a:gd name="T76" fmla="*/ 495 w 697"/>
              <a:gd name="T77" fmla="*/ 275 h 606"/>
              <a:gd name="T78" fmla="*/ 501 w 697"/>
              <a:gd name="T79" fmla="*/ 226 h 606"/>
              <a:gd name="T80" fmla="*/ 503 w 697"/>
              <a:gd name="T81" fmla="*/ 186 h 606"/>
              <a:gd name="T82" fmla="*/ 501 w 697"/>
              <a:gd name="T83" fmla="*/ 154 h 606"/>
              <a:gd name="T84" fmla="*/ 495 w 697"/>
              <a:gd name="T85" fmla="*/ 131 h 606"/>
              <a:gd name="T86" fmla="*/ 488 w 697"/>
              <a:gd name="T87" fmla="*/ 115 h 606"/>
              <a:gd name="T88" fmla="*/ 474 w 697"/>
              <a:gd name="T89" fmla="*/ 108 h 606"/>
              <a:gd name="T90" fmla="*/ 451 w 697"/>
              <a:gd name="T91" fmla="*/ 105 h 606"/>
              <a:gd name="T92" fmla="*/ 419 w 697"/>
              <a:gd name="T93" fmla="*/ 106 h 606"/>
              <a:gd name="T94" fmla="*/ 377 w 697"/>
              <a:gd name="T95" fmla="*/ 114 h 606"/>
              <a:gd name="T96" fmla="*/ 325 w 697"/>
              <a:gd name="T97" fmla="*/ 124 h 606"/>
              <a:gd name="T98" fmla="*/ 266 w 697"/>
              <a:gd name="T99" fmla="*/ 140 h 606"/>
              <a:gd name="T100" fmla="*/ 206 w 697"/>
              <a:gd name="T101" fmla="*/ 152 h 606"/>
              <a:gd name="T102" fmla="*/ 150 w 697"/>
              <a:gd name="T103" fmla="*/ 161 h 606"/>
              <a:gd name="T104" fmla="*/ 96 w 697"/>
              <a:gd name="T105" fmla="*/ 167 h 606"/>
              <a:gd name="T106" fmla="*/ 47 w 697"/>
              <a:gd name="T107" fmla="*/ 168 h 606"/>
              <a:gd name="T108" fmla="*/ 0 w 697"/>
              <a:gd name="T109" fmla="*/ 16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7" h="606">
                <a:moveTo>
                  <a:pt x="0" y="131"/>
                </a:moveTo>
                <a:lnTo>
                  <a:pt x="32" y="131"/>
                </a:lnTo>
                <a:lnTo>
                  <a:pt x="65" y="128"/>
                </a:lnTo>
                <a:lnTo>
                  <a:pt x="98" y="125"/>
                </a:lnTo>
                <a:lnTo>
                  <a:pt x="131" y="121"/>
                </a:lnTo>
                <a:lnTo>
                  <a:pt x="166" y="117"/>
                </a:lnTo>
                <a:lnTo>
                  <a:pt x="200" y="109"/>
                </a:lnTo>
                <a:lnTo>
                  <a:pt x="235" y="102"/>
                </a:lnTo>
                <a:lnTo>
                  <a:pt x="271" y="93"/>
                </a:lnTo>
                <a:lnTo>
                  <a:pt x="288" y="89"/>
                </a:lnTo>
                <a:lnTo>
                  <a:pt x="305" y="85"/>
                </a:lnTo>
                <a:lnTo>
                  <a:pt x="321" y="81"/>
                </a:lnTo>
                <a:lnTo>
                  <a:pt x="336" y="76"/>
                </a:lnTo>
                <a:lnTo>
                  <a:pt x="350" y="72"/>
                </a:lnTo>
                <a:lnTo>
                  <a:pt x="363" y="68"/>
                </a:lnTo>
                <a:lnTo>
                  <a:pt x="376" y="63"/>
                </a:lnTo>
                <a:lnTo>
                  <a:pt x="387" y="59"/>
                </a:lnTo>
                <a:lnTo>
                  <a:pt x="399" y="55"/>
                </a:lnTo>
                <a:lnTo>
                  <a:pt x="409" y="50"/>
                </a:lnTo>
                <a:lnTo>
                  <a:pt x="418" y="46"/>
                </a:lnTo>
                <a:lnTo>
                  <a:pt x="426" y="43"/>
                </a:lnTo>
                <a:lnTo>
                  <a:pt x="435" y="39"/>
                </a:lnTo>
                <a:lnTo>
                  <a:pt x="442" y="34"/>
                </a:lnTo>
                <a:lnTo>
                  <a:pt x="448" y="32"/>
                </a:lnTo>
                <a:lnTo>
                  <a:pt x="454" y="27"/>
                </a:lnTo>
                <a:lnTo>
                  <a:pt x="464" y="20"/>
                </a:lnTo>
                <a:lnTo>
                  <a:pt x="472" y="16"/>
                </a:lnTo>
                <a:lnTo>
                  <a:pt x="481" y="10"/>
                </a:lnTo>
                <a:lnTo>
                  <a:pt x="488" y="7"/>
                </a:lnTo>
                <a:lnTo>
                  <a:pt x="495" y="4"/>
                </a:lnTo>
                <a:lnTo>
                  <a:pt x="503" y="1"/>
                </a:lnTo>
                <a:lnTo>
                  <a:pt x="508" y="0"/>
                </a:lnTo>
                <a:lnTo>
                  <a:pt x="514" y="0"/>
                </a:lnTo>
                <a:lnTo>
                  <a:pt x="517" y="0"/>
                </a:lnTo>
                <a:lnTo>
                  <a:pt x="520" y="0"/>
                </a:lnTo>
                <a:lnTo>
                  <a:pt x="524" y="1"/>
                </a:lnTo>
                <a:lnTo>
                  <a:pt x="529" y="3"/>
                </a:lnTo>
                <a:lnTo>
                  <a:pt x="533" y="4"/>
                </a:lnTo>
                <a:lnTo>
                  <a:pt x="537" y="6"/>
                </a:lnTo>
                <a:lnTo>
                  <a:pt x="543" y="7"/>
                </a:lnTo>
                <a:lnTo>
                  <a:pt x="550" y="10"/>
                </a:lnTo>
                <a:lnTo>
                  <a:pt x="556" y="13"/>
                </a:lnTo>
                <a:lnTo>
                  <a:pt x="563" y="16"/>
                </a:lnTo>
                <a:lnTo>
                  <a:pt x="572" y="19"/>
                </a:lnTo>
                <a:lnTo>
                  <a:pt x="580" y="23"/>
                </a:lnTo>
                <a:lnTo>
                  <a:pt x="589" y="26"/>
                </a:lnTo>
                <a:lnTo>
                  <a:pt x="598" y="30"/>
                </a:lnTo>
                <a:lnTo>
                  <a:pt x="608" y="36"/>
                </a:lnTo>
                <a:lnTo>
                  <a:pt x="618" y="40"/>
                </a:lnTo>
                <a:lnTo>
                  <a:pt x="628" y="46"/>
                </a:lnTo>
                <a:lnTo>
                  <a:pt x="638" y="50"/>
                </a:lnTo>
                <a:lnTo>
                  <a:pt x="647" y="55"/>
                </a:lnTo>
                <a:lnTo>
                  <a:pt x="654" y="59"/>
                </a:lnTo>
                <a:lnTo>
                  <a:pt x="661" y="63"/>
                </a:lnTo>
                <a:lnTo>
                  <a:pt x="668" y="68"/>
                </a:lnTo>
                <a:lnTo>
                  <a:pt x="674" y="72"/>
                </a:lnTo>
                <a:lnTo>
                  <a:pt x="680" y="76"/>
                </a:lnTo>
                <a:lnTo>
                  <a:pt x="684" y="79"/>
                </a:lnTo>
                <a:lnTo>
                  <a:pt x="688" y="82"/>
                </a:lnTo>
                <a:lnTo>
                  <a:pt x="691" y="85"/>
                </a:lnTo>
                <a:lnTo>
                  <a:pt x="694" y="88"/>
                </a:lnTo>
                <a:lnTo>
                  <a:pt x="696" y="91"/>
                </a:lnTo>
                <a:lnTo>
                  <a:pt x="697" y="93"/>
                </a:lnTo>
                <a:lnTo>
                  <a:pt x="697" y="96"/>
                </a:lnTo>
                <a:lnTo>
                  <a:pt x="697" y="98"/>
                </a:lnTo>
                <a:lnTo>
                  <a:pt x="696" y="102"/>
                </a:lnTo>
                <a:lnTo>
                  <a:pt x="693" y="106"/>
                </a:lnTo>
                <a:lnTo>
                  <a:pt x="688" y="111"/>
                </a:lnTo>
                <a:lnTo>
                  <a:pt x="683" y="115"/>
                </a:lnTo>
                <a:lnTo>
                  <a:pt x="677" y="119"/>
                </a:lnTo>
                <a:lnTo>
                  <a:pt x="670" y="124"/>
                </a:lnTo>
                <a:lnTo>
                  <a:pt x="661" y="128"/>
                </a:lnTo>
                <a:lnTo>
                  <a:pt x="651" y="132"/>
                </a:lnTo>
                <a:lnTo>
                  <a:pt x="648" y="134"/>
                </a:lnTo>
                <a:lnTo>
                  <a:pt x="645" y="137"/>
                </a:lnTo>
                <a:lnTo>
                  <a:pt x="642" y="140"/>
                </a:lnTo>
                <a:lnTo>
                  <a:pt x="639" y="144"/>
                </a:lnTo>
                <a:lnTo>
                  <a:pt x="637" y="148"/>
                </a:lnTo>
                <a:lnTo>
                  <a:pt x="634" y="154"/>
                </a:lnTo>
                <a:lnTo>
                  <a:pt x="629" y="161"/>
                </a:lnTo>
                <a:lnTo>
                  <a:pt x="625" y="168"/>
                </a:lnTo>
                <a:lnTo>
                  <a:pt x="622" y="177"/>
                </a:lnTo>
                <a:lnTo>
                  <a:pt x="618" y="186"/>
                </a:lnTo>
                <a:lnTo>
                  <a:pt x="613" y="196"/>
                </a:lnTo>
                <a:lnTo>
                  <a:pt x="609" y="207"/>
                </a:lnTo>
                <a:lnTo>
                  <a:pt x="603" y="219"/>
                </a:lnTo>
                <a:lnTo>
                  <a:pt x="599" y="232"/>
                </a:lnTo>
                <a:lnTo>
                  <a:pt x="595" y="245"/>
                </a:lnTo>
                <a:lnTo>
                  <a:pt x="589" y="259"/>
                </a:lnTo>
                <a:lnTo>
                  <a:pt x="583" y="275"/>
                </a:lnTo>
                <a:lnTo>
                  <a:pt x="577" y="291"/>
                </a:lnTo>
                <a:lnTo>
                  <a:pt x="572" y="308"/>
                </a:lnTo>
                <a:lnTo>
                  <a:pt x="566" y="325"/>
                </a:lnTo>
                <a:lnTo>
                  <a:pt x="560" y="344"/>
                </a:lnTo>
                <a:lnTo>
                  <a:pt x="554" y="364"/>
                </a:lnTo>
                <a:lnTo>
                  <a:pt x="547" y="384"/>
                </a:lnTo>
                <a:lnTo>
                  <a:pt x="541" y="406"/>
                </a:lnTo>
                <a:lnTo>
                  <a:pt x="534" y="427"/>
                </a:lnTo>
                <a:lnTo>
                  <a:pt x="527" y="451"/>
                </a:lnTo>
                <a:lnTo>
                  <a:pt x="520" y="475"/>
                </a:lnTo>
                <a:lnTo>
                  <a:pt x="513" y="499"/>
                </a:lnTo>
                <a:lnTo>
                  <a:pt x="505" y="524"/>
                </a:lnTo>
                <a:lnTo>
                  <a:pt x="498" y="551"/>
                </a:lnTo>
                <a:lnTo>
                  <a:pt x="490" y="579"/>
                </a:lnTo>
                <a:lnTo>
                  <a:pt x="482" y="606"/>
                </a:lnTo>
                <a:lnTo>
                  <a:pt x="455" y="606"/>
                </a:lnTo>
                <a:lnTo>
                  <a:pt x="461" y="560"/>
                </a:lnTo>
                <a:lnTo>
                  <a:pt x="465" y="515"/>
                </a:lnTo>
                <a:lnTo>
                  <a:pt x="471" y="471"/>
                </a:lnTo>
                <a:lnTo>
                  <a:pt x="477" y="429"/>
                </a:lnTo>
                <a:lnTo>
                  <a:pt x="481" y="389"/>
                </a:lnTo>
                <a:lnTo>
                  <a:pt x="484" y="368"/>
                </a:lnTo>
                <a:lnTo>
                  <a:pt x="487" y="350"/>
                </a:lnTo>
                <a:lnTo>
                  <a:pt x="488" y="330"/>
                </a:lnTo>
                <a:lnTo>
                  <a:pt x="491" y="311"/>
                </a:lnTo>
                <a:lnTo>
                  <a:pt x="492" y="294"/>
                </a:lnTo>
                <a:lnTo>
                  <a:pt x="495" y="275"/>
                </a:lnTo>
                <a:lnTo>
                  <a:pt x="498" y="258"/>
                </a:lnTo>
                <a:lnTo>
                  <a:pt x="500" y="242"/>
                </a:lnTo>
                <a:lnTo>
                  <a:pt x="501" y="226"/>
                </a:lnTo>
                <a:lnTo>
                  <a:pt x="503" y="212"/>
                </a:lnTo>
                <a:lnTo>
                  <a:pt x="503" y="199"/>
                </a:lnTo>
                <a:lnTo>
                  <a:pt x="503" y="186"/>
                </a:lnTo>
                <a:lnTo>
                  <a:pt x="503" y="174"/>
                </a:lnTo>
                <a:lnTo>
                  <a:pt x="503" y="164"/>
                </a:lnTo>
                <a:lnTo>
                  <a:pt x="501" y="154"/>
                </a:lnTo>
                <a:lnTo>
                  <a:pt x="500" y="145"/>
                </a:lnTo>
                <a:lnTo>
                  <a:pt x="498" y="137"/>
                </a:lnTo>
                <a:lnTo>
                  <a:pt x="495" y="131"/>
                </a:lnTo>
                <a:lnTo>
                  <a:pt x="494" y="125"/>
                </a:lnTo>
                <a:lnTo>
                  <a:pt x="491" y="119"/>
                </a:lnTo>
                <a:lnTo>
                  <a:pt x="488" y="115"/>
                </a:lnTo>
                <a:lnTo>
                  <a:pt x="484" y="112"/>
                </a:lnTo>
                <a:lnTo>
                  <a:pt x="480" y="109"/>
                </a:lnTo>
                <a:lnTo>
                  <a:pt x="474" y="108"/>
                </a:lnTo>
                <a:lnTo>
                  <a:pt x="467" y="106"/>
                </a:lnTo>
                <a:lnTo>
                  <a:pt x="459" y="105"/>
                </a:lnTo>
                <a:lnTo>
                  <a:pt x="451" y="105"/>
                </a:lnTo>
                <a:lnTo>
                  <a:pt x="441" y="105"/>
                </a:lnTo>
                <a:lnTo>
                  <a:pt x="431" y="106"/>
                </a:lnTo>
                <a:lnTo>
                  <a:pt x="419" y="106"/>
                </a:lnTo>
                <a:lnTo>
                  <a:pt x="406" y="108"/>
                </a:lnTo>
                <a:lnTo>
                  <a:pt x="392" y="111"/>
                </a:lnTo>
                <a:lnTo>
                  <a:pt x="377" y="114"/>
                </a:lnTo>
                <a:lnTo>
                  <a:pt x="361" y="117"/>
                </a:lnTo>
                <a:lnTo>
                  <a:pt x="344" y="119"/>
                </a:lnTo>
                <a:lnTo>
                  <a:pt x="325" y="124"/>
                </a:lnTo>
                <a:lnTo>
                  <a:pt x="307" y="128"/>
                </a:lnTo>
                <a:lnTo>
                  <a:pt x="287" y="134"/>
                </a:lnTo>
                <a:lnTo>
                  <a:pt x="266" y="140"/>
                </a:lnTo>
                <a:lnTo>
                  <a:pt x="246" y="144"/>
                </a:lnTo>
                <a:lnTo>
                  <a:pt x="226" y="148"/>
                </a:lnTo>
                <a:lnTo>
                  <a:pt x="206" y="152"/>
                </a:lnTo>
                <a:lnTo>
                  <a:pt x="187" y="155"/>
                </a:lnTo>
                <a:lnTo>
                  <a:pt x="168" y="158"/>
                </a:lnTo>
                <a:lnTo>
                  <a:pt x="150" y="161"/>
                </a:lnTo>
                <a:lnTo>
                  <a:pt x="132" y="164"/>
                </a:lnTo>
                <a:lnTo>
                  <a:pt x="114" y="165"/>
                </a:lnTo>
                <a:lnTo>
                  <a:pt x="96" y="167"/>
                </a:lnTo>
                <a:lnTo>
                  <a:pt x="79" y="168"/>
                </a:lnTo>
                <a:lnTo>
                  <a:pt x="63" y="168"/>
                </a:lnTo>
                <a:lnTo>
                  <a:pt x="47" y="168"/>
                </a:lnTo>
                <a:lnTo>
                  <a:pt x="30" y="168"/>
                </a:lnTo>
                <a:lnTo>
                  <a:pt x="16" y="168"/>
                </a:lnTo>
                <a:lnTo>
                  <a:pt x="0" y="167"/>
                </a:lnTo>
                <a:lnTo>
                  <a:pt x="0" y="131"/>
                </a:lnTo>
                <a:lnTo>
                  <a:pt x="0" y="131"/>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8" name="Freeform 7"/>
          <p:cNvSpPr/>
          <p:nvPr/>
        </p:nvSpPr>
        <p:spPr bwMode="auto">
          <a:xfrm>
            <a:off x="6056313" y="2421969"/>
            <a:ext cx="250825" cy="69850"/>
          </a:xfrm>
          <a:custGeom>
            <a:avLst/>
            <a:gdLst>
              <a:gd name="T0" fmla="*/ 414 w 474"/>
              <a:gd name="T1" fmla="*/ 3 h 131"/>
              <a:gd name="T2" fmla="*/ 425 w 474"/>
              <a:gd name="T3" fmla="*/ 6 h 131"/>
              <a:gd name="T4" fmla="*/ 435 w 474"/>
              <a:gd name="T5" fmla="*/ 9 h 131"/>
              <a:gd name="T6" fmla="*/ 445 w 474"/>
              <a:gd name="T7" fmla="*/ 12 h 131"/>
              <a:gd name="T8" fmla="*/ 453 w 474"/>
              <a:gd name="T9" fmla="*/ 14 h 131"/>
              <a:gd name="T10" fmla="*/ 458 w 474"/>
              <a:gd name="T11" fmla="*/ 17 h 131"/>
              <a:gd name="T12" fmla="*/ 463 w 474"/>
              <a:gd name="T13" fmla="*/ 22 h 131"/>
              <a:gd name="T14" fmla="*/ 466 w 474"/>
              <a:gd name="T15" fmla="*/ 25 h 131"/>
              <a:gd name="T16" fmla="*/ 469 w 474"/>
              <a:gd name="T17" fmla="*/ 29 h 131"/>
              <a:gd name="T18" fmla="*/ 471 w 474"/>
              <a:gd name="T19" fmla="*/ 35 h 131"/>
              <a:gd name="T20" fmla="*/ 473 w 474"/>
              <a:gd name="T21" fmla="*/ 39 h 131"/>
              <a:gd name="T22" fmla="*/ 474 w 474"/>
              <a:gd name="T23" fmla="*/ 42 h 131"/>
              <a:gd name="T24" fmla="*/ 473 w 474"/>
              <a:gd name="T25" fmla="*/ 42 h 131"/>
              <a:gd name="T26" fmla="*/ 467 w 474"/>
              <a:gd name="T27" fmla="*/ 43 h 131"/>
              <a:gd name="T28" fmla="*/ 457 w 474"/>
              <a:gd name="T29" fmla="*/ 45 h 131"/>
              <a:gd name="T30" fmla="*/ 444 w 474"/>
              <a:gd name="T31" fmla="*/ 48 h 131"/>
              <a:gd name="T32" fmla="*/ 428 w 474"/>
              <a:gd name="T33" fmla="*/ 50 h 131"/>
              <a:gd name="T34" fmla="*/ 408 w 474"/>
              <a:gd name="T35" fmla="*/ 55 h 131"/>
              <a:gd name="T36" fmla="*/ 384 w 474"/>
              <a:gd name="T37" fmla="*/ 59 h 131"/>
              <a:gd name="T38" fmla="*/ 356 w 474"/>
              <a:gd name="T39" fmla="*/ 65 h 131"/>
              <a:gd name="T40" fmla="*/ 324 w 474"/>
              <a:gd name="T41" fmla="*/ 71 h 131"/>
              <a:gd name="T42" fmla="*/ 288 w 474"/>
              <a:gd name="T43" fmla="*/ 76 h 131"/>
              <a:gd name="T44" fmla="*/ 250 w 474"/>
              <a:gd name="T45" fmla="*/ 84 h 131"/>
              <a:gd name="T46" fmla="*/ 208 w 474"/>
              <a:gd name="T47" fmla="*/ 92 h 131"/>
              <a:gd name="T48" fmla="*/ 162 w 474"/>
              <a:gd name="T49" fmla="*/ 101 h 131"/>
              <a:gd name="T50" fmla="*/ 111 w 474"/>
              <a:gd name="T51" fmla="*/ 111 h 131"/>
              <a:gd name="T52" fmla="*/ 58 w 474"/>
              <a:gd name="T53" fmla="*/ 121 h 131"/>
              <a:gd name="T54" fmla="*/ 0 w 474"/>
              <a:gd name="T55" fmla="*/ 131 h 131"/>
              <a:gd name="T56" fmla="*/ 26 w 474"/>
              <a:gd name="T57" fmla="*/ 75 h 131"/>
              <a:gd name="T58" fmla="*/ 81 w 474"/>
              <a:gd name="T59" fmla="*/ 69 h 131"/>
              <a:gd name="T60" fmla="*/ 139 w 474"/>
              <a:gd name="T61" fmla="*/ 59 h 131"/>
              <a:gd name="T62" fmla="*/ 183 w 474"/>
              <a:gd name="T63" fmla="*/ 48 h 131"/>
              <a:gd name="T64" fmla="*/ 214 w 474"/>
              <a:gd name="T65" fmla="*/ 39 h 131"/>
              <a:gd name="T66" fmla="*/ 245 w 474"/>
              <a:gd name="T67" fmla="*/ 29 h 131"/>
              <a:gd name="T68" fmla="*/ 273 w 474"/>
              <a:gd name="T69" fmla="*/ 20 h 131"/>
              <a:gd name="T70" fmla="*/ 300 w 474"/>
              <a:gd name="T71" fmla="*/ 13 h 131"/>
              <a:gd name="T72" fmla="*/ 324 w 474"/>
              <a:gd name="T73" fmla="*/ 7 h 131"/>
              <a:gd name="T74" fmla="*/ 346 w 474"/>
              <a:gd name="T75" fmla="*/ 3 h 131"/>
              <a:gd name="T76" fmla="*/ 366 w 474"/>
              <a:gd name="T77" fmla="*/ 1 h 131"/>
              <a:gd name="T78" fmla="*/ 384 w 474"/>
              <a:gd name="T79" fmla="*/ 0 h 131"/>
              <a:gd name="T80" fmla="*/ 399 w 474"/>
              <a:gd name="T81" fmla="*/ 0 h 131"/>
              <a:gd name="T82" fmla="*/ 407 w 474"/>
              <a:gd name="T83" fmla="*/ 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3" h="131">
                <a:moveTo>
                  <a:pt x="407" y="1"/>
                </a:moveTo>
                <a:lnTo>
                  <a:pt x="414" y="3"/>
                </a:lnTo>
                <a:lnTo>
                  <a:pt x="420" y="4"/>
                </a:lnTo>
                <a:lnTo>
                  <a:pt x="425" y="6"/>
                </a:lnTo>
                <a:lnTo>
                  <a:pt x="431" y="7"/>
                </a:lnTo>
                <a:lnTo>
                  <a:pt x="435" y="9"/>
                </a:lnTo>
                <a:lnTo>
                  <a:pt x="441" y="10"/>
                </a:lnTo>
                <a:lnTo>
                  <a:pt x="445" y="12"/>
                </a:lnTo>
                <a:lnTo>
                  <a:pt x="448" y="13"/>
                </a:lnTo>
                <a:lnTo>
                  <a:pt x="453" y="14"/>
                </a:lnTo>
                <a:lnTo>
                  <a:pt x="456" y="16"/>
                </a:lnTo>
                <a:lnTo>
                  <a:pt x="458" y="17"/>
                </a:lnTo>
                <a:lnTo>
                  <a:pt x="461" y="20"/>
                </a:lnTo>
                <a:lnTo>
                  <a:pt x="463" y="22"/>
                </a:lnTo>
                <a:lnTo>
                  <a:pt x="464" y="23"/>
                </a:lnTo>
                <a:lnTo>
                  <a:pt x="466" y="25"/>
                </a:lnTo>
                <a:lnTo>
                  <a:pt x="467" y="26"/>
                </a:lnTo>
                <a:lnTo>
                  <a:pt x="469" y="29"/>
                </a:lnTo>
                <a:lnTo>
                  <a:pt x="470" y="33"/>
                </a:lnTo>
                <a:lnTo>
                  <a:pt x="471" y="35"/>
                </a:lnTo>
                <a:lnTo>
                  <a:pt x="473" y="37"/>
                </a:lnTo>
                <a:lnTo>
                  <a:pt x="473" y="39"/>
                </a:lnTo>
                <a:lnTo>
                  <a:pt x="474" y="40"/>
                </a:lnTo>
                <a:lnTo>
                  <a:pt x="474" y="42"/>
                </a:lnTo>
                <a:lnTo>
                  <a:pt x="474" y="42"/>
                </a:lnTo>
                <a:lnTo>
                  <a:pt x="473" y="42"/>
                </a:lnTo>
                <a:lnTo>
                  <a:pt x="470" y="43"/>
                </a:lnTo>
                <a:lnTo>
                  <a:pt x="467" y="43"/>
                </a:lnTo>
                <a:lnTo>
                  <a:pt x="463" y="45"/>
                </a:lnTo>
                <a:lnTo>
                  <a:pt x="457" y="45"/>
                </a:lnTo>
                <a:lnTo>
                  <a:pt x="451" y="46"/>
                </a:lnTo>
                <a:lnTo>
                  <a:pt x="444" y="48"/>
                </a:lnTo>
                <a:lnTo>
                  <a:pt x="437" y="49"/>
                </a:lnTo>
                <a:lnTo>
                  <a:pt x="428" y="50"/>
                </a:lnTo>
                <a:lnTo>
                  <a:pt x="418" y="52"/>
                </a:lnTo>
                <a:lnTo>
                  <a:pt x="408" y="55"/>
                </a:lnTo>
                <a:lnTo>
                  <a:pt x="396" y="56"/>
                </a:lnTo>
                <a:lnTo>
                  <a:pt x="384" y="59"/>
                </a:lnTo>
                <a:lnTo>
                  <a:pt x="371" y="62"/>
                </a:lnTo>
                <a:lnTo>
                  <a:pt x="356" y="65"/>
                </a:lnTo>
                <a:lnTo>
                  <a:pt x="340" y="68"/>
                </a:lnTo>
                <a:lnTo>
                  <a:pt x="324" y="71"/>
                </a:lnTo>
                <a:lnTo>
                  <a:pt x="307" y="73"/>
                </a:lnTo>
                <a:lnTo>
                  <a:pt x="288" y="76"/>
                </a:lnTo>
                <a:lnTo>
                  <a:pt x="270" y="81"/>
                </a:lnTo>
                <a:lnTo>
                  <a:pt x="250" y="84"/>
                </a:lnTo>
                <a:lnTo>
                  <a:pt x="229" y="88"/>
                </a:lnTo>
                <a:lnTo>
                  <a:pt x="208" y="92"/>
                </a:lnTo>
                <a:lnTo>
                  <a:pt x="185" y="97"/>
                </a:lnTo>
                <a:lnTo>
                  <a:pt x="162" y="101"/>
                </a:lnTo>
                <a:lnTo>
                  <a:pt x="137" y="105"/>
                </a:lnTo>
                <a:lnTo>
                  <a:pt x="111" y="111"/>
                </a:lnTo>
                <a:lnTo>
                  <a:pt x="85" y="115"/>
                </a:lnTo>
                <a:lnTo>
                  <a:pt x="58" y="121"/>
                </a:lnTo>
                <a:lnTo>
                  <a:pt x="29" y="125"/>
                </a:lnTo>
                <a:lnTo>
                  <a:pt x="0" y="131"/>
                </a:lnTo>
                <a:lnTo>
                  <a:pt x="0" y="75"/>
                </a:lnTo>
                <a:lnTo>
                  <a:pt x="26" y="75"/>
                </a:lnTo>
                <a:lnTo>
                  <a:pt x="54" y="72"/>
                </a:lnTo>
                <a:lnTo>
                  <a:pt x="81" y="69"/>
                </a:lnTo>
                <a:lnTo>
                  <a:pt x="110" y="65"/>
                </a:lnTo>
                <a:lnTo>
                  <a:pt x="139" y="59"/>
                </a:lnTo>
                <a:lnTo>
                  <a:pt x="168" y="52"/>
                </a:lnTo>
                <a:lnTo>
                  <a:pt x="183" y="48"/>
                </a:lnTo>
                <a:lnTo>
                  <a:pt x="199" y="43"/>
                </a:lnTo>
                <a:lnTo>
                  <a:pt x="214" y="39"/>
                </a:lnTo>
                <a:lnTo>
                  <a:pt x="229" y="33"/>
                </a:lnTo>
                <a:lnTo>
                  <a:pt x="245" y="29"/>
                </a:lnTo>
                <a:lnTo>
                  <a:pt x="260" y="23"/>
                </a:lnTo>
                <a:lnTo>
                  <a:pt x="273" y="20"/>
                </a:lnTo>
                <a:lnTo>
                  <a:pt x="287" y="16"/>
                </a:lnTo>
                <a:lnTo>
                  <a:pt x="300" y="13"/>
                </a:lnTo>
                <a:lnTo>
                  <a:pt x="312" y="10"/>
                </a:lnTo>
                <a:lnTo>
                  <a:pt x="324" y="7"/>
                </a:lnTo>
                <a:lnTo>
                  <a:pt x="336" y="4"/>
                </a:lnTo>
                <a:lnTo>
                  <a:pt x="346" y="3"/>
                </a:lnTo>
                <a:lnTo>
                  <a:pt x="356" y="1"/>
                </a:lnTo>
                <a:lnTo>
                  <a:pt x="366" y="1"/>
                </a:lnTo>
                <a:lnTo>
                  <a:pt x="375" y="0"/>
                </a:lnTo>
                <a:lnTo>
                  <a:pt x="384" y="0"/>
                </a:lnTo>
                <a:lnTo>
                  <a:pt x="392" y="0"/>
                </a:lnTo>
                <a:lnTo>
                  <a:pt x="399" y="0"/>
                </a:lnTo>
                <a:lnTo>
                  <a:pt x="407" y="1"/>
                </a:lnTo>
                <a:lnTo>
                  <a:pt x="407" y="1"/>
                </a:lnTo>
                <a:lnTo>
                  <a:pt x="407" y="1"/>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9" name="Freeform 8"/>
          <p:cNvSpPr/>
          <p:nvPr/>
        </p:nvSpPr>
        <p:spPr bwMode="auto">
          <a:xfrm>
            <a:off x="6489701" y="1985407"/>
            <a:ext cx="165100" cy="325438"/>
          </a:xfrm>
          <a:custGeom>
            <a:avLst/>
            <a:gdLst>
              <a:gd name="T0" fmla="*/ 131 w 310"/>
              <a:gd name="T1" fmla="*/ 614 h 614"/>
              <a:gd name="T2" fmla="*/ 131 w 310"/>
              <a:gd name="T3" fmla="*/ 561 h 614"/>
              <a:gd name="T4" fmla="*/ 130 w 310"/>
              <a:gd name="T5" fmla="*/ 511 h 614"/>
              <a:gd name="T6" fmla="*/ 127 w 310"/>
              <a:gd name="T7" fmla="*/ 465 h 614"/>
              <a:gd name="T8" fmla="*/ 124 w 310"/>
              <a:gd name="T9" fmla="*/ 420 h 614"/>
              <a:gd name="T10" fmla="*/ 120 w 310"/>
              <a:gd name="T11" fmla="*/ 378 h 614"/>
              <a:gd name="T12" fmla="*/ 116 w 310"/>
              <a:gd name="T13" fmla="*/ 341 h 614"/>
              <a:gd name="T14" fmla="*/ 110 w 310"/>
              <a:gd name="T15" fmla="*/ 305 h 614"/>
              <a:gd name="T16" fmla="*/ 103 w 310"/>
              <a:gd name="T17" fmla="*/ 273 h 614"/>
              <a:gd name="T18" fmla="*/ 95 w 310"/>
              <a:gd name="T19" fmla="*/ 244 h 614"/>
              <a:gd name="T20" fmla="*/ 88 w 310"/>
              <a:gd name="T21" fmla="*/ 217 h 614"/>
              <a:gd name="T22" fmla="*/ 80 w 310"/>
              <a:gd name="T23" fmla="*/ 194 h 614"/>
              <a:gd name="T24" fmla="*/ 71 w 310"/>
              <a:gd name="T25" fmla="*/ 174 h 614"/>
              <a:gd name="T26" fmla="*/ 62 w 310"/>
              <a:gd name="T27" fmla="*/ 157 h 614"/>
              <a:gd name="T28" fmla="*/ 52 w 310"/>
              <a:gd name="T29" fmla="*/ 142 h 614"/>
              <a:gd name="T30" fmla="*/ 42 w 310"/>
              <a:gd name="T31" fmla="*/ 132 h 614"/>
              <a:gd name="T32" fmla="*/ 32 w 310"/>
              <a:gd name="T33" fmla="*/ 123 h 614"/>
              <a:gd name="T34" fmla="*/ 22 w 310"/>
              <a:gd name="T35" fmla="*/ 116 h 614"/>
              <a:gd name="T36" fmla="*/ 13 w 310"/>
              <a:gd name="T37" fmla="*/ 108 h 614"/>
              <a:gd name="T38" fmla="*/ 8 w 310"/>
              <a:gd name="T39" fmla="*/ 98 h 614"/>
              <a:gd name="T40" fmla="*/ 3 w 310"/>
              <a:gd name="T41" fmla="*/ 87 h 614"/>
              <a:gd name="T42" fmla="*/ 0 w 310"/>
              <a:gd name="T43" fmla="*/ 76 h 614"/>
              <a:gd name="T44" fmla="*/ 0 w 310"/>
              <a:gd name="T45" fmla="*/ 64 h 614"/>
              <a:gd name="T46" fmla="*/ 2 w 310"/>
              <a:gd name="T47" fmla="*/ 51 h 614"/>
              <a:gd name="T48" fmla="*/ 5 w 310"/>
              <a:gd name="T49" fmla="*/ 37 h 614"/>
              <a:gd name="T50" fmla="*/ 10 w 310"/>
              <a:gd name="T51" fmla="*/ 24 h 614"/>
              <a:gd name="T52" fmla="*/ 21 w 310"/>
              <a:gd name="T53" fmla="*/ 14 h 614"/>
              <a:gd name="T54" fmla="*/ 33 w 310"/>
              <a:gd name="T55" fmla="*/ 7 h 614"/>
              <a:gd name="T56" fmla="*/ 51 w 310"/>
              <a:gd name="T57" fmla="*/ 1 h 614"/>
              <a:gd name="T58" fmla="*/ 71 w 310"/>
              <a:gd name="T59" fmla="*/ 0 h 614"/>
              <a:gd name="T60" fmla="*/ 94 w 310"/>
              <a:gd name="T61" fmla="*/ 1 h 614"/>
              <a:gd name="T62" fmla="*/ 121 w 310"/>
              <a:gd name="T63" fmla="*/ 4 h 614"/>
              <a:gd name="T64" fmla="*/ 153 w 310"/>
              <a:gd name="T65" fmla="*/ 11 h 614"/>
              <a:gd name="T66" fmla="*/ 183 w 310"/>
              <a:gd name="T67" fmla="*/ 20 h 614"/>
              <a:gd name="T68" fmla="*/ 211 w 310"/>
              <a:gd name="T69" fmla="*/ 30 h 614"/>
              <a:gd name="T70" fmla="*/ 234 w 310"/>
              <a:gd name="T71" fmla="*/ 39 h 614"/>
              <a:gd name="T72" fmla="*/ 254 w 310"/>
              <a:gd name="T73" fmla="*/ 49 h 614"/>
              <a:gd name="T74" fmla="*/ 271 w 310"/>
              <a:gd name="T75" fmla="*/ 59 h 614"/>
              <a:gd name="T76" fmla="*/ 284 w 310"/>
              <a:gd name="T77" fmla="*/ 70 h 614"/>
              <a:gd name="T78" fmla="*/ 293 w 310"/>
              <a:gd name="T79" fmla="*/ 80 h 614"/>
              <a:gd name="T80" fmla="*/ 298 w 310"/>
              <a:gd name="T81" fmla="*/ 92 h 614"/>
              <a:gd name="T82" fmla="*/ 304 w 310"/>
              <a:gd name="T83" fmla="*/ 115 h 614"/>
              <a:gd name="T84" fmla="*/ 309 w 310"/>
              <a:gd name="T85" fmla="*/ 136 h 614"/>
              <a:gd name="T86" fmla="*/ 310 w 310"/>
              <a:gd name="T87" fmla="*/ 158 h 614"/>
              <a:gd name="T88" fmla="*/ 309 w 310"/>
              <a:gd name="T89" fmla="*/ 177 h 614"/>
              <a:gd name="T90" fmla="*/ 307 w 310"/>
              <a:gd name="T91" fmla="*/ 182 h 614"/>
              <a:gd name="T92" fmla="*/ 307 w 310"/>
              <a:gd name="T93" fmla="*/ 193 h 614"/>
              <a:gd name="T94" fmla="*/ 307 w 310"/>
              <a:gd name="T95" fmla="*/ 204 h 614"/>
              <a:gd name="T96" fmla="*/ 306 w 310"/>
              <a:gd name="T97" fmla="*/ 218 h 614"/>
              <a:gd name="T98" fmla="*/ 306 w 310"/>
              <a:gd name="T99" fmla="*/ 236 h 614"/>
              <a:gd name="T100" fmla="*/ 304 w 310"/>
              <a:gd name="T101" fmla="*/ 256 h 614"/>
              <a:gd name="T102" fmla="*/ 304 w 310"/>
              <a:gd name="T103" fmla="*/ 279 h 614"/>
              <a:gd name="T104" fmla="*/ 304 w 310"/>
              <a:gd name="T105" fmla="*/ 305 h 614"/>
              <a:gd name="T106" fmla="*/ 304 w 310"/>
              <a:gd name="T107" fmla="*/ 334 h 614"/>
              <a:gd name="T108" fmla="*/ 303 w 310"/>
              <a:gd name="T109" fmla="*/ 365 h 614"/>
              <a:gd name="T110" fmla="*/ 303 w 310"/>
              <a:gd name="T111" fmla="*/ 400 h 614"/>
              <a:gd name="T112" fmla="*/ 303 w 310"/>
              <a:gd name="T113" fmla="*/ 437 h 614"/>
              <a:gd name="T114" fmla="*/ 303 w 310"/>
              <a:gd name="T115" fmla="*/ 478 h 614"/>
              <a:gd name="T116" fmla="*/ 303 w 310"/>
              <a:gd name="T117" fmla="*/ 521 h 614"/>
              <a:gd name="T118" fmla="*/ 303 w 310"/>
              <a:gd name="T119" fmla="*/ 565 h 614"/>
              <a:gd name="T120" fmla="*/ 303 w 310"/>
              <a:gd name="T121" fmla="*/ 614 h 614"/>
              <a:gd name="T122" fmla="*/ 303 w 310"/>
              <a:gd name="T123" fmla="*/ 61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0" h="614">
                <a:moveTo>
                  <a:pt x="303" y="614"/>
                </a:moveTo>
                <a:lnTo>
                  <a:pt x="131" y="614"/>
                </a:lnTo>
                <a:lnTo>
                  <a:pt x="131" y="587"/>
                </a:lnTo>
                <a:lnTo>
                  <a:pt x="131" y="561"/>
                </a:lnTo>
                <a:lnTo>
                  <a:pt x="130" y="537"/>
                </a:lnTo>
                <a:lnTo>
                  <a:pt x="130" y="511"/>
                </a:lnTo>
                <a:lnTo>
                  <a:pt x="129" y="488"/>
                </a:lnTo>
                <a:lnTo>
                  <a:pt x="127" y="465"/>
                </a:lnTo>
                <a:lnTo>
                  <a:pt x="126" y="442"/>
                </a:lnTo>
                <a:lnTo>
                  <a:pt x="124" y="420"/>
                </a:lnTo>
                <a:lnTo>
                  <a:pt x="123" y="398"/>
                </a:lnTo>
                <a:lnTo>
                  <a:pt x="120" y="378"/>
                </a:lnTo>
                <a:lnTo>
                  <a:pt x="117" y="360"/>
                </a:lnTo>
                <a:lnTo>
                  <a:pt x="116" y="341"/>
                </a:lnTo>
                <a:lnTo>
                  <a:pt x="113" y="322"/>
                </a:lnTo>
                <a:lnTo>
                  <a:pt x="110" y="305"/>
                </a:lnTo>
                <a:lnTo>
                  <a:pt x="105" y="289"/>
                </a:lnTo>
                <a:lnTo>
                  <a:pt x="103" y="273"/>
                </a:lnTo>
                <a:lnTo>
                  <a:pt x="100" y="259"/>
                </a:lnTo>
                <a:lnTo>
                  <a:pt x="95" y="244"/>
                </a:lnTo>
                <a:lnTo>
                  <a:pt x="91" y="230"/>
                </a:lnTo>
                <a:lnTo>
                  <a:pt x="88" y="217"/>
                </a:lnTo>
                <a:lnTo>
                  <a:pt x="84" y="206"/>
                </a:lnTo>
                <a:lnTo>
                  <a:pt x="80" y="194"/>
                </a:lnTo>
                <a:lnTo>
                  <a:pt x="75" y="184"/>
                </a:lnTo>
                <a:lnTo>
                  <a:pt x="71" y="174"/>
                </a:lnTo>
                <a:lnTo>
                  <a:pt x="67" y="165"/>
                </a:lnTo>
                <a:lnTo>
                  <a:pt x="62" y="157"/>
                </a:lnTo>
                <a:lnTo>
                  <a:pt x="58" y="149"/>
                </a:lnTo>
                <a:lnTo>
                  <a:pt x="52" y="142"/>
                </a:lnTo>
                <a:lnTo>
                  <a:pt x="48" y="136"/>
                </a:lnTo>
                <a:lnTo>
                  <a:pt x="42" y="132"/>
                </a:lnTo>
                <a:lnTo>
                  <a:pt x="38" y="128"/>
                </a:lnTo>
                <a:lnTo>
                  <a:pt x="32" y="123"/>
                </a:lnTo>
                <a:lnTo>
                  <a:pt x="26" y="121"/>
                </a:lnTo>
                <a:lnTo>
                  <a:pt x="22" y="116"/>
                </a:lnTo>
                <a:lnTo>
                  <a:pt x="18" y="112"/>
                </a:lnTo>
                <a:lnTo>
                  <a:pt x="13" y="108"/>
                </a:lnTo>
                <a:lnTo>
                  <a:pt x="10" y="103"/>
                </a:lnTo>
                <a:lnTo>
                  <a:pt x="8" y="98"/>
                </a:lnTo>
                <a:lnTo>
                  <a:pt x="5" y="93"/>
                </a:lnTo>
                <a:lnTo>
                  <a:pt x="3" y="87"/>
                </a:lnTo>
                <a:lnTo>
                  <a:pt x="2" y="82"/>
                </a:lnTo>
                <a:lnTo>
                  <a:pt x="0" y="76"/>
                </a:lnTo>
                <a:lnTo>
                  <a:pt x="0" y="70"/>
                </a:lnTo>
                <a:lnTo>
                  <a:pt x="0" y="64"/>
                </a:lnTo>
                <a:lnTo>
                  <a:pt x="0" y="57"/>
                </a:lnTo>
                <a:lnTo>
                  <a:pt x="2" y="51"/>
                </a:lnTo>
                <a:lnTo>
                  <a:pt x="3" y="44"/>
                </a:lnTo>
                <a:lnTo>
                  <a:pt x="5" y="37"/>
                </a:lnTo>
                <a:lnTo>
                  <a:pt x="8" y="30"/>
                </a:lnTo>
                <a:lnTo>
                  <a:pt x="10" y="24"/>
                </a:lnTo>
                <a:lnTo>
                  <a:pt x="15" y="18"/>
                </a:lnTo>
                <a:lnTo>
                  <a:pt x="21" y="14"/>
                </a:lnTo>
                <a:lnTo>
                  <a:pt x="26" y="10"/>
                </a:lnTo>
                <a:lnTo>
                  <a:pt x="33" y="7"/>
                </a:lnTo>
                <a:lnTo>
                  <a:pt x="42" y="4"/>
                </a:lnTo>
                <a:lnTo>
                  <a:pt x="51" y="1"/>
                </a:lnTo>
                <a:lnTo>
                  <a:pt x="59" y="0"/>
                </a:lnTo>
                <a:lnTo>
                  <a:pt x="71" y="0"/>
                </a:lnTo>
                <a:lnTo>
                  <a:pt x="82" y="0"/>
                </a:lnTo>
                <a:lnTo>
                  <a:pt x="94" y="1"/>
                </a:lnTo>
                <a:lnTo>
                  <a:pt x="108" y="3"/>
                </a:lnTo>
                <a:lnTo>
                  <a:pt x="121" y="4"/>
                </a:lnTo>
                <a:lnTo>
                  <a:pt x="137" y="7"/>
                </a:lnTo>
                <a:lnTo>
                  <a:pt x="153" y="11"/>
                </a:lnTo>
                <a:lnTo>
                  <a:pt x="169" y="15"/>
                </a:lnTo>
                <a:lnTo>
                  <a:pt x="183" y="20"/>
                </a:lnTo>
                <a:lnTo>
                  <a:pt x="198" y="24"/>
                </a:lnTo>
                <a:lnTo>
                  <a:pt x="211" y="30"/>
                </a:lnTo>
                <a:lnTo>
                  <a:pt x="224" y="34"/>
                </a:lnTo>
                <a:lnTo>
                  <a:pt x="234" y="39"/>
                </a:lnTo>
                <a:lnTo>
                  <a:pt x="245" y="44"/>
                </a:lnTo>
                <a:lnTo>
                  <a:pt x="254" y="49"/>
                </a:lnTo>
                <a:lnTo>
                  <a:pt x="262" y="54"/>
                </a:lnTo>
                <a:lnTo>
                  <a:pt x="271" y="59"/>
                </a:lnTo>
                <a:lnTo>
                  <a:pt x="278" y="64"/>
                </a:lnTo>
                <a:lnTo>
                  <a:pt x="284" y="70"/>
                </a:lnTo>
                <a:lnTo>
                  <a:pt x="288" y="75"/>
                </a:lnTo>
                <a:lnTo>
                  <a:pt x="293" y="80"/>
                </a:lnTo>
                <a:lnTo>
                  <a:pt x="296" y="86"/>
                </a:lnTo>
                <a:lnTo>
                  <a:pt x="298" y="92"/>
                </a:lnTo>
                <a:lnTo>
                  <a:pt x="301" y="103"/>
                </a:lnTo>
                <a:lnTo>
                  <a:pt x="304" y="115"/>
                </a:lnTo>
                <a:lnTo>
                  <a:pt x="307" y="126"/>
                </a:lnTo>
                <a:lnTo>
                  <a:pt x="309" y="136"/>
                </a:lnTo>
                <a:lnTo>
                  <a:pt x="310" y="148"/>
                </a:lnTo>
                <a:lnTo>
                  <a:pt x="310" y="158"/>
                </a:lnTo>
                <a:lnTo>
                  <a:pt x="310" y="168"/>
                </a:lnTo>
                <a:lnTo>
                  <a:pt x="309" y="177"/>
                </a:lnTo>
                <a:lnTo>
                  <a:pt x="309" y="180"/>
                </a:lnTo>
                <a:lnTo>
                  <a:pt x="307" y="182"/>
                </a:lnTo>
                <a:lnTo>
                  <a:pt x="307" y="187"/>
                </a:lnTo>
                <a:lnTo>
                  <a:pt x="307" y="193"/>
                </a:lnTo>
                <a:lnTo>
                  <a:pt x="307" y="198"/>
                </a:lnTo>
                <a:lnTo>
                  <a:pt x="307" y="204"/>
                </a:lnTo>
                <a:lnTo>
                  <a:pt x="306" y="211"/>
                </a:lnTo>
                <a:lnTo>
                  <a:pt x="306" y="218"/>
                </a:lnTo>
                <a:lnTo>
                  <a:pt x="306" y="227"/>
                </a:lnTo>
                <a:lnTo>
                  <a:pt x="306" y="236"/>
                </a:lnTo>
                <a:lnTo>
                  <a:pt x="306" y="246"/>
                </a:lnTo>
                <a:lnTo>
                  <a:pt x="304" y="256"/>
                </a:lnTo>
                <a:lnTo>
                  <a:pt x="304" y="267"/>
                </a:lnTo>
                <a:lnTo>
                  <a:pt x="304" y="279"/>
                </a:lnTo>
                <a:lnTo>
                  <a:pt x="304" y="292"/>
                </a:lnTo>
                <a:lnTo>
                  <a:pt x="304" y="305"/>
                </a:lnTo>
                <a:lnTo>
                  <a:pt x="304" y="319"/>
                </a:lnTo>
                <a:lnTo>
                  <a:pt x="304" y="334"/>
                </a:lnTo>
                <a:lnTo>
                  <a:pt x="304" y="350"/>
                </a:lnTo>
                <a:lnTo>
                  <a:pt x="303" y="365"/>
                </a:lnTo>
                <a:lnTo>
                  <a:pt x="303" y="383"/>
                </a:lnTo>
                <a:lnTo>
                  <a:pt x="303" y="400"/>
                </a:lnTo>
                <a:lnTo>
                  <a:pt x="303" y="419"/>
                </a:lnTo>
                <a:lnTo>
                  <a:pt x="303" y="437"/>
                </a:lnTo>
                <a:lnTo>
                  <a:pt x="303" y="457"/>
                </a:lnTo>
                <a:lnTo>
                  <a:pt x="303" y="478"/>
                </a:lnTo>
                <a:lnTo>
                  <a:pt x="303" y="498"/>
                </a:lnTo>
                <a:lnTo>
                  <a:pt x="303" y="521"/>
                </a:lnTo>
                <a:lnTo>
                  <a:pt x="303" y="542"/>
                </a:lnTo>
                <a:lnTo>
                  <a:pt x="303" y="565"/>
                </a:lnTo>
                <a:lnTo>
                  <a:pt x="303" y="590"/>
                </a:lnTo>
                <a:lnTo>
                  <a:pt x="303" y="614"/>
                </a:lnTo>
                <a:lnTo>
                  <a:pt x="303" y="614"/>
                </a:lnTo>
                <a:lnTo>
                  <a:pt x="303" y="614"/>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0" name="Freeform 9"/>
          <p:cNvSpPr/>
          <p:nvPr/>
        </p:nvSpPr>
        <p:spPr bwMode="auto">
          <a:xfrm>
            <a:off x="6727826" y="1729819"/>
            <a:ext cx="180975" cy="530225"/>
          </a:xfrm>
          <a:custGeom>
            <a:avLst/>
            <a:gdLst>
              <a:gd name="T0" fmla="*/ 112 w 342"/>
              <a:gd name="T1" fmla="*/ 995 h 1003"/>
              <a:gd name="T2" fmla="*/ 112 w 342"/>
              <a:gd name="T3" fmla="*/ 969 h 1003"/>
              <a:gd name="T4" fmla="*/ 111 w 342"/>
              <a:gd name="T5" fmla="*/ 937 h 1003"/>
              <a:gd name="T6" fmla="*/ 111 w 342"/>
              <a:gd name="T7" fmla="*/ 903 h 1003"/>
              <a:gd name="T8" fmla="*/ 109 w 342"/>
              <a:gd name="T9" fmla="*/ 864 h 1003"/>
              <a:gd name="T10" fmla="*/ 108 w 342"/>
              <a:gd name="T11" fmla="*/ 821 h 1003"/>
              <a:gd name="T12" fmla="*/ 105 w 342"/>
              <a:gd name="T13" fmla="*/ 773 h 1003"/>
              <a:gd name="T14" fmla="*/ 103 w 342"/>
              <a:gd name="T15" fmla="*/ 721 h 1003"/>
              <a:gd name="T16" fmla="*/ 100 w 342"/>
              <a:gd name="T17" fmla="*/ 666 h 1003"/>
              <a:gd name="T18" fmla="*/ 98 w 342"/>
              <a:gd name="T19" fmla="*/ 606 h 1003"/>
              <a:gd name="T20" fmla="*/ 95 w 342"/>
              <a:gd name="T21" fmla="*/ 543 h 1003"/>
              <a:gd name="T22" fmla="*/ 90 w 342"/>
              <a:gd name="T23" fmla="*/ 478 h 1003"/>
              <a:gd name="T24" fmla="*/ 88 w 342"/>
              <a:gd name="T25" fmla="*/ 417 h 1003"/>
              <a:gd name="T26" fmla="*/ 83 w 342"/>
              <a:gd name="T27" fmla="*/ 363 h 1003"/>
              <a:gd name="T28" fmla="*/ 79 w 342"/>
              <a:gd name="T29" fmla="*/ 314 h 1003"/>
              <a:gd name="T30" fmla="*/ 73 w 342"/>
              <a:gd name="T31" fmla="*/ 272 h 1003"/>
              <a:gd name="T32" fmla="*/ 67 w 342"/>
              <a:gd name="T33" fmla="*/ 235 h 1003"/>
              <a:gd name="T34" fmla="*/ 62 w 342"/>
              <a:gd name="T35" fmla="*/ 203 h 1003"/>
              <a:gd name="T36" fmla="*/ 56 w 342"/>
              <a:gd name="T37" fmla="*/ 177 h 1003"/>
              <a:gd name="T38" fmla="*/ 49 w 342"/>
              <a:gd name="T39" fmla="*/ 157 h 1003"/>
              <a:gd name="T40" fmla="*/ 41 w 342"/>
              <a:gd name="T41" fmla="*/ 142 h 1003"/>
              <a:gd name="T42" fmla="*/ 34 w 342"/>
              <a:gd name="T43" fmla="*/ 134 h 1003"/>
              <a:gd name="T44" fmla="*/ 20 w 342"/>
              <a:gd name="T45" fmla="*/ 121 h 1003"/>
              <a:gd name="T46" fmla="*/ 10 w 342"/>
              <a:gd name="T47" fmla="*/ 106 h 1003"/>
              <a:gd name="T48" fmla="*/ 3 w 342"/>
              <a:gd name="T49" fmla="*/ 89 h 1003"/>
              <a:gd name="T50" fmla="*/ 0 w 342"/>
              <a:gd name="T51" fmla="*/ 70 h 1003"/>
              <a:gd name="T52" fmla="*/ 0 w 342"/>
              <a:gd name="T53" fmla="*/ 50 h 1003"/>
              <a:gd name="T54" fmla="*/ 4 w 342"/>
              <a:gd name="T55" fmla="*/ 30 h 1003"/>
              <a:gd name="T56" fmla="*/ 16 w 342"/>
              <a:gd name="T57" fmla="*/ 14 h 1003"/>
              <a:gd name="T58" fmla="*/ 31 w 342"/>
              <a:gd name="T59" fmla="*/ 4 h 1003"/>
              <a:gd name="T60" fmla="*/ 54 w 342"/>
              <a:gd name="T61" fmla="*/ 0 h 1003"/>
              <a:gd name="T62" fmla="*/ 83 w 342"/>
              <a:gd name="T63" fmla="*/ 0 h 1003"/>
              <a:gd name="T64" fmla="*/ 129 w 342"/>
              <a:gd name="T65" fmla="*/ 10 h 1003"/>
              <a:gd name="T66" fmla="*/ 196 w 342"/>
              <a:gd name="T67" fmla="*/ 29 h 1003"/>
              <a:gd name="T68" fmla="*/ 255 w 342"/>
              <a:gd name="T69" fmla="*/ 55 h 1003"/>
              <a:gd name="T70" fmla="*/ 289 w 342"/>
              <a:gd name="T71" fmla="*/ 75 h 1003"/>
              <a:gd name="T72" fmla="*/ 309 w 342"/>
              <a:gd name="T73" fmla="*/ 91 h 1003"/>
              <a:gd name="T74" fmla="*/ 325 w 342"/>
              <a:gd name="T75" fmla="*/ 105 h 1003"/>
              <a:gd name="T76" fmla="*/ 335 w 342"/>
              <a:gd name="T77" fmla="*/ 119 h 1003"/>
              <a:gd name="T78" fmla="*/ 341 w 342"/>
              <a:gd name="T79" fmla="*/ 132 h 1003"/>
              <a:gd name="T80" fmla="*/ 342 w 342"/>
              <a:gd name="T81" fmla="*/ 145 h 1003"/>
              <a:gd name="T82" fmla="*/ 341 w 342"/>
              <a:gd name="T83" fmla="*/ 161 h 1003"/>
              <a:gd name="T84" fmla="*/ 338 w 342"/>
              <a:gd name="T85" fmla="*/ 181 h 1003"/>
              <a:gd name="T86" fmla="*/ 332 w 342"/>
              <a:gd name="T87" fmla="*/ 204 h 1003"/>
              <a:gd name="T88" fmla="*/ 327 w 342"/>
              <a:gd name="T89" fmla="*/ 232 h 1003"/>
              <a:gd name="T90" fmla="*/ 318 w 342"/>
              <a:gd name="T91" fmla="*/ 263 h 1003"/>
              <a:gd name="T92" fmla="*/ 314 w 342"/>
              <a:gd name="T93" fmla="*/ 285 h 1003"/>
              <a:gd name="T94" fmla="*/ 309 w 342"/>
              <a:gd name="T95" fmla="*/ 317 h 1003"/>
              <a:gd name="T96" fmla="*/ 306 w 342"/>
              <a:gd name="T97" fmla="*/ 358 h 1003"/>
              <a:gd name="T98" fmla="*/ 304 w 342"/>
              <a:gd name="T99" fmla="*/ 410 h 1003"/>
              <a:gd name="T100" fmla="*/ 301 w 342"/>
              <a:gd name="T101" fmla="*/ 471 h 1003"/>
              <a:gd name="T102" fmla="*/ 299 w 342"/>
              <a:gd name="T103" fmla="*/ 543 h 1003"/>
              <a:gd name="T104" fmla="*/ 298 w 342"/>
              <a:gd name="T105" fmla="*/ 623 h 1003"/>
              <a:gd name="T106" fmla="*/ 296 w 342"/>
              <a:gd name="T107" fmla="*/ 714 h 1003"/>
              <a:gd name="T108" fmla="*/ 295 w 342"/>
              <a:gd name="T109" fmla="*/ 813 h 1003"/>
              <a:gd name="T110" fmla="*/ 295 w 342"/>
              <a:gd name="T111" fmla="*/ 924 h 1003"/>
              <a:gd name="T112" fmla="*/ 295 w 342"/>
              <a:gd name="T113" fmla="*/ 1003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2" h="1003">
                <a:moveTo>
                  <a:pt x="295" y="1003"/>
                </a:moveTo>
                <a:lnTo>
                  <a:pt x="112" y="1003"/>
                </a:lnTo>
                <a:lnTo>
                  <a:pt x="112" y="995"/>
                </a:lnTo>
                <a:lnTo>
                  <a:pt x="112" y="988"/>
                </a:lnTo>
                <a:lnTo>
                  <a:pt x="112" y="977"/>
                </a:lnTo>
                <a:lnTo>
                  <a:pt x="112" y="969"/>
                </a:lnTo>
                <a:lnTo>
                  <a:pt x="112" y="959"/>
                </a:lnTo>
                <a:lnTo>
                  <a:pt x="112" y="949"/>
                </a:lnTo>
                <a:lnTo>
                  <a:pt x="111" y="937"/>
                </a:lnTo>
                <a:lnTo>
                  <a:pt x="111" y="926"/>
                </a:lnTo>
                <a:lnTo>
                  <a:pt x="111" y="914"/>
                </a:lnTo>
                <a:lnTo>
                  <a:pt x="111" y="903"/>
                </a:lnTo>
                <a:lnTo>
                  <a:pt x="109" y="890"/>
                </a:lnTo>
                <a:lnTo>
                  <a:pt x="109" y="877"/>
                </a:lnTo>
                <a:lnTo>
                  <a:pt x="109" y="864"/>
                </a:lnTo>
                <a:lnTo>
                  <a:pt x="108" y="849"/>
                </a:lnTo>
                <a:lnTo>
                  <a:pt x="108" y="835"/>
                </a:lnTo>
                <a:lnTo>
                  <a:pt x="108" y="821"/>
                </a:lnTo>
                <a:lnTo>
                  <a:pt x="106" y="805"/>
                </a:lnTo>
                <a:lnTo>
                  <a:pt x="106" y="789"/>
                </a:lnTo>
                <a:lnTo>
                  <a:pt x="105" y="773"/>
                </a:lnTo>
                <a:lnTo>
                  <a:pt x="105" y="756"/>
                </a:lnTo>
                <a:lnTo>
                  <a:pt x="103" y="738"/>
                </a:lnTo>
                <a:lnTo>
                  <a:pt x="103" y="721"/>
                </a:lnTo>
                <a:lnTo>
                  <a:pt x="102" y="704"/>
                </a:lnTo>
                <a:lnTo>
                  <a:pt x="100" y="685"/>
                </a:lnTo>
                <a:lnTo>
                  <a:pt x="100" y="666"/>
                </a:lnTo>
                <a:lnTo>
                  <a:pt x="99" y="646"/>
                </a:lnTo>
                <a:lnTo>
                  <a:pt x="99" y="626"/>
                </a:lnTo>
                <a:lnTo>
                  <a:pt x="98" y="606"/>
                </a:lnTo>
                <a:lnTo>
                  <a:pt x="96" y="586"/>
                </a:lnTo>
                <a:lnTo>
                  <a:pt x="95" y="564"/>
                </a:lnTo>
                <a:lnTo>
                  <a:pt x="95" y="543"/>
                </a:lnTo>
                <a:lnTo>
                  <a:pt x="93" y="521"/>
                </a:lnTo>
                <a:lnTo>
                  <a:pt x="92" y="499"/>
                </a:lnTo>
                <a:lnTo>
                  <a:pt x="90" y="478"/>
                </a:lnTo>
                <a:lnTo>
                  <a:pt x="90" y="458"/>
                </a:lnTo>
                <a:lnTo>
                  <a:pt x="89" y="438"/>
                </a:lnTo>
                <a:lnTo>
                  <a:pt x="88" y="417"/>
                </a:lnTo>
                <a:lnTo>
                  <a:pt x="86" y="399"/>
                </a:lnTo>
                <a:lnTo>
                  <a:pt x="85" y="381"/>
                </a:lnTo>
                <a:lnTo>
                  <a:pt x="83" y="363"/>
                </a:lnTo>
                <a:lnTo>
                  <a:pt x="82" y="347"/>
                </a:lnTo>
                <a:lnTo>
                  <a:pt x="80" y="330"/>
                </a:lnTo>
                <a:lnTo>
                  <a:pt x="79" y="314"/>
                </a:lnTo>
                <a:lnTo>
                  <a:pt x="77" y="299"/>
                </a:lnTo>
                <a:lnTo>
                  <a:pt x="75" y="285"/>
                </a:lnTo>
                <a:lnTo>
                  <a:pt x="73" y="272"/>
                </a:lnTo>
                <a:lnTo>
                  <a:pt x="72" y="259"/>
                </a:lnTo>
                <a:lnTo>
                  <a:pt x="70" y="246"/>
                </a:lnTo>
                <a:lnTo>
                  <a:pt x="67" y="235"/>
                </a:lnTo>
                <a:lnTo>
                  <a:pt x="66" y="223"/>
                </a:lnTo>
                <a:lnTo>
                  <a:pt x="64" y="213"/>
                </a:lnTo>
                <a:lnTo>
                  <a:pt x="62" y="203"/>
                </a:lnTo>
                <a:lnTo>
                  <a:pt x="60" y="193"/>
                </a:lnTo>
                <a:lnTo>
                  <a:pt x="57" y="184"/>
                </a:lnTo>
                <a:lnTo>
                  <a:pt x="56" y="177"/>
                </a:lnTo>
                <a:lnTo>
                  <a:pt x="53" y="170"/>
                </a:lnTo>
                <a:lnTo>
                  <a:pt x="52" y="163"/>
                </a:lnTo>
                <a:lnTo>
                  <a:pt x="49" y="157"/>
                </a:lnTo>
                <a:lnTo>
                  <a:pt x="47" y="151"/>
                </a:lnTo>
                <a:lnTo>
                  <a:pt x="44" y="147"/>
                </a:lnTo>
                <a:lnTo>
                  <a:pt x="41" y="142"/>
                </a:lnTo>
                <a:lnTo>
                  <a:pt x="40" y="140"/>
                </a:lnTo>
                <a:lnTo>
                  <a:pt x="37" y="137"/>
                </a:lnTo>
                <a:lnTo>
                  <a:pt x="34" y="134"/>
                </a:lnTo>
                <a:lnTo>
                  <a:pt x="28" y="129"/>
                </a:lnTo>
                <a:lnTo>
                  <a:pt x="24" y="125"/>
                </a:lnTo>
                <a:lnTo>
                  <a:pt x="20" y="121"/>
                </a:lnTo>
                <a:lnTo>
                  <a:pt x="16" y="117"/>
                </a:lnTo>
                <a:lnTo>
                  <a:pt x="13" y="111"/>
                </a:lnTo>
                <a:lnTo>
                  <a:pt x="10" y="106"/>
                </a:lnTo>
                <a:lnTo>
                  <a:pt x="7" y="101"/>
                </a:lnTo>
                <a:lnTo>
                  <a:pt x="5" y="95"/>
                </a:lnTo>
                <a:lnTo>
                  <a:pt x="3" y="89"/>
                </a:lnTo>
                <a:lnTo>
                  <a:pt x="1" y="83"/>
                </a:lnTo>
                <a:lnTo>
                  <a:pt x="1" y="78"/>
                </a:lnTo>
                <a:lnTo>
                  <a:pt x="0" y="70"/>
                </a:lnTo>
                <a:lnTo>
                  <a:pt x="0" y="65"/>
                </a:lnTo>
                <a:lnTo>
                  <a:pt x="0" y="57"/>
                </a:lnTo>
                <a:lnTo>
                  <a:pt x="0" y="50"/>
                </a:lnTo>
                <a:lnTo>
                  <a:pt x="1" y="43"/>
                </a:lnTo>
                <a:lnTo>
                  <a:pt x="3" y="36"/>
                </a:lnTo>
                <a:lnTo>
                  <a:pt x="4" y="30"/>
                </a:lnTo>
                <a:lnTo>
                  <a:pt x="7" y="24"/>
                </a:lnTo>
                <a:lnTo>
                  <a:pt x="11" y="19"/>
                </a:lnTo>
                <a:lnTo>
                  <a:pt x="16" y="14"/>
                </a:lnTo>
                <a:lnTo>
                  <a:pt x="20" y="10"/>
                </a:lnTo>
                <a:lnTo>
                  <a:pt x="26" y="7"/>
                </a:lnTo>
                <a:lnTo>
                  <a:pt x="31" y="4"/>
                </a:lnTo>
                <a:lnTo>
                  <a:pt x="39" y="3"/>
                </a:lnTo>
                <a:lnTo>
                  <a:pt x="46" y="0"/>
                </a:lnTo>
                <a:lnTo>
                  <a:pt x="54" y="0"/>
                </a:lnTo>
                <a:lnTo>
                  <a:pt x="63" y="0"/>
                </a:lnTo>
                <a:lnTo>
                  <a:pt x="73" y="0"/>
                </a:lnTo>
                <a:lnTo>
                  <a:pt x="83" y="0"/>
                </a:lnTo>
                <a:lnTo>
                  <a:pt x="95" y="3"/>
                </a:lnTo>
                <a:lnTo>
                  <a:pt x="106" y="4"/>
                </a:lnTo>
                <a:lnTo>
                  <a:pt x="129" y="10"/>
                </a:lnTo>
                <a:lnTo>
                  <a:pt x="152" y="16"/>
                </a:lnTo>
                <a:lnTo>
                  <a:pt x="174" y="22"/>
                </a:lnTo>
                <a:lnTo>
                  <a:pt x="196" y="29"/>
                </a:lnTo>
                <a:lnTo>
                  <a:pt x="216" y="37"/>
                </a:lnTo>
                <a:lnTo>
                  <a:pt x="236" y="46"/>
                </a:lnTo>
                <a:lnTo>
                  <a:pt x="255" y="55"/>
                </a:lnTo>
                <a:lnTo>
                  <a:pt x="272" y="65"/>
                </a:lnTo>
                <a:lnTo>
                  <a:pt x="281" y="70"/>
                </a:lnTo>
                <a:lnTo>
                  <a:pt x="289" y="75"/>
                </a:lnTo>
                <a:lnTo>
                  <a:pt x="296" y="81"/>
                </a:lnTo>
                <a:lnTo>
                  <a:pt x="304" y="85"/>
                </a:lnTo>
                <a:lnTo>
                  <a:pt x="309" y="91"/>
                </a:lnTo>
                <a:lnTo>
                  <a:pt x="315" y="95"/>
                </a:lnTo>
                <a:lnTo>
                  <a:pt x="321" y="101"/>
                </a:lnTo>
                <a:lnTo>
                  <a:pt x="325" y="105"/>
                </a:lnTo>
                <a:lnTo>
                  <a:pt x="329" y="109"/>
                </a:lnTo>
                <a:lnTo>
                  <a:pt x="332" y="114"/>
                </a:lnTo>
                <a:lnTo>
                  <a:pt x="335" y="119"/>
                </a:lnTo>
                <a:lnTo>
                  <a:pt x="338" y="124"/>
                </a:lnTo>
                <a:lnTo>
                  <a:pt x="340" y="128"/>
                </a:lnTo>
                <a:lnTo>
                  <a:pt x="341" y="132"/>
                </a:lnTo>
                <a:lnTo>
                  <a:pt x="342" y="137"/>
                </a:lnTo>
                <a:lnTo>
                  <a:pt x="342" y="141"/>
                </a:lnTo>
                <a:lnTo>
                  <a:pt x="342" y="145"/>
                </a:lnTo>
                <a:lnTo>
                  <a:pt x="342" y="150"/>
                </a:lnTo>
                <a:lnTo>
                  <a:pt x="341" y="155"/>
                </a:lnTo>
                <a:lnTo>
                  <a:pt x="341" y="161"/>
                </a:lnTo>
                <a:lnTo>
                  <a:pt x="340" y="167"/>
                </a:lnTo>
                <a:lnTo>
                  <a:pt x="340" y="174"/>
                </a:lnTo>
                <a:lnTo>
                  <a:pt x="338" y="181"/>
                </a:lnTo>
                <a:lnTo>
                  <a:pt x="337" y="189"/>
                </a:lnTo>
                <a:lnTo>
                  <a:pt x="335" y="196"/>
                </a:lnTo>
                <a:lnTo>
                  <a:pt x="332" y="204"/>
                </a:lnTo>
                <a:lnTo>
                  <a:pt x="331" y="213"/>
                </a:lnTo>
                <a:lnTo>
                  <a:pt x="328" y="223"/>
                </a:lnTo>
                <a:lnTo>
                  <a:pt x="327" y="232"/>
                </a:lnTo>
                <a:lnTo>
                  <a:pt x="324" y="242"/>
                </a:lnTo>
                <a:lnTo>
                  <a:pt x="321" y="252"/>
                </a:lnTo>
                <a:lnTo>
                  <a:pt x="318" y="263"/>
                </a:lnTo>
                <a:lnTo>
                  <a:pt x="317" y="269"/>
                </a:lnTo>
                <a:lnTo>
                  <a:pt x="315" y="276"/>
                </a:lnTo>
                <a:lnTo>
                  <a:pt x="314" y="285"/>
                </a:lnTo>
                <a:lnTo>
                  <a:pt x="312" y="295"/>
                </a:lnTo>
                <a:lnTo>
                  <a:pt x="311" y="305"/>
                </a:lnTo>
                <a:lnTo>
                  <a:pt x="309" y="317"/>
                </a:lnTo>
                <a:lnTo>
                  <a:pt x="309" y="330"/>
                </a:lnTo>
                <a:lnTo>
                  <a:pt x="308" y="344"/>
                </a:lnTo>
                <a:lnTo>
                  <a:pt x="306" y="358"/>
                </a:lnTo>
                <a:lnTo>
                  <a:pt x="305" y="374"/>
                </a:lnTo>
                <a:lnTo>
                  <a:pt x="305" y="392"/>
                </a:lnTo>
                <a:lnTo>
                  <a:pt x="304" y="410"/>
                </a:lnTo>
                <a:lnTo>
                  <a:pt x="304" y="429"/>
                </a:lnTo>
                <a:lnTo>
                  <a:pt x="302" y="449"/>
                </a:lnTo>
                <a:lnTo>
                  <a:pt x="301" y="471"/>
                </a:lnTo>
                <a:lnTo>
                  <a:pt x="301" y="494"/>
                </a:lnTo>
                <a:lnTo>
                  <a:pt x="299" y="517"/>
                </a:lnTo>
                <a:lnTo>
                  <a:pt x="299" y="543"/>
                </a:lnTo>
                <a:lnTo>
                  <a:pt x="299" y="567"/>
                </a:lnTo>
                <a:lnTo>
                  <a:pt x="298" y="595"/>
                </a:lnTo>
                <a:lnTo>
                  <a:pt x="298" y="623"/>
                </a:lnTo>
                <a:lnTo>
                  <a:pt x="298" y="652"/>
                </a:lnTo>
                <a:lnTo>
                  <a:pt x="296" y="682"/>
                </a:lnTo>
                <a:lnTo>
                  <a:pt x="296" y="714"/>
                </a:lnTo>
                <a:lnTo>
                  <a:pt x="296" y="746"/>
                </a:lnTo>
                <a:lnTo>
                  <a:pt x="296" y="779"/>
                </a:lnTo>
                <a:lnTo>
                  <a:pt x="295" y="813"/>
                </a:lnTo>
                <a:lnTo>
                  <a:pt x="295" y="849"/>
                </a:lnTo>
                <a:lnTo>
                  <a:pt x="295" y="887"/>
                </a:lnTo>
                <a:lnTo>
                  <a:pt x="295" y="924"/>
                </a:lnTo>
                <a:lnTo>
                  <a:pt x="295" y="963"/>
                </a:lnTo>
                <a:lnTo>
                  <a:pt x="295" y="1003"/>
                </a:lnTo>
                <a:lnTo>
                  <a:pt x="295" y="1003"/>
                </a:lnTo>
                <a:lnTo>
                  <a:pt x="295" y="1003"/>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1" name="Freeform 10"/>
          <p:cNvSpPr/>
          <p:nvPr/>
        </p:nvSpPr>
        <p:spPr bwMode="auto">
          <a:xfrm>
            <a:off x="6813551" y="1923494"/>
            <a:ext cx="338138" cy="114300"/>
          </a:xfrm>
          <a:custGeom>
            <a:avLst/>
            <a:gdLst>
              <a:gd name="T0" fmla="*/ 567 w 640"/>
              <a:gd name="T1" fmla="*/ 176 h 216"/>
              <a:gd name="T2" fmla="*/ 544 w 640"/>
              <a:gd name="T3" fmla="*/ 183 h 216"/>
              <a:gd name="T4" fmla="*/ 527 w 640"/>
              <a:gd name="T5" fmla="*/ 188 h 216"/>
              <a:gd name="T6" fmla="*/ 508 w 640"/>
              <a:gd name="T7" fmla="*/ 192 h 216"/>
              <a:gd name="T8" fmla="*/ 488 w 640"/>
              <a:gd name="T9" fmla="*/ 196 h 216"/>
              <a:gd name="T10" fmla="*/ 466 w 640"/>
              <a:gd name="T11" fmla="*/ 199 h 216"/>
              <a:gd name="T12" fmla="*/ 443 w 640"/>
              <a:gd name="T13" fmla="*/ 203 h 216"/>
              <a:gd name="T14" fmla="*/ 424 w 640"/>
              <a:gd name="T15" fmla="*/ 206 h 216"/>
              <a:gd name="T16" fmla="*/ 410 w 640"/>
              <a:gd name="T17" fmla="*/ 208 h 216"/>
              <a:gd name="T18" fmla="*/ 394 w 640"/>
              <a:gd name="T19" fmla="*/ 209 h 216"/>
              <a:gd name="T20" fmla="*/ 377 w 640"/>
              <a:gd name="T21" fmla="*/ 209 h 216"/>
              <a:gd name="T22" fmla="*/ 358 w 640"/>
              <a:gd name="T23" fmla="*/ 211 h 216"/>
              <a:gd name="T24" fmla="*/ 338 w 640"/>
              <a:gd name="T25" fmla="*/ 212 h 216"/>
              <a:gd name="T26" fmla="*/ 315 w 640"/>
              <a:gd name="T27" fmla="*/ 212 h 216"/>
              <a:gd name="T28" fmla="*/ 290 w 640"/>
              <a:gd name="T29" fmla="*/ 214 h 216"/>
              <a:gd name="T30" fmla="*/ 265 w 640"/>
              <a:gd name="T31" fmla="*/ 214 h 216"/>
              <a:gd name="T32" fmla="*/ 237 w 640"/>
              <a:gd name="T33" fmla="*/ 215 h 216"/>
              <a:gd name="T34" fmla="*/ 208 w 640"/>
              <a:gd name="T35" fmla="*/ 215 h 216"/>
              <a:gd name="T36" fmla="*/ 177 w 640"/>
              <a:gd name="T37" fmla="*/ 216 h 216"/>
              <a:gd name="T38" fmla="*/ 144 w 640"/>
              <a:gd name="T39" fmla="*/ 216 h 216"/>
              <a:gd name="T40" fmla="*/ 109 w 640"/>
              <a:gd name="T41" fmla="*/ 216 h 216"/>
              <a:gd name="T42" fmla="*/ 73 w 640"/>
              <a:gd name="T43" fmla="*/ 216 h 216"/>
              <a:gd name="T44" fmla="*/ 36 w 640"/>
              <a:gd name="T45" fmla="*/ 216 h 216"/>
              <a:gd name="T46" fmla="*/ 0 w 640"/>
              <a:gd name="T47" fmla="*/ 91 h 216"/>
              <a:gd name="T48" fmla="*/ 51 w 640"/>
              <a:gd name="T49" fmla="*/ 80 h 216"/>
              <a:gd name="T50" fmla="*/ 99 w 640"/>
              <a:gd name="T51" fmla="*/ 70 h 216"/>
              <a:gd name="T52" fmla="*/ 145 w 640"/>
              <a:gd name="T53" fmla="*/ 61 h 216"/>
              <a:gd name="T54" fmla="*/ 188 w 640"/>
              <a:gd name="T55" fmla="*/ 51 h 216"/>
              <a:gd name="T56" fmla="*/ 229 w 640"/>
              <a:gd name="T57" fmla="*/ 44 h 216"/>
              <a:gd name="T58" fmla="*/ 265 w 640"/>
              <a:gd name="T59" fmla="*/ 36 h 216"/>
              <a:gd name="T60" fmla="*/ 299 w 640"/>
              <a:gd name="T61" fmla="*/ 29 h 216"/>
              <a:gd name="T62" fmla="*/ 329 w 640"/>
              <a:gd name="T63" fmla="*/ 24 h 216"/>
              <a:gd name="T64" fmla="*/ 358 w 640"/>
              <a:gd name="T65" fmla="*/ 18 h 216"/>
              <a:gd name="T66" fmla="*/ 383 w 640"/>
              <a:gd name="T67" fmla="*/ 13 h 216"/>
              <a:gd name="T68" fmla="*/ 406 w 640"/>
              <a:gd name="T69" fmla="*/ 9 h 216"/>
              <a:gd name="T70" fmla="*/ 424 w 640"/>
              <a:gd name="T71" fmla="*/ 6 h 216"/>
              <a:gd name="T72" fmla="*/ 442 w 640"/>
              <a:gd name="T73" fmla="*/ 3 h 216"/>
              <a:gd name="T74" fmla="*/ 455 w 640"/>
              <a:gd name="T75" fmla="*/ 2 h 216"/>
              <a:gd name="T76" fmla="*/ 466 w 640"/>
              <a:gd name="T77" fmla="*/ 0 h 216"/>
              <a:gd name="T78" fmla="*/ 473 w 640"/>
              <a:gd name="T79" fmla="*/ 0 h 216"/>
              <a:gd name="T80" fmla="*/ 499 w 640"/>
              <a:gd name="T81" fmla="*/ 2 h 216"/>
              <a:gd name="T82" fmla="*/ 528 w 640"/>
              <a:gd name="T83" fmla="*/ 6 h 216"/>
              <a:gd name="T84" fmla="*/ 557 w 640"/>
              <a:gd name="T85" fmla="*/ 13 h 216"/>
              <a:gd name="T86" fmla="*/ 587 w 640"/>
              <a:gd name="T87" fmla="*/ 24 h 216"/>
              <a:gd name="T88" fmla="*/ 602 w 640"/>
              <a:gd name="T89" fmla="*/ 29 h 216"/>
              <a:gd name="T90" fmla="*/ 613 w 640"/>
              <a:gd name="T91" fmla="*/ 36 h 216"/>
              <a:gd name="T92" fmla="*/ 623 w 640"/>
              <a:gd name="T93" fmla="*/ 45 h 216"/>
              <a:gd name="T94" fmla="*/ 630 w 640"/>
              <a:gd name="T95" fmla="*/ 54 h 216"/>
              <a:gd name="T96" fmla="*/ 636 w 640"/>
              <a:gd name="T97" fmla="*/ 64 h 216"/>
              <a:gd name="T98" fmla="*/ 639 w 640"/>
              <a:gd name="T99" fmla="*/ 74 h 216"/>
              <a:gd name="T100" fmla="*/ 640 w 640"/>
              <a:gd name="T101" fmla="*/ 85 h 216"/>
              <a:gd name="T102" fmla="*/ 640 w 640"/>
              <a:gd name="T103" fmla="*/ 98 h 216"/>
              <a:gd name="T104" fmla="*/ 633 w 640"/>
              <a:gd name="T105" fmla="*/ 121 h 216"/>
              <a:gd name="T106" fmla="*/ 622 w 640"/>
              <a:gd name="T107" fmla="*/ 142 h 216"/>
              <a:gd name="T108" fmla="*/ 603 w 640"/>
              <a:gd name="T109" fmla="*/ 157 h 216"/>
              <a:gd name="T110" fmla="*/ 580 w 640"/>
              <a:gd name="T111" fmla="*/ 170 h 216"/>
              <a:gd name="T112" fmla="*/ 580 w 640"/>
              <a:gd name="T113" fmla="*/ 17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0" h="216">
                <a:moveTo>
                  <a:pt x="580" y="170"/>
                </a:moveTo>
                <a:lnTo>
                  <a:pt x="567" y="176"/>
                </a:lnTo>
                <a:lnTo>
                  <a:pt x="551" y="180"/>
                </a:lnTo>
                <a:lnTo>
                  <a:pt x="544" y="183"/>
                </a:lnTo>
                <a:lnTo>
                  <a:pt x="535" y="185"/>
                </a:lnTo>
                <a:lnTo>
                  <a:pt x="527" y="188"/>
                </a:lnTo>
                <a:lnTo>
                  <a:pt x="517" y="191"/>
                </a:lnTo>
                <a:lnTo>
                  <a:pt x="508" y="192"/>
                </a:lnTo>
                <a:lnTo>
                  <a:pt x="498" y="193"/>
                </a:lnTo>
                <a:lnTo>
                  <a:pt x="488" y="196"/>
                </a:lnTo>
                <a:lnTo>
                  <a:pt x="476" y="198"/>
                </a:lnTo>
                <a:lnTo>
                  <a:pt x="466" y="199"/>
                </a:lnTo>
                <a:lnTo>
                  <a:pt x="455" y="202"/>
                </a:lnTo>
                <a:lnTo>
                  <a:pt x="443" y="203"/>
                </a:lnTo>
                <a:lnTo>
                  <a:pt x="430" y="205"/>
                </a:lnTo>
                <a:lnTo>
                  <a:pt x="424" y="206"/>
                </a:lnTo>
                <a:lnTo>
                  <a:pt x="417" y="206"/>
                </a:lnTo>
                <a:lnTo>
                  <a:pt x="410" y="208"/>
                </a:lnTo>
                <a:lnTo>
                  <a:pt x="403" y="208"/>
                </a:lnTo>
                <a:lnTo>
                  <a:pt x="394" y="209"/>
                </a:lnTo>
                <a:lnTo>
                  <a:pt x="386" y="209"/>
                </a:lnTo>
                <a:lnTo>
                  <a:pt x="377" y="209"/>
                </a:lnTo>
                <a:lnTo>
                  <a:pt x="368" y="211"/>
                </a:lnTo>
                <a:lnTo>
                  <a:pt x="358" y="211"/>
                </a:lnTo>
                <a:lnTo>
                  <a:pt x="348" y="212"/>
                </a:lnTo>
                <a:lnTo>
                  <a:pt x="338" y="212"/>
                </a:lnTo>
                <a:lnTo>
                  <a:pt x="326" y="212"/>
                </a:lnTo>
                <a:lnTo>
                  <a:pt x="315" y="212"/>
                </a:lnTo>
                <a:lnTo>
                  <a:pt x="303" y="214"/>
                </a:lnTo>
                <a:lnTo>
                  <a:pt x="290" y="214"/>
                </a:lnTo>
                <a:lnTo>
                  <a:pt x="277" y="214"/>
                </a:lnTo>
                <a:lnTo>
                  <a:pt x="265" y="214"/>
                </a:lnTo>
                <a:lnTo>
                  <a:pt x="252" y="215"/>
                </a:lnTo>
                <a:lnTo>
                  <a:pt x="237" y="215"/>
                </a:lnTo>
                <a:lnTo>
                  <a:pt x="223" y="215"/>
                </a:lnTo>
                <a:lnTo>
                  <a:pt x="208" y="215"/>
                </a:lnTo>
                <a:lnTo>
                  <a:pt x="193" y="215"/>
                </a:lnTo>
                <a:lnTo>
                  <a:pt x="177" y="216"/>
                </a:lnTo>
                <a:lnTo>
                  <a:pt x="161" y="216"/>
                </a:lnTo>
                <a:lnTo>
                  <a:pt x="144" y="216"/>
                </a:lnTo>
                <a:lnTo>
                  <a:pt x="126" y="216"/>
                </a:lnTo>
                <a:lnTo>
                  <a:pt x="109" y="216"/>
                </a:lnTo>
                <a:lnTo>
                  <a:pt x="92" y="216"/>
                </a:lnTo>
                <a:lnTo>
                  <a:pt x="73" y="216"/>
                </a:lnTo>
                <a:lnTo>
                  <a:pt x="54" y="216"/>
                </a:lnTo>
                <a:lnTo>
                  <a:pt x="36" y="216"/>
                </a:lnTo>
                <a:lnTo>
                  <a:pt x="15" y="216"/>
                </a:lnTo>
                <a:lnTo>
                  <a:pt x="0" y="91"/>
                </a:lnTo>
                <a:lnTo>
                  <a:pt x="25" y="85"/>
                </a:lnTo>
                <a:lnTo>
                  <a:pt x="51" y="80"/>
                </a:lnTo>
                <a:lnTo>
                  <a:pt x="76" y="75"/>
                </a:lnTo>
                <a:lnTo>
                  <a:pt x="99" y="70"/>
                </a:lnTo>
                <a:lnTo>
                  <a:pt x="123" y="65"/>
                </a:lnTo>
                <a:lnTo>
                  <a:pt x="145" y="61"/>
                </a:lnTo>
                <a:lnTo>
                  <a:pt x="167" y="55"/>
                </a:lnTo>
                <a:lnTo>
                  <a:pt x="188" y="51"/>
                </a:lnTo>
                <a:lnTo>
                  <a:pt x="208" y="48"/>
                </a:lnTo>
                <a:lnTo>
                  <a:pt x="229" y="44"/>
                </a:lnTo>
                <a:lnTo>
                  <a:pt x="247" y="39"/>
                </a:lnTo>
                <a:lnTo>
                  <a:pt x="265" y="36"/>
                </a:lnTo>
                <a:lnTo>
                  <a:pt x="282" y="32"/>
                </a:lnTo>
                <a:lnTo>
                  <a:pt x="299" y="29"/>
                </a:lnTo>
                <a:lnTo>
                  <a:pt x="315" y="26"/>
                </a:lnTo>
                <a:lnTo>
                  <a:pt x="329" y="24"/>
                </a:lnTo>
                <a:lnTo>
                  <a:pt x="344" y="21"/>
                </a:lnTo>
                <a:lnTo>
                  <a:pt x="358" y="18"/>
                </a:lnTo>
                <a:lnTo>
                  <a:pt x="371" y="15"/>
                </a:lnTo>
                <a:lnTo>
                  <a:pt x="383" y="13"/>
                </a:lnTo>
                <a:lnTo>
                  <a:pt x="396" y="11"/>
                </a:lnTo>
                <a:lnTo>
                  <a:pt x="406" y="9"/>
                </a:lnTo>
                <a:lnTo>
                  <a:pt x="416" y="8"/>
                </a:lnTo>
                <a:lnTo>
                  <a:pt x="424" y="6"/>
                </a:lnTo>
                <a:lnTo>
                  <a:pt x="433" y="5"/>
                </a:lnTo>
                <a:lnTo>
                  <a:pt x="442" y="3"/>
                </a:lnTo>
                <a:lnTo>
                  <a:pt x="449" y="3"/>
                </a:lnTo>
                <a:lnTo>
                  <a:pt x="455" y="2"/>
                </a:lnTo>
                <a:lnTo>
                  <a:pt x="460" y="2"/>
                </a:lnTo>
                <a:lnTo>
                  <a:pt x="466" y="0"/>
                </a:lnTo>
                <a:lnTo>
                  <a:pt x="470" y="0"/>
                </a:lnTo>
                <a:lnTo>
                  <a:pt x="473" y="0"/>
                </a:lnTo>
                <a:lnTo>
                  <a:pt x="486" y="0"/>
                </a:lnTo>
                <a:lnTo>
                  <a:pt x="499" y="2"/>
                </a:lnTo>
                <a:lnTo>
                  <a:pt x="514" y="3"/>
                </a:lnTo>
                <a:lnTo>
                  <a:pt x="528" y="6"/>
                </a:lnTo>
                <a:lnTo>
                  <a:pt x="542" y="9"/>
                </a:lnTo>
                <a:lnTo>
                  <a:pt x="557" y="13"/>
                </a:lnTo>
                <a:lnTo>
                  <a:pt x="571" y="18"/>
                </a:lnTo>
                <a:lnTo>
                  <a:pt x="587" y="24"/>
                </a:lnTo>
                <a:lnTo>
                  <a:pt x="594" y="26"/>
                </a:lnTo>
                <a:lnTo>
                  <a:pt x="602" y="29"/>
                </a:lnTo>
                <a:lnTo>
                  <a:pt x="607" y="34"/>
                </a:lnTo>
                <a:lnTo>
                  <a:pt x="613" y="36"/>
                </a:lnTo>
                <a:lnTo>
                  <a:pt x="619" y="41"/>
                </a:lnTo>
                <a:lnTo>
                  <a:pt x="623" y="45"/>
                </a:lnTo>
                <a:lnTo>
                  <a:pt x="627" y="49"/>
                </a:lnTo>
                <a:lnTo>
                  <a:pt x="630" y="54"/>
                </a:lnTo>
                <a:lnTo>
                  <a:pt x="633" y="58"/>
                </a:lnTo>
                <a:lnTo>
                  <a:pt x="636" y="64"/>
                </a:lnTo>
                <a:lnTo>
                  <a:pt x="638" y="70"/>
                </a:lnTo>
                <a:lnTo>
                  <a:pt x="639" y="74"/>
                </a:lnTo>
                <a:lnTo>
                  <a:pt x="640" y="80"/>
                </a:lnTo>
                <a:lnTo>
                  <a:pt x="640" y="85"/>
                </a:lnTo>
                <a:lnTo>
                  <a:pt x="640" y="93"/>
                </a:lnTo>
                <a:lnTo>
                  <a:pt x="640" y="98"/>
                </a:lnTo>
                <a:lnTo>
                  <a:pt x="638" y="110"/>
                </a:lnTo>
                <a:lnTo>
                  <a:pt x="633" y="121"/>
                </a:lnTo>
                <a:lnTo>
                  <a:pt x="627" y="131"/>
                </a:lnTo>
                <a:lnTo>
                  <a:pt x="622" y="142"/>
                </a:lnTo>
                <a:lnTo>
                  <a:pt x="613" y="150"/>
                </a:lnTo>
                <a:lnTo>
                  <a:pt x="603" y="157"/>
                </a:lnTo>
                <a:lnTo>
                  <a:pt x="593" y="165"/>
                </a:lnTo>
                <a:lnTo>
                  <a:pt x="580" y="170"/>
                </a:lnTo>
                <a:lnTo>
                  <a:pt x="580" y="170"/>
                </a:lnTo>
                <a:lnTo>
                  <a:pt x="580" y="170"/>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2" name="Freeform 11"/>
          <p:cNvSpPr/>
          <p:nvPr/>
        </p:nvSpPr>
        <p:spPr bwMode="auto">
          <a:xfrm>
            <a:off x="6359526" y="2126694"/>
            <a:ext cx="1030288" cy="244475"/>
          </a:xfrm>
          <a:custGeom>
            <a:avLst/>
            <a:gdLst>
              <a:gd name="T0" fmla="*/ 874 w 1947"/>
              <a:gd name="T1" fmla="*/ 310 h 462"/>
              <a:gd name="T2" fmla="*/ 570 w 1947"/>
              <a:gd name="T3" fmla="*/ 367 h 462"/>
              <a:gd name="T4" fmla="*/ 439 w 1947"/>
              <a:gd name="T5" fmla="*/ 397 h 462"/>
              <a:gd name="T6" fmla="*/ 374 w 1947"/>
              <a:gd name="T7" fmla="*/ 413 h 462"/>
              <a:gd name="T8" fmla="*/ 318 w 1947"/>
              <a:gd name="T9" fmla="*/ 426 h 462"/>
              <a:gd name="T10" fmla="*/ 270 w 1947"/>
              <a:gd name="T11" fmla="*/ 438 h 462"/>
              <a:gd name="T12" fmla="*/ 232 w 1947"/>
              <a:gd name="T13" fmla="*/ 446 h 462"/>
              <a:gd name="T14" fmla="*/ 203 w 1947"/>
              <a:gd name="T15" fmla="*/ 454 h 462"/>
              <a:gd name="T16" fmla="*/ 181 w 1947"/>
              <a:gd name="T17" fmla="*/ 459 h 462"/>
              <a:gd name="T18" fmla="*/ 168 w 1947"/>
              <a:gd name="T19" fmla="*/ 462 h 462"/>
              <a:gd name="T20" fmla="*/ 155 w 1947"/>
              <a:gd name="T21" fmla="*/ 462 h 462"/>
              <a:gd name="T22" fmla="*/ 135 w 1947"/>
              <a:gd name="T23" fmla="*/ 456 h 462"/>
              <a:gd name="T24" fmla="*/ 108 w 1947"/>
              <a:gd name="T25" fmla="*/ 442 h 462"/>
              <a:gd name="T26" fmla="*/ 73 w 1947"/>
              <a:gd name="T27" fmla="*/ 420 h 462"/>
              <a:gd name="T28" fmla="*/ 37 w 1947"/>
              <a:gd name="T29" fmla="*/ 394 h 462"/>
              <a:gd name="T30" fmla="*/ 13 w 1947"/>
              <a:gd name="T31" fmla="*/ 371 h 462"/>
              <a:gd name="T32" fmla="*/ 1 w 1947"/>
              <a:gd name="T33" fmla="*/ 351 h 462"/>
              <a:gd name="T34" fmla="*/ 3 w 1947"/>
              <a:gd name="T35" fmla="*/ 334 h 462"/>
              <a:gd name="T36" fmla="*/ 13 w 1947"/>
              <a:gd name="T37" fmla="*/ 320 h 462"/>
              <a:gd name="T38" fmla="*/ 30 w 1947"/>
              <a:gd name="T39" fmla="*/ 308 h 462"/>
              <a:gd name="T40" fmla="*/ 53 w 1947"/>
              <a:gd name="T41" fmla="*/ 299 h 462"/>
              <a:gd name="T42" fmla="*/ 82 w 1947"/>
              <a:gd name="T43" fmla="*/ 291 h 462"/>
              <a:gd name="T44" fmla="*/ 109 w 1947"/>
              <a:gd name="T45" fmla="*/ 286 h 462"/>
              <a:gd name="T46" fmla="*/ 151 w 1947"/>
              <a:gd name="T47" fmla="*/ 278 h 462"/>
              <a:gd name="T48" fmla="*/ 213 w 1947"/>
              <a:gd name="T49" fmla="*/ 266 h 462"/>
              <a:gd name="T50" fmla="*/ 296 w 1947"/>
              <a:gd name="T51" fmla="*/ 251 h 462"/>
              <a:gd name="T52" fmla="*/ 399 w 1947"/>
              <a:gd name="T53" fmla="*/ 230 h 462"/>
              <a:gd name="T54" fmla="*/ 522 w 1947"/>
              <a:gd name="T55" fmla="*/ 207 h 462"/>
              <a:gd name="T56" fmla="*/ 665 w 1947"/>
              <a:gd name="T57" fmla="*/ 179 h 462"/>
              <a:gd name="T58" fmla="*/ 829 w 1947"/>
              <a:gd name="T59" fmla="*/ 147 h 462"/>
              <a:gd name="T60" fmla="*/ 1002 w 1947"/>
              <a:gd name="T61" fmla="*/ 114 h 462"/>
              <a:gd name="T62" fmla="*/ 1156 w 1947"/>
              <a:gd name="T63" fmla="*/ 85 h 462"/>
              <a:gd name="T64" fmla="*/ 1290 w 1947"/>
              <a:gd name="T65" fmla="*/ 59 h 462"/>
              <a:gd name="T66" fmla="*/ 1404 w 1947"/>
              <a:gd name="T67" fmla="*/ 39 h 462"/>
              <a:gd name="T68" fmla="*/ 1497 w 1947"/>
              <a:gd name="T69" fmla="*/ 23 h 462"/>
              <a:gd name="T70" fmla="*/ 1571 w 1947"/>
              <a:gd name="T71" fmla="*/ 12 h 462"/>
              <a:gd name="T72" fmla="*/ 1624 w 1947"/>
              <a:gd name="T73" fmla="*/ 3 h 462"/>
              <a:gd name="T74" fmla="*/ 1656 w 1947"/>
              <a:gd name="T75" fmla="*/ 0 h 462"/>
              <a:gd name="T76" fmla="*/ 1689 w 1947"/>
              <a:gd name="T77" fmla="*/ 1 h 462"/>
              <a:gd name="T78" fmla="*/ 1731 w 1947"/>
              <a:gd name="T79" fmla="*/ 10 h 462"/>
              <a:gd name="T80" fmla="*/ 1775 w 1947"/>
              <a:gd name="T81" fmla="*/ 26 h 462"/>
              <a:gd name="T82" fmla="*/ 1826 w 1947"/>
              <a:gd name="T83" fmla="*/ 48 h 462"/>
              <a:gd name="T84" fmla="*/ 1876 w 1947"/>
              <a:gd name="T85" fmla="*/ 75 h 462"/>
              <a:gd name="T86" fmla="*/ 1912 w 1947"/>
              <a:gd name="T87" fmla="*/ 105 h 462"/>
              <a:gd name="T88" fmla="*/ 1937 w 1947"/>
              <a:gd name="T89" fmla="*/ 137 h 462"/>
              <a:gd name="T90" fmla="*/ 1947 w 1947"/>
              <a:gd name="T91" fmla="*/ 171 h 462"/>
              <a:gd name="T92" fmla="*/ 1944 w 1947"/>
              <a:gd name="T93" fmla="*/ 193 h 462"/>
              <a:gd name="T94" fmla="*/ 1934 w 1947"/>
              <a:gd name="T95" fmla="*/ 209 h 462"/>
              <a:gd name="T96" fmla="*/ 1915 w 1947"/>
              <a:gd name="T97" fmla="*/ 220 h 462"/>
              <a:gd name="T98" fmla="*/ 1888 w 1947"/>
              <a:gd name="T99" fmla="*/ 232 h 462"/>
              <a:gd name="T100" fmla="*/ 1852 w 1947"/>
              <a:gd name="T101" fmla="*/ 239 h 462"/>
              <a:gd name="T102" fmla="*/ 1807 w 1947"/>
              <a:gd name="T103" fmla="*/ 245 h 462"/>
              <a:gd name="T104" fmla="*/ 1754 w 1947"/>
              <a:gd name="T105" fmla="*/ 248 h 462"/>
              <a:gd name="T106" fmla="*/ 1693 w 1947"/>
              <a:gd name="T107" fmla="*/ 248 h 462"/>
              <a:gd name="T108" fmla="*/ 1467 w 1947"/>
              <a:gd name="T109" fmla="*/ 249 h 462"/>
              <a:gd name="T110" fmla="*/ 1176 w 1947"/>
              <a:gd name="T111" fmla="*/ 268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47" h="462">
                <a:moveTo>
                  <a:pt x="1101" y="276"/>
                </a:moveTo>
                <a:lnTo>
                  <a:pt x="1025" y="286"/>
                </a:lnTo>
                <a:lnTo>
                  <a:pt x="950" y="297"/>
                </a:lnTo>
                <a:lnTo>
                  <a:pt x="874" y="310"/>
                </a:lnTo>
                <a:lnTo>
                  <a:pt x="797" y="322"/>
                </a:lnTo>
                <a:lnTo>
                  <a:pt x="723" y="335"/>
                </a:lnTo>
                <a:lnTo>
                  <a:pt x="646" y="351"/>
                </a:lnTo>
                <a:lnTo>
                  <a:pt x="570" y="367"/>
                </a:lnTo>
                <a:lnTo>
                  <a:pt x="494" y="384"/>
                </a:lnTo>
                <a:lnTo>
                  <a:pt x="475" y="389"/>
                </a:lnTo>
                <a:lnTo>
                  <a:pt x="456" y="393"/>
                </a:lnTo>
                <a:lnTo>
                  <a:pt x="439" y="397"/>
                </a:lnTo>
                <a:lnTo>
                  <a:pt x="422" y="402"/>
                </a:lnTo>
                <a:lnTo>
                  <a:pt x="406" y="405"/>
                </a:lnTo>
                <a:lnTo>
                  <a:pt x="390" y="409"/>
                </a:lnTo>
                <a:lnTo>
                  <a:pt x="374" y="413"/>
                </a:lnTo>
                <a:lnTo>
                  <a:pt x="360" y="416"/>
                </a:lnTo>
                <a:lnTo>
                  <a:pt x="345" y="419"/>
                </a:lnTo>
                <a:lnTo>
                  <a:pt x="331" y="423"/>
                </a:lnTo>
                <a:lnTo>
                  <a:pt x="318" y="426"/>
                </a:lnTo>
                <a:lnTo>
                  <a:pt x="305" y="429"/>
                </a:lnTo>
                <a:lnTo>
                  <a:pt x="293" y="432"/>
                </a:lnTo>
                <a:lnTo>
                  <a:pt x="282" y="435"/>
                </a:lnTo>
                <a:lnTo>
                  <a:pt x="270" y="438"/>
                </a:lnTo>
                <a:lnTo>
                  <a:pt x="260" y="439"/>
                </a:lnTo>
                <a:lnTo>
                  <a:pt x="250" y="442"/>
                </a:lnTo>
                <a:lnTo>
                  <a:pt x="240" y="443"/>
                </a:lnTo>
                <a:lnTo>
                  <a:pt x="232" y="446"/>
                </a:lnTo>
                <a:lnTo>
                  <a:pt x="224" y="448"/>
                </a:lnTo>
                <a:lnTo>
                  <a:pt x="216" y="451"/>
                </a:lnTo>
                <a:lnTo>
                  <a:pt x="208" y="452"/>
                </a:lnTo>
                <a:lnTo>
                  <a:pt x="203" y="454"/>
                </a:lnTo>
                <a:lnTo>
                  <a:pt x="196" y="455"/>
                </a:lnTo>
                <a:lnTo>
                  <a:pt x="190" y="456"/>
                </a:lnTo>
                <a:lnTo>
                  <a:pt x="185" y="458"/>
                </a:lnTo>
                <a:lnTo>
                  <a:pt x="181" y="459"/>
                </a:lnTo>
                <a:lnTo>
                  <a:pt x="177" y="459"/>
                </a:lnTo>
                <a:lnTo>
                  <a:pt x="174" y="461"/>
                </a:lnTo>
                <a:lnTo>
                  <a:pt x="171" y="461"/>
                </a:lnTo>
                <a:lnTo>
                  <a:pt x="168" y="462"/>
                </a:lnTo>
                <a:lnTo>
                  <a:pt x="167" y="462"/>
                </a:lnTo>
                <a:lnTo>
                  <a:pt x="164" y="462"/>
                </a:lnTo>
                <a:lnTo>
                  <a:pt x="159" y="462"/>
                </a:lnTo>
                <a:lnTo>
                  <a:pt x="155" y="462"/>
                </a:lnTo>
                <a:lnTo>
                  <a:pt x="151" y="462"/>
                </a:lnTo>
                <a:lnTo>
                  <a:pt x="147" y="461"/>
                </a:lnTo>
                <a:lnTo>
                  <a:pt x="141" y="458"/>
                </a:lnTo>
                <a:lnTo>
                  <a:pt x="135" y="456"/>
                </a:lnTo>
                <a:lnTo>
                  <a:pt x="129" y="454"/>
                </a:lnTo>
                <a:lnTo>
                  <a:pt x="122" y="451"/>
                </a:lnTo>
                <a:lnTo>
                  <a:pt x="115" y="446"/>
                </a:lnTo>
                <a:lnTo>
                  <a:pt x="108" y="442"/>
                </a:lnTo>
                <a:lnTo>
                  <a:pt x="99" y="438"/>
                </a:lnTo>
                <a:lnTo>
                  <a:pt x="90" y="432"/>
                </a:lnTo>
                <a:lnTo>
                  <a:pt x="82" y="426"/>
                </a:lnTo>
                <a:lnTo>
                  <a:pt x="73" y="420"/>
                </a:lnTo>
                <a:lnTo>
                  <a:pt x="63" y="413"/>
                </a:lnTo>
                <a:lnTo>
                  <a:pt x="53" y="406"/>
                </a:lnTo>
                <a:lnTo>
                  <a:pt x="44" y="400"/>
                </a:lnTo>
                <a:lnTo>
                  <a:pt x="37" y="394"/>
                </a:lnTo>
                <a:lnTo>
                  <a:pt x="30" y="387"/>
                </a:lnTo>
                <a:lnTo>
                  <a:pt x="23" y="382"/>
                </a:lnTo>
                <a:lnTo>
                  <a:pt x="17" y="376"/>
                </a:lnTo>
                <a:lnTo>
                  <a:pt x="13" y="371"/>
                </a:lnTo>
                <a:lnTo>
                  <a:pt x="8" y="366"/>
                </a:lnTo>
                <a:lnTo>
                  <a:pt x="5" y="360"/>
                </a:lnTo>
                <a:lnTo>
                  <a:pt x="3" y="356"/>
                </a:lnTo>
                <a:lnTo>
                  <a:pt x="1" y="351"/>
                </a:lnTo>
                <a:lnTo>
                  <a:pt x="0" y="346"/>
                </a:lnTo>
                <a:lnTo>
                  <a:pt x="0" y="341"/>
                </a:lnTo>
                <a:lnTo>
                  <a:pt x="1" y="338"/>
                </a:lnTo>
                <a:lnTo>
                  <a:pt x="3" y="334"/>
                </a:lnTo>
                <a:lnTo>
                  <a:pt x="4" y="330"/>
                </a:lnTo>
                <a:lnTo>
                  <a:pt x="7" y="327"/>
                </a:lnTo>
                <a:lnTo>
                  <a:pt x="10" y="322"/>
                </a:lnTo>
                <a:lnTo>
                  <a:pt x="13" y="320"/>
                </a:lnTo>
                <a:lnTo>
                  <a:pt x="17" y="317"/>
                </a:lnTo>
                <a:lnTo>
                  <a:pt x="21" y="314"/>
                </a:lnTo>
                <a:lnTo>
                  <a:pt x="26" y="311"/>
                </a:lnTo>
                <a:lnTo>
                  <a:pt x="30" y="308"/>
                </a:lnTo>
                <a:lnTo>
                  <a:pt x="36" y="305"/>
                </a:lnTo>
                <a:lnTo>
                  <a:pt x="41" y="304"/>
                </a:lnTo>
                <a:lnTo>
                  <a:pt x="47" y="301"/>
                </a:lnTo>
                <a:lnTo>
                  <a:pt x="53" y="299"/>
                </a:lnTo>
                <a:lnTo>
                  <a:pt x="60" y="297"/>
                </a:lnTo>
                <a:lnTo>
                  <a:pt x="67" y="295"/>
                </a:lnTo>
                <a:lnTo>
                  <a:pt x="75" y="292"/>
                </a:lnTo>
                <a:lnTo>
                  <a:pt x="82" y="291"/>
                </a:lnTo>
                <a:lnTo>
                  <a:pt x="90" y="289"/>
                </a:lnTo>
                <a:lnTo>
                  <a:pt x="95" y="288"/>
                </a:lnTo>
                <a:lnTo>
                  <a:pt x="102" y="288"/>
                </a:lnTo>
                <a:lnTo>
                  <a:pt x="109" y="286"/>
                </a:lnTo>
                <a:lnTo>
                  <a:pt x="118" y="284"/>
                </a:lnTo>
                <a:lnTo>
                  <a:pt x="128" y="282"/>
                </a:lnTo>
                <a:lnTo>
                  <a:pt x="138" y="281"/>
                </a:lnTo>
                <a:lnTo>
                  <a:pt x="151" y="278"/>
                </a:lnTo>
                <a:lnTo>
                  <a:pt x="164" y="275"/>
                </a:lnTo>
                <a:lnTo>
                  <a:pt x="180" y="272"/>
                </a:lnTo>
                <a:lnTo>
                  <a:pt x="196" y="269"/>
                </a:lnTo>
                <a:lnTo>
                  <a:pt x="213" y="266"/>
                </a:lnTo>
                <a:lnTo>
                  <a:pt x="232" y="262"/>
                </a:lnTo>
                <a:lnTo>
                  <a:pt x="252" y="259"/>
                </a:lnTo>
                <a:lnTo>
                  <a:pt x="273" y="255"/>
                </a:lnTo>
                <a:lnTo>
                  <a:pt x="296" y="251"/>
                </a:lnTo>
                <a:lnTo>
                  <a:pt x="319" y="246"/>
                </a:lnTo>
                <a:lnTo>
                  <a:pt x="345" y="240"/>
                </a:lnTo>
                <a:lnTo>
                  <a:pt x="371" y="236"/>
                </a:lnTo>
                <a:lnTo>
                  <a:pt x="399" y="230"/>
                </a:lnTo>
                <a:lnTo>
                  <a:pt x="427" y="225"/>
                </a:lnTo>
                <a:lnTo>
                  <a:pt x="458" y="219"/>
                </a:lnTo>
                <a:lnTo>
                  <a:pt x="489" y="213"/>
                </a:lnTo>
                <a:lnTo>
                  <a:pt x="522" y="207"/>
                </a:lnTo>
                <a:lnTo>
                  <a:pt x="556" y="200"/>
                </a:lnTo>
                <a:lnTo>
                  <a:pt x="592" y="193"/>
                </a:lnTo>
                <a:lnTo>
                  <a:pt x="628" y="186"/>
                </a:lnTo>
                <a:lnTo>
                  <a:pt x="665" y="179"/>
                </a:lnTo>
                <a:lnTo>
                  <a:pt x="705" y="171"/>
                </a:lnTo>
                <a:lnTo>
                  <a:pt x="746" y="163"/>
                </a:lnTo>
                <a:lnTo>
                  <a:pt x="787" y="155"/>
                </a:lnTo>
                <a:lnTo>
                  <a:pt x="829" y="147"/>
                </a:lnTo>
                <a:lnTo>
                  <a:pt x="874" y="138"/>
                </a:lnTo>
                <a:lnTo>
                  <a:pt x="918" y="130"/>
                </a:lnTo>
                <a:lnTo>
                  <a:pt x="962" y="121"/>
                </a:lnTo>
                <a:lnTo>
                  <a:pt x="1002" y="114"/>
                </a:lnTo>
                <a:lnTo>
                  <a:pt x="1042" y="107"/>
                </a:lnTo>
                <a:lnTo>
                  <a:pt x="1083" y="98"/>
                </a:lnTo>
                <a:lnTo>
                  <a:pt x="1120" y="91"/>
                </a:lnTo>
                <a:lnTo>
                  <a:pt x="1156" y="85"/>
                </a:lnTo>
                <a:lnTo>
                  <a:pt x="1192" y="78"/>
                </a:lnTo>
                <a:lnTo>
                  <a:pt x="1227" y="72"/>
                </a:lnTo>
                <a:lnTo>
                  <a:pt x="1258" y="65"/>
                </a:lnTo>
                <a:lnTo>
                  <a:pt x="1290" y="59"/>
                </a:lnTo>
                <a:lnTo>
                  <a:pt x="1320" y="55"/>
                </a:lnTo>
                <a:lnTo>
                  <a:pt x="1349" y="49"/>
                </a:lnTo>
                <a:lnTo>
                  <a:pt x="1378" y="43"/>
                </a:lnTo>
                <a:lnTo>
                  <a:pt x="1404" y="39"/>
                </a:lnTo>
                <a:lnTo>
                  <a:pt x="1430" y="35"/>
                </a:lnTo>
                <a:lnTo>
                  <a:pt x="1453" y="30"/>
                </a:lnTo>
                <a:lnTo>
                  <a:pt x="1476" y="26"/>
                </a:lnTo>
                <a:lnTo>
                  <a:pt x="1497" y="23"/>
                </a:lnTo>
                <a:lnTo>
                  <a:pt x="1518" y="20"/>
                </a:lnTo>
                <a:lnTo>
                  <a:pt x="1536" y="16"/>
                </a:lnTo>
                <a:lnTo>
                  <a:pt x="1554" y="13"/>
                </a:lnTo>
                <a:lnTo>
                  <a:pt x="1571" y="12"/>
                </a:lnTo>
                <a:lnTo>
                  <a:pt x="1585" y="9"/>
                </a:lnTo>
                <a:lnTo>
                  <a:pt x="1600" y="7"/>
                </a:lnTo>
                <a:lnTo>
                  <a:pt x="1613" y="4"/>
                </a:lnTo>
                <a:lnTo>
                  <a:pt x="1624" y="3"/>
                </a:lnTo>
                <a:lnTo>
                  <a:pt x="1634" y="3"/>
                </a:lnTo>
                <a:lnTo>
                  <a:pt x="1643" y="1"/>
                </a:lnTo>
                <a:lnTo>
                  <a:pt x="1650" y="0"/>
                </a:lnTo>
                <a:lnTo>
                  <a:pt x="1656" y="0"/>
                </a:lnTo>
                <a:lnTo>
                  <a:pt x="1662" y="0"/>
                </a:lnTo>
                <a:lnTo>
                  <a:pt x="1670" y="0"/>
                </a:lnTo>
                <a:lnTo>
                  <a:pt x="1679" y="1"/>
                </a:lnTo>
                <a:lnTo>
                  <a:pt x="1689" y="1"/>
                </a:lnTo>
                <a:lnTo>
                  <a:pt x="1699" y="3"/>
                </a:lnTo>
                <a:lnTo>
                  <a:pt x="1709" y="6"/>
                </a:lnTo>
                <a:lnTo>
                  <a:pt x="1719" y="7"/>
                </a:lnTo>
                <a:lnTo>
                  <a:pt x="1731" y="10"/>
                </a:lnTo>
                <a:lnTo>
                  <a:pt x="1741" y="14"/>
                </a:lnTo>
                <a:lnTo>
                  <a:pt x="1752" y="17"/>
                </a:lnTo>
                <a:lnTo>
                  <a:pt x="1764" y="22"/>
                </a:lnTo>
                <a:lnTo>
                  <a:pt x="1775" y="26"/>
                </a:lnTo>
                <a:lnTo>
                  <a:pt x="1788" y="30"/>
                </a:lnTo>
                <a:lnTo>
                  <a:pt x="1800" y="36"/>
                </a:lnTo>
                <a:lnTo>
                  <a:pt x="1813" y="42"/>
                </a:lnTo>
                <a:lnTo>
                  <a:pt x="1826" y="48"/>
                </a:lnTo>
                <a:lnTo>
                  <a:pt x="1839" y="53"/>
                </a:lnTo>
                <a:lnTo>
                  <a:pt x="1852" y="60"/>
                </a:lnTo>
                <a:lnTo>
                  <a:pt x="1865" y="68"/>
                </a:lnTo>
                <a:lnTo>
                  <a:pt x="1876" y="75"/>
                </a:lnTo>
                <a:lnTo>
                  <a:pt x="1886" y="82"/>
                </a:lnTo>
                <a:lnTo>
                  <a:pt x="1896" y="89"/>
                </a:lnTo>
                <a:lnTo>
                  <a:pt x="1905" y="96"/>
                </a:lnTo>
                <a:lnTo>
                  <a:pt x="1912" y="105"/>
                </a:lnTo>
                <a:lnTo>
                  <a:pt x="1919" y="112"/>
                </a:lnTo>
                <a:lnTo>
                  <a:pt x="1927" y="121"/>
                </a:lnTo>
                <a:lnTo>
                  <a:pt x="1931" y="128"/>
                </a:lnTo>
                <a:lnTo>
                  <a:pt x="1937" y="137"/>
                </a:lnTo>
                <a:lnTo>
                  <a:pt x="1940" y="145"/>
                </a:lnTo>
                <a:lnTo>
                  <a:pt x="1942" y="154"/>
                </a:lnTo>
                <a:lnTo>
                  <a:pt x="1945" y="163"/>
                </a:lnTo>
                <a:lnTo>
                  <a:pt x="1947" y="171"/>
                </a:lnTo>
                <a:lnTo>
                  <a:pt x="1947" y="180"/>
                </a:lnTo>
                <a:lnTo>
                  <a:pt x="1947" y="184"/>
                </a:lnTo>
                <a:lnTo>
                  <a:pt x="1945" y="189"/>
                </a:lnTo>
                <a:lnTo>
                  <a:pt x="1944" y="193"/>
                </a:lnTo>
                <a:lnTo>
                  <a:pt x="1942" y="197"/>
                </a:lnTo>
                <a:lnTo>
                  <a:pt x="1940" y="202"/>
                </a:lnTo>
                <a:lnTo>
                  <a:pt x="1937" y="204"/>
                </a:lnTo>
                <a:lnTo>
                  <a:pt x="1934" y="209"/>
                </a:lnTo>
                <a:lnTo>
                  <a:pt x="1929" y="212"/>
                </a:lnTo>
                <a:lnTo>
                  <a:pt x="1925" y="215"/>
                </a:lnTo>
                <a:lnTo>
                  <a:pt x="1921" y="217"/>
                </a:lnTo>
                <a:lnTo>
                  <a:pt x="1915" y="220"/>
                </a:lnTo>
                <a:lnTo>
                  <a:pt x="1908" y="223"/>
                </a:lnTo>
                <a:lnTo>
                  <a:pt x="1902" y="226"/>
                </a:lnTo>
                <a:lnTo>
                  <a:pt x="1895" y="229"/>
                </a:lnTo>
                <a:lnTo>
                  <a:pt x="1888" y="232"/>
                </a:lnTo>
                <a:lnTo>
                  <a:pt x="1879" y="233"/>
                </a:lnTo>
                <a:lnTo>
                  <a:pt x="1870" y="235"/>
                </a:lnTo>
                <a:lnTo>
                  <a:pt x="1860" y="238"/>
                </a:lnTo>
                <a:lnTo>
                  <a:pt x="1852" y="239"/>
                </a:lnTo>
                <a:lnTo>
                  <a:pt x="1840" y="240"/>
                </a:lnTo>
                <a:lnTo>
                  <a:pt x="1830" y="242"/>
                </a:lnTo>
                <a:lnTo>
                  <a:pt x="1819" y="243"/>
                </a:lnTo>
                <a:lnTo>
                  <a:pt x="1807" y="245"/>
                </a:lnTo>
                <a:lnTo>
                  <a:pt x="1794" y="245"/>
                </a:lnTo>
                <a:lnTo>
                  <a:pt x="1781" y="246"/>
                </a:lnTo>
                <a:lnTo>
                  <a:pt x="1768" y="246"/>
                </a:lnTo>
                <a:lnTo>
                  <a:pt x="1754" y="248"/>
                </a:lnTo>
                <a:lnTo>
                  <a:pt x="1739" y="248"/>
                </a:lnTo>
                <a:lnTo>
                  <a:pt x="1725" y="248"/>
                </a:lnTo>
                <a:lnTo>
                  <a:pt x="1709" y="248"/>
                </a:lnTo>
                <a:lnTo>
                  <a:pt x="1693" y="248"/>
                </a:lnTo>
                <a:lnTo>
                  <a:pt x="1676" y="248"/>
                </a:lnTo>
                <a:lnTo>
                  <a:pt x="1607" y="246"/>
                </a:lnTo>
                <a:lnTo>
                  <a:pt x="1538" y="248"/>
                </a:lnTo>
                <a:lnTo>
                  <a:pt x="1467" y="249"/>
                </a:lnTo>
                <a:lnTo>
                  <a:pt x="1397" y="252"/>
                </a:lnTo>
                <a:lnTo>
                  <a:pt x="1325" y="256"/>
                </a:lnTo>
                <a:lnTo>
                  <a:pt x="1251" y="262"/>
                </a:lnTo>
                <a:lnTo>
                  <a:pt x="1176" y="268"/>
                </a:lnTo>
                <a:lnTo>
                  <a:pt x="1101" y="276"/>
                </a:lnTo>
                <a:lnTo>
                  <a:pt x="1101" y="276"/>
                </a:lnTo>
                <a:lnTo>
                  <a:pt x="1101" y="276"/>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3" name="Freeform 12"/>
          <p:cNvSpPr/>
          <p:nvPr/>
        </p:nvSpPr>
        <p:spPr bwMode="auto">
          <a:xfrm>
            <a:off x="6521451" y="2417207"/>
            <a:ext cx="128588" cy="771525"/>
          </a:xfrm>
          <a:custGeom>
            <a:avLst/>
            <a:gdLst>
              <a:gd name="T0" fmla="*/ 36 w 244"/>
              <a:gd name="T1" fmla="*/ 15 h 1459"/>
              <a:gd name="T2" fmla="*/ 58 w 244"/>
              <a:gd name="T3" fmla="*/ 4 h 1459"/>
              <a:gd name="T4" fmla="*/ 91 w 244"/>
              <a:gd name="T5" fmla="*/ 0 h 1459"/>
              <a:gd name="T6" fmla="*/ 139 w 244"/>
              <a:gd name="T7" fmla="*/ 1 h 1459"/>
              <a:gd name="T8" fmla="*/ 198 w 244"/>
              <a:gd name="T9" fmla="*/ 10 h 1459"/>
              <a:gd name="T10" fmla="*/ 244 w 244"/>
              <a:gd name="T11" fmla="*/ 69 h 1459"/>
              <a:gd name="T12" fmla="*/ 244 w 244"/>
              <a:gd name="T13" fmla="*/ 207 h 1459"/>
              <a:gd name="T14" fmla="*/ 244 w 244"/>
              <a:gd name="T15" fmla="*/ 335 h 1459"/>
              <a:gd name="T16" fmla="*/ 242 w 244"/>
              <a:gd name="T17" fmla="*/ 452 h 1459"/>
              <a:gd name="T18" fmla="*/ 242 w 244"/>
              <a:gd name="T19" fmla="*/ 558 h 1459"/>
              <a:gd name="T20" fmla="*/ 242 w 244"/>
              <a:gd name="T21" fmla="*/ 655 h 1459"/>
              <a:gd name="T22" fmla="*/ 241 w 244"/>
              <a:gd name="T23" fmla="*/ 740 h 1459"/>
              <a:gd name="T24" fmla="*/ 241 w 244"/>
              <a:gd name="T25" fmla="*/ 814 h 1459"/>
              <a:gd name="T26" fmla="*/ 239 w 244"/>
              <a:gd name="T27" fmla="*/ 879 h 1459"/>
              <a:gd name="T28" fmla="*/ 238 w 244"/>
              <a:gd name="T29" fmla="*/ 932 h 1459"/>
              <a:gd name="T30" fmla="*/ 237 w 244"/>
              <a:gd name="T31" fmla="*/ 976 h 1459"/>
              <a:gd name="T32" fmla="*/ 232 w 244"/>
              <a:gd name="T33" fmla="*/ 1076 h 1459"/>
              <a:gd name="T34" fmla="*/ 221 w 244"/>
              <a:gd name="T35" fmla="*/ 1200 h 1459"/>
              <a:gd name="T36" fmla="*/ 203 w 244"/>
              <a:gd name="T37" fmla="*/ 1314 h 1459"/>
              <a:gd name="T38" fmla="*/ 193 w 244"/>
              <a:gd name="T39" fmla="*/ 1364 h 1459"/>
              <a:gd name="T40" fmla="*/ 180 w 244"/>
              <a:gd name="T41" fmla="*/ 1403 h 1459"/>
              <a:gd name="T42" fmla="*/ 167 w 244"/>
              <a:gd name="T43" fmla="*/ 1432 h 1459"/>
              <a:gd name="T44" fmla="*/ 153 w 244"/>
              <a:gd name="T45" fmla="*/ 1451 h 1459"/>
              <a:gd name="T46" fmla="*/ 136 w 244"/>
              <a:gd name="T47" fmla="*/ 1459 h 1459"/>
              <a:gd name="T48" fmla="*/ 118 w 244"/>
              <a:gd name="T49" fmla="*/ 1458 h 1459"/>
              <a:gd name="T50" fmla="*/ 101 w 244"/>
              <a:gd name="T51" fmla="*/ 1449 h 1459"/>
              <a:gd name="T52" fmla="*/ 84 w 244"/>
              <a:gd name="T53" fmla="*/ 1435 h 1459"/>
              <a:gd name="T54" fmla="*/ 67 w 244"/>
              <a:gd name="T55" fmla="*/ 1412 h 1459"/>
              <a:gd name="T56" fmla="*/ 51 w 244"/>
              <a:gd name="T57" fmla="*/ 1383 h 1459"/>
              <a:gd name="T58" fmla="*/ 36 w 244"/>
              <a:gd name="T59" fmla="*/ 1346 h 1459"/>
              <a:gd name="T60" fmla="*/ 23 w 244"/>
              <a:gd name="T61" fmla="*/ 1311 h 1459"/>
              <a:gd name="T62" fmla="*/ 13 w 244"/>
              <a:gd name="T63" fmla="*/ 1282 h 1459"/>
              <a:gd name="T64" fmla="*/ 6 w 244"/>
              <a:gd name="T65" fmla="*/ 1256 h 1459"/>
              <a:gd name="T66" fmla="*/ 2 w 244"/>
              <a:gd name="T67" fmla="*/ 1236 h 1459"/>
              <a:gd name="T68" fmla="*/ 0 w 244"/>
              <a:gd name="T69" fmla="*/ 1220 h 1459"/>
              <a:gd name="T70" fmla="*/ 0 w 244"/>
              <a:gd name="T71" fmla="*/ 1212 h 1459"/>
              <a:gd name="T72" fmla="*/ 2 w 244"/>
              <a:gd name="T73" fmla="*/ 1200 h 1459"/>
              <a:gd name="T74" fmla="*/ 3 w 244"/>
              <a:gd name="T75" fmla="*/ 1184 h 1459"/>
              <a:gd name="T76" fmla="*/ 5 w 244"/>
              <a:gd name="T77" fmla="*/ 1164 h 1459"/>
              <a:gd name="T78" fmla="*/ 8 w 244"/>
              <a:gd name="T79" fmla="*/ 1141 h 1459"/>
              <a:gd name="T80" fmla="*/ 12 w 244"/>
              <a:gd name="T81" fmla="*/ 1114 h 1459"/>
              <a:gd name="T82" fmla="*/ 16 w 244"/>
              <a:gd name="T83" fmla="*/ 1082 h 1459"/>
              <a:gd name="T84" fmla="*/ 21 w 244"/>
              <a:gd name="T85" fmla="*/ 1048 h 1459"/>
              <a:gd name="T86" fmla="*/ 26 w 244"/>
              <a:gd name="T87" fmla="*/ 1009 h 1459"/>
              <a:gd name="T88" fmla="*/ 32 w 244"/>
              <a:gd name="T89" fmla="*/ 966 h 1459"/>
              <a:gd name="T90" fmla="*/ 45 w 244"/>
              <a:gd name="T91" fmla="*/ 873 h 1459"/>
              <a:gd name="T92" fmla="*/ 62 w 244"/>
              <a:gd name="T93" fmla="*/ 689 h 1459"/>
              <a:gd name="T94" fmla="*/ 68 w 244"/>
              <a:gd name="T95" fmla="*/ 509 h 1459"/>
              <a:gd name="T96" fmla="*/ 65 w 244"/>
              <a:gd name="T97" fmla="*/ 394 h 1459"/>
              <a:gd name="T98" fmla="*/ 61 w 244"/>
              <a:gd name="T99" fmla="*/ 321 h 1459"/>
              <a:gd name="T100" fmla="*/ 57 w 244"/>
              <a:gd name="T101" fmla="*/ 259 h 1459"/>
              <a:gd name="T102" fmla="*/ 49 w 244"/>
              <a:gd name="T103" fmla="*/ 207 h 1459"/>
              <a:gd name="T104" fmla="*/ 42 w 244"/>
              <a:gd name="T105" fmla="*/ 168 h 1459"/>
              <a:gd name="T106" fmla="*/ 31 w 244"/>
              <a:gd name="T107" fmla="*/ 132 h 1459"/>
              <a:gd name="T108" fmla="*/ 22 w 244"/>
              <a:gd name="T109" fmla="*/ 84 h 1459"/>
              <a:gd name="T110" fmla="*/ 25 w 244"/>
              <a:gd name="T111" fmla="*/ 41 h 1459"/>
              <a:gd name="T112" fmla="*/ 29 w 244"/>
              <a:gd name="T113" fmla="*/ 27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4" h="1459">
                <a:moveTo>
                  <a:pt x="29" y="27"/>
                </a:moveTo>
                <a:lnTo>
                  <a:pt x="32" y="21"/>
                </a:lnTo>
                <a:lnTo>
                  <a:pt x="36" y="15"/>
                </a:lnTo>
                <a:lnTo>
                  <a:pt x="42" y="11"/>
                </a:lnTo>
                <a:lnTo>
                  <a:pt x="49" y="7"/>
                </a:lnTo>
                <a:lnTo>
                  <a:pt x="58" y="4"/>
                </a:lnTo>
                <a:lnTo>
                  <a:pt x="68" y="1"/>
                </a:lnTo>
                <a:lnTo>
                  <a:pt x="80" y="0"/>
                </a:lnTo>
                <a:lnTo>
                  <a:pt x="91" y="0"/>
                </a:lnTo>
                <a:lnTo>
                  <a:pt x="106" y="0"/>
                </a:lnTo>
                <a:lnTo>
                  <a:pt x="121" y="0"/>
                </a:lnTo>
                <a:lnTo>
                  <a:pt x="139" y="1"/>
                </a:lnTo>
                <a:lnTo>
                  <a:pt x="156" y="4"/>
                </a:lnTo>
                <a:lnTo>
                  <a:pt x="176" y="7"/>
                </a:lnTo>
                <a:lnTo>
                  <a:pt x="198" y="10"/>
                </a:lnTo>
                <a:lnTo>
                  <a:pt x="219" y="14"/>
                </a:lnTo>
                <a:lnTo>
                  <a:pt x="244" y="20"/>
                </a:lnTo>
                <a:lnTo>
                  <a:pt x="244" y="69"/>
                </a:lnTo>
                <a:lnTo>
                  <a:pt x="244" y="116"/>
                </a:lnTo>
                <a:lnTo>
                  <a:pt x="244" y="162"/>
                </a:lnTo>
                <a:lnTo>
                  <a:pt x="244" y="207"/>
                </a:lnTo>
                <a:lnTo>
                  <a:pt x="244" y="250"/>
                </a:lnTo>
                <a:lnTo>
                  <a:pt x="244" y="293"/>
                </a:lnTo>
                <a:lnTo>
                  <a:pt x="244" y="335"/>
                </a:lnTo>
                <a:lnTo>
                  <a:pt x="244" y="375"/>
                </a:lnTo>
                <a:lnTo>
                  <a:pt x="244" y="414"/>
                </a:lnTo>
                <a:lnTo>
                  <a:pt x="242" y="452"/>
                </a:lnTo>
                <a:lnTo>
                  <a:pt x="242" y="489"/>
                </a:lnTo>
                <a:lnTo>
                  <a:pt x="242" y="524"/>
                </a:lnTo>
                <a:lnTo>
                  <a:pt x="242" y="558"/>
                </a:lnTo>
                <a:lnTo>
                  <a:pt x="242" y="591"/>
                </a:lnTo>
                <a:lnTo>
                  <a:pt x="242" y="624"/>
                </a:lnTo>
                <a:lnTo>
                  <a:pt x="242" y="655"/>
                </a:lnTo>
                <a:lnTo>
                  <a:pt x="241" y="685"/>
                </a:lnTo>
                <a:lnTo>
                  <a:pt x="241" y="712"/>
                </a:lnTo>
                <a:lnTo>
                  <a:pt x="241" y="740"/>
                </a:lnTo>
                <a:lnTo>
                  <a:pt x="241" y="765"/>
                </a:lnTo>
                <a:lnTo>
                  <a:pt x="241" y="791"/>
                </a:lnTo>
                <a:lnTo>
                  <a:pt x="241" y="814"/>
                </a:lnTo>
                <a:lnTo>
                  <a:pt x="239" y="837"/>
                </a:lnTo>
                <a:lnTo>
                  <a:pt x="239" y="859"/>
                </a:lnTo>
                <a:lnTo>
                  <a:pt x="239" y="879"/>
                </a:lnTo>
                <a:lnTo>
                  <a:pt x="239" y="898"/>
                </a:lnTo>
                <a:lnTo>
                  <a:pt x="238" y="915"/>
                </a:lnTo>
                <a:lnTo>
                  <a:pt x="238" y="932"/>
                </a:lnTo>
                <a:lnTo>
                  <a:pt x="238" y="948"/>
                </a:lnTo>
                <a:lnTo>
                  <a:pt x="238" y="963"/>
                </a:lnTo>
                <a:lnTo>
                  <a:pt x="237" y="976"/>
                </a:lnTo>
                <a:lnTo>
                  <a:pt x="237" y="987"/>
                </a:lnTo>
                <a:lnTo>
                  <a:pt x="235" y="1032"/>
                </a:lnTo>
                <a:lnTo>
                  <a:pt x="232" y="1076"/>
                </a:lnTo>
                <a:lnTo>
                  <a:pt x="229" y="1118"/>
                </a:lnTo>
                <a:lnTo>
                  <a:pt x="225" y="1160"/>
                </a:lnTo>
                <a:lnTo>
                  <a:pt x="221" y="1200"/>
                </a:lnTo>
                <a:lnTo>
                  <a:pt x="216" y="1239"/>
                </a:lnTo>
                <a:lnTo>
                  <a:pt x="211" y="1277"/>
                </a:lnTo>
                <a:lnTo>
                  <a:pt x="203" y="1314"/>
                </a:lnTo>
                <a:lnTo>
                  <a:pt x="201" y="1331"/>
                </a:lnTo>
                <a:lnTo>
                  <a:pt x="196" y="1349"/>
                </a:lnTo>
                <a:lnTo>
                  <a:pt x="193" y="1364"/>
                </a:lnTo>
                <a:lnTo>
                  <a:pt x="189" y="1377"/>
                </a:lnTo>
                <a:lnTo>
                  <a:pt x="185" y="1392"/>
                </a:lnTo>
                <a:lnTo>
                  <a:pt x="180" y="1403"/>
                </a:lnTo>
                <a:lnTo>
                  <a:pt x="176" y="1413"/>
                </a:lnTo>
                <a:lnTo>
                  <a:pt x="172" y="1423"/>
                </a:lnTo>
                <a:lnTo>
                  <a:pt x="167" y="1432"/>
                </a:lnTo>
                <a:lnTo>
                  <a:pt x="163" y="1439"/>
                </a:lnTo>
                <a:lnTo>
                  <a:pt x="157" y="1445"/>
                </a:lnTo>
                <a:lnTo>
                  <a:pt x="153" y="1451"/>
                </a:lnTo>
                <a:lnTo>
                  <a:pt x="147" y="1455"/>
                </a:lnTo>
                <a:lnTo>
                  <a:pt x="142" y="1457"/>
                </a:lnTo>
                <a:lnTo>
                  <a:pt x="136" y="1459"/>
                </a:lnTo>
                <a:lnTo>
                  <a:pt x="130" y="1459"/>
                </a:lnTo>
                <a:lnTo>
                  <a:pt x="124" y="1459"/>
                </a:lnTo>
                <a:lnTo>
                  <a:pt x="118" y="1458"/>
                </a:lnTo>
                <a:lnTo>
                  <a:pt x="113" y="1457"/>
                </a:lnTo>
                <a:lnTo>
                  <a:pt x="107" y="1454"/>
                </a:lnTo>
                <a:lnTo>
                  <a:pt x="101" y="1449"/>
                </a:lnTo>
                <a:lnTo>
                  <a:pt x="95" y="1445"/>
                </a:lnTo>
                <a:lnTo>
                  <a:pt x="90" y="1441"/>
                </a:lnTo>
                <a:lnTo>
                  <a:pt x="84" y="1435"/>
                </a:lnTo>
                <a:lnTo>
                  <a:pt x="78" y="1428"/>
                </a:lnTo>
                <a:lnTo>
                  <a:pt x="72" y="1421"/>
                </a:lnTo>
                <a:lnTo>
                  <a:pt x="67" y="1412"/>
                </a:lnTo>
                <a:lnTo>
                  <a:pt x="62" y="1403"/>
                </a:lnTo>
                <a:lnTo>
                  <a:pt x="57" y="1393"/>
                </a:lnTo>
                <a:lnTo>
                  <a:pt x="51" y="1383"/>
                </a:lnTo>
                <a:lnTo>
                  <a:pt x="46" y="1372"/>
                </a:lnTo>
                <a:lnTo>
                  <a:pt x="41" y="1359"/>
                </a:lnTo>
                <a:lnTo>
                  <a:pt x="36" y="1346"/>
                </a:lnTo>
                <a:lnTo>
                  <a:pt x="32" y="1334"/>
                </a:lnTo>
                <a:lnTo>
                  <a:pt x="28" y="1323"/>
                </a:lnTo>
                <a:lnTo>
                  <a:pt x="23" y="1311"/>
                </a:lnTo>
                <a:lnTo>
                  <a:pt x="21" y="1301"/>
                </a:lnTo>
                <a:lnTo>
                  <a:pt x="16" y="1291"/>
                </a:lnTo>
                <a:lnTo>
                  <a:pt x="13" y="1282"/>
                </a:lnTo>
                <a:lnTo>
                  <a:pt x="10" y="1272"/>
                </a:lnTo>
                <a:lnTo>
                  <a:pt x="9" y="1265"/>
                </a:lnTo>
                <a:lnTo>
                  <a:pt x="6" y="1256"/>
                </a:lnTo>
                <a:lnTo>
                  <a:pt x="5" y="1249"/>
                </a:lnTo>
                <a:lnTo>
                  <a:pt x="3" y="1242"/>
                </a:lnTo>
                <a:lnTo>
                  <a:pt x="2" y="1236"/>
                </a:lnTo>
                <a:lnTo>
                  <a:pt x="0" y="1230"/>
                </a:lnTo>
                <a:lnTo>
                  <a:pt x="0" y="1225"/>
                </a:lnTo>
                <a:lnTo>
                  <a:pt x="0" y="1220"/>
                </a:lnTo>
                <a:lnTo>
                  <a:pt x="0" y="1218"/>
                </a:lnTo>
                <a:lnTo>
                  <a:pt x="0" y="1215"/>
                </a:lnTo>
                <a:lnTo>
                  <a:pt x="0" y="1212"/>
                </a:lnTo>
                <a:lnTo>
                  <a:pt x="0" y="1209"/>
                </a:lnTo>
                <a:lnTo>
                  <a:pt x="2" y="1205"/>
                </a:lnTo>
                <a:lnTo>
                  <a:pt x="2" y="1200"/>
                </a:lnTo>
                <a:lnTo>
                  <a:pt x="2" y="1194"/>
                </a:lnTo>
                <a:lnTo>
                  <a:pt x="3" y="1190"/>
                </a:lnTo>
                <a:lnTo>
                  <a:pt x="3" y="1184"/>
                </a:lnTo>
                <a:lnTo>
                  <a:pt x="3" y="1177"/>
                </a:lnTo>
                <a:lnTo>
                  <a:pt x="5" y="1171"/>
                </a:lnTo>
                <a:lnTo>
                  <a:pt x="5" y="1164"/>
                </a:lnTo>
                <a:lnTo>
                  <a:pt x="6" y="1157"/>
                </a:lnTo>
                <a:lnTo>
                  <a:pt x="8" y="1148"/>
                </a:lnTo>
                <a:lnTo>
                  <a:pt x="8" y="1141"/>
                </a:lnTo>
                <a:lnTo>
                  <a:pt x="9" y="1133"/>
                </a:lnTo>
                <a:lnTo>
                  <a:pt x="10" y="1122"/>
                </a:lnTo>
                <a:lnTo>
                  <a:pt x="12" y="1114"/>
                </a:lnTo>
                <a:lnTo>
                  <a:pt x="13" y="1104"/>
                </a:lnTo>
                <a:lnTo>
                  <a:pt x="15" y="1092"/>
                </a:lnTo>
                <a:lnTo>
                  <a:pt x="16" y="1082"/>
                </a:lnTo>
                <a:lnTo>
                  <a:pt x="18" y="1071"/>
                </a:lnTo>
                <a:lnTo>
                  <a:pt x="19" y="1059"/>
                </a:lnTo>
                <a:lnTo>
                  <a:pt x="21" y="1048"/>
                </a:lnTo>
                <a:lnTo>
                  <a:pt x="22" y="1035"/>
                </a:lnTo>
                <a:lnTo>
                  <a:pt x="23" y="1022"/>
                </a:lnTo>
                <a:lnTo>
                  <a:pt x="26" y="1009"/>
                </a:lnTo>
                <a:lnTo>
                  <a:pt x="28" y="994"/>
                </a:lnTo>
                <a:lnTo>
                  <a:pt x="29" y="980"/>
                </a:lnTo>
                <a:lnTo>
                  <a:pt x="32" y="966"/>
                </a:lnTo>
                <a:lnTo>
                  <a:pt x="34" y="951"/>
                </a:lnTo>
                <a:lnTo>
                  <a:pt x="36" y="935"/>
                </a:lnTo>
                <a:lnTo>
                  <a:pt x="45" y="873"/>
                </a:lnTo>
                <a:lnTo>
                  <a:pt x="52" y="812"/>
                </a:lnTo>
                <a:lnTo>
                  <a:pt x="58" y="750"/>
                </a:lnTo>
                <a:lnTo>
                  <a:pt x="62" y="689"/>
                </a:lnTo>
                <a:lnTo>
                  <a:pt x="65" y="629"/>
                </a:lnTo>
                <a:lnTo>
                  <a:pt x="67" y="568"/>
                </a:lnTo>
                <a:lnTo>
                  <a:pt x="68" y="509"/>
                </a:lnTo>
                <a:lnTo>
                  <a:pt x="67" y="450"/>
                </a:lnTo>
                <a:lnTo>
                  <a:pt x="65" y="421"/>
                </a:lnTo>
                <a:lnTo>
                  <a:pt x="65" y="394"/>
                </a:lnTo>
                <a:lnTo>
                  <a:pt x="64" y="368"/>
                </a:lnTo>
                <a:lnTo>
                  <a:pt x="62" y="344"/>
                </a:lnTo>
                <a:lnTo>
                  <a:pt x="61" y="321"/>
                </a:lnTo>
                <a:lnTo>
                  <a:pt x="59" y="299"/>
                </a:lnTo>
                <a:lnTo>
                  <a:pt x="58" y="277"/>
                </a:lnTo>
                <a:lnTo>
                  <a:pt x="57" y="259"/>
                </a:lnTo>
                <a:lnTo>
                  <a:pt x="54" y="240"/>
                </a:lnTo>
                <a:lnTo>
                  <a:pt x="52" y="223"/>
                </a:lnTo>
                <a:lnTo>
                  <a:pt x="49" y="207"/>
                </a:lnTo>
                <a:lnTo>
                  <a:pt x="48" y="192"/>
                </a:lnTo>
                <a:lnTo>
                  <a:pt x="45" y="179"/>
                </a:lnTo>
                <a:lnTo>
                  <a:pt x="42" y="168"/>
                </a:lnTo>
                <a:lnTo>
                  <a:pt x="39" y="156"/>
                </a:lnTo>
                <a:lnTo>
                  <a:pt x="36" y="148"/>
                </a:lnTo>
                <a:lnTo>
                  <a:pt x="31" y="132"/>
                </a:lnTo>
                <a:lnTo>
                  <a:pt x="26" y="115"/>
                </a:lnTo>
                <a:lnTo>
                  <a:pt x="23" y="99"/>
                </a:lnTo>
                <a:lnTo>
                  <a:pt x="22" y="84"/>
                </a:lnTo>
                <a:lnTo>
                  <a:pt x="22" y="69"/>
                </a:lnTo>
                <a:lnTo>
                  <a:pt x="23" y="54"/>
                </a:lnTo>
                <a:lnTo>
                  <a:pt x="25" y="41"/>
                </a:lnTo>
                <a:lnTo>
                  <a:pt x="29" y="27"/>
                </a:lnTo>
                <a:lnTo>
                  <a:pt x="29" y="27"/>
                </a:lnTo>
                <a:lnTo>
                  <a:pt x="29" y="27"/>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4" name="Freeform 13"/>
          <p:cNvSpPr/>
          <p:nvPr/>
        </p:nvSpPr>
        <p:spPr bwMode="auto">
          <a:xfrm>
            <a:off x="6578601" y="2337832"/>
            <a:ext cx="539750" cy="914400"/>
          </a:xfrm>
          <a:custGeom>
            <a:avLst/>
            <a:gdLst>
              <a:gd name="T0" fmla="*/ 93 w 1019"/>
              <a:gd name="T1" fmla="*/ 154 h 1729"/>
              <a:gd name="T2" fmla="*/ 264 w 1019"/>
              <a:gd name="T3" fmla="*/ 124 h 1729"/>
              <a:gd name="T4" fmla="*/ 421 w 1019"/>
              <a:gd name="T5" fmla="*/ 89 h 1729"/>
              <a:gd name="T6" fmla="*/ 516 w 1019"/>
              <a:gd name="T7" fmla="*/ 67 h 1729"/>
              <a:gd name="T8" fmla="*/ 588 w 1019"/>
              <a:gd name="T9" fmla="*/ 49 h 1729"/>
              <a:gd name="T10" fmla="*/ 638 w 1019"/>
              <a:gd name="T11" fmla="*/ 33 h 1729"/>
              <a:gd name="T12" fmla="*/ 666 w 1019"/>
              <a:gd name="T13" fmla="*/ 20 h 1729"/>
              <a:gd name="T14" fmla="*/ 742 w 1019"/>
              <a:gd name="T15" fmla="*/ 0 h 1729"/>
              <a:gd name="T16" fmla="*/ 801 w 1019"/>
              <a:gd name="T17" fmla="*/ 13 h 1729"/>
              <a:gd name="T18" fmla="*/ 875 w 1019"/>
              <a:gd name="T19" fmla="*/ 43 h 1729"/>
              <a:gd name="T20" fmla="*/ 960 w 1019"/>
              <a:gd name="T21" fmla="*/ 89 h 1729"/>
              <a:gd name="T22" fmla="*/ 1009 w 1019"/>
              <a:gd name="T23" fmla="*/ 138 h 1729"/>
              <a:gd name="T24" fmla="*/ 1017 w 1019"/>
              <a:gd name="T25" fmla="*/ 200 h 1729"/>
              <a:gd name="T26" fmla="*/ 981 w 1019"/>
              <a:gd name="T27" fmla="*/ 263 h 1729"/>
              <a:gd name="T28" fmla="*/ 970 w 1019"/>
              <a:gd name="T29" fmla="*/ 301 h 1729"/>
              <a:gd name="T30" fmla="*/ 965 w 1019"/>
              <a:gd name="T31" fmla="*/ 376 h 1729"/>
              <a:gd name="T32" fmla="*/ 968 w 1019"/>
              <a:gd name="T33" fmla="*/ 491 h 1729"/>
              <a:gd name="T34" fmla="*/ 978 w 1019"/>
              <a:gd name="T35" fmla="*/ 643 h 1729"/>
              <a:gd name="T36" fmla="*/ 993 w 1019"/>
              <a:gd name="T37" fmla="*/ 823 h 1729"/>
              <a:gd name="T38" fmla="*/ 1003 w 1019"/>
              <a:gd name="T39" fmla="*/ 987 h 1729"/>
              <a:gd name="T40" fmla="*/ 1009 w 1019"/>
              <a:gd name="T41" fmla="*/ 1133 h 1729"/>
              <a:gd name="T42" fmla="*/ 1010 w 1019"/>
              <a:gd name="T43" fmla="*/ 1255 h 1729"/>
              <a:gd name="T44" fmla="*/ 1007 w 1019"/>
              <a:gd name="T45" fmla="*/ 1357 h 1729"/>
              <a:gd name="T46" fmla="*/ 987 w 1019"/>
              <a:gd name="T47" fmla="*/ 1516 h 1729"/>
              <a:gd name="T48" fmla="*/ 948 w 1019"/>
              <a:gd name="T49" fmla="*/ 1625 h 1729"/>
              <a:gd name="T50" fmla="*/ 895 w 1019"/>
              <a:gd name="T51" fmla="*/ 1691 h 1729"/>
              <a:gd name="T52" fmla="*/ 844 w 1019"/>
              <a:gd name="T53" fmla="*/ 1725 h 1729"/>
              <a:gd name="T54" fmla="*/ 795 w 1019"/>
              <a:gd name="T55" fmla="*/ 1726 h 1729"/>
              <a:gd name="T56" fmla="*/ 759 w 1019"/>
              <a:gd name="T57" fmla="*/ 1697 h 1729"/>
              <a:gd name="T58" fmla="*/ 736 w 1019"/>
              <a:gd name="T59" fmla="*/ 1635 h 1729"/>
              <a:gd name="T60" fmla="*/ 697 w 1019"/>
              <a:gd name="T61" fmla="*/ 1559 h 1729"/>
              <a:gd name="T62" fmla="*/ 624 w 1019"/>
              <a:gd name="T63" fmla="*/ 1481 h 1729"/>
              <a:gd name="T64" fmla="*/ 545 w 1019"/>
              <a:gd name="T65" fmla="*/ 1408 h 1729"/>
              <a:gd name="T66" fmla="*/ 506 w 1019"/>
              <a:gd name="T67" fmla="*/ 1350 h 1729"/>
              <a:gd name="T68" fmla="*/ 509 w 1019"/>
              <a:gd name="T69" fmla="*/ 1313 h 1729"/>
              <a:gd name="T70" fmla="*/ 558 w 1019"/>
              <a:gd name="T71" fmla="*/ 1300 h 1729"/>
              <a:gd name="T72" fmla="*/ 647 w 1019"/>
              <a:gd name="T73" fmla="*/ 1313 h 1729"/>
              <a:gd name="T74" fmla="*/ 722 w 1019"/>
              <a:gd name="T75" fmla="*/ 1326 h 1729"/>
              <a:gd name="T76" fmla="*/ 758 w 1019"/>
              <a:gd name="T77" fmla="*/ 1329 h 1729"/>
              <a:gd name="T78" fmla="*/ 775 w 1019"/>
              <a:gd name="T79" fmla="*/ 1313 h 1729"/>
              <a:gd name="T80" fmla="*/ 787 w 1019"/>
              <a:gd name="T81" fmla="*/ 1271 h 1729"/>
              <a:gd name="T82" fmla="*/ 793 w 1019"/>
              <a:gd name="T83" fmla="*/ 1225 h 1729"/>
              <a:gd name="T84" fmla="*/ 794 w 1019"/>
              <a:gd name="T85" fmla="*/ 1163 h 1729"/>
              <a:gd name="T86" fmla="*/ 793 w 1019"/>
              <a:gd name="T87" fmla="*/ 1077 h 1729"/>
              <a:gd name="T88" fmla="*/ 788 w 1019"/>
              <a:gd name="T89" fmla="*/ 966 h 1729"/>
              <a:gd name="T90" fmla="*/ 781 w 1019"/>
              <a:gd name="T91" fmla="*/ 812 h 1729"/>
              <a:gd name="T92" fmla="*/ 764 w 1019"/>
              <a:gd name="T93" fmla="*/ 567 h 1729"/>
              <a:gd name="T94" fmla="*/ 746 w 1019"/>
              <a:gd name="T95" fmla="*/ 391 h 1729"/>
              <a:gd name="T96" fmla="*/ 722 w 1019"/>
              <a:gd name="T97" fmla="*/ 281 h 1729"/>
              <a:gd name="T98" fmla="*/ 687 w 1019"/>
              <a:gd name="T99" fmla="*/ 224 h 1729"/>
              <a:gd name="T100" fmla="*/ 654 w 1019"/>
              <a:gd name="T101" fmla="*/ 217 h 1729"/>
              <a:gd name="T102" fmla="*/ 612 w 1019"/>
              <a:gd name="T103" fmla="*/ 220 h 1729"/>
              <a:gd name="T104" fmla="*/ 552 w 1019"/>
              <a:gd name="T105" fmla="*/ 229 h 1729"/>
              <a:gd name="T106" fmla="*/ 473 w 1019"/>
              <a:gd name="T107" fmla="*/ 242 h 1729"/>
              <a:gd name="T108" fmla="*/ 375 w 1019"/>
              <a:gd name="T109" fmla="*/ 260 h 1729"/>
              <a:gd name="T110" fmla="*/ 183 w 1019"/>
              <a:gd name="T111" fmla="*/ 293 h 1729"/>
              <a:gd name="T112" fmla="*/ 35 w 1019"/>
              <a:gd name="T113" fmla="*/ 308 h 1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9" h="1729">
                <a:moveTo>
                  <a:pt x="0" y="162"/>
                </a:moveTo>
                <a:lnTo>
                  <a:pt x="12" y="162"/>
                </a:lnTo>
                <a:lnTo>
                  <a:pt x="25" y="161"/>
                </a:lnTo>
                <a:lnTo>
                  <a:pt x="41" y="161"/>
                </a:lnTo>
                <a:lnTo>
                  <a:pt x="57" y="158"/>
                </a:lnTo>
                <a:lnTo>
                  <a:pt x="74" y="157"/>
                </a:lnTo>
                <a:lnTo>
                  <a:pt x="93" y="154"/>
                </a:lnTo>
                <a:lnTo>
                  <a:pt x="113" y="151"/>
                </a:lnTo>
                <a:lnTo>
                  <a:pt x="134" y="148"/>
                </a:lnTo>
                <a:lnTo>
                  <a:pt x="157" y="144"/>
                </a:lnTo>
                <a:lnTo>
                  <a:pt x="182" y="139"/>
                </a:lnTo>
                <a:lnTo>
                  <a:pt x="208" y="134"/>
                </a:lnTo>
                <a:lnTo>
                  <a:pt x="235" y="129"/>
                </a:lnTo>
                <a:lnTo>
                  <a:pt x="264" y="124"/>
                </a:lnTo>
                <a:lnTo>
                  <a:pt x="293" y="118"/>
                </a:lnTo>
                <a:lnTo>
                  <a:pt x="324" y="111"/>
                </a:lnTo>
                <a:lnTo>
                  <a:pt x="358" y="103"/>
                </a:lnTo>
                <a:lnTo>
                  <a:pt x="375" y="101"/>
                </a:lnTo>
                <a:lnTo>
                  <a:pt x="391" y="96"/>
                </a:lnTo>
                <a:lnTo>
                  <a:pt x="407" y="93"/>
                </a:lnTo>
                <a:lnTo>
                  <a:pt x="421" y="89"/>
                </a:lnTo>
                <a:lnTo>
                  <a:pt x="437" y="86"/>
                </a:lnTo>
                <a:lnTo>
                  <a:pt x="451" y="83"/>
                </a:lnTo>
                <a:lnTo>
                  <a:pt x="464" y="79"/>
                </a:lnTo>
                <a:lnTo>
                  <a:pt x="479" y="76"/>
                </a:lnTo>
                <a:lnTo>
                  <a:pt x="492" y="73"/>
                </a:lnTo>
                <a:lnTo>
                  <a:pt x="503" y="70"/>
                </a:lnTo>
                <a:lnTo>
                  <a:pt x="516" y="67"/>
                </a:lnTo>
                <a:lnTo>
                  <a:pt x="528" y="65"/>
                </a:lnTo>
                <a:lnTo>
                  <a:pt x="539" y="62"/>
                </a:lnTo>
                <a:lnTo>
                  <a:pt x="549" y="59"/>
                </a:lnTo>
                <a:lnTo>
                  <a:pt x="559" y="56"/>
                </a:lnTo>
                <a:lnTo>
                  <a:pt x="569" y="53"/>
                </a:lnTo>
                <a:lnTo>
                  <a:pt x="579" y="52"/>
                </a:lnTo>
                <a:lnTo>
                  <a:pt x="588" y="49"/>
                </a:lnTo>
                <a:lnTo>
                  <a:pt x="597" y="46"/>
                </a:lnTo>
                <a:lnTo>
                  <a:pt x="604" y="44"/>
                </a:lnTo>
                <a:lnTo>
                  <a:pt x="612" y="42"/>
                </a:lnTo>
                <a:lnTo>
                  <a:pt x="620" y="39"/>
                </a:lnTo>
                <a:lnTo>
                  <a:pt x="625" y="37"/>
                </a:lnTo>
                <a:lnTo>
                  <a:pt x="633" y="34"/>
                </a:lnTo>
                <a:lnTo>
                  <a:pt x="638" y="33"/>
                </a:lnTo>
                <a:lnTo>
                  <a:pt x="643" y="31"/>
                </a:lnTo>
                <a:lnTo>
                  <a:pt x="648" y="29"/>
                </a:lnTo>
                <a:lnTo>
                  <a:pt x="653" y="27"/>
                </a:lnTo>
                <a:lnTo>
                  <a:pt x="657" y="26"/>
                </a:lnTo>
                <a:lnTo>
                  <a:pt x="660" y="23"/>
                </a:lnTo>
                <a:lnTo>
                  <a:pt x="663" y="21"/>
                </a:lnTo>
                <a:lnTo>
                  <a:pt x="666" y="20"/>
                </a:lnTo>
                <a:lnTo>
                  <a:pt x="676" y="14"/>
                </a:lnTo>
                <a:lnTo>
                  <a:pt x="686" y="10"/>
                </a:lnTo>
                <a:lnTo>
                  <a:pt x="696" y="6"/>
                </a:lnTo>
                <a:lnTo>
                  <a:pt x="708" y="3"/>
                </a:lnTo>
                <a:lnTo>
                  <a:pt x="719" y="1"/>
                </a:lnTo>
                <a:lnTo>
                  <a:pt x="731" y="0"/>
                </a:lnTo>
                <a:lnTo>
                  <a:pt x="742" y="0"/>
                </a:lnTo>
                <a:lnTo>
                  <a:pt x="755" y="1"/>
                </a:lnTo>
                <a:lnTo>
                  <a:pt x="762" y="3"/>
                </a:lnTo>
                <a:lnTo>
                  <a:pt x="769" y="4"/>
                </a:lnTo>
                <a:lnTo>
                  <a:pt x="777" y="6"/>
                </a:lnTo>
                <a:lnTo>
                  <a:pt x="784" y="7"/>
                </a:lnTo>
                <a:lnTo>
                  <a:pt x="793" y="10"/>
                </a:lnTo>
                <a:lnTo>
                  <a:pt x="801" y="13"/>
                </a:lnTo>
                <a:lnTo>
                  <a:pt x="810" y="16"/>
                </a:lnTo>
                <a:lnTo>
                  <a:pt x="820" y="20"/>
                </a:lnTo>
                <a:lnTo>
                  <a:pt x="830" y="24"/>
                </a:lnTo>
                <a:lnTo>
                  <a:pt x="840" y="29"/>
                </a:lnTo>
                <a:lnTo>
                  <a:pt x="852" y="33"/>
                </a:lnTo>
                <a:lnTo>
                  <a:pt x="863" y="37"/>
                </a:lnTo>
                <a:lnTo>
                  <a:pt x="875" y="43"/>
                </a:lnTo>
                <a:lnTo>
                  <a:pt x="886" y="49"/>
                </a:lnTo>
                <a:lnTo>
                  <a:pt x="899" y="55"/>
                </a:lnTo>
                <a:lnTo>
                  <a:pt x="912" y="62"/>
                </a:lnTo>
                <a:lnTo>
                  <a:pt x="925" y="69"/>
                </a:lnTo>
                <a:lnTo>
                  <a:pt x="938" y="75"/>
                </a:lnTo>
                <a:lnTo>
                  <a:pt x="948" y="82"/>
                </a:lnTo>
                <a:lnTo>
                  <a:pt x="960" y="89"/>
                </a:lnTo>
                <a:lnTo>
                  <a:pt x="968" y="96"/>
                </a:lnTo>
                <a:lnTo>
                  <a:pt x="977" y="103"/>
                </a:lnTo>
                <a:lnTo>
                  <a:pt x="985" y="109"/>
                </a:lnTo>
                <a:lnTo>
                  <a:pt x="993" y="116"/>
                </a:lnTo>
                <a:lnTo>
                  <a:pt x="998" y="124"/>
                </a:lnTo>
                <a:lnTo>
                  <a:pt x="1004" y="131"/>
                </a:lnTo>
                <a:lnTo>
                  <a:pt x="1009" y="138"/>
                </a:lnTo>
                <a:lnTo>
                  <a:pt x="1011" y="145"/>
                </a:lnTo>
                <a:lnTo>
                  <a:pt x="1014" y="151"/>
                </a:lnTo>
                <a:lnTo>
                  <a:pt x="1017" y="158"/>
                </a:lnTo>
                <a:lnTo>
                  <a:pt x="1019" y="165"/>
                </a:lnTo>
                <a:lnTo>
                  <a:pt x="1019" y="173"/>
                </a:lnTo>
                <a:lnTo>
                  <a:pt x="1019" y="187"/>
                </a:lnTo>
                <a:lnTo>
                  <a:pt x="1017" y="200"/>
                </a:lnTo>
                <a:lnTo>
                  <a:pt x="1014" y="213"/>
                </a:lnTo>
                <a:lnTo>
                  <a:pt x="1010" y="224"/>
                </a:lnTo>
                <a:lnTo>
                  <a:pt x="1006" y="234"/>
                </a:lnTo>
                <a:lnTo>
                  <a:pt x="1000" y="245"/>
                </a:lnTo>
                <a:lnTo>
                  <a:pt x="993" y="253"/>
                </a:lnTo>
                <a:lnTo>
                  <a:pt x="984" y="260"/>
                </a:lnTo>
                <a:lnTo>
                  <a:pt x="981" y="263"/>
                </a:lnTo>
                <a:lnTo>
                  <a:pt x="980" y="266"/>
                </a:lnTo>
                <a:lnTo>
                  <a:pt x="978" y="269"/>
                </a:lnTo>
                <a:lnTo>
                  <a:pt x="975" y="275"/>
                </a:lnTo>
                <a:lnTo>
                  <a:pt x="974" y="279"/>
                </a:lnTo>
                <a:lnTo>
                  <a:pt x="973" y="286"/>
                </a:lnTo>
                <a:lnTo>
                  <a:pt x="971" y="292"/>
                </a:lnTo>
                <a:lnTo>
                  <a:pt x="970" y="301"/>
                </a:lnTo>
                <a:lnTo>
                  <a:pt x="970" y="309"/>
                </a:lnTo>
                <a:lnTo>
                  <a:pt x="968" y="318"/>
                </a:lnTo>
                <a:lnTo>
                  <a:pt x="968" y="328"/>
                </a:lnTo>
                <a:lnTo>
                  <a:pt x="967" y="340"/>
                </a:lnTo>
                <a:lnTo>
                  <a:pt x="967" y="351"/>
                </a:lnTo>
                <a:lnTo>
                  <a:pt x="965" y="363"/>
                </a:lnTo>
                <a:lnTo>
                  <a:pt x="965" y="376"/>
                </a:lnTo>
                <a:lnTo>
                  <a:pt x="965" y="390"/>
                </a:lnTo>
                <a:lnTo>
                  <a:pt x="965" y="404"/>
                </a:lnTo>
                <a:lnTo>
                  <a:pt x="965" y="420"/>
                </a:lnTo>
                <a:lnTo>
                  <a:pt x="967" y="436"/>
                </a:lnTo>
                <a:lnTo>
                  <a:pt x="967" y="453"/>
                </a:lnTo>
                <a:lnTo>
                  <a:pt x="968" y="472"/>
                </a:lnTo>
                <a:lnTo>
                  <a:pt x="968" y="491"/>
                </a:lnTo>
                <a:lnTo>
                  <a:pt x="970" y="509"/>
                </a:lnTo>
                <a:lnTo>
                  <a:pt x="970" y="530"/>
                </a:lnTo>
                <a:lnTo>
                  <a:pt x="971" y="551"/>
                </a:lnTo>
                <a:lnTo>
                  <a:pt x="973" y="573"/>
                </a:lnTo>
                <a:lnTo>
                  <a:pt x="974" y="596"/>
                </a:lnTo>
                <a:lnTo>
                  <a:pt x="975" y="619"/>
                </a:lnTo>
                <a:lnTo>
                  <a:pt x="978" y="643"/>
                </a:lnTo>
                <a:lnTo>
                  <a:pt x="980" y="668"/>
                </a:lnTo>
                <a:lnTo>
                  <a:pt x="981" y="694"/>
                </a:lnTo>
                <a:lnTo>
                  <a:pt x="984" y="720"/>
                </a:lnTo>
                <a:lnTo>
                  <a:pt x="985" y="746"/>
                </a:lnTo>
                <a:lnTo>
                  <a:pt x="988" y="773"/>
                </a:lnTo>
                <a:lnTo>
                  <a:pt x="990" y="797"/>
                </a:lnTo>
                <a:lnTo>
                  <a:pt x="993" y="823"/>
                </a:lnTo>
                <a:lnTo>
                  <a:pt x="994" y="848"/>
                </a:lnTo>
                <a:lnTo>
                  <a:pt x="996" y="872"/>
                </a:lnTo>
                <a:lnTo>
                  <a:pt x="997" y="897"/>
                </a:lnTo>
                <a:lnTo>
                  <a:pt x="998" y="920"/>
                </a:lnTo>
                <a:lnTo>
                  <a:pt x="1000" y="943"/>
                </a:lnTo>
                <a:lnTo>
                  <a:pt x="1001" y="966"/>
                </a:lnTo>
                <a:lnTo>
                  <a:pt x="1003" y="987"/>
                </a:lnTo>
                <a:lnTo>
                  <a:pt x="1003" y="1010"/>
                </a:lnTo>
                <a:lnTo>
                  <a:pt x="1004" y="1032"/>
                </a:lnTo>
                <a:lnTo>
                  <a:pt x="1006" y="1052"/>
                </a:lnTo>
                <a:lnTo>
                  <a:pt x="1006" y="1072"/>
                </a:lnTo>
                <a:lnTo>
                  <a:pt x="1007" y="1093"/>
                </a:lnTo>
                <a:lnTo>
                  <a:pt x="1007" y="1113"/>
                </a:lnTo>
                <a:lnTo>
                  <a:pt x="1009" y="1133"/>
                </a:lnTo>
                <a:lnTo>
                  <a:pt x="1009" y="1152"/>
                </a:lnTo>
                <a:lnTo>
                  <a:pt x="1009" y="1169"/>
                </a:lnTo>
                <a:lnTo>
                  <a:pt x="1010" y="1188"/>
                </a:lnTo>
                <a:lnTo>
                  <a:pt x="1010" y="1205"/>
                </a:lnTo>
                <a:lnTo>
                  <a:pt x="1010" y="1222"/>
                </a:lnTo>
                <a:lnTo>
                  <a:pt x="1010" y="1239"/>
                </a:lnTo>
                <a:lnTo>
                  <a:pt x="1010" y="1255"/>
                </a:lnTo>
                <a:lnTo>
                  <a:pt x="1010" y="1271"/>
                </a:lnTo>
                <a:lnTo>
                  <a:pt x="1010" y="1287"/>
                </a:lnTo>
                <a:lnTo>
                  <a:pt x="1009" y="1301"/>
                </a:lnTo>
                <a:lnTo>
                  <a:pt x="1009" y="1316"/>
                </a:lnTo>
                <a:lnTo>
                  <a:pt x="1009" y="1330"/>
                </a:lnTo>
                <a:lnTo>
                  <a:pt x="1007" y="1344"/>
                </a:lnTo>
                <a:lnTo>
                  <a:pt x="1007" y="1357"/>
                </a:lnTo>
                <a:lnTo>
                  <a:pt x="1006" y="1383"/>
                </a:lnTo>
                <a:lnTo>
                  <a:pt x="1003" y="1408"/>
                </a:lnTo>
                <a:lnTo>
                  <a:pt x="1000" y="1431"/>
                </a:lnTo>
                <a:lnTo>
                  <a:pt x="997" y="1454"/>
                </a:lnTo>
                <a:lnTo>
                  <a:pt x="994" y="1475"/>
                </a:lnTo>
                <a:lnTo>
                  <a:pt x="991" y="1497"/>
                </a:lnTo>
                <a:lnTo>
                  <a:pt x="987" y="1516"/>
                </a:lnTo>
                <a:lnTo>
                  <a:pt x="983" y="1535"/>
                </a:lnTo>
                <a:lnTo>
                  <a:pt x="977" y="1552"/>
                </a:lnTo>
                <a:lnTo>
                  <a:pt x="973" y="1569"/>
                </a:lnTo>
                <a:lnTo>
                  <a:pt x="967" y="1585"/>
                </a:lnTo>
                <a:lnTo>
                  <a:pt x="961" y="1599"/>
                </a:lnTo>
                <a:lnTo>
                  <a:pt x="955" y="1614"/>
                </a:lnTo>
                <a:lnTo>
                  <a:pt x="948" y="1625"/>
                </a:lnTo>
                <a:lnTo>
                  <a:pt x="941" y="1638"/>
                </a:lnTo>
                <a:lnTo>
                  <a:pt x="934" y="1648"/>
                </a:lnTo>
                <a:lnTo>
                  <a:pt x="926" y="1658"/>
                </a:lnTo>
                <a:lnTo>
                  <a:pt x="918" y="1667"/>
                </a:lnTo>
                <a:lnTo>
                  <a:pt x="911" y="1676"/>
                </a:lnTo>
                <a:lnTo>
                  <a:pt x="903" y="1684"/>
                </a:lnTo>
                <a:lnTo>
                  <a:pt x="895" y="1691"/>
                </a:lnTo>
                <a:lnTo>
                  <a:pt x="888" y="1697"/>
                </a:lnTo>
                <a:lnTo>
                  <a:pt x="880" y="1704"/>
                </a:lnTo>
                <a:lnTo>
                  <a:pt x="873" y="1709"/>
                </a:lnTo>
                <a:lnTo>
                  <a:pt x="866" y="1714"/>
                </a:lnTo>
                <a:lnTo>
                  <a:pt x="859" y="1717"/>
                </a:lnTo>
                <a:lnTo>
                  <a:pt x="852" y="1722"/>
                </a:lnTo>
                <a:lnTo>
                  <a:pt x="844" y="1725"/>
                </a:lnTo>
                <a:lnTo>
                  <a:pt x="837" y="1726"/>
                </a:lnTo>
                <a:lnTo>
                  <a:pt x="830" y="1727"/>
                </a:lnTo>
                <a:lnTo>
                  <a:pt x="823" y="1729"/>
                </a:lnTo>
                <a:lnTo>
                  <a:pt x="816" y="1729"/>
                </a:lnTo>
                <a:lnTo>
                  <a:pt x="808" y="1729"/>
                </a:lnTo>
                <a:lnTo>
                  <a:pt x="803" y="1727"/>
                </a:lnTo>
                <a:lnTo>
                  <a:pt x="795" y="1726"/>
                </a:lnTo>
                <a:lnTo>
                  <a:pt x="790" y="1723"/>
                </a:lnTo>
                <a:lnTo>
                  <a:pt x="784" y="1720"/>
                </a:lnTo>
                <a:lnTo>
                  <a:pt x="778" y="1717"/>
                </a:lnTo>
                <a:lnTo>
                  <a:pt x="774" y="1713"/>
                </a:lnTo>
                <a:lnTo>
                  <a:pt x="768" y="1709"/>
                </a:lnTo>
                <a:lnTo>
                  <a:pt x="764" y="1703"/>
                </a:lnTo>
                <a:lnTo>
                  <a:pt x="759" y="1697"/>
                </a:lnTo>
                <a:lnTo>
                  <a:pt x="755" y="1690"/>
                </a:lnTo>
                <a:lnTo>
                  <a:pt x="751" y="1683"/>
                </a:lnTo>
                <a:lnTo>
                  <a:pt x="748" y="1674"/>
                </a:lnTo>
                <a:lnTo>
                  <a:pt x="745" y="1666"/>
                </a:lnTo>
                <a:lnTo>
                  <a:pt x="742" y="1655"/>
                </a:lnTo>
                <a:lnTo>
                  <a:pt x="739" y="1645"/>
                </a:lnTo>
                <a:lnTo>
                  <a:pt x="736" y="1635"/>
                </a:lnTo>
                <a:lnTo>
                  <a:pt x="733" y="1624"/>
                </a:lnTo>
                <a:lnTo>
                  <a:pt x="729" y="1614"/>
                </a:lnTo>
                <a:lnTo>
                  <a:pt x="723" y="1602"/>
                </a:lnTo>
                <a:lnTo>
                  <a:pt x="718" y="1591"/>
                </a:lnTo>
                <a:lnTo>
                  <a:pt x="712" y="1581"/>
                </a:lnTo>
                <a:lnTo>
                  <a:pt x="705" y="1569"/>
                </a:lnTo>
                <a:lnTo>
                  <a:pt x="697" y="1559"/>
                </a:lnTo>
                <a:lnTo>
                  <a:pt x="689" y="1547"/>
                </a:lnTo>
                <a:lnTo>
                  <a:pt x="680" y="1537"/>
                </a:lnTo>
                <a:lnTo>
                  <a:pt x="670" y="1526"/>
                </a:lnTo>
                <a:lnTo>
                  <a:pt x="660" y="1514"/>
                </a:lnTo>
                <a:lnTo>
                  <a:pt x="648" y="1503"/>
                </a:lnTo>
                <a:lnTo>
                  <a:pt x="637" y="1493"/>
                </a:lnTo>
                <a:lnTo>
                  <a:pt x="624" y="1481"/>
                </a:lnTo>
                <a:lnTo>
                  <a:pt x="611" y="1470"/>
                </a:lnTo>
                <a:lnTo>
                  <a:pt x="598" y="1458"/>
                </a:lnTo>
                <a:lnTo>
                  <a:pt x="585" y="1448"/>
                </a:lnTo>
                <a:lnTo>
                  <a:pt x="574" y="1437"/>
                </a:lnTo>
                <a:lnTo>
                  <a:pt x="564" y="1427"/>
                </a:lnTo>
                <a:lnTo>
                  <a:pt x="553" y="1418"/>
                </a:lnTo>
                <a:lnTo>
                  <a:pt x="545" y="1408"/>
                </a:lnTo>
                <a:lnTo>
                  <a:pt x="536" y="1399"/>
                </a:lnTo>
                <a:lnTo>
                  <a:pt x="529" y="1391"/>
                </a:lnTo>
                <a:lnTo>
                  <a:pt x="522" y="1382"/>
                </a:lnTo>
                <a:lnTo>
                  <a:pt x="517" y="1373"/>
                </a:lnTo>
                <a:lnTo>
                  <a:pt x="512" y="1366"/>
                </a:lnTo>
                <a:lnTo>
                  <a:pt x="509" y="1357"/>
                </a:lnTo>
                <a:lnTo>
                  <a:pt x="506" y="1350"/>
                </a:lnTo>
                <a:lnTo>
                  <a:pt x="503" y="1344"/>
                </a:lnTo>
                <a:lnTo>
                  <a:pt x="502" y="1337"/>
                </a:lnTo>
                <a:lnTo>
                  <a:pt x="502" y="1332"/>
                </a:lnTo>
                <a:lnTo>
                  <a:pt x="502" y="1326"/>
                </a:lnTo>
                <a:lnTo>
                  <a:pt x="503" y="1321"/>
                </a:lnTo>
                <a:lnTo>
                  <a:pt x="506" y="1316"/>
                </a:lnTo>
                <a:lnTo>
                  <a:pt x="509" y="1313"/>
                </a:lnTo>
                <a:lnTo>
                  <a:pt x="513" y="1308"/>
                </a:lnTo>
                <a:lnTo>
                  <a:pt x="517" y="1306"/>
                </a:lnTo>
                <a:lnTo>
                  <a:pt x="525" y="1303"/>
                </a:lnTo>
                <a:lnTo>
                  <a:pt x="530" y="1301"/>
                </a:lnTo>
                <a:lnTo>
                  <a:pt x="539" y="1300"/>
                </a:lnTo>
                <a:lnTo>
                  <a:pt x="548" y="1300"/>
                </a:lnTo>
                <a:lnTo>
                  <a:pt x="558" y="1300"/>
                </a:lnTo>
                <a:lnTo>
                  <a:pt x="568" y="1300"/>
                </a:lnTo>
                <a:lnTo>
                  <a:pt x="579" y="1301"/>
                </a:lnTo>
                <a:lnTo>
                  <a:pt x="592" y="1303"/>
                </a:lnTo>
                <a:lnTo>
                  <a:pt x="605" y="1304"/>
                </a:lnTo>
                <a:lnTo>
                  <a:pt x="620" y="1307"/>
                </a:lnTo>
                <a:lnTo>
                  <a:pt x="634" y="1310"/>
                </a:lnTo>
                <a:lnTo>
                  <a:pt x="647" y="1313"/>
                </a:lnTo>
                <a:lnTo>
                  <a:pt x="660" y="1316"/>
                </a:lnTo>
                <a:lnTo>
                  <a:pt x="673" y="1319"/>
                </a:lnTo>
                <a:lnTo>
                  <a:pt x="683" y="1320"/>
                </a:lnTo>
                <a:lnTo>
                  <a:pt x="695" y="1321"/>
                </a:lnTo>
                <a:lnTo>
                  <a:pt x="705" y="1323"/>
                </a:lnTo>
                <a:lnTo>
                  <a:pt x="713" y="1324"/>
                </a:lnTo>
                <a:lnTo>
                  <a:pt x="722" y="1326"/>
                </a:lnTo>
                <a:lnTo>
                  <a:pt x="729" y="1327"/>
                </a:lnTo>
                <a:lnTo>
                  <a:pt x="736" y="1327"/>
                </a:lnTo>
                <a:lnTo>
                  <a:pt x="742" y="1329"/>
                </a:lnTo>
                <a:lnTo>
                  <a:pt x="746" y="1329"/>
                </a:lnTo>
                <a:lnTo>
                  <a:pt x="752" y="1329"/>
                </a:lnTo>
                <a:lnTo>
                  <a:pt x="755" y="1329"/>
                </a:lnTo>
                <a:lnTo>
                  <a:pt x="758" y="1329"/>
                </a:lnTo>
                <a:lnTo>
                  <a:pt x="761" y="1329"/>
                </a:lnTo>
                <a:lnTo>
                  <a:pt x="764" y="1327"/>
                </a:lnTo>
                <a:lnTo>
                  <a:pt x="765" y="1326"/>
                </a:lnTo>
                <a:lnTo>
                  <a:pt x="768" y="1323"/>
                </a:lnTo>
                <a:lnTo>
                  <a:pt x="771" y="1320"/>
                </a:lnTo>
                <a:lnTo>
                  <a:pt x="772" y="1317"/>
                </a:lnTo>
                <a:lnTo>
                  <a:pt x="775" y="1313"/>
                </a:lnTo>
                <a:lnTo>
                  <a:pt x="777" y="1308"/>
                </a:lnTo>
                <a:lnTo>
                  <a:pt x="780" y="1304"/>
                </a:lnTo>
                <a:lnTo>
                  <a:pt x="781" y="1298"/>
                </a:lnTo>
                <a:lnTo>
                  <a:pt x="782" y="1293"/>
                </a:lnTo>
                <a:lnTo>
                  <a:pt x="784" y="1285"/>
                </a:lnTo>
                <a:lnTo>
                  <a:pt x="785" y="1278"/>
                </a:lnTo>
                <a:lnTo>
                  <a:pt x="787" y="1271"/>
                </a:lnTo>
                <a:lnTo>
                  <a:pt x="788" y="1262"/>
                </a:lnTo>
                <a:lnTo>
                  <a:pt x="790" y="1254"/>
                </a:lnTo>
                <a:lnTo>
                  <a:pt x="790" y="1249"/>
                </a:lnTo>
                <a:lnTo>
                  <a:pt x="791" y="1244"/>
                </a:lnTo>
                <a:lnTo>
                  <a:pt x="791" y="1238"/>
                </a:lnTo>
                <a:lnTo>
                  <a:pt x="793" y="1232"/>
                </a:lnTo>
                <a:lnTo>
                  <a:pt x="793" y="1225"/>
                </a:lnTo>
                <a:lnTo>
                  <a:pt x="793" y="1218"/>
                </a:lnTo>
                <a:lnTo>
                  <a:pt x="793" y="1211"/>
                </a:lnTo>
                <a:lnTo>
                  <a:pt x="794" y="1202"/>
                </a:lnTo>
                <a:lnTo>
                  <a:pt x="794" y="1193"/>
                </a:lnTo>
                <a:lnTo>
                  <a:pt x="794" y="1183"/>
                </a:lnTo>
                <a:lnTo>
                  <a:pt x="794" y="1173"/>
                </a:lnTo>
                <a:lnTo>
                  <a:pt x="794" y="1163"/>
                </a:lnTo>
                <a:lnTo>
                  <a:pt x="794" y="1153"/>
                </a:lnTo>
                <a:lnTo>
                  <a:pt x="794" y="1141"/>
                </a:lnTo>
                <a:lnTo>
                  <a:pt x="794" y="1130"/>
                </a:lnTo>
                <a:lnTo>
                  <a:pt x="794" y="1117"/>
                </a:lnTo>
                <a:lnTo>
                  <a:pt x="794" y="1104"/>
                </a:lnTo>
                <a:lnTo>
                  <a:pt x="793" y="1091"/>
                </a:lnTo>
                <a:lnTo>
                  <a:pt x="793" y="1077"/>
                </a:lnTo>
                <a:lnTo>
                  <a:pt x="793" y="1062"/>
                </a:lnTo>
                <a:lnTo>
                  <a:pt x="793" y="1048"/>
                </a:lnTo>
                <a:lnTo>
                  <a:pt x="791" y="1032"/>
                </a:lnTo>
                <a:lnTo>
                  <a:pt x="791" y="1016"/>
                </a:lnTo>
                <a:lnTo>
                  <a:pt x="790" y="1000"/>
                </a:lnTo>
                <a:lnTo>
                  <a:pt x="790" y="983"/>
                </a:lnTo>
                <a:lnTo>
                  <a:pt x="788" y="966"/>
                </a:lnTo>
                <a:lnTo>
                  <a:pt x="788" y="949"/>
                </a:lnTo>
                <a:lnTo>
                  <a:pt x="787" y="930"/>
                </a:lnTo>
                <a:lnTo>
                  <a:pt x="785" y="911"/>
                </a:lnTo>
                <a:lnTo>
                  <a:pt x="785" y="892"/>
                </a:lnTo>
                <a:lnTo>
                  <a:pt x="784" y="872"/>
                </a:lnTo>
                <a:lnTo>
                  <a:pt x="782" y="852"/>
                </a:lnTo>
                <a:lnTo>
                  <a:pt x="781" y="812"/>
                </a:lnTo>
                <a:lnTo>
                  <a:pt x="778" y="773"/>
                </a:lnTo>
                <a:lnTo>
                  <a:pt x="775" y="734"/>
                </a:lnTo>
                <a:lnTo>
                  <a:pt x="774" y="698"/>
                </a:lnTo>
                <a:lnTo>
                  <a:pt x="771" y="664"/>
                </a:lnTo>
                <a:lnTo>
                  <a:pt x="769" y="630"/>
                </a:lnTo>
                <a:lnTo>
                  <a:pt x="767" y="597"/>
                </a:lnTo>
                <a:lnTo>
                  <a:pt x="764" y="567"/>
                </a:lnTo>
                <a:lnTo>
                  <a:pt x="762" y="538"/>
                </a:lnTo>
                <a:lnTo>
                  <a:pt x="759" y="509"/>
                </a:lnTo>
                <a:lnTo>
                  <a:pt x="756" y="484"/>
                </a:lnTo>
                <a:lnTo>
                  <a:pt x="754" y="459"/>
                </a:lnTo>
                <a:lnTo>
                  <a:pt x="752" y="435"/>
                </a:lnTo>
                <a:lnTo>
                  <a:pt x="749" y="413"/>
                </a:lnTo>
                <a:lnTo>
                  <a:pt x="746" y="391"/>
                </a:lnTo>
                <a:lnTo>
                  <a:pt x="744" y="373"/>
                </a:lnTo>
                <a:lnTo>
                  <a:pt x="741" y="354"/>
                </a:lnTo>
                <a:lnTo>
                  <a:pt x="738" y="337"/>
                </a:lnTo>
                <a:lnTo>
                  <a:pt x="733" y="321"/>
                </a:lnTo>
                <a:lnTo>
                  <a:pt x="731" y="306"/>
                </a:lnTo>
                <a:lnTo>
                  <a:pt x="726" y="292"/>
                </a:lnTo>
                <a:lnTo>
                  <a:pt x="722" y="281"/>
                </a:lnTo>
                <a:lnTo>
                  <a:pt x="718" y="269"/>
                </a:lnTo>
                <a:lnTo>
                  <a:pt x="713" y="259"/>
                </a:lnTo>
                <a:lnTo>
                  <a:pt x="709" y="249"/>
                </a:lnTo>
                <a:lnTo>
                  <a:pt x="703" y="242"/>
                </a:lnTo>
                <a:lnTo>
                  <a:pt x="699" y="234"/>
                </a:lnTo>
                <a:lnTo>
                  <a:pt x="693" y="229"/>
                </a:lnTo>
                <a:lnTo>
                  <a:pt x="687" y="224"/>
                </a:lnTo>
                <a:lnTo>
                  <a:pt x="682" y="220"/>
                </a:lnTo>
                <a:lnTo>
                  <a:pt x="676" y="219"/>
                </a:lnTo>
                <a:lnTo>
                  <a:pt x="670" y="217"/>
                </a:lnTo>
                <a:lnTo>
                  <a:pt x="667" y="217"/>
                </a:lnTo>
                <a:lnTo>
                  <a:pt x="663" y="217"/>
                </a:lnTo>
                <a:lnTo>
                  <a:pt x="659" y="217"/>
                </a:lnTo>
                <a:lnTo>
                  <a:pt x="654" y="217"/>
                </a:lnTo>
                <a:lnTo>
                  <a:pt x="650" y="217"/>
                </a:lnTo>
                <a:lnTo>
                  <a:pt x="644" y="217"/>
                </a:lnTo>
                <a:lnTo>
                  <a:pt x="638" y="217"/>
                </a:lnTo>
                <a:lnTo>
                  <a:pt x="633" y="219"/>
                </a:lnTo>
                <a:lnTo>
                  <a:pt x="625" y="219"/>
                </a:lnTo>
                <a:lnTo>
                  <a:pt x="620" y="220"/>
                </a:lnTo>
                <a:lnTo>
                  <a:pt x="612" y="220"/>
                </a:lnTo>
                <a:lnTo>
                  <a:pt x="604" y="222"/>
                </a:lnTo>
                <a:lnTo>
                  <a:pt x="597" y="223"/>
                </a:lnTo>
                <a:lnTo>
                  <a:pt x="588" y="223"/>
                </a:lnTo>
                <a:lnTo>
                  <a:pt x="579" y="224"/>
                </a:lnTo>
                <a:lnTo>
                  <a:pt x="571" y="226"/>
                </a:lnTo>
                <a:lnTo>
                  <a:pt x="561" y="227"/>
                </a:lnTo>
                <a:lnTo>
                  <a:pt x="552" y="229"/>
                </a:lnTo>
                <a:lnTo>
                  <a:pt x="542" y="230"/>
                </a:lnTo>
                <a:lnTo>
                  <a:pt x="530" y="232"/>
                </a:lnTo>
                <a:lnTo>
                  <a:pt x="520" y="234"/>
                </a:lnTo>
                <a:lnTo>
                  <a:pt x="509" y="236"/>
                </a:lnTo>
                <a:lnTo>
                  <a:pt x="497" y="237"/>
                </a:lnTo>
                <a:lnTo>
                  <a:pt x="484" y="240"/>
                </a:lnTo>
                <a:lnTo>
                  <a:pt x="473" y="242"/>
                </a:lnTo>
                <a:lnTo>
                  <a:pt x="460" y="245"/>
                </a:lnTo>
                <a:lnTo>
                  <a:pt x="447" y="247"/>
                </a:lnTo>
                <a:lnTo>
                  <a:pt x="432" y="249"/>
                </a:lnTo>
                <a:lnTo>
                  <a:pt x="419" y="252"/>
                </a:lnTo>
                <a:lnTo>
                  <a:pt x="405" y="255"/>
                </a:lnTo>
                <a:lnTo>
                  <a:pt x="389" y="258"/>
                </a:lnTo>
                <a:lnTo>
                  <a:pt x="375" y="260"/>
                </a:lnTo>
                <a:lnTo>
                  <a:pt x="345" y="266"/>
                </a:lnTo>
                <a:lnTo>
                  <a:pt x="316" y="272"/>
                </a:lnTo>
                <a:lnTo>
                  <a:pt x="287" y="276"/>
                </a:lnTo>
                <a:lnTo>
                  <a:pt x="260" y="281"/>
                </a:lnTo>
                <a:lnTo>
                  <a:pt x="234" y="285"/>
                </a:lnTo>
                <a:lnTo>
                  <a:pt x="208" y="289"/>
                </a:lnTo>
                <a:lnTo>
                  <a:pt x="183" y="293"/>
                </a:lnTo>
                <a:lnTo>
                  <a:pt x="159" y="296"/>
                </a:lnTo>
                <a:lnTo>
                  <a:pt x="136" y="299"/>
                </a:lnTo>
                <a:lnTo>
                  <a:pt x="114" y="301"/>
                </a:lnTo>
                <a:lnTo>
                  <a:pt x="93" y="304"/>
                </a:lnTo>
                <a:lnTo>
                  <a:pt x="72" y="305"/>
                </a:lnTo>
                <a:lnTo>
                  <a:pt x="54" y="306"/>
                </a:lnTo>
                <a:lnTo>
                  <a:pt x="35" y="308"/>
                </a:lnTo>
                <a:lnTo>
                  <a:pt x="18" y="308"/>
                </a:lnTo>
                <a:lnTo>
                  <a:pt x="0" y="308"/>
                </a:lnTo>
                <a:lnTo>
                  <a:pt x="0" y="162"/>
                </a:lnTo>
                <a:lnTo>
                  <a:pt x="0" y="162"/>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5" name="Freeform 14"/>
          <p:cNvSpPr/>
          <p:nvPr/>
        </p:nvSpPr>
        <p:spPr bwMode="auto">
          <a:xfrm>
            <a:off x="6578601" y="2550557"/>
            <a:ext cx="336550" cy="114300"/>
          </a:xfrm>
          <a:custGeom>
            <a:avLst/>
            <a:gdLst>
              <a:gd name="T0" fmla="*/ 0 w 637"/>
              <a:gd name="T1" fmla="*/ 82 h 216"/>
              <a:gd name="T2" fmla="*/ 23 w 637"/>
              <a:gd name="T3" fmla="*/ 82 h 216"/>
              <a:gd name="T4" fmla="*/ 51 w 637"/>
              <a:gd name="T5" fmla="*/ 79 h 216"/>
              <a:gd name="T6" fmla="*/ 81 w 637"/>
              <a:gd name="T7" fmla="*/ 75 h 216"/>
              <a:gd name="T8" fmla="*/ 114 w 637"/>
              <a:gd name="T9" fmla="*/ 70 h 216"/>
              <a:gd name="T10" fmla="*/ 150 w 637"/>
              <a:gd name="T11" fmla="*/ 63 h 216"/>
              <a:gd name="T12" fmla="*/ 191 w 637"/>
              <a:gd name="T13" fmla="*/ 55 h 216"/>
              <a:gd name="T14" fmla="*/ 234 w 637"/>
              <a:gd name="T15" fmla="*/ 45 h 216"/>
              <a:gd name="T16" fmla="*/ 280 w 637"/>
              <a:gd name="T17" fmla="*/ 33 h 216"/>
              <a:gd name="T18" fmla="*/ 327 w 637"/>
              <a:gd name="T19" fmla="*/ 23 h 216"/>
              <a:gd name="T20" fmla="*/ 369 w 637"/>
              <a:gd name="T21" fmla="*/ 14 h 216"/>
              <a:gd name="T22" fmla="*/ 409 w 637"/>
              <a:gd name="T23" fmla="*/ 7 h 216"/>
              <a:gd name="T24" fmla="*/ 445 w 637"/>
              <a:gd name="T25" fmla="*/ 3 h 216"/>
              <a:gd name="T26" fmla="*/ 479 w 637"/>
              <a:gd name="T27" fmla="*/ 1 h 216"/>
              <a:gd name="T28" fmla="*/ 507 w 637"/>
              <a:gd name="T29" fmla="*/ 1 h 216"/>
              <a:gd name="T30" fmla="*/ 533 w 637"/>
              <a:gd name="T31" fmla="*/ 3 h 216"/>
              <a:gd name="T32" fmla="*/ 555 w 637"/>
              <a:gd name="T33" fmla="*/ 7 h 216"/>
              <a:gd name="T34" fmla="*/ 574 w 637"/>
              <a:gd name="T35" fmla="*/ 13 h 216"/>
              <a:gd name="T36" fmla="*/ 591 w 637"/>
              <a:gd name="T37" fmla="*/ 20 h 216"/>
              <a:gd name="T38" fmla="*/ 605 w 637"/>
              <a:gd name="T39" fmla="*/ 29 h 216"/>
              <a:gd name="T40" fmla="*/ 617 w 637"/>
              <a:gd name="T41" fmla="*/ 37 h 216"/>
              <a:gd name="T42" fmla="*/ 625 w 637"/>
              <a:gd name="T43" fmla="*/ 47 h 216"/>
              <a:gd name="T44" fmla="*/ 631 w 637"/>
              <a:gd name="T45" fmla="*/ 59 h 216"/>
              <a:gd name="T46" fmla="*/ 636 w 637"/>
              <a:gd name="T47" fmla="*/ 70 h 216"/>
              <a:gd name="T48" fmla="*/ 637 w 637"/>
              <a:gd name="T49" fmla="*/ 83 h 216"/>
              <a:gd name="T50" fmla="*/ 636 w 637"/>
              <a:gd name="T51" fmla="*/ 96 h 216"/>
              <a:gd name="T52" fmla="*/ 631 w 637"/>
              <a:gd name="T53" fmla="*/ 108 h 216"/>
              <a:gd name="T54" fmla="*/ 624 w 637"/>
              <a:gd name="T55" fmla="*/ 119 h 216"/>
              <a:gd name="T56" fmla="*/ 614 w 637"/>
              <a:gd name="T57" fmla="*/ 129 h 216"/>
              <a:gd name="T58" fmla="*/ 601 w 637"/>
              <a:gd name="T59" fmla="*/ 140 h 216"/>
              <a:gd name="T60" fmla="*/ 587 w 637"/>
              <a:gd name="T61" fmla="*/ 148 h 216"/>
              <a:gd name="T62" fmla="*/ 568 w 637"/>
              <a:gd name="T63" fmla="*/ 157 h 216"/>
              <a:gd name="T64" fmla="*/ 546 w 637"/>
              <a:gd name="T65" fmla="*/ 164 h 216"/>
              <a:gd name="T66" fmla="*/ 533 w 637"/>
              <a:gd name="T67" fmla="*/ 167 h 216"/>
              <a:gd name="T68" fmla="*/ 519 w 637"/>
              <a:gd name="T69" fmla="*/ 171 h 216"/>
              <a:gd name="T70" fmla="*/ 500 w 637"/>
              <a:gd name="T71" fmla="*/ 174 h 216"/>
              <a:gd name="T72" fmla="*/ 480 w 637"/>
              <a:gd name="T73" fmla="*/ 178 h 216"/>
              <a:gd name="T74" fmla="*/ 457 w 637"/>
              <a:gd name="T75" fmla="*/ 181 h 216"/>
              <a:gd name="T76" fmla="*/ 430 w 637"/>
              <a:gd name="T77" fmla="*/ 184 h 216"/>
              <a:gd name="T78" fmla="*/ 401 w 637"/>
              <a:gd name="T79" fmla="*/ 189 h 216"/>
              <a:gd name="T80" fmla="*/ 369 w 637"/>
              <a:gd name="T81" fmla="*/ 191 h 216"/>
              <a:gd name="T82" fmla="*/ 335 w 637"/>
              <a:gd name="T83" fmla="*/ 194 h 216"/>
              <a:gd name="T84" fmla="*/ 297 w 637"/>
              <a:gd name="T85" fmla="*/ 197 h 216"/>
              <a:gd name="T86" fmla="*/ 258 w 637"/>
              <a:gd name="T87" fmla="*/ 200 h 216"/>
              <a:gd name="T88" fmla="*/ 215 w 637"/>
              <a:gd name="T89" fmla="*/ 204 h 216"/>
              <a:gd name="T90" fmla="*/ 169 w 637"/>
              <a:gd name="T91" fmla="*/ 207 h 216"/>
              <a:gd name="T92" fmla="*/ 121 w 637"/>
              <a:gd name="T93" fmla="*/ 210 h 216"/>
              <a:gd name="T94" fmla="*/ 70 w 637"/>
              <a:gd name="T95" fmla="*/ 213 h 216"/>
              <a:gd name="T96" fmla="*/ 16 w 637"/>
              <a:gd name="T97" fmla="*/ 216 h 216"/>
              <a:gd name="T98" fmla="*/ 16 w 637"/>
              <a:gd name="T99"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7" h="216">
                <a:moveTo>
                  <a:pt x="16" y="216"/>
                </a:moveTo>
                <a:lnTo>
                  <a:pt x="0" y="82"/>
                </a:lnTo>
                <a:lnTo>
                  <a:pt x="12" y="82"/>
                </a:lnTo>
                <a:lnTo>
                  <a:pt x="23" y="82"/>
                </a:lnTo>
                <a:lnTo>
                  <a:pt x="36" y="81"/>
                </a:lnTo>
                <a:lnTo>
                  <a:pt x="51" y="79"/>
                </a:lnTo>
                <a:lnTo>
                  <a:pt x="65" y="78"/>
                </a:lnTo>
                <a:lnTo>
                  <a:pt x="81" y="75"/>
                </a:lnTo>
                <a:lnTo>
                  <a:pt x="97" y="73"/>
                </a:lnTo>
                <a:lnTo>
                  <a:pt x="114" y="70"/>
                </a:lnTo>
                <a:lnTo>
                  <a:pt x="131" y="66"/>
                </a:lnTo>
                <a:lnTo>
                  <a:pt x="150" y="63"/>
                </a:lnTo>
                <a:lnTo>
                  <a:pt x="170" y="59"/>
                </a:lnTo>
                <a:lnTo>
                  <a:pt x="191" y="55"/>
                </a:lnTo>
                <a:lnTo>
                  <a:pt x="211" y="50"/>
                </a:lnTo>
                <a:lnTo>
                  <a:pt x="234" y="45"/>
                </a:lnTo>
                <a:lnTo>
                  <a:pt x="257" y="39"/>
                </a:lnTo>
                <a:lnTo>
                  <a:pt x="280" y="33"/>
                </a:lnTo>
                <a:lnTo>
                  <a:pt x="304" y="27"/>
                </a:lnTo>
                <a:lnTo>
                  <a:pt x="327" y="23"/>
                </a:lnTo>
                <a:lnTo>
                  <a:pt x="349" y="17"/>
                </a:lnTo>
                <a:lnTo>
                  <a:pt x="369" y="14"/>
                </a:lnTo>
                <a:lnTo>
                  <a:pt x="391" y="10"/>
                </a:lnTo>
                <a:lnTo>
                  <a:pt x="409" y="7"/>
                </a:lnTo>
                <a:lnTo>
                  <a:pt x="428" y="4"/>
                </a:lnTo>
                <a:lnTo>
                  <a:pt x="445" y="3"/>
                </a:lnTo>
                <a:lnTo>
                  <a:pt x="463" y="1"/>
                </a:lnTo>
                <a:lnTo>
                  <a:pt x="479" y="1"/>
                </a:lnTo>
                <a:lnTo>
                  <a:pt x="493" y="0"/>
                </a:lnTo>
                <a:lnTo>
                  <a:pt x="507" y="1"/>
                </a:lnTo>
                <a:lnTo>
                  <a:pt x="520" y="1"/>
                </a:lnTo>
                <a:lnTo>
                  <a:pt x="533" y="3"/>
                </a:lnTo>
                <a:lnTo>
                  <a:pt x="545" y="4"/>
                </a:lnTo>
                <a:lnTo>
                  <a:pt x="555" y="7"/>
                </a:lnTo>
                <a:lnTo>
                  <a:pt x="565" y="10"/>
                </a:lnTo>
                <a:lnTo>
                  <a:pt x="574" y="13"/>
                </a:lnTo>
                <a:lnTo>
                  <a:pt x="582" y="17"/>
                </a:lnTo>
                <a:lnTo>
                  <a:pt x="591" y="20"/>
                </a:lnTo>
                <a:lnTo>
                  <a:pt x="598" y="24"/>
                </a:lnTo>
                <a:lnTo>
                  <a:pt x="605" y="29"/>
                </a:lnTo>
                <a:lnTo>
                  <a:pt x="611" y="33"/>
                </a:lnTo>
                <a:lnTo>
                  <a:pt x="617" y="37"/>
                </a:lnTo>
                <a:lnTo>
                  <a:pt x="621" y="43"/>
                </a:lnTo>
                <a:lnTo>
                  <a:pt x="625" y="47"/>
                </a:lnTo>
                <a:lnTo>
                  <a:pt x="628" y="53"/>
                </a:lnTo>
                <a:lnTo>
                  <a:pt x="631" y="59"/>
                </a:lnTo>
                <a:lnTo>
                  <a:pt x="634" y="65"/>
                </a:lnTo>
                <a:lnTo>
                  <a:pt x="636" y="70"/>
                </a:lnTo>
                <a:lnTo>
                  <a:pt x="637" y="76"/>
                </a:lnTo>
                <a:lnTo>
                  <a:pt x="637" y="83"/>
                </a:lnTo>
                <a:lnTo>
                  <a:pt x="637" y="89"/>
                </a:lnTo>
                <a:lnTo>
                  <a:pt x="636" y="96"/>
                </a:lnTo>
                <a:lnTo>
                  <a:pt x="634" y="102"/>
                </a:lnTo>
                <a:lnTo>
                  <a:pt x="631" y="108"/>
                </a:lnTo>
                <a:lnTo>
                  <a:pt x="628" y="114"/>
                </a:lnTo>
                <a:lnTo>
                  <a:pt x="624" y="119"/>
                </a:lnTo>
                <a:lnTo>
                  <a:pt x="620" y="125"/>
                </a:lnTo>
                <a:lnTo>
                  <a:pt x="614" y="129"/>
                </a:lnTo>
                <a:lnTo>
                  <a:pt x="608" y="135"/>
                </a:lnTo>
                <a:lnTo>
                  <a:pt x="601" y="140"/>
                </a:lnTo>
                <a:lnTo>
                  <a:pt x="594" y="144"/>
                </a:lnTo>
                <a:lnTo>
                  <a:pt x="587" y="148"/>
                </a:lnTo>
                <a:lnTo>
                  <a:pt x="576" y="153"/>
                </a:lnTo>
                <a:lnTo>
                  <a:pt x="568" y="157"/>
                </a:lnTo>
                <a:lnTo>
                  <a:pt x="558" y="161"/>
                </a:lnTo>
                <a:lnTo>
                  <a:pt x="546" y="164"/>
                </a:lnTo>
                <a:lnTo>
                  <a:pt x="540" y="165"/>
                </a:lnTo>
                <a:lnTo>
                  <a:pt x="533" y="167"/>
                </a:lnTo>
                <a:lnTo>
                  <a:pt x="526" y="170"/>
                </a:lnTo>
                <a:lnTo>
                  <a:pt x="519" y="171"/>
                </a:lnTo>
                <a:lnTo>
                  <a:pt x="510" y="173"/>
                </a:lnTo>
                <a:lnTo>
                  <a:pt x="500" y="174"/>
                </a:lnTo>
                <a:lnTo>
                  <a:pt x="490" y="176"/>
                </a:lnTo>
                <a:lnTo>
                  <a:pt x="480" y="178"/>
                </a:lnTo>
                <a:lnTo>
                  <a:pt x="468" y="180"/>
                </a:lnTo>
                <a:lnTo>
                  <a:pt x="457" y="181"/>
                </a:lnTo>
                <a:lnTo>
                  <a:pt x="444" y="183"/>
                </a:lnTo>
                <a:lnTo>
                  <a:pt x="430" y="184"/>
                </a:lnTo>
                <a:lnTo>
                  <a:pt x="417" y="186"/>
                </a:lnTo>
                <a:lnTo>
                  <a:pt x="401" y="189"/>
                </a:lnTo>
                <a:lnTo>
                  <a:pt x="385" y="190"/>
                </a:lnTo>
                <a:lnTo>
                  <a:pt x="369" y="191"/>
                </a:lnTo>
                <a:lnTo>
                  <a:pt x="352" y="193"/>
                </a:lnTo>
                <a:lnTo>
                  <a:pt x="335" y="194"/>
                </a:lnTo>
                <a:lnTo>
                  <a:pt x="316" y="196"/>
                </a:lnTo>
                <a:lnTo>
                  <a:pt x="297" y="197"/>
                </a:lnTo>
                <a:lnTo>
                  <a:pt x="278" y="199"/>
                </a:lnTo>
                <a:lnTo>
                  <a:pt x="258" y="200"/>
                </a:lnTo>
                <a:lnTo>
                  <a:pt x="237" y="203"/>
                </a:lnTo>
                <a:lnTo>
                  <a:pt x="215" y="204"/>
                </a:lnTo>
                <a:lnTo>
                  <a:pt x="192" y="206"/>
                </a:lnTo>
                <a:lnTo>
                  <a:pt x="169" y="207"/>
                </a:lnTo>
                <a:lnTo>
                  <a:pt x="146" y="209"/>
                </a:lnTo>
                <a:lnTo>
                  <a:pt x="121" y="210"/>
                </a:lnTo>
                <a:lnTo>
                  <a:pt x="95" y="212"/>
                </a:lnTo>
                <a:lnTo>
                  <a:pt x="70" y="213"/>
                </a:lnTo>
                <a:lnTo>
                  <a:pt x="44" y="214"/>
                </a:lnTo>
                <a:lnTo>
                  <a:pt x="16" y="216"/>
                </a:lnTo>
                <a:lnTo>
                  <a:pt x="16" y="216"/>
                </a:lnTo>
                <a:lnTo>
                  <a:pt x="16" y="216"/>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6" name="Freeform 15"/>
          <p:cNvSpPr/>
          <p:nvPr/>
        </p:nvSpPr>
        <p:spPr bwMode="auto">
          <a:xfrm>
            <a:off x="6578601" y="2733119"/>
            <a:ext cx="355600" cy="111125"/>
          </a:xfrm>
          <a:custGeom>
            <a:avLst/>
            <a:gdLst>
              <a:gd name="T0" fmla="*/ 320 w 673"/>
              <a:gd name="T1" fmla="*/ 26 h 209"/>
              <a:gd name="T2" fmla="*/ 360 w 673"/>
              <a:gd name="T3" fmla="*/ 19 h 209"/>
              <a:gd name="T4" fmla="*/ 396 w 673"/>
              <a:gd name="T5" fmla="*/ 15 h 209"/>
              <a:gd name="T6" fmla="*/ 431 w 673"/>
              <a:gd name="T7" fmla="*/ 9 h 209"/>
              <a:gd name="T8" fmla="*/ 461 w 673"/>
              <a:gd name="T9" fmla="*/ 6 h 209"/>
              <a:gd name="T10" fmla="*/ 489 w 673"/>
              <a:gd name="T11" fmla="*/ 3 h 209"/>
              <a:gd name="T12" fmla="*/ 513 w 673"/>
              <a:gd name="T13" fmla="*/ 2 h 209"/>
              <a:gd name="T14" fmla="*/ 535 w 673"/>
              <a:gd name="T15" fmla="*/ 0 h 209"/>
              <a:gd name="T16" fmla="*/ 562 w 673"/>
              <a:gd name="T17" fmla="*/ 0 h 209"/>
              <a:gd name="T18" fmla="*/ 588 w 673"/>
              <a:gd name="T19" fmla="*/ 5 h 209"/>
              <a:gd name="T20" fmla="*/ 602 w 673"/>
              <a:gd name="T21" fmla="*/ 9 h 209"/>
              <a:gd name="T22" fmla="*/ 617 w 673"/>
              <a:gd name="T23" fmla="*/ 15 h 209"/>
              <a:gd name="T24" fmla="*/ 630 w 673"/>
              <a:gd name="T25" fmla="*/ 22 h 209"/>
              <a:gd name="T26" fmla="*/ 641 w 673"/>
              <a:gd name="T27" fmla="*/ 31 h 209"/>
              <a:gd name="T28" fmla="*/ 653 w 673"/>
              <a:gd name="T29" fmla="*/ 41 h 209"/>
              <a:gd name="T30" fmla="*/ 661 w 673"/>
              <a:gd name="T31" fmla="*/ 52 h 209"/>
              <a:gd name="T32" fmla="*/ 669 w 673"/>
              <a:gd name="T33" fmla="*/ 64 h 209"/>
              <a:gd name="T34" fmla="*/ 672 w 673"/>
              <a:gd name="T35" fmla="*/ 77 h 209"/>
              <a:gd name="T36" fmla="*/ 673 w 673"/>
              <a:gd name="T37" fmla="*/ 88 h 209"/>
              <a:gd name="T38" fmla="*/ 670 w 673"/>
              <a:gd name="T39" fmla="*/ 100 h 209"/>
              <a:gd name="T40" fmla="*/ 666 w 673"/>
              <a:gd name="T41" fmla="*/ 113 h 209"/>
              <a:gd name="T42" fmla="*/ 657 w 673"/>
              <a:gd name="T43" fmla="*/ 124 h 209"/>
              <a:gd name="T44" fmla="*/ 646 w 673"/>
              <a:gd name="T45" fmla="*/ 137 h 209"/>
              <a:gd name="T46" fmla="*/ 631 w 673"/>
              <a:gd name="T47" fmla="*/ 149 h 209"/>
              <a:gd name="T48" fmla="*/ 617 w 673"/>
              <a:gd name="T49" fmla="*/ 160 h 209"/>
              <a:gd name="T50" fmla="*/ 602 w 673"/>
              <a:gd name="T51" fmla="*/ 169 h 209"/>
              <a:gd name="T52" fmla="*/ 589 w 673"/>
              <a:gd name="T53" fmla="*/ 178 h 209"/>
              <a:gd name="T54" fmla="*/ 575 w 673"/>
              <a:gd name="T55" fmla="*/ 183 h 209"/>
              <a:gd name="T56" fmla="*/ 562 w 673"/>
              <a:gd name="T57" fmla="*/ 189 h 209"/>
              <a:gd name="T58" fmla="*/ 549 w 673"/>
              <a:gd name="T59" fmla="*/ 192 h 209"/>
              <a:gd name="T60" fmla="*/ 536 w 673"/>
              <a:gd name="T61" fmla="*/ 193 h 209"/>
              <a:gd name="T62" fmla="*/ 516 w 673"/>
              <a:gd name="T63" fmla="*/ 193 h 209"/>
              <a:gd name="T64" fmla="*/ 484 w 673"/>
              <a:gd name="T65" fmla="*/ 195 h 209"/>
              <a:gd name="T66" fmla="*/ 447 w 673"/>
              <a:gd name="T67" fmla="*/ 198 h 209"/>
              <a:gd name="T68" fmla="*/ 427 w 673"/>
              <a:gd name="T69" fmla="*/ 201 h 209"/>
              <a:gd name="T70" fmla="*/ 404 w 673"/>
              <a:gd name="T71" fmla="*/ 202 h 209"/>
              <a:gd name="T72" fmla="*/ 381 w 673"/>
              <a:gd name="T73" fmla="*/ 205 h 209"/>
              <a:gd name="T74" fmla="*/ 368 w 673"/>
              <a:gd name="T75" fmla="*/ 206 h 209"/>
              <a:gd name="T76" fmla="*/ 353 w 673"/>
              <a:gd name="T77" fmla="*/ 208 h 209"/>
              <a:gd name="T78" fmla="*/ 337 w 673"/>
              <a:gd name="T79" fmla="*/ 208 h 209"/>
              <a:gd name="T80" fmla="*/ 320 w 673"/>
              <a:gd name="T81" fmla="*/ 209 h 209"/>
              <a:gd name="T82" fmla="*/ 301 w 673"/>
              <a:gd name="T83" fmla="*/ 209 h 209"/>
              <a:gd name="T84" fmla="*/ 281 w 673"/>
              <a:gd name="T85" fmla="*/ 209 h 209"/>
              <a:gd name="T86" fmla="*/ 260 w 673"/>
              <a:gd name="T87" fmla="*/ 208 h 209"/>
              <a:gd name="T88" fmla="*/ 237 w 673"/>
              <a:gd name="T89" fmla="*/ 208 h 209"/>
              <a:gd name="T90" fmla="*/ 212 w 673"/>
              <a:gd name="T91" fmla="*/ 206 h 209"/>
              <a:gd name="T92" fmla="*/ 186 w 673"/>
              <a:gd name="T93" fmla="*/ 205 h 209"/>
              <a:gd name="T94" fmla="*/ 159 w 673"/>
              <a:gd name="T95" fmla="*/ 203 h 209"/>
              <a:gd name="T96" fmla="*/ 130 w 673"/>
              <a:gd name="T97" fmla="*/ 201 h 209"/>
              <a:gd name="T98" fmla="*/ 100 w 673"/>
              <a:gd name="T99" fmla="*/ 199 h 209"/>
              <a:gd name="T100" fmla="*/ 68 w 673"/>
              <a:gd name="T101" fmla="*/ 196 h 209"/>
              <a:gd name="T102" fmla="*/ 35 w 673"/>
              <a:gd name="T103" fmla="*/ 193 h 209"/>
              <a:gd name="T104" fmla="*/ 0 w 673"/>
              <a:gd name="T105" fmla="*/ 190 h 209"/>
              <a:gd name="T106" fmla="*/ 16 w 673"/>
              <a:gd name="T107" fmla="*/ 59 h 209"/>
              <a:gd name="T108" fmla="*/ 48 w 673"/>
              <a:gd name="T109" fmla="*/ 58 h 209"/>
              <a:gd name="T110" fmla="*/ 82 w 673"/>
              <a:gd name="T111" fmla="*/ 57 h 209"/>
              <a:gd name="T112" fmla="*/ 119 w 673"/>
              <a:gd name="T113" fmla="*/ 54 h 209"/>
              <a:gd name="T114" fmla="*/ 156 w 673"/>
              <a:gd name="T115" fmla="*/ 49 h 209"/>
              <a:gd name="T116" fmla="*/ 195 w 673"/>
              <a:gd name="T117" fmla="*/ 45 h 209"/>
              <a:gd name="T118" fmla="*/ 235 w 673"/>
              <a:gd name="T119" fmla="*/ 39 h 209"/>
              <a:gd name="T120" fmla="*/ 277 w 673"/>
              <a:gd name="T121" fmla="*/ 34 h 209"/>
              <a:gd name="T122" fmla="*/ 299 w 673"/>
              <a:gd name="T123" fmla="*/ 2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3" h="209">
                <a:moveTo>
                  <a:pt x="299" y="29"/>
                </a:moveTo>
                <a:lnTo>
                  <a:pt x="320" y="26"/>
                </a:lnTo>
                <a:lnTo>
                  <a:pt x="340" y="22"/>
                </a:lnTo>
                <a:lnTo>
                  <a:pt x="360" y="19"/>
                </a:lnTo>
                <a:lnTo>
                  <a:pt x="379" y="16"/>
                </a:lnTo>
                <a:lnTo>
                  <a:pt x="396" y="15"/>
                </a:lnTo>
                <a:lnTo>
                  <a:pt x="414" y="12"/>
                </a:lnTo>
                <a:lnTo>
                  <a:pt x="431" y="9"/>
                </a:lnTo>
                <a:lnTo>
                  <a:pt x="447" y="8"/>
                </a:lnTo>
                <a:lnTo>
                  <a:pt x="461" y="6"/>
                </a:lnTo>
                <a:lnTo>
                  <a:pt x="476" y="5"/>
                </a:lnTo>
                <a:lnTo>
                  <a:pt x="489" y="3"/>
                </a:lnTo>
                <a:lnTo>
                  <a:pt x="502" y="2"/>
                </a:lnTo>
                <a:lnTo>
                  <a:pt x="513" y="2"/>
                </a:lnTo>
                <a:lnTo>
                  <a:pt x="525" y="0"/>
                </a:lnTo>
                <a:lnTo>
                  <a:pt x="535" y="0"/>
                </a:lnTo>
                <a:lnTo>
                  <a:pt x="545" y="0"/>
                </a:lnTo>
                <a:lnTo>
                  <a:pt x="562" y="0"/>
                </a:lnTo>
                <a:lnTo>
                  <a:pt x="579" y="3"/>
                </a:lnTo>
                <a:lnTo>
                  <a:pt x="588" y="5"/>
                </a:lnTo>
                <a:lnTo>
                  <a:pt x="595" y="6"/>
                </a:lnTo>
                <a:lnTo>
                  <a:pt x="602" y="9"/>
                </a:lnTo>
                <a:lnTo>
                  <a:pt x="610" y="12"/>
                </a:lnTo>
                <a:lnTo>
                  <a:pt x="617" y="15"/>
                </a:lnTo>
                <a:lnTo>
                  <a:pt x="623" y="18"/>
                </a:lnTo>
                <a:lnTo>
                  <a:pt x="630" y="22"/>
                </a:lnTo>
                <a:lnTo>
                  <a:pt x="636" y="26"/>
                </a:lnTo>
                <a:lnTo>
                  <a:pt x="641" y="31"/>
                </a:lnTo>
                <a:lnTo>
                  <a:pt x="647" y="35"/>
                </a:lnTo>
                <a:lnTo>
                  <a:pt x="653" y="41"/>
                </a:lnTo>
                <a:lnTo>
                  <a:pt x="657" y="47"/>
                </a:lnTo>
                <a:lnTo>
                  <a:pt x="661" y="52"/>
                </a:lnTo>
                <a:lnTo>
                  <a:pt x="666" y="58"/>
                </a:lnTo>
                <a:lnTo>
                  <a:pt x="669" y="64"/>
                </a:lnTo>
                <a:lnTo>
                  <a:pt x="670" y="71"/>
                </a:lnTo>
                <a:lnTo>
                  <a:pt x="672" y="77"/>
                </a:lnTo>
                <a:lnTo>
                  <a:pt x="673" y="83"/>
                </a:lnTo>
                <a:lnTo>
                  <a:pt x="673" y="88"/>
                </a:lnTo>
                <a:lnTo>
                  <a:pt x="672" y="94"/>
                </a:lnTo>
                <a:lnTo>
                  <a:pt x="670" y="100"/>
                </a:lnTo>
                <a:lnTo>
                  <a:pt x="669" y="107"/>
                </a:lnTo>
                <a:lnTo>
                  <a:pt x="666" y="113"/>
                </a:lnTo>
                <a:lnTo>
                  <a:pt x="661" y="118"/>
                </a:lnTo>
                <a:lnTo>
                  <a:pt x="657" y="124"/>
                </a:lnTo>
                <a:lnTo>
                  <a:pt x="651" y="130"/>
                </a:lnTo>
                <a:lnTo>
                  <a:pt x="646" y="137"/>
                </a:lnTo>
                <a:lnTo>
                  <a:pt x="638" y="143"/>
                </a:lnTo>
                <a:lnTo>
                  <a:pt x="631" y="149"/>
                </a:lnTo>
                <a:lnTo>
                  <a:pt x="624" y="154"/>
                </a:lnTo>
                <a:lnTo>
                  <a:pt x="617" y="160"/>
                </a:lnTo>
                <a:lnTo>
                  <a:pt x="610" y="165"/>
                </a:lnTo>
                <a:lnTo>
                  <a:pt x="602" y="169"/>
                </a:lnTo>
                <a:lnTo>
                  <a:pt x="595" y="173"/>
                </a:lnTo>
                <a:lnTo>
                  <a:pt x="589" y="178"/>
                </a:lnTo>
                <a:lnTo>
                  <a:pt x="582" y="180"/>
                </a:lnTo>
                <a:lnTo>
                  <a:pt x="575" y="183"/>
                </a:lnTo>
                <a:lnTo>
                  <a:pt x="568" y="186"/>
                </a:lnTo>
                <a:lnTo>
                  <a:pt x="562" y="189"/>
                </a:lnTo>
                <a:lnTo>
                  <a:pt x="555" y="190"/>
                </a:lnTo>
                <a:lnTo>
                  <a:pt x="549" y="192"/>
                </a:lnTo>
                <a:lnTo>
                  <a:pt x="542" y="192"/>
                </a:lnTo>
                <a:lnTo>
                  <a:pt x="536" y="193"/>
                </a:lnTo>
                <a:lnTo>
                  <a:pt x="529" y="193"/>
                </a:lnTo>
                <a:lnTo>
                  <a:pt x="516" y="193"/>
                </a:lnTo>
                <a:lnTo>
                  <a:pt x="500" y="195"/>
                </a:lnTo>
                <a:lnTo>
                  <a:pt x="484" y="195"/>
                </a:lnTo>
                <a:lnTo>
                  <a:pt x="466" y="196"/>
                </a:lnTo>
                <a:lnTo>
                  <a:pt x="447" y="198"/>
                </a:lnTo>
                <a:lnTo>
                  <a:pt x="437" y="199"/>
                </a:lnTo>
                <a:lnTo>
                  <a:pt x="427" y="201"/>
                </a:lnTo>
                <a:lnTo>
                  <a:pt x="415" y="201"/>
                </a:lnTo>
                <a:lnTo>
                  <a:pt x="404" y="202"/>
                </a:lnTo>
                <a:lnTo>
                  <a:pt x="392" y="203"/>
                </a:lnTo>
                <a:lnTo>
                  <a:pt x="381" y="205"/>
                </a:lnTo>
                <a:lnTo>
                  <a:pt x="375" y="206"/>
                </a:lnTo>
                <a:lnTo>
                  <a:pt x="368" y="206"/>
                </a:lnTo>
                <a:lnTo>
                  <a:pt x="360" y="206"/>
                </a:lnTo>
                <a:lnTo>
                  <a:pt x="353" y="208"/>
                </a:lnTo>
                <a:lnTo>
                  <a:pt x="346" y="208"/>
                </a:lnTo>
                <a:lnTo>
                  <a:pt x="337" y="208"/>
                </a:lnTo>
                <a:lnTo>
                  <a:pt x="329" y="209"/>
                </a:lnTo>
                <a:lnTo>
                  <a:pt x="320" y="209"/>
                </a:lnTo>
                <a:lnTo>
                  <a:pt x="311" y="209"/>
                </a:lnTo>
                <a:lnTo>
                  <a:pt x="301" y="209"/>
                </a:lnTo>
                <a:lnTo>
                  <a:pt x="291" y="209"/>
                </a:lnTo>
                <a:lnTo>
                  <a:pt x="281" y="209"/>
                </a:lnTo>
                <a:lnTo>
                  <a:pt x="271" y="209"/>
                </a:lnTo>
                <a:lnTo>
                  <a:pt x="260" y="208"/>
                </a:lnTo>
                <a:lnTo>
                  <a:pt x="248" y="208"/>
                </a:lnTo>
                <a:lnTo>
                  <a:pt x="237" y="208"/>
                </a:lnTo>
                <a:lnTo>
                  <a:pt x="225" y="206"/>
                </a:lnTo>
                <a:lnTo>
                  <a:pt x="212" y="206"/>
                </a:lnTo>
                <a:lnTo>
                  <a:pt x="199" y="206"/>
                </a:lnTo>
                <a:lnTo>
                  <a:pt x="186" y="205"/>
                </a:lnTo>
                <a:lnTo>
                  <a:pt x="173" y="203"/>
                </a:lnTo>
                <a:lnTo>
                  <a:pt x="159" y="203"/>
                </a:lnTo>
                <a:lnTo>
                  <a:pt x="144" y="202"/>
                </a:lnTo>
                <a:lnTo>
                  <a:pt x="130" y="201"/>
                </a:lnTo>
                <a:lnTo>
                  <a:pt x="116" y="201"/>
                </a:lnTo>
                <a:lnTo>
                  <a:pt x="100" y="199"/>
                </a:lnTo>
                <a:lnTo>
                  <a:pt x="84" y="198"/>
                </a:lnTo>
                <a:lnTo>
                  <a:pt x="68" y="196"/>
                </a:lnTo>
                <a:lnTo>
                  <a:pt x="52" y="195"/>
                </a:lnTo>
                <a:lnTo>
                  <a:pt x="35" y="193"/>
                </a:lnTo>
                <a:lnTo>
                  <a:pt x="18" y="192"/>
                </a:lnTo>
                <a:lnTo>
                  <a:pt x="0" y="190"/>
                </a:lnTo>
                <a:lnTo>
                  <a:pt x="0" y="59"/>
                </a:lnTo>
                <a:lnTo>
                  <a:pt x="16" y="59"/>
                </a:lnTo>
                <a:lnTo>
                  <a:pt x="32" y="59"/>
                </a:lnTo>
                <a:lnTo>
                  <a:pt x="48" y="58"/>
                </a:lnTo>
                <a:lnTo>
                  <a:pt x="65" y="58"/>
                </a:lnTo>
                <a:lnTo>
                  <a:pt x="82" y="57"/>
                </a:lnTo>
                <a:lnTo>
                  <a:pt x="100" y="55"/>
                </a:lnTo>
                <a:lnTo>
                  <a:pt x="119" y="54"/>
                </a:lnTo>
                <a:lnTo>
                  <a:pt x="137" y="52"/>
                </a:lnTo>
                <a:lnTo>
                  <a:pt x="156" y="49"/>
                </a:lnTo>
                <a:lnTo>
                  <a:pt x="175" y="48"/>
                </a:lnTo>
                <a:lnTo>
                  <a:pt x="195" y="45"/>
                </a:lnTo>
                <a:lnTo>
                  <a:pt x="215" y="42"/>
                </a:lnTo>
                <a:lnTo>
                  <a:pt x="235" y="39"/>
                </a:lnTo>
                <a:lnTo>
                  <a:pt x="255" y="36"/>
                </a:lnTo>
                <a:lnTo>
                  <a:pt x="277" y="34"/>
                </a:lnTo>
                <a:lnTo>
                  <a:pt x="299" y="29"/>
                </a:lnTo>
                <a:lnTo>
                  <a:pt x="299" y="29"/>
                </a:lnTo>
                <a:lnTo>
                  <a:pt x="299" y="2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7" name="Freeform 16"/>
          <p:cNvSpPr/>
          <p:nvPr/>
        </p:nvSpPr>
        <p:spPr bwMode="auto">
          <a:xfrm>
            <a:off x="5922963" y="2125107"/>
            <a:ext cx="155575" cy="498475"/>
          </a:xfrm>
          <a:custGeom>
            <a:avLst/>
            <a:gdLst>
              <a:gd name="T0" fmla="*/ 38 w 294"/>
              <a:gd name="T1" fmla="*/ 4 h 942"/>
              <a:gd name="T2" fmla="*/ 68 w 294"/>
              <a:gd name="T3" fmla="*/ 0 h 942"/>
              <a:gd name="T4" fmla="*/ 107 w 294"/>
              <a:gd name="T5" fmla="*/ 4 h 942"/>
              <a:gd name="T6" fmla="*/ 157 w 294"/>
              <a:gd name="T7" fmla="*/ 15 h 942"/>
              <a:gd name="T8" fmla="*/ 218 w 294"/>
              <a:gd name="T9" fmla="*/ 33 h 942"/>
              <a:gd name="T10" fmla="*/ 264 w 294"/>
              <a:gd name="T11" fmla="*/ 56 h 942"/>
              <a:gd name="T12" fmla="*/ 264 w 294"/>
              <a:gd name="T13" fmla="*/ 81 h 942"/>
              <a:gd name="T14" fmla="*/ 265 w 294"/>
              <a:gd name="T15" fmla="*/ 111 h 942"/>
              <a:gd name="T16" fmla="*/ 267 w 294"/>
              <a:gd name="T17" fmla="*/ 146 h 942"/>
              <a:gd name="T18" fmla="*/ 268 w 294"/>
              <a:gd name="T19" fmla="*/ 184 h 942"/>
              <a:gd name="T20" fmla="*/ 270 w 294"/>
              <a:gd name="T21" fmla="*/ 229 h 942"/>
              <a:gd name="T22" fmla="*/ 273 w 294"/>
              <a:gd name="T23" fmla="*/ 278 h 942"/>
              <a:gd name="T24" fmla="*/ 275 w 294"/>
              <a:gd name="T25" fmla="*/ 331 h 942"/>
              <a:gd name="T26" fmla="*/ 278 w 294"/>
              <a:gd name="T27" fmla="*/ 390 h 942"/>
              <a:gd name="T28" fmla="*/ 283 w 294"/>
              <a:gd name="T29" fmla="*/ 454 h 942"/>
              <a:gd name="T30" fmla="*/ 287 w 294"/>
              <a:gd name="T31" fmla="*/ 521 h 942"/>
              <a:gd name="T32" fmla="*/ 291 w 294"/>
              <a:gd name="T33" fmla="*/ 593 h 942"/>
              <a:gd name="T34" fmla="*/ 293 w 294"/>
              <a:gd name="T35" fmla="*/ 658 h 942"/>
              <a:gd name="T36" fmla="*/ 294 w 294"/>
              <a:gd name="T37" fmla="*/ 716 h 942"/>
              <a:gd name="T38" fmla="*/ 293 w 294"/>
              <a:gd name="T39" fmla="*/ 767 h 942"/>
              <a:gd name="T40" fmla="*/ 290 w 294"/>
              <a:gd name="T41" fmla="*/ 812 h 942"/>
              <a:gd name="T42" fmla="*/ 284 w 294"/>
              <a:gd name="T43" fmla="*/ 851 h 942"/>
              <a:gd name="T44" fmla="*/ 278 w 294"/>
              <a:gd name="T45" fmla="*/ 883 h 942"/>
              <a:gd name="T46" fmla="*/ 270 w 294"/>
              <a:gd name="T47" fmla="*/ 907 h 942"/>
              <a:gd name="T48" fmla="*/ 260 w 294"/>
              <a:gd name="T49" fmla="*/ 926 h 942"/>
              <a:gd name="T50" fmla="*/ 248 w 294"/>
              <a:gd name="T51" fmla="*/ 937 h 942"/>
              <a:gd name="T52" fmla="*/ 234 w 294"/>
              <a:gd name="T53" fmla="*/ 942 h 942"/>
              <a:gd name="T54" fmla="*/ 208 w 294"/>
              <a:gd name="T55" fmla="*/ 939 h 942"/>
              <a:gd name="T56" fmla="*/ 185 w 294"/>
              <a:gd name="T57" fmla="*/ 926 h 942"/>
              <a:gd name="T58" fmla="*/ 166 w 294"/>
              <a:gd name="T59" fmla="*/ 904 h 942"/>
              <a:gd name="T60" fmla="*/ 150 w 294"/>
              <a:gd name="T61" fmla="*/ 871 h 942"/>
              <a:gd name="T62" fmla="*/ 140 w 294"/>
              <a:gd name="T63" fmla="*/ 828 h 942"/>
              <a:gd name="T64" fmla="*/ 133 w 294"/>
              <a:gd name="T65" fmla="*/ 776 h 942"/>
              <a:gd name="T66" fmla="*/ 120 w 294"/>
              <a:gd name="T67" fmla="*/ 664 h 942"/>
              <a:gd name="T68" fmla="*/ 108 w 294"/>
              <a:gd name="T69" fmla="*/ 539 h 942"/>
              <a:gd name="T70" fmla="*/ 101 w 294"/>
              <a:gd name="T71" fmla="*/ 451 h 942"/>
              <a:gd name="T72" fmla="*/ 93 w 294"/>
              <a:gd name="T73" fmla="*/ 387 h 942"/>
              <a:gd name="T74" fmla="*/ 81 w 294"/>
              <a:gd name="T75" fmla="*/ 328 h 942"/>
              <a:gd name="T76" fmla="*/ 67 w 294"/>
              <a:gd name="T77" fmla="*/ 271 h 942"/>
              <a:gd name="T78" fmla="*/ 48 w 294"/>
              <a:gd name="T79" fmla="*/ 216 h 942"/>
              <a:gd name="T80" fmla="*/ 26 w 294"/>
              <a:gd name="T81" fmla="*/ 166 h 942"/>
              <a:gd name="T82" fmla="*/ 11 w 294"/>
              <a:gd name="T83" fmla="*/ 121 h 942"/>
              <a:gd name="T84" fmla="*/ 2 w 294"/>
              <a:gd name="T85" fmla="*/ 84 h 942"/>
              <a:gd name="T86" fmla="*/ 2 w 294"/>
              <a:gd name="T87" fmla="*/ 52 h 942"/>
              <a:gd name="T88" fmla="*/ 9 w 294"/>
              <a:gd name="T89" fmla="*/ 29 h 942"/>
              <a:gd name="T90" fmla="*/ 23 w 294"/>
              <a:gd name="T91" fmla="*/ 12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4" h="942">
                <a:moveTo>
                  <a:pt x="23" y="12"/>
                </a:moveTo>
                <a:lnTo>
                  <a:pt x="31" y="7"/>
                </a:lnTo>
                <a:lnTo>
                  <a:pt x="38" y="4"/>
                </a:lnTo>
                <a:lnTo>
                  <a:pt x="47" y="3"/>
                </a:lnTo>
                <a:lnTo>
                  <a:pt x="57" y="2"/>
                </a:lnTo>
                <a:lnTo>
                  <a:pt x="68" y="0"/>
                </a:lnTo>
                <a:lnTo>
                  <a:pt x="80" y="2"/>
                </a:lnTo>
                <a:lnTo>
                  <a:pt x="93" y="2"/>
                </a:lnTo>
                <a:lnTo>
                  <a:pt x="107" y="4"/>
                </a:lnTo>
                <a:lnTo>
                  <a:pt x="123" y="7"/>
                </a:lnTo>
                <a:lnTo>
                  <a:pt x="140" y="10"/>
                </a:lnTo>
                <a:lnTo>
                  <a:pt x="157" y="15"/>
                </a:lnTo>
                <a:lnTo>
                  <a:pt x="176" y="20"/>
                </a:lnTo>
                <a:lnTo>
                  <a:pt x="196" y="26"/>
                </a:lnTo>
                <a:lnTo>
                  <a:pt x="218" y="33"/>
                </a:lnTo>
                <a:lnTo>
                  <a:pt x="241" y="40"/>
                </a:lnTo>
                <a:lnTo>
                  <a:pt x="264" y="49"/>
                </a:lnTo>
                <a:lnTo>
                  <a:pt x="264" y="56"/>
                </a:lnTo>
                <a:lnTo>
                  <a:pt x="264" y="63"/>
                </a:lnTo>
                <a:lnTo>
                  <a:pt x="264" y="72"/>
                </a:lnTo>
                <a:lnTo>
                  <a:pt x="264" y="81"/>
                </a:lnTo>
                <a:lnTo>
                  <a:pt x="264" y="91"/>
                </a:lnTo>
                <a:lnTo>
                  <a:pt x="265" y="99"/>
                </a:lnTo>
                <a:lnTo>
                  <a:pt x="265" y="111"/>
                </a:lnTo>
                <a:lnTo>
                  <a:pt x="265" y="121"/>
                </a:lnTo>
                <a:lnTo>
                  <a:pt x="265" y="133"/>
                </a:lnTo>
                <a:lnTo>
                  <a:pt x="267" y="146"/>
                </a:lnTo>
                <a:lnTo>
                  <a:pt x="267" y="157"/>
                </a:lnTo>
                <a:lnTo>
                  <a:pt x="267" y="170"/>
                </a:lnTo>
                <a:lnTo>
                  <a:pt x="268" y="184"/>
                </a:lnTo>
                <a:lnTo>
                  <a:pt x="268" y="199"/>
                </a:lnTo>
                <a:lnTo>
                  <a:pt x="270" y="213"/>
                </a:lnTo>
                <a:lnTo>
                  <a:pt x="270" y="229"/>
                </a:lnTo>
                <a:lnTo>
                  <a:pt x="271" y="243"/>
                </a:lnTo>
                <a:lnTo>
                  <a:pt x="271" y="261"/>
                </a:lnTo>
                <a:lnTo>
                  <a:pt x="273" y="278"/>
                </a:lnTo>
                <a:lnTo>
                  <a:pt x="273" y="295"/>
                </a:lnTo>
                <a:lnTo>
                  <a:pt x="274" y="313"/>
                </a:lnTo>
                <a:lnTo>
                  <a:pt x="275" y="331"/>
                </a:lnTo>
                <a:lnTo>
                  <a:pt x="277" y="350"/>
                </a:lnTo>
                <a:lnTo>
                  <a:pt x="277" y="370"/>
                </a:lnTo>
                <a:lnTo>
                  <a:pt x="278" y="390"/>
                </a:lnTo>
                <a:lnTo>
                  <a:pt x="280" y="410"/>
                </a:lnTo>
                <a:lnTo>
                  <a:pt x="281" y="432"/>
                </a:lnTo>
                <a:lnTo>
                  <a:pt x="283" y="454"/>
                </a:lnTo>
                <a:lnTo>
                  <a:pt x="284" y="475"/>
                </a:lnTo>
                <a:lnTo>
                  <a:pt x="286" y="498"/>
                </a:lnTo>
                <a:lnTo>
                  <a:pt x="287" y="521"/>
                </a:lnTo>
                <a:lnTo>
                  <a:pt x="288" y="546"/>
                </a:lnTo>
                <a:lnTo>
                  <a:pt x="290" y="570"/>
                </a:lnTo>
                <a:lnTo>
                  <a:pt x="291" y="593"/>
                </a:lnTo>
                <a:lnTo>
                  <a:pt x="291" y="615"/>
                </a:lnTo>
                <a:lnTo>
                  <a:pt x="293" y="636"/>
                </a:lnTo>
                <a:lnTo>
                  <a:pt x="293" y="658"/>
                </a:lnTo>
                <a:lnTo>
                  <a:pt x="294" y="678"/>
                </a:lnTo>
                <a:lnTo>
                  <a:pt x="294" y="697"/>
                </a:lnTo>
                <a:lnTo>
                  <a:pt x="294" y="716"/>
                </a:lnTo>
                <a:lnTo>
                  <a:pt x="294" y="734"/>
                </a:lnTo>
                <a:lnTo>
                  <a:pt x="293" y="752"/>
                </a:lnTo>
                <a:lnTo>
                  <a:pt x="293" y="767"/>
                </a:lnTo>
                <a:lnTo>
                  <a:pt x="291" y="783"/>
                </a:lnTo>
                <a:lnTo>
                  <a:pt x="291" y="798"/>
                </a:lnTo>
                <a:lnTo>
                  <a:pt x="290" y="812"/>
                </a:lnTo>
                <a:lnTo>
                  <a:pt x="288" y="827"/>
                </a:lnTo>
                <a:lnTo>
                  <a:pt x="287" y="839"/>
                </a:lnTo>
                <a:lnTo>
                  <a:pt x="284" y="851"/>
                </a:lnTo>
                <a:lnTo>
                  <a:pt x="283" y="863"/>
                </a:lnTo>
                <a:lnTo>
                  <a:pt x="280" y="873"/>
                </a:lnTo>
                <a:lnTo>
                  <a:pt x="278" y="883"/>
                </a:lnTo>
                <a:lnTo>
                  <a:pt x="275" y="891"/>
                </a:lnTo>
                <a:lnTo>
                  <a:pt x="273" y="900"/>
                </a:lnTo>
                <a:lnTo>
                  <a:pt x="270" y="907"/>
                </a:lnTo>
                <a:lnTo>
                  <a:pt x="267" y="914"/>
                </a:lnTo>
                <a:lnTo>
                  <a:pt x="263" y="920"/>
                </a:lnTo>
                <a:lnTo>
                  <a:pt x="260" y="926"/>
                </a:lnTo>
                <a:lnTo>
                  <a:pt x="255" y="930"/>
                </a:lnTo>
                <a:lnTo>
                  <a:pt x="251" y="933"/>
                </a:lnTo>
                <a:lnTo>
                  <a:pt x="248" y="937"/>
                </a:lnTo>
                <a:lnTo>
                  <a:pt x="244" y="939"/>
                </a:lnTo>
                <a:lnTo>
                  <a:pt x="238" y="940"/>
                </a:lnTo>
                <a:lnTo>
                  <a:pt x="234" y="942"/>
                </a:lnTo>
                <a:lnTo>
                  <a:pt x="225" y="942"/>
                </a:lnTo>
                <a:lnTo>
                  <a:pt x="215" y="942"/>
                </a:lnTo>
                <a:lnTo>
                  <a:pt x="208" y="939"/>
                </a:lnTo>
                <a:lnTo>
                  <a:pt x="199" y="936"/>
                </a:lnTo>
                <a:lnTo>
                  <a:pt x="192" y="932"/>
                </a:lnTo>
                <a:lnTo>
                  <a:pt x="185" y="926"/>
                </a:lnTo>
                <a:lnTo>
                  <a:pt x="178" y="920"/>
                </a:lnTo>
                <a:lnTo>
                  <a:pt x="172" y="913"/>
                </a:lnTo>
                <a:lnTo>
                  <a:pt x="166" y="904"/>
                </a:lnTo>
                <a:lnTo>
                  <a:pt x="160" y="894"/>
                </a:lnTo>
                <a:lnTo>
                  <a:pt x="155" y="883"/>
                </a:lnTo>
                <a:lnTo>
                  <a:pt x="150" y="871"/>
                </a:lnTo>
                <a:lnTo>
                  <a:pt x="147" y="857"/>
                </a:lnTo>
                <a:lnTo>
                  <a:pt x="143" y="842"/>
                </a:lnTo>
                <a:lnTo>
                  <a:pt x="140" y="828"/>
                </a:lnTo>
                <a:lnTo>
                  <a:pt x="137" y="811"/>
                </a:lnTo>
                <a:lnTo>
                  <a:pt x="134" y="793"/>
                </a:lnTo>
                <a:lnTo>
                  <a:pt x="133" y="776"/>
                </a:lnTo>
                <a:lnTo>
                  <a:pt x="127" y="740"/>
                </a:lnTo>
                <a:lnTo>
                  <a:pt x="123" y="703"/>
                </a:lnTo>
                <a:lnTo>
                  <a:pt x="120" y="664"/>
                </a:lnTo>
                <a:lnTo>
                  <a:pt x="116" y="624"/>
                </a:lnTo>
                <a:lnTo>
                  <a:pt x="111" y="582"/>
                </a:lnTo>
                <a:lnTo>
                  <a:pt x="108" y="539"/>
                </a:lnTo>
                <a:lnTo>
                  <a:pt x="106" y="495"/>
                </a:lnTo>
                <a:lnTo>
                  <a:pt x="104" y="474"/>
                </a:lnTo>
                <a:lnTo>
                  <a:pt x="101" y="451"/>
                </a:lnTo>
                <a:lnTo>
                  <a:pt x="100" y="429"/>
                </a:lnTo>
                <a:lnTo>
                  <a:pt x="97" y="409"/>
                </a:lnTo>
                <a:lnTo>
                  <a:pt x="93" y="387"/>
                </a:lnTo>
                <a:lnTo>
                  <a:pt x="90" y="367"/>
                </a:lnTo>
                <a:lnTo>
                  <a:pt x="85" y="347"/>
                </a:lnTo>
                <a:lnTo>
                  <a:pt x="81" y="328"/>
                </a:lnTo>
                <a:lnTo>
                  <a:pt x="77" y="308"/>
                </a:lnTo>
                <a:lnTo>
                  <a:pt x="72" y="289"/>
                </a:lnTo>
                <a:lnTo>
                  <a:pt x="67" y="271"/>
                </a:lnTo>
                <a:lnTo>
                  <a:pt x="61" y="252"/>
                </a:lnTo>
                <a:lnTo>
                  <a:pt x="55" y="233"/>
                </a:lnTo>
                <a:lnTo>
                  <a:pt x="48" y="216"/>
                </a:lnTo>
                <a:lnTo>
                  <a:pt x="41" y="199"/>
                </a:lnTo>
                <a:lnTo>
                  <a:pt x="34" y="182"/>
                </a:lnTo>
                <a:lnTo>
                  <a:pt x="26" y="166"/>
                </a:lnTo>
                <a:lnTo>
                  <a:pt x="21" y="150"/>
                </a:lnTo>
                <a:lnTo>
                  <a:pt x="15" y="135"/>
                </a:lnTo>
                <a:lnTo>
                  <a:pt x="11" y="121"/>
                </a:lnTo>
                <a:lnTo>
                  <a:pt x="6" y="108"/>
                </a:lnTo>
                <a:lnTo>
                  <a:pt x="3" y="95"/>
                </a:lnTo>
                <a:lnTo>
                  <a:pt x="2" y="84"/>
                </a:lnTo>
                <a:lnTo>
                  <a:pt x="0" y="72"/>
                </a:lnTo>
                <a:lnTo>
                  <a:pt x="0" y="62"/>
                </a:lnTo>
                <a:lnTo>
                  <a:pt x="2" y="52"/>
                </a:lnTo>
                <a:lnTo>
                  <a:pt x="3" y="43"/>
                </a:lnTo>
                <a:lnTo>
                  <a:pt x="5" y="36"/>
                </a:lnTo>
                <a:lnTo>
                  <a:pt x="9" y="29"/>
                </a:lnTo>
                <a:lnTo>
                  <a:pt x="13" y="22"/>
                </a:lnTo>
                <a:lnTo>
                  <a:pt x="18" y="16"/>
                </a:lnTo>
                <a:lnTo>
                  <a:pt x="23" y="12"/>
                </a:lnTo>
                <a:lnTo>
                  <a:pt x="23" y="12"/>
                </a:lnTo>
                <a:lnTo>
                  <a:pt x="23" y="12"/>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up)">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up)">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barn(inVertical)">
                                      <p:cBhvr>
                                        <p:cTn id="80" dur="500"/>
                                        <p:tgtEl>
                                          <p:spTgt spid="26"/>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barn(inVertical)">
                                      <p:cBhvr>
                                        <p:cTn id="85" dur="500"/>
                                        <p:tgtEl>
                                          <p:spTgt spid="31"/>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barn(inVertical)">
                                      <p:cBhvr>
                                        <p:cTn id="90" dur="500"/>
                                        <p:tgtEl>
                                          <p:spTgt spid="27"/>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barn(inVertical)">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0" grpId="0"/>
      <p:bldP spid="31"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575" name="TextBox 2"/>
          <p:cNvSpPr txBox="1"/>
          <p:nvPr/>
        </p:nvSpPr>
        <p:spPr>
          <a:xfrm>
            <a:off x="521713" y="1716975"/>
            <a:ext cx="1960227" cy="1015663"/>
          </a:xfrm>
          <a:prstGeom prst="rect">
            <a:avLst/>
          </a:prstGeom>
          <a:noFill/>
          <a:ln w="9525">
            <a:noFill/>
          </a:ln>
        </p:spPr>
        <p:txBody>
          <a:bodyPr wrap="square">
            <a:spAutoFit/>
          </a:bodyPr>
          <a:lstStyle/>
          <a:p>
            <a:r>
              <a:rPr lang="zh-CN" altLang="en-US" sz="6000">
                <a:latin typeface="楷体" panose="02010609060101010101" pitchFamily="49" charset="-122"/>
                <a:ea typeface="楷体" panose="02010609060101010101" pitchFamily="49" charset="-122"/>
              </a:rPr>
              <a:t>棉</a:t>
            </a:r>
            <a:r>
              <a:rPr lang="zh-CN" altLang="en-US" sz="6000">
                <a:solidFill>
                  <a:srgbClr val="FF0000"/>
                </a:solidFill>
                <a:latin typeface="楷体" panose="02010609060101010101" pitchFamily="49" charset="-122"/>
                <a:ea typeface="楷体" panose="02010609060101010101" pitchFamily="49" charset="-122"/>
              </a:rPr>
              <a:t>袍</a:t>
            </a:r>
            <a:endParaRPr lang="zh-CN" altLang="en-US" sz="6000">
              <a:solidFill>
                <a:srgbClr val="FF0000"/>
              </a:solidFill>
              <a:latin typeface="楷体" panose="02010609060101010101" pitchFamily="49" charset="-122"/>
              <a:ea typeface="楷体" panose="02010609060101010101" pitchFamily="49" charset="-122"/>
            </a:endParaRPr>
          </a:p>
        </p:txBody>
      </p:sp>
      <p:sp>
        <p:nvSpPr>
          <p:cNvPr id="24" name="矩形 4"/>
          <p:cNvSpPr/>
          <p:nvPr/>
        </p:nvSpPr>
        <p:spPr>
          <a:xfrm>
            <a:off x="2872750" y="1890775"/>
            <a:ext cx="1215397" cy="1323439"/>
          </a:xfrm>
          <a:prstGeom prst="rect">
            <a:avLst/>
          </a:prstGeom>
          <a:noFill/>
          <a:ln w="9525">
            <a:noFill/>
          </a:ln>
        </p:spPr>
        <p:txBody>
          <a:bodyPr wrap="none">
            <a:spAutoFit/>
          </a:bodyPr>
          <a:lstStyle/>
          <a:p>
            <a:r>
              <a:rPr lang="zh-CN" altLang="en-US" sz="8000" b="1">
                <a:solidFill>
                  <a:srgbClr val="000000"/>
                </a:solidFill>
                <a:latin typeface="楷体" panose="02010609060101010101" pitchFamily="49" charset="-122"/>
                <a:ea typeface="楷体" panose="02010609060101010101" pitchFamily="49" charset="-122"/>
              </a:rPr>
              <a:t>袍</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25" name="矩形 24"/>
          <p:cNvSpPr/>
          <p:nvPr/>
        </p:nvSpPr>
        <p:spPr>
          <a:xfrm>
            <a:off x="2818775" y="1165288"/>
            <a:ext cx="2232025" cy="830262"/>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páo</a:t>
            </a:r>
            <a:endParaRPr lang="en-US" altLang="zh-CN" sz="4800" b="1">
              <a:solidFill>
                <a:srgbClr val="FF0000"/>
              </a:solidFill>
              <a:latin typeface="方正姚体" pitchFamily="2" charset="-122"/>
              <a:ea typeface="方正姚体" pitchFamily="2" charset="-122"/>
            </a:endParaRPr>
          </a:p>
        </p:txBody>
      </p:sp>
      <p:sp>
        <p:nvSpPr>
          <p:cNvPr id="26" name="TextBox 25"/>
          <p:cNvSpPr txBox="1"/>
          <p:nvPr/>
        </p:nvSpPr>
        <p:spPr>
          <a:xfrm>
            <a:off x="383463" y="2967100"/>
            <a:ext cx="2339975" cy="427038"/>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结构：</a:t>
            </a:r>
            <a:r>
              <a:rPr lang="zh-CN" altLang="en-US" sz="2200" b="1">
                <a:latin typeface="宋体" panose="02010600030101010101" pitchFamily="2" charset="-122"/>
              </a:rPr>
              <a:t>左右</a:t>
            </a:r>
            <a:endParaRPr lang="zh-CN" altLang="en-US" sz="2200" b="1">
              <a:latin typeface="宋体" panose="02010600030101010101" pitchFamily="2" charset="-122"/>
            </a:endParaRPr>
          </a:p>
        </p:txBody>
      </p:sp>
      <p:sp>
        <p:nvSpPr>
          <p:cNvPr id="27" name="TextBox 26"/>
          <p:cNvSpPr txBox="1"/>
          <p:nvPr/>
        </p:nvSpPr>
        <p:spPr>
          <a:xfrm>
            <a:off x="383463" y="3711638"/>
            <a:ext cx="3497262"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组词：</a:t>
            </a:r>
            <a:r>
              <a:rPr lang="zh-CN" altLang="en-US" sz="2200" b="1">
                <a:solidFill>
                  <a:srgbClr val="000000"/>
                </a:solidFill>
                <a:latin typeface="宋体" panose="02010600030101010101" pitchFamily="2" charset="-122"/>
              </a:rPr>
              <a:t>棉袍   袍子</a:t>
            </a:r>
            <a:endParaRPr lang="zh-CN" altLang="en-US" sz="2200" b="1">
              <a:solidFill>
                <a:srgbClr val="000000"/>
              </a:solidFill>
              <a:latin typeface="宋体" panose="02010600030101010101" pitchFamily="2" charset="-122"/>
            </a:endParaRPr>
          </a:p>
        </p:txBody>
      </p:sp>
      <p:sp>
        <p:nvSpPr>
          <p:cNvPr id="30" name="TextBox 29"/>
          <p:cNvSpPr txBox="1"/>
          <p:nvPr/>
        </p:nvSpPr>
        <p:spPr>
          <a:xfrm>
            <a:off x="383463" y="4108513"/>
            <a:ext cx="4631712" cy="769441"/>
          </a:xfrm>
          <a:prstGeom prst="rect">
            <a:avLst/>
          </a:prstGeom>
          <a:noFill/>
          <a:ln w="9525">
            <a:noFill/>
          </a:ln>
        </p:spPr>
        <p:txBody>
          <a:bodyPr wrap="square">
            <a:spAutoFit/>
          </a:bodyPr>
          <a:lstStyle/>
          <a:p>
            <a:r>
              <a:rPr lang="zh-CN" altLang="en-US" sz="2200" b="1" dirty="0">
                <a:solidFill>
                  <a:srgbClr val="0000FF"/>
                </a:solidFill>
                <a:latin typeface="宋体" panose="02010600030101010101" pitchFamily="2" charset="-122"/>
              </a:rPr>
              <a:t>造句：</a:t>
            </a:r>
            <a:r>
              <a:rPr lang="zh-CN" altLang="en-US" sz="2200" b="1" dirty="0">
                <a:latin typeface="宋体" panose="02010600030101010101" pitchFamily="2" charset="-122"/>
              </a:rPr>
              <a:t>锻炼让我汗透棉袍，但可</a:t>
            </a:r>
            <a:r>
              <a:rPr lang="zh-CN" altLang="en-US" sz="2200" b="1" dirty="0" smtClean="0">
                <a:latin typeface="宋体" panose="02010600030101010101" pitchFamily="2" charset="-122"/>
              </a:rPr>
              <a:t>以强</a:t>
            </a:r>
            <a:r>
              <a:rPr lang="zh-CN" altLang="en-US" sz="2200" b="1" dirty="0">
                <a:latin typeface="宋体" panose="02010600030101010101" pitchFamily="2" charset="-122"/>
              </a:rPr>
              <a:t>身健体，所以必须得坚持。</a:t>
            </a:r>
            <a:endParaRPr lang="zh-CN" altLang="en-US" sz="2200" b="1" dirty="0">
              <a:latin typeface="宋体" panose="02010600030101010101" pitchFamily="2" charset="-122"/>
            </a:endParaRPr>
          </a:p>
        </p:txBody>
      </p:sp>
      <p:sp>
        <p:nvSpPr>
          <p:cNvPr id="31" name="TextBox 30"/>
          <p:cNvSpPr txBox="1"/>
          <p:nvPr/>
        </p:nvSpPr>
        <p:spPr>
          <a:xfrm>
            <a:off x="383463" y="3324288"/>
            <a:ext cx="2905125"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音序：</a:t>
            </a:r>
            <a:r>
              <a:rPr lang="en-US" altLang="zh-CN" sz="2200" b="1">
                <a:latin typeface="宋体" panose="02010600030101010101" pitchFamily="2" charset="-122"/>
              </a:rPr>
              <a:t>P  </a:t>
            </a:r>
            <a:r>
              <a:rPr lang="zh-CN" altLang="en-US" sz="2200" b="1">
                <a:solidFill>
                  <a:srgbClr val="0000FF"/>
                </a:solidFill>
                <a:latin typeface="宋体" panose="02010600030101010101" pitchFamily="2" charset="-122"/>
              </a:rPr>
              <a:t>部首：</a:t>
            </a:r>
            <a:r>
              <a:rPr lang="zh-CN" altLang="en-US" sz="2200" b="1">
                <a:latin typeface="宋体" panose="02010600030101010101" pitchFamily="2" charset="-122"/>
              </a:rPr>
              <a:t>衤</a:t>
            </a:r>
            <a:endParaRPr lang="zh-CN" altLang="en-US" sz="22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3" name="圆角矩形 32"/>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9"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
        <p:nvSpPr>
          <p:cNvPr id="23" name="矩形 2"/>
          <p:cNvSpPr>
            <a:spLocks noChangeArrowheads="1"/>
          </p:cNvSpPr>
          <p:nvPr/>
        </p:nvSpPr>
        <p:spPr bwMode="auto">
          <a:xfrm>
            <a:off x="5324738" y="3666300"/>
            <a:ext cx="3735950" cy="106182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lvl="0">
              <a:defRPr/>
            </a:pPr>
            <a:r>
              <a:rPr kumimoji="0" lang="zh-CN" altLang="en-US" sz="2100" b="1" i="0" u="none" strike="noStrike" kern="1200" cap="none" spc="0" normalizeH="0" baseline="0" noProof="0">
                <a:ln>
                  <a:noFill/>
                </a:ln>
                <a:solidFill>
                  <a:srgbClr val="0000FF"/>
                </a:solidFill>
                <a:effectLst/>
                <a:uLnTx/>
                <a:uFillTx/>
                <a:latin typeface="宋体" panose="02010600030101010101" pitchFamily="2" charset="-122"/>
              </a:rPr>
              <a:t>书写指导：</a:t>
            </a:r>
            <a:r>
              <a:rPr lang="zh-CN" altLang="en-US" sz="2100" b="1">
                <a:solidFill>
                  <a:schemeClr val="tx1"/>
                </a:solidFill>
                <a:latin typeface="宋体" panose="02010600030101010101" pitchFamily="2" charset="-122"/>
              </a:rPr>
              <a:t>“ 包” 的短撇略斜，横折钩收笔要有力度，最后一笔竖弯钩弯角要圆润些。</a:t>
            </a:r>
            <a:endParaRPr kumimoji="0" lang="zh-CN" altLang="en-US" sz="2100" b="1" i="0" u="none" strike="noStrike" kern="1200" cap="none" spc="0" normalizeH="0" baseline="0" noProof="0">
              <a:ln>
                <a:noFill/>
              </a:ln>
              <a:solidFill>
                <a:schemeClr val="tx1"/>
              </a:solidFill>
              <a:effectLst/>
              <a:uLnTx/>
              <a:uFillTx/>
              <a:latin typeface="宋体" panose="02010600030101010101" pitchFamily="2" charset="-122"/>
            </a:endParaRPr>
          </a:p>
        </p:txBody>
      </p:sp>
      <p:sp>
        <p:nvSpPr>
          <p:cNvPr id="18" name="Freeform 6"/>
          <p:cNvSpPr/>
          <p:nvPr/>
        </p:nvSpPr>
        <p:spPr bwMode="auto">
          <a:xfrm>
            <a:off x="5926611" y="2182339"/>
            <a:ext cx="671513" cy="679450"/>
          </a:xfrm>
          <a:custGeom>
            <a:avLst/>
            <a:gdLst>
              <a:gd name="T0" fmla="*/ 629 w 1271"/>
              <a:gd name="T1" fmla="*/ 615 h 1286"/>
              <a:gd name="T2" fmla="*/ 715 w 1271"/>
              <a:gd name="T3" fmla="*/ 502 h 1286"/>
              <a:gd name="T4" fmla="*/ 784 w 1271"/>
              <a:gd name="T5" fmla="*/ 396 h 1286"/>
              <a:gd name="T6" fmla="*/ 832 w 1271"/>
              <a:gd name="T7" fmla="*/ 319 h 1286"/>
              <a:gd name="T8" fmla="*/ 854 w 1271"/>
              <a:gd name="T9" fmla="*/ 277 h 1286"/>
              <a:gd name="T10" fmla="*/ 852 w 1271"/>
              <a:gd name="T11" fmla="*/ 270 h 1286"/>
              <a:gd name="T12" fmla="*/ 831 w 1271"/>
              <a:gd name="T13" fmla="*/ 275 h 1286"/>
              <a:gd name="T14" fmla="*/ 793 w 1271"/>
              <a:gd name="T15" fmla="*/ 287 h 1286"/>
              <a:gd name="T16" fmla="*/ 737 w 1271"/>
              <a:gd name="T17" fmla="*/ 307 h 1286"/>
              <a:gd name="T18" fmla="*/ 662 w 1271"/>
              <a:gd name="T19" fmla="*/ 333 h 1286"/>
              <a:gd name="T20" fmla="*/ 571 w 1271"/>
              <a:gd name="T21" fmla="*/ 366 h 1286"/>
              <a:gd name="T22" fmla="*/ 483 w 1271"/>
              <a:gd name="T23" fmla="*/ 398 h 1286"/>
              <a:gd name="T24" fmla="*/ 411 w 1271"/>
              <a:gd name="T25" fmla="*/ 424 h 1286"/>
              <a:gd name="T26" fmla="*/ 355 w 1271"/>
              <a:gd name="T27" fmla="*/ 441 h 1286"/>
              <a:gd name="T28" fmla="*/ 315 w 1271"/>
              <a:gd name="T29" fmla="*/ 453 h 1286"/>
              <a:gd name="T30" fmla="*/ 290 w 1271"/>
              <a:gd name="T31" fmla="*/ 457 h 1286"/>
              <a:gd name="T32" fmla="*/ 259 w 1271"/>
              <a:gd name="T33" fmla="*/ 451 h 1286"/>
              <a:gd name="T34" fmla="*/ 208 w 1271"/>
              <a:gd name="T35" fmla="*/ 431 h 1286"/>
              <a:gd name="T36" fmla="*/ 144 w 1271"/>
              <a:gd name="T37" fmla="*/ 394 h 1286"/>
              <a:gd name="T38" fmla="*/ 92 w 1271"/>
              <a:gd name="T39" fmla="*/ 355 h 1286"/>
              <a:gd name="T40" fmla="*/ 70 w 1271"/>
              <a:gd name="T41" fmla="*/ 320 h 1286"/>
              <a:gd name="T42" fmla="*/ 77 w 1271"/>
              <a:gd name="T43" fmla="*/ 291 h 1286"/>
              <a:gd name="T44" fmla="*/ 115 w 1271"/>
              <a:gd name="T45" fmla="*/ 268 h 1286"/>
              <a:gd name="T46" fmla="*/ 181 w 1271"/>
              <a:gd name="T47" fmla="*/ 254 h 1286"/>
              <a:gd name="T48" fmla="*/ 273 w 1271"/>
              <a:gd name="T49" fmla="*/ 242 h 1286"/>
              <a:gd name="T50" fmla="*/ 380 w 1271"/>
              <a:gd name="T51" fmla="*/ 221 h 1286"/>
              <a:gd name="T52" fmla="*/ 521 w 1271"/>
              <a:gd name="T53" fmla="*/ 188 h 1286"/>
              <a:gd name="T54" fmla="*/ 741 w 1271"/>
              <a:gd name="T55" fmla="*/ 127 h 1286"/>
              <a:gd name="T56" fmla="*/ 844 w 1271"/>
              <a:gd name="T57" fmla="*/ 93 h 1286"/>
              <a:gd name="T58" fmla="*/ 897 w 1271"/>
              <a:gd name="T59" fmla="*/ 64 h 1286"/>
              <a:gd name="T60" fmla="*/ 921 w 1271"/>
              <a:gd name="T61" fmla="*/ 31 h 1286"/>
              <a:gd name="T62" fmla="*/ 967 w 1271"/>
              <a:gd name="T63" fmla="*/ 0 h 1286"/>
              <a:gd name="T64" fmla="*/ 1019 w 1271"/>
              <a:gd name="T65" fmla="*/ 6 h 1286"/>
              <a:gd name="T66" fmla="*/ 1083 w 1271"/>
              <a:gd name="T67" fmla="*/ 29 h 1286"/>
              <a:gd name="T68" fmla="*/ 1166 w 1271"/>
              <a:gd name="T69" fmla="*/ 67 h 1286"/>
              <a:gd name="T70" fmla="*/ 1234 w 1271"/>
              <a:gd name="T71" fmla="*/ 110 h 1286"/>
              <a:gd name="T72" fmla="*/ 1267 w 1271"/>
              <a:gd name="T73" fmla="*/ 149 h 1286"/>
              <a:gd name="T74" fmla="*/ 1268 w 1271"/>
              <a:gd name="T75" fmla="*/ 185 h 1286"/>
              <a:gd name="T76" fmla="*/ 1251 w 1271"/>
              <a:gd name="T77" fmla="*/ 218 h 1286"/>
              <a:gd name="T78" fmla="*/ 1214 w 1271"/>
              <a:gd name="T79" fmla="*/ 250 h 1286"/>
              <a:gd name="T80" fmla="*/ 1157 w 1271"/>
              <a:gd name="T81" fmla="*/ 296 h 1286"/>
              <a:gd name="T82" fmla="*/ 1075 w 1271"/>
              <a:gd name="T83" fmla="*/ 394 h 1286"/>
              <a:gd name="T84" fmla="*/ 969 w 1271"/>
              <a:gd name="T85" fmla="*/ 540 h 1286"/>
              <a:gd name="T86" fmla="*/ 841 w 1271"/>
              <a:gd name="T87" fmla="*/ 700 h 1286"/>
              <a:gd name="T88" fmla="*/ 694 w 1271"/>
              <a:gd name="T89" fmla="*/ 853 h 1286"/>
              <a:gd name="T90" fmla="*/ 534 w 1271"/>
              <a:gd name="T91" fmla="*/ 995 h 1286"/>
              <a:gd name="T92" fmla="*/ 377 w 1271"/>
              <a:gd name="T93" fmla="*/ 1115 h 1286"/>
              <a:gd name="T94" fmla="*/ 229 w 1271"/>
              <a:gd name="T95" fmla="*/ 1206 h 1286"/>
              <a:gd name="T96" fmla="*/ 102 w 1271"/>
              <a:gd name="T97" fmla="*/ 1266 h 1286"/>
              <a:gd name="T98" fmla="*/ 25 w 1271"/>
              <a:gd name="T99" fmla="*/ 1286 h 1286"/>
              <a:gd name="T100" fmla="*/ 0 w 1271"/>
              <a:gd name="T101" fmla="*/ 1269 h 1286"/>
              <a:gd name="T102" fmla="*/ 5 w 1271"/>
              <a:gd name="T103" fmla="*/ 1246 h 1286"/>
              <a:gd name="T104" fmla="*/ 27 w 1271"/>
              <a:gd name="T105" fmla="*/ 1214 h 1286"/>
              <a:gd name="T106" fmla="*/ 64 w 1271"/>
              <a:gd name="T107" fmla="*/ 1174 h 1286"/>
              <a:gd name="T108" fmla="*/ 116 w 1271"/>
              <a:gd name="T109" fmla="*/ 1123 h 1286"/>
              <a:gd name="T110" fmla="*/ 184 w 1271"/>
              <a:gd name="T111" fmla="*/ 1064 h 1286"/>
              <a:gd name="T112" fmla="*/ 321 w 1271"/>
              <a:gd name="T113" fmla="*/ 948 h 1286"/>
              <a:gd name="T114" fmla="*/ 450 w 1271"/>
              <a:gd name="T115" fmla="*/ 821 h 1286"/>
              <a:gd name="T116" fmla="*/ 545 w 1271"/>
              <a:gd name="T117" fmla="*/ 716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1" h="1286">
                <a:moveTo>
                  <a:pt x="545" y="716"/>
                </a:moveTo>
                <a:lnTo>
                  <a:pt x="563" y="696"/>
                </a:lnTo>
                <a:lnTo>
                  <a:pt x="580" y="674"/>
                </a:lnTo>
                <a:lnTo>
                  <a:pt x="597" y="654"/>
                </a:lnTo>
                <a:lnTo>
                  <a:pt x="613" y="635"/>
                </a:lnTo>
                <a:lnTo>
                  <a:pt x="629" y="615"/>
                </a:lnTo>
                <a:lnTo>
                  <a:pt x="645" y="595"/>
                </a:lnTo>
                <a:lnTo>
                  <a:pt x="659" y="576"/>
                </a:lnTo>
                <a:lnTo>
                  <a:pt x="674" y="558"/>
                </a:lnTo>
                <a:lnTo>
                  <a:pt x="688" y="539"/>
                </a:lnTo>
                <a:lnTo>
                  <a:pt x="702" y="520"/>
                </a:lnTo>
                <a:lnTo>
                  <a:pt x="715" y="502"/>
                </a:lnTo>
                <a:lnTo>
                  <a:pt x="728" y="483"/>
                </a:lnTo>
                <a:lnTo>
                  <a:pt x="740" y="466"/>
                </a:lnTo>
                <a:lnTo>
                  <a:pt x="751" y="447"/>
                </a:lnTo>
                <a:lnTo>
                  <a:pt x="763" y="430"/>
                </a:lnTo>
                <a:lnTo>
                  <a:pt x="774" y="412"/>
                </a:lnTo>
                <a:lnTo>
                  <a:pt x="784" y="396"/>
                </a:lnTo>
                <a:lnTo>
                  <a:pt x="795" y="381"/>
                </a:lnTo>
                <a:lnTo>
                  <a:pt x="803" y="366"/>
                </a:lnTo>
                <a:lnTo>
                  <a:pt x="812" y="352"/>
                </a:lnTo>
                <a:lnTo>
                  <a:pt x="819" y="340"/>
                </a:lnTo>
                <a:lnTo>
                  <a:pt x="826" y="329"/>
                </a:lnTo>
                <a:lnTo>
                  <a:pt x="832" y="319"/>
                </a:lnTo>
                <a:lnTo>
                  <a:pt x="838" y="309"/>
                </a:lnTo>
                <a:lnTo>
                  <a:pt x="842" y="300"/>
                </a:lnTo>
                <a:lnTo>
                  <a:pt x="846" y="293"/>
                </a:lnTo>
                <a:lnTo>
                  <a:pt x="849" y="287"/>
                </a:lnTo>
                <a:lnTo>
                  <a:pt x="852" y="281"/>
                </a:lnTo>
                <a:lnTo>
                  <a:pt x="854" y="277"/>
                </a:lnTo>
                <a:lnTo>
                  <a:pt x="855" y="274"/>
                </a:lnTo>
                <a:lnTo>
                  <a:pt x="855" y="271"/>
                </a:lnTo>
                <a:lnTo>
                  <a:pt x="855" y="270"/>
                </a:lnTo>
                <a:lnTo>
                  <a:pt x="855" y="270"/>
                </a:lnTo>
                <a:lnTo>
                  <a:pt x="854" y="270"/>
                </a:lnTo>
                <a:lnTo>
                  <a:pt x="852" y="270"/>
                </a:lnTo>
                <a:lnTo>
                  <a:pt x="849" y="270"/>
                </a:lnTo>
                <a:lnTo>
                  <a:pt x="846" y="271"/>
                </a:lnTo>
                <a:lnTo>
                  <a:pt x="844" y="271"/>
                </a:lnTo>
                <a:lnTo>
                  <a:pt x="841" y="273"/>
                </a:lnTo>
                <a:lnTo>
                  <a:pt x="836" y="274"/>
                </a:lnTo>
                <a:lnTo>
                  <a:pt x="831" y="275"/>
                </a:lnTo>
                <a:lnTo>
                  <a:pt x="826" y="277"/>
                </a:lnTo>
                <a:lnTo>
                  <a:pt x="820" y="278"/>
                </a:lnTo>
                <a:lnTo>
                  <a:pt x="815" y="280"/>
                </a:lnTo>
                <a:lnTo>
                  <a:pt x="808" y="283"/>
                </a:lnTo>
                <a:lnTo>
                  <a:pt x="800" y="286"/>
                </a:lnTo>
                <a:lnTo>
                  <a:pt x="793" y="287"/>
                </a:lnTo>
                <a:lnTo>
                  <a:pt x="784" y="290"/>
                </a:lnTo>
                <a:lnTo>
                  <a:pt x="776" y="293"/>
                </a:lnTo>
                <a:lnTo>
                  <a:pt x="767" y="296"/>
                </a:lnTo>
                <a:lnTo>
                  <a:pt x="757" y="300"/>
                </a:lnTo>
                <a:lnTo>
                  <a:pt x="747" y="303"/>
                </a:lnTo>
                <a:lnTo>
                  <a:pt x="737" y="307"/>
                </a:lnTo>
                <a:lnTo>
                  <a:pt x="725" y="311"/>
                </a:lnTo>
                <a:lnTo>
                  <a:pt x="714" y="314"/>
                </a:lnTo>
                <a:lnTo>
                  <a:pt x="702" y="319"/>
                </a:lnTo>
                <a:lnTo>
                  <a:pt x="689" y="323"/>
                </a:lnTo>
                <a:lnTo>
                  <a:pt x="676" y="329"/>
                </a:lnTo>
                <a:lnTo>
                  <a:pt x="662" y="333"/>
                </a:lnTo>
                <a:lnTo>
                  <a:pt x="649" y="339"/>
                </a:lnTo>
                <a:lnTo>
                  <a:pt x="633" y="343"/>
                </a:lnTo>
                <a:lnTo>
                  <a:pt x="619" y="349"/>
                </a:lnTo>
                <a:lnTo>
                  <a:pt x="603" y="355"/>
                </a:lnTo>
                <a:lnTo>
                  <a:pt x="587" y="360"/>
                </a:lnTo>
                <a:lnTo>
                  <a:pt x="571" y="366"/>
                </a:lnTo>
                <a:lnTo>
                  <a:pt x="555" y="372"/>
                </a:lnTo>
                <a:lnTo>
                  <a:pt x="540" y="378"/>
                </a:lnTo>
                <a:lnTo>
                  <a:pt x="525" y="383"/>
                </a:lnTo>
                <a:lnTo>
                  <a:pt x="511" y="388"/>
                </a:lnTo>
                <a:lnTo>
                  <a:pt x="496" y="394"/>
                </a:lnTo>
                <a:lnTo>
                  <a:pt x="483" y="398"/>
                </a:lnTo>
                <a:lnTo>
                  <a:pt x="471" y="402"/>
                </a:lnTo>
                <a:lnTo>
                  <a:pt x="458" y="408"/>
                </a:lnTo>
                <a:lnTo>
                  <a:pt x="446" y="412"/>
                </a:lnTo>
                <a:lnTo>
                  <a:pt x="434" y="415"/>
                </a:lnTo>
                <a:lnTo>
                  <a:pt x="423" y="419"/>
                </a:lnTo>
                <a:lnTo>
                  <a:pt x="411" y="424"/>
                </a:lnTo>
                <a:lnTo>
                  <a:pt x="401" y="427"/>
                </a:lnTo>
                <a:lnTo>
                  <a:pt x="391" y="430"/>
                </a:lnTo>
                <a:lnTo>
                  <a:pt x="381" y="432"/>
                </a:lnTo>
                <a:lnTo>
                  <a:pt x="373" y="435"/>
                </a:lnTo>
                <a:lnTo>
                  <a:pt x="364" y="438"/>
                </a:lnTo>
                <a:lnTo>
                  <a:pt x="355" y="441"/>
                </a:lnTo>
                <a:lnTo>
                  <a:pt x="348" y="444"/>
                </a:lnTo>
                <a:lnTo>
                  <a:pt x="341" y="445"/>
                </a:lnTo>
                <a:lnTo>
                  <a:pt x="334" y="448"/>
                </a:lnTo>
                <a:lnTo>
                  <a:pt x="326" y="450"/>
                </a:lnTo>
                <a:lnTo>
                  <a:pt x="321" y="451"/>
                </a:lnTo>
                <a:lnTo>
                  <a:pt x="315" y="453"/>
                </a:lnTo>
                <a:lnTo>
                  <a:pt x="311" y="454"/>
                </a:lnTo>
                <a:lnTo>
                  <a:pt x="305" y="454"/>
                </a:lnTo>
                <a:lnTo>
                  <a:pt x="301" y="455"/>
                </a:lnTo>
                <a:lnTo>
                  <a:pt x="296" y="455"/>
                </a:lnTo>
                <a:lnTo>
                  <a:pt x="293" y="457"/>
                </a:lnTo>
                <a:lnTo>
                  <a:pt x="290" y="457"/>
                </a:lnTo>
                <a:lnTo>
                  <a:pt x="288" y="457"/>
                </a:lnTo>
                <a:lnTo>
                  <a:pt x="283" y="457"/>
                </a:lnTo>
                <a:lnTo>
                  <a:pt x="278" y="455"/>
                </a:lnTo>
                <a:lnTo>
                  <a:pt x="272" y="455"/>
                </a:lnTo>
                <a:lnTo>
                  <a:pt x="266" y="454"/>
                </a:lnTo>
                <a:lnTo>
                  <a:pt x="259" y="451"/>
                </a:lnTo>
                <a:lnTo>
                  <a:pt x="252" y="450"/>
                </a:lnTo>
                <a:lnTo>
                  <a:pt x="244" y="447"/>
                </a:lnTo>
                <a:lnTo>
                  <a:pt x="236" y="442"/>
                </a:lnTo>
                <a:lnTo>
                  <a:pt x="227" y="440"/>
                </a:lnTo>
                <a:lnTo>
                  <a:pt x="218" y="435"/>
                </a:lnTo>
                <a:lnTo>
                  <a:pt x="208" y="431"/>
                </a:lnTo>
                <a:lnTo>
                  <a:pt x="200" y="425"/>
                </a:lnTo>
                <a:lnTo>
                  <a:pt x="188" y="419"/>
                </a:lnTo>
                <a:lnTo>
                  <a:pt x="178" y="414"/>
                </a:lnTo>
                <a:lnTo>
                  <a:pt x="167" y="408"/>
                </a:lnTo>
                <a:lnTo>
                  <a:pt x="155" y="401"/>
                </a:lnTo>
                <a:lnTo>
                  <a:pt x="144" y="394"/>
                </a:lnTo>
                <a:lnTo>
                  <a:pt x="134" y="386"/>
                </a:lnTo>
                <a:lnTo>
                  <a:pt x="123" y="381"/>
                </a:lnTo>
                <a:lnTo>
                  <a:pt x="115" y="373"/>
                </a:lnTo>
                <a:lnTo>
                  <a:pt x="106" y="368"/>
                </a:lnTo>
                <a:lnTo>
                  <a:pt x="99" y="360"/>
                </a:lnTo>
                <a:lnTo>
                  <a:pt x="92" y="355"/>
                </a:lnTo>
                <a:lnTo>
                  <a:pt x="87" y="349"/>
                </a:lnTo>
                <a:lnTo>
                  <a:pt x="82" y="343"/>
                </a:lnTo>
                <a:lnTo>
                  <a:pt x="77" y="337"/>
                </a:lnTo>
                <a:lnTo>
                  <a:pt x="74" y="332"/>
                </a:lnTo>
                <a:lnTo>
                  <a:pt x="72" y="326"/>
                </a:lnTo>
                <a:lnTo>
                  <a:pt x="70" y="320"/>
                </a:lnTo>
                <a:lnTo>
                  <a:pt x="70" y="314"/>
                </a:lnTo>
                <a:lnTo>
                  <a:pt x="70" y="310"/>
                </a:lnTo>
                <a:lnTo>
                  <a:pt x="70" y="304"/>
                </a:lnTo>
                <a:lnTo>
                  <a:pt x="72" y="300"/>
                </a:lnTo>
                <a:lnTo>
                  <a:pt x="74" y="296"/>
                </a:lnTo>
                <a:lnTo>
                  <a:pt x="77" y="291"/>
                </a:lnTo>
                <a:lnTo>
                  <a:pt x="82" y="287"/>
                </a:lnTo>
                <a:lnTo>
                  <a:pt x="87" y="283"/>
                </a:lnTo>
                <a:lnTo>
                  <a:pt x="93" y="278"/>
                </a:lnTo>
                <a:lnTo>
                  <a:pt x="99" y="275"/>
                </a:lnTo>
                <a:lnTo>
                  <a:pt x="108" y="273"/>
                </a:lnTo>
                <a:lnTo>
                  <a:pt x="115" y="268"/>
                </a:lnTo>
                <a:lnTo>
                  <a:pt x="125" y="265"/>
                </a:lnTo>
                <a:lnTo>
                  <a:pt x="134" y="263"/>
                </a:lnTo>
                <a:lnTo>
                  <a:pt x="145" y="261"/>
                </a:lnTo>
                <a:lnTo>
                  <a:pt x="157" y="258"/>
                </a:lnTo>
                <a:lnTo>
                  <a:pt x="168" y="257"/>
                </a:lnTo>
                <a:lnTo>
                  <a:pt x="181" y="254"/>
                </a:lnTo>
                <a:lnTo>
                  <a:pt x="195" y="252"/>
                </a:lnTo>
                <a:lnTo>
                  <a:pt x="210" y="251"/>
                </a:lnTo>
                <a:lnTo>
                  <a:pt x="226" y="248"/>
                </a:lnTo>
                <a:lnTo>
                  <a:pt x="242" y="247"/>
                </a:lnTo>
                <a:lnTo>
                  <a:pt x="257" y="244"/>
                </a:lnTo>
                <a:lnTo>
                  <a:pt x="273" y="242"/>
                </a:lnTo>
                <a:lnTo>
                  <a:pt x="290" y="239"/>
                </a:lnTo>
                <a:lnTo>
                  <a:pt x="306" y="237"/>
                </a:lnTo>
                <a:lnTo>
                  <a:pt x="325" y="232"/>
                </a:lnTo>
                <a:lnTo>
                  <a:pt x="342" y="229"/>
                </a:lnTo>
                <a:lnTo>
                  <a:pt x="361" y="225"/>
                </a:lnTo>
                <a:lnTo>
                  <a:pt x="380" y="221"/>
                </a:lnTo>
                <a:lnTo>
                  <a:pt x="398" y="218"/>
                </a:lnTo>
                <a:lnTo>
                  <a:pt x="419" y="212"/>
                </a:lnTo>
                <a:lnTo>
                  <a:pt x="437" y="208"/>
                </a:lnTo>
                <a:lnTo>
                  <a:pt x="459" y="203"/>
                </a:lnTo>
                <a:lnTo>
                  <a:pt x="479" y="198"/>
                </a:lnTo>
                <a:lnTo>
                  <a:pt x="521" y="188"/>
                </a:lnTo>
                <a:lnTo>
                  <a:pt x="560" y="178"/>
                </a:lnTo>
                <a:lnTo>
                  <a:pt x="599" y="167"/>
                </a:lnTo>
                <a:lnTo>
                  <a:pt x="636" y="157"/>
                </a:lnTo>
                <a:lnTo>
                  <a:pt x="674" y="147"/>
                </a:lnTo>
                <a:lnTo>
                  <a:pt x="708" y="137"/>
                </a:lnTo>
                <a:lnTo>
                  <a:pt x="741" y="127"/>
                </a:lnTo>
                <a:lnTo>
                  <a:pt x="774" y="117"/>
                </a:lnTo>
                <a:lnTo>
                  <a:pt x="790" y="113"/>
                </a:lnTo>
                <a:lnTo>
                  <a:pt x="805" y="107"/>
                </a:lnTo>
                <a:lnTo>
                  <a:pt x="819" y="103"/>
                </a:lnTo>
                <a:lnTo>
                  <a:pt x="832" y="98"/>
                </a:lnTo>
                <a:lnTo>
                  <a:pt x="844" y="93"/>
                </a:lnTo>
                <a:lnTo>
                  <a:pt x="855" y="88"/>
                </a:lnTo>
                <a:lnTo>
                  <a:pt x="865" y="83"/>
                </a:lnTo>
                <a:lnTo>
                  <a:pt x="875" y="78"/>
                </a:lnTo>
                <a:lnTo>
                  <a:pt x="884" y="74"/>
                </a:lnTo>
                <a:lnTo>
                  <a:pt x="891" y="68"/>
                </a:lnTo>
                <a:lnTo>
                  <a:pt x="897" y="64"/>
                </a:lnTo>
                <a:lnTo>
                  <a:pt x="903" y="60"/>
                </a:lnTo>
                <a:lnTo>
                  <a:pt x="908" y="54"/>
                </a:lnTo>
                <a:lnTo>
                  <a:pt x="913" y="49"/>
                </a:lnTo>
                <a:lnTo>
                  <a:pt x="916" y="44"/>
                </a:lnTo>
                <a:lnTo>
                  <a:pt x="917" y="39"/>
                </a:lnTo>
                <a:lnTo>
                  <a:pt x="921" y="31"/>
                </a:lnTo>
                <a:lnTo>
                  <a:pt x="926" y="22"/>
                </a:lnTo>
                <a:lnTo>
                  <a:pt x="931" y="16"/>
                </a:lnTo>
                <a:lnTo>
                  <a:pt x="939" y="11"/>
                </a:lnTo>
                <a:lnTo>
                  <a:pt x="947" y="6"/>
                </a:lnTo>
                <a:lnTo>
                  <a:pt x="957" y="3"/>
                </a:lnTo>
                <a:lnTo>
                  <a:pt x="967" y="0"/>
                </a:lnTo>
                <a:lnTo>
                  <a:pt x="980" y="0"/>
                </a:lnTo>
                <a:lnTo>
                  <a:pt x="988" y="0"/>
                </a:lnTo>
                <a:lnTo>
                  <a:pt x="995" y="2"/>
                </a:lnTo>
                <a:lnTo>
                  <a:pt x="1002" y="2"/>
                </a:lnTo>
                <a:lnTo>
                  <a:pt x="1011" y="5"/>
                </a:lnTo>
                <a:lnTo>
                  <a:pt x="1019" y="6"/>
                </a:lnTo>
                <a:lnTo>
                  <a:pt x="1028" y="9"/>
                </a:lnTo>
                <a:lnTo>
                  <a:pt x="1038" y="12"/>
                </a:lnTo>
                <a:lnTo>
                  <a:pt x="1049" y="15"/>
                </a:lnTo>
                <a:lnTo>
                  <a:pt x="1060" y="19"/>
                </a:lnTo>
                <a:lnTo>
                  <a:pt x="1071" y="24"/>
                </a:lnTo>
                <a:lnTo>
                  <a:pt x="1083" y="29"/>
                </a:lnTo>
                <a:lnTo>
                  <a:pt x="1096" y="34"/>
                </a:lnTo>
                <a:lnTo>
                  <a:pt x="1108" y="39"/>
                </a:lnTo>
                <a:lnTo>
                  <a:pt x="1123" y="47"/>
                </a:lnTo>
                <a:lnTo>
                  <a:pt x="1137" y="52"/>
                </a:lnTo>
                <a:lnTo>
                  <a:pt x="1152" y="60"/>
                </a:lnTo>
                <a:lnTo>
                  <a:pt x="1166" y="67"/>
                </a:lnTo>
                <a:lnTo>
                  <a:pt x="1179" y="74"/>
                </a:lnTo>
                <a:lnTo>
                  <a:pt x="1192" y="81"/>
                </a:lnTo>
                <a:lnTo>
                  <a:pt x="1204" y="88"/>
                </a:lnTo>
                <a:lnTo>
                  <a:pt x="1215" y="96"/>
                </a:lnTo>
                <a:lnTo>
                  <a:pt x="1224" y="103"/>
                </a:lnTo>
                <a:lnTo>
                  <a:pt x="1234" y="110"/>
                </a:lnTo>
                <a:lnTo>
                  <a:pt x="1241" y="117"/>
                </a:lnTo>
                <a:lnTo>
                  <a:pt x="1248" y="123"/>
                </a:lnTo>
                <a:lnTo>
                  <a:pt x="1254" y="130"/>
                </a:lnTo>
                <a:lnTo>
                  <a:pt x="1260" y="137"/>
                </a:lnTo>
                <a:lnTo>
                  <a:pt x="1264" y="143"/>
                </a:lnTo>
                <a:lnTo>
                  <a:pt x="1267" y="149"/>
                </a:lnTo>
                <a:lnTo>
                  <a:pt x="1270" y="156"/>
                </a:lnTo>
                <a:lnTo>
                  <a:pt x="1271" y="162"/>
                </a:lnTo>
                <a:lnTo>
                  <a:pt x="1271" y="167"/>
                </a:lnTo>
                <a:lnTo>
                  <a:pt x="1271" y="173"/>
                </a:lnTo>
                <a:lnTo>
                  <a:pt x="1270" y="179"/>
                </a:lnTo>
                <a:lnTo>
                  <a:pt x="1268" y="185"/>
                </a:lnTo>
                <a:lnTo>
                  <a:pt x="1267" y="191"/>
                </a:lnTo>
                <a:lnTo>
                  <a:pt x="1265" y="196"/>
                </a:lnTo>
                <a:lnTo>
                  <a:pt x="1263" y="202"/>
                </a:lnTo>
                <a:lnTo>
                  <a:pt x="1258" y="208"/>
                </a:lnTo>
                <a:lnTo>
                  <a:pt x="1255" y="214"/>
                </a:lnTo>
                <a:lnTo>
                  <a:pt x="1251" y="218"/>
                </a:lnTo>
                <a:lnTo>
                  <a:pt x="1245" y="224"/>
                </a:lnTo>
                <a:lnTo>
                  <a:pt x="1241" y="229"/>
                </a:lnTo>
                <a:lnTo>
                  <a:pt x="1235" y="234"/>
                </a:lnTo>
                <a:lnTo>
                  <a:pt x="1228" y="239"/>
                </a:lnTo>
                <a:lnTo>
                  <a:pt x="1222" y="244"/>
                </a:lnTo>
                <a:lnTo>
                  <a:pt x="1214" y="250"/>
                </a:lnTo>
                <a:lnTo>
                  <a:pt x="1206" y="254"/>
                </a:lnTo>
                <a:lnTo>
                  <a:pt x="1198" y="260"/>
                </a:lnTo>
                <a:lnTo>
                  <a:pt x="1189" y="267"/>
                </a:lnTo>
                <a:lnTo>
                  <a:pt x="1179" y="275"/>
                </a:lnTo>
                <a:lnTo>
                  <a:pt x="1169" y="284"/>
                </a:lnTo>
                <a:lnTo>
                  <a:pt x="1157" y="296"/>
                </a:lnTo>
                <a:lnTo>
                  <a:pt x="1146" y="309"/>
                </a:lnTo>
                <a:lnTo>
                  <a:pt x="1133" y="323"/>
                </a:lnTo>
                <a:lnTo>
                  <a:pt x="1120" y="339"/>
                </a:lnTo>
                <a:lnTo>
                  <a:pt x="1106" y="355"/>
                </a:lnTo>
                <a:lnTo>
                  <a:pt x="1091" y="373"/>
                </a:lnTo>
                <a:lnTo>
                  <a:pt x="1075" y="394"/>
                </a:lnTo>
                <a:lnTo>
                  <a:pt x="1060" y="414"/>
                </a:lnTo>
                <a:lnTo>
                  <a:pt x="1042" y="437"/>
                </a:lnTo>
                <a:lnTo>
                  <a:pt x="1025" y="461"/>
                </a:lnTo>
                <a:lnTo>
                  <a:pt x="1006" y="486"/>
                </a:lnTo>
                <a:lnTo>
                  <a:pt x="988" y="513"/>
                </a:lnTo>
                <a:lnTo>
                  <a:pt x="969" y="540"/>
                </a:lnTo>
                <a:lnTo>
                  <a:pt x="949" y="568"/>
                </a:lnTo>
                <a:lnTo>
                  <a:pt x="927" y="595"/>
                </a:lnTo>
                <a:lnTo>
                  <a:pt x="907" y="621"/>
                </a:lnTo>
                <a:lnTo>
                  <a:pt x="885" y="648"/>
                </a:lnTo>
                <a:lnTo>
                  <a:pt x="864" y="674"/>
                </a:lnTo>
                <a:lnTo>
                  <a:pt x="841" y="700"/>
                </a:lnTo>
                <a:lnTo>
                  <a:pt x="818" y="726"/>
                </a:lnTo>
                <a:lnTo>
                  <a:pt x="793" y="752"/>
                </a:lnTo>
                <a:lnTo>
                  <a:pt x="770" y="778"/>
                </a:lnTo>
                <a:lnTo>
                  <a:pt x="746" y="802"/>
                </a:lnTo>
                <a:lnTo>
                  <a:pt x="720" y="828"/>
                </a:lnTo>
                <a:lnTo>
                  <a:pt x="694" y="853"/>
                </a:lnTo>
                <a:lnTo>
                  <a:pt x="668" y="877"/>
                </a:lnTo>
                <a:lnTo>
                  <a:pt x="642" y="902"/>
                </a:lnTo>
                <a:lnTo>
                  <a:pt x="615" y="926"/>
                </a:lnTo>
                <a:lnTo>
                  <a:pt x="587" y="951"/>
                </a:lnTo>
                <a:lnTo>
                  <a:pt x="560" y="974"/>
                </a:lnTo>
                <a:lnTo>
                  <a:pt x="534" y="995"/>
                </a:lnTo>
                <a:lnTo>
                  <a:pt x="507" y="1017"/>
                </a:lnTo>
                <a:lnTo>
                  <a:pt x="481" y="1039"/>
                </a:lnTo>
                <a:lnTo>
                  <a:pt x="455" y="1059"/>
                </a:lnTo>
                <a:lnTo>
                  <a:pt x="429" y="1077"/>
                </a:lnTo>
                <a:lnTo>
                  <a:pt x="403" y="1096"/>
                </a:lnTo>
                <a:lnTo>
                  <a:pt x="377" y="1115"/>
                </a:lnTo>
                <a:lnTo>
                  <a:pt x="352" y="1132"/>
                </a:lnTo>
                <a:lnTo>
                  <a:pt x="326" y="1148"/>
                </a:lnTo>
                <a:lnTo>
                  <a:pt x="302" y="1164"/>
                </a:lnTo>
                <a:lnTo>
                  <a:pt x="278" y="1178"/>
                </a:lnTo>
                <a:lnTo>
                  <a:pt x="253" y="1193"/>
                </a:lnTo>
                <a:lnTo>
                  <a:pt x="229" y="1206"/>
                </a:lnTo>
                <a:lnTo>
                  <a:pt x="204" y="1218"/>
                </a:lnTo>
                <a:lnTo>
                  <a:pt x="181" y="1230"/>
                </a:lnTo>
                <a:lnTo>
                  <a:pt x="159" y="1240"/>
                </a:lnTo>
                <a:lnTo>
                  <a:pt x="138" y="1250"/>
                </a:lnTo>
                <a:lnTo>
                  <a:pt x="119" y="1259"/>
                </a:lnTo>
                <a:lnTo>
                  <a:pt x="102" y="1266"/>
                </a:lnTo>
                <a:lnTo>
                  <a:pt x="86" y="1272"/>
                </a:lnTo>
                <a:lnTo>
                  <a:pt x="70" y="1278"/>
                </a:lnTo>
                <a:lnTo>
                  <a:pt x="57" y="1280"/>
                </a:lnTo>
                <a:lnTo>
                  <a:pt x="46" y="1283"/>
                </a:lnTo>
                <a:lnTo>
                  <a:pt x="34" y="1285"/>
                </a:lnTo>
                <a:lnTo>
                  <a:pt x="25" y="1286"/>
                </a:lnTo>
                <a:lnTo>
                  <a:pt x="17" y="1285"/>
                </a:lnTo>
                <a:lnTo>
                  <a:pt x="11" y="1283"/>
                </a:lnTo>
                <a:lnTo>
                  <a:pt x="5" y="1280"/>
                </a:lnTo>
                <a:lnTo>
                  <a:pt x="2" y="1278"/>
                </a:lnTo>
                <a:lnTo>
                  <a:pt x="0" y="1272"/>
                </a:lnTo>
                <a:lnTo>
                  <a:pt x="0" y="1269"/>
                </a:lnTo>
                <a:lnTo>
                  <a:pt x="0" y="1266"/>
                </a:lnTo>
                <a:lnTo>
                  <a:pt x="0" y="1262"/>
                </a:lnTo>
                <a:lnTo>
                  <a:pt x="1" y="1259"/>
                </a:lnTo>
                <a:lnTo>
                  <a:pt x="1" y="1254"/>
                </a:lnTo>
                <a:lnTo>
                  <a:pt x="4" y="1250"/>
                </a:lnTo>
                <a:lnTo>
                  <a:pt x="5" y="1246"/>
                </a:lnTo>
                <a:lnTo>
                  <a:pt x="8" y="1242"/>
                </a:lnTo>
                <a:lnTo>
                  <a:pt x="11" y="1236"/>
                </a:lnTo>
                <a:lnTo>
                  <a:pt x="14" y="1231"/>
                </a:lnTo>
                <a:lnTo>
                  <a:pt x="18" y="1226"/>
                </a:lnTo>
                <a:lnTo>
                  <a:pt x="23" y="1220"/>
                </a:lnTo>
                <a:lnTo>
                  <a:pt x="27" y="1214"/>
                </a:lnTo>
                <a:lnTo>
                  <a:pt x="33" y="1208"/>
                </a:lnTo>
                <a:lnTo>
                  <a:pt x="38" y="1201"/>
                </a:lnTo>
                <a:lnTo>
                  <a:pt x="44" y="1195"/>
                </a:lnTo>
                <a:lnTo>
                  <a:pt x="50" y="1188"/>
                </a:lnTo>
                <a:lnTo>
                  <a:pt x="57" y="1181"/>
                </a:lnTo>
                <a:lnTo>
                  <a:pt x="64" y="1174"/>
                </a:lnTo>
                <a:lnTo>
                  <a:pt x="72" y="1165"/>
                </a:lnTo>
                <a:lnTo>
                  <a:pt x="80" y="1158"/>
                </a:lnTo>
                <a:lnTo>
                  <a:pt x="89" y="1149"/>
                </a:lnTo>
                <a:lnTo>
                  <a:pt x="97" y="1141"/>
                </a:lnTo>
                <a:lnTo>
                  <a:pt x="106" y="1132"/>
                </a:lnTo>
                <a:lnTo>
                  <a:pt x="116" y="1123"/>
                </a:lnTo>
                <a:lnTo>
                  <a:pt x="126" y="1115"/>
                </a:lnTo>
                <a:lnTo>
                  <a:pt x="138" y="1105"/>
                </a:lnTo>
                <a:lnTo>
                  <a:pt x="148" y="1096"/>
                </a:lnTo>
                <a:lnTo>
                  <a:pt x="159" y="1086"/>
                </a:lnTo>
                <a:lnTo>
                  <a:pt x="172" y="1076"/>
                </a:lnTo>
                <a:lnTo>
                  <a:pt x="184" y="1064"/>
                </a:lnTo>
                <a:lnTo>
                  <a:pt x="197" y="1054"/>
                </a:lnTo>
                <a:lnTo>
                  <a:pt x="223" y="1033"/>
                </a:lnTo>
                <a:lnTo>
                  <a:pt x="247" y="1011"/>
                </a:lnTo>
                <a:lnTo>
                  <a:pt x="272" y="990"/>
                </a:lnTo>
                <a:lnTo>
                  <a:pt x="296" y="968"/>
                </a:lnTo>
                <a:lnTo>
                  <a:pt x="321" y="948"/>
                </a:lnTo>
                <a:lnTo>
                  <a:pt x="344" y="926"/>
                </a:lnTo>
                <a:lnTo>
                  <a:pt x="365" y="905"/>
                </a:lnTo>
                <a:lnTo>
                  <a:pt x="388" y="883"/>
                </a:lnTo>
                <a:lnTo>
                  <a:pt x="410" y="863"/>
                </a:lnTo>
                <a:lnTo>
                  <a:pt x="430" y="841"/>
                </a:lnTo>
                <a:lnTo>
                  <a:pt x="450" y="821"/>
                </a:lnTo>
                <a:lnTo>
                  <a:pt x="471" y="800"/>
                </a:lnTo>
                <a:lnTo>
                  <a:pt x="491" y="778"/>
                </a:lnTo>
                <a:lnTo>
                  <a:pt x="509" y="758"/>
                </a:lnTo>
                <a:lnTo>
                  <a:pt x="528" y="736"/>
                </a:lnTo>
                <a:lnTo>
                  <a:pt x="545" y="716"/>
                </a:lnTo>
                <a:lnTo>
                  <a:pt x="545" y="716"/>
                </a:lnTo>
                <a:lnTo>
                  <a:pt x="545" y="716"/>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9" name="Freeform 7"/>
          <p:cNvSpPr/>
          <p:nvPr/>
        </p:nvSpPr>
        <p:spPr bwMode="auto">
          <a:xfrm>
            <a:off x="6306024" y="2441101"/>
            <a:ext cx="141288" cy="773113"/>
          </a:xfrm>
          <a:custGeom>
            <a:avLst/>
            <a:gdLst>
              <a:gd name="T0" fmla="*/ 22 w 267"/>
              <a:gd name="T1" fmla="*/ 1298 h 1461"/>
              <a:gd name="T2" fmla="*/ 10 w 267"/>
              <a:gd name="T3" fmla="*/ 1254 h 1461"/>
              <a:gd name="T4" fmla="*/ 3 w 267"/>
              <a:gd name="T5" fmla="*/ 1220 h 1461"/>
              <a:gd name="T6" fmla="*/ 0 w 267"/>
              <a:gd name="T7" fmla="*/ 1200 h 1461"/>
              <a:gd name="T8" fmla="*/ 0 w 267"/>
              <a:gd name="T9" fmla="*/ 1192 h 1461"/>
              <a:gd name="T10" fmla="*/ 2 w 267"/>
              <a:gd name="T11" fmla="*/ 1177 h 1461"/>
              <a:gd name="T12" fmla="*/ 5 w 267"/>
              <a:gd name="T13" fmla="*/ 1157 h 1461"/>
              <a:gd name="T14" fmla="*/ 7 w 267"/>
              <a:gd name="T15" fmla="*/ 1130 h 1461"/>
              <a:gd name="T16" fmla="*/ 10 w 267"/>
              <a:gd name="T17" fmla="*/ 1095 h 1461"/>
              <a:gd name="T18" fmla="*/ 16 w 267"/>
              <a:gd name="T19" fmla="*/ 1055 h 1461"/>
              <a:gd name="T20" fmla="*/ 22 w 267"/>
              <a:gd name="T21" fmla="*/ 1007 h 1461"/>
              <a:gd name="T22" fmla="*/ 29 w 267"/>
              <a:gd name="T23" fmla="*/ 954 h 1461"/>
              <a:gd name="T24" fmla="*/ 41 w 267"/>
              <a:gd name="T25" fmla="*/ 856 h 1461"/>
              <a:gd name="T26" fmla="*/ 53 w 267"/>
              <a:gd name="T27" fmla="*/ 757 h 1461"/>
              <a:gd name="T28" fmla="*/ 62 w 267"/>
              <a:gd name="T29" fmla="*/ 673 h 1461"/>
              <a:gd name="T30" fmla="*/ 71 w 267"/>
              <a:gd name="T31" fmla="*/ 603 h 1461"/>
              <a:gd name="T32" fmla="*/ 74 w 267"/>
              <a:gd name="T33" fmla="*/ 562 h 1461"/>
              <a:gd name="T34" fmla="*/ 77 w 267"/>
              <a:gd name="T35" fmla="*/ 519 h 1461"/>
              <a:gd name="T36" fmla="*/ 78 w 267"/>
              <a:gd name="T37" fmla="*/ 466 h 1461"/>
              <a:gd name="T38" fmla="*/ 81 w 267"/>
              <a:gd name="T39" fmla="*/ 400 h 1461"/>
              <a:gd name="T40" fmla="*/ 82 w 267"/>
              <a:gd name="T41" fmla="*/ 323 h 1461"/>
              <a:gd name="T42" fmla="*/ 82 w 267"/>
              <a:gd name="T43" fmla="*/ 237 h 1461"/>
              <a:gd name="T44" fmla="*/ 84 w 267"/>
              <a:gd name="T45" fmla="*/ 138 h 1461"/>
              <a:gd name="T46" fmla="*/ 84 w 267"/>
              <a:gd name="T47" fmla="*/ 28 h 1461"/>
              <a:gd name="T48" fmla="*/ 146 w 267"/>
              <a:gd name="T49" fmla="*/ 59 h 1461"/>
              <a:gd name="T50" fmla="*/ 209 w 267"/>
              <a:gd name="T51" fmla="*/ 129 h 1461"/>
              <a:gd name="T52" fmla="*/ 248 w 267"/>
              <a:gd name="T53" fmla="*/ 190 h 1461"/>
              <a:gd name="T54" fmla="*/ 264 w 267"/>
              <a:gd name="T55" fmla="*/ 230 h 1461"/>
              <a:gd name="T56" fmla="*/ 267 w 267"/>
              <a:gd name="T57" fmla="*/ 253 h 1461"/>
              <a:gd name="T58" fmla="*/ 267 w 267"/>
              <a:gd name="T59" fmla="*/ 303 h 1461"/>
              <a:gd name="T60" fmla="*/ 265 w 267"/>
              <a:gd name="T61" fmla="*/ 361 h 1461"/>
              <a:gd name="T62" fmla="*/ 262 w 267"/>
              <a:gd name="T63" fmla="*/ 429 h 1461"/>
              <a:gd name="T64" fmla="*/ 259 w 267"/>
              <a:gd name="T65" fmla="*/ 505 h 1461"/>
              <a:gd name="T66" fmla="*/ 257 w 267"/>
              <a:gd name="T67" fmla="*/ 596 h 1461"/>
              <a:gd name="T68" fmla="*/ 251 w 267"/>
              <a:gd name="T69" fmla="*/ 704 h 1461"/>
              <a:gd name="T70" fmla="*/ 245 w 267"/>
              <a:gd name="T71" fmla="*/ 830 h 1461"/>
              <a:gd name="T72" fmla="*/ 236 w 267"/>
              <a:gd name="T73" fmla="*/ 974 h 1461"/>
              <a:gd name="T74" fmla="*/ 232 w 267"/>
              <a:gd name="T75" fmla="*/ 1048 h 1461"/>
              <a:gd name="T76" fmla="*/ 226 w 267"/>
              <a:gd name="T77" fmla="*/ 1114 h 1461"/>
              <a:gd name="T78" fmla="*/ 221 w 267"/>
              <a:gd name="T79" fmla="*/ 1174 h 1461"/>
              <a:gd name="T80" fmla="*/ 213 w 267"/>
              <a:gd name="T81" fmla="*/ 1226 h 1461"/>
              <a:gd name="T82" fmla="*/ 206 w 267"/>
              <a:gd name="T83" fmla="*/ 1272 h 1461"/>
              <a:gd name="T84" fmla="*/ 199 w 267"/>
              <a:gd name="T85" fmla="*/ 1313 h 1461"/>
              <a:gd name="T86" fmla="*/ 192 w 267"/>
              <a:gd name="T87" fmla="*/ 1344 h 1461"/>
              <a:gd name="T88" fmla="*/ 183 w 267"/>
              <a:gd name="T89" fmla="*/ 1370 h 1461"/>
              <a:gd name="T90" fmla="*/ 166 w 267"/>
              <a:gd name="T91" fmla="*/ 1410 h 1461"/>
              <a:gd name="T92" fmla="*/ 147 w 267"/>
              <a:gd name="T93" fmla="*/ 1438 h 1461"/>
              <a:gd name="T94" fmla="*/ 128 w 267"/>
              <a:gd name="T95" fmla="*/ 1455 h 1461"/>
              <a:gd name="T96" fmla="*/ 108 w 267"/>
              <a:gd name="T97" fmla="*/ 1461 h 1461"/>
              <a:gd name="T98" fmla="*/ 88 w 267"/>
              <a:gd name="T99" fmla="*/ 1454 h 1461"/>
              <a:gd name="T100" fmla="*/ 69 w 267"/>
              <a:gd name="T101" fmla="*/ 1431 h 1461"/>
              <a:gd name="T102" fmla="*/ 51 w 267"/>
              <a:gd name="T103" fmla="*/ 1393 h 1461"/>
              <a:gd name="T104" fmla="*/ 33 w 267"/>
              <a:gd name="T105" fmla="*/ 1340 h 1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461">
                <a:moveTo>
                  <a:pt x="33" y="1340"/>
                </a:moveTo>
                <a:lnTo>
                  <a:pt x="29" y="1326"/>
                </a:lnTo>
                <a:lnTo>
                  <a:pt x="25" y="1311"/>
                </a:lnTo>
                <a:lnTo>
                  <a:pt x="22" y="1298"/>
                </a:lnTo>
                <a:lnTo>
                  <a:pt x="19" y="1285"/>
                </a:lnTo>
                <a:lnTo>
                  <a:pt x="16" y="1274"/>
                </a:lnTo>
                <a:lnTo>
                  <a:pt x="13" y="1264"/>
                </a:lnTo>
                <a:lnTo>
                  <a:pt x="10" y="1254"/>
                </a:lnTo>
                <a:lnTo>
                  <a:pt x="9" y="1243"/>
                </a:lnTo>
                <a:lnTo>
                  <a:pt x="6" y="1235"/>
                </a:lnTo>
                <a:lnTo>
                  <a:pt x="5" y="1228"/>
                </a:lnTo>
                <a:lnTo>
                  <a:pt x="3" y="1220"/>
                </a:lnTo>
                <a:lnTo>
                  <a:pt x="2" y="1215"/>
                </a:lnTo>
                <a:lnTo>
                  <a:pt x="2" y="1209"/>
                </a:lnTo>
                <a:lnTo>
                  <a:pt x="0" y="1205"/>
                </a:lnTo>
                <a:lnTo>
                  <a:pt x="0" y="1200"/>
                </a:lnTo>
                <a:lnTo>
                  <a:pt x="0" y="1197"/>
                </a:lnTo>
                <a:lnTo>
                  <a:pt x="0" y="1196"/>
                </a:lnTo>
                <a:lnTo>
                  <a:pt x="0" y="1193"/>
                </a:lnTo>
                <a:lnTo>
                  <a:pt x="0" y="1192"/>
                </a:lnTo>
                <a:lnTo>
                  <a:pt x="0" y="1189"/>
                </a:lnTo>
                <a:lnTo>
                  <a:pt x="2" y="1184"/>
                </a:lnTo>
                <a:lnTo>
                  <a:pt x="2" y="1182"/>
                </a:lnTo>
                <a:lnTo>
                  <a:pt x="2" y="1177"/>
                </a:lnTo>
                <a:lnTo>
                  <a:pt x="2" y="1173"/>
                </a:lnTo>
                <a:lnTo>
                  <a:pt x="3" y="1167"/>
                </a:lnTo>
                <a:lnTo>
                  <a:pt x="3" y="1163"/>
                </a:lnTo>
                <a:lnTo>
                  <a:pt x="5" y="1157"/>
                </a:lnTo>
                <a:lnTo>
                  <a:pt x="5" y="1150"/>
                </a:lnTo>
                <a:lnTo>
                  <a:pt x="5" y="1144"/>
                </a:lnTo>
                <a:lnTo>
                  <a:pt x="6" y="1137"/>
                </a:lnTo>
                <a:lnTo>
                  <a:pt x="7" y="1130"/>
                </a:lnTo>
                <a:lnTo>
                  <a:pt x="7" y="1121"/>
                </a:lnTo>
                <a:lnTo>
                  <a:pt x="9" y="1114"/>
                </a:lnTo>
                <a:lnTo>
                  <a:pt x="10" y="1105"/>
                </a:lnTo>
                <a:lnTo>
                  <a:pt x="10" y="1095"/>
                </a:lnTo>
                <a:lnTo>
                  <a:pt x="12" y="1087"/>
                </a:lnTo>
                <a:lnTo>
                  <a:pt x="13" y="1076"/>
                </a:lnTo>
                <a:lnTo>
                  <a:pt x="15" y="1066"/>
                </a:lnTo>
                <a:lnTo>
                  <a:pt x="16" y="1055"/>
                </a:lnTo>
                <a:lnTo>
                  <a:pt x="17" y="1043"/>
                </a:lnTo>
                <a:lnTo>
                  <a:pt x="19" y="1032"/>
                </a:lnTo>
                <a:lnTo>
                  <a:pt x="20" y="1020"/>
                </a:lnTo>
                <a:lnTo>
                  <a:pt x="22" y="1007"/>
                </a:lnTo>
                <a:lnTo>
                  <a:pt x="23" y="996"/>
                </a:lnTo>
                <a:lnTo>
                  <a:pt x="25" y="981"/>
                </a:lnTo>
                <a:lnTo>
                  <a:pt x="26" y="968"/>
                </a:lnTo>
                <a:lnTo>
                  <a:pt x="29" y="954"/>
                </a:lnTo>
                <a:lnTo>
                  <a:pt x="30" y="940"/>
                </a:lnTo>
                <a:lnTo>
                  <a:pt x="35" y="911"/>
                </a:lnTo>
                <a:lnTo>
                  <a:pt x="38" y="884"/>
                </a:lnTo>
                <a:lnTo>
                  <a:pt x="41" y="856"/>
                </a:lnTo>
                <a:lnTo>
                  <a:pt x="45" y="830"/>
                </a:lnTo>
                <a:lnTo>
                  <a:pt x="48" y="804"/>
                </a:lnTo>
                <a:lnTo>
                  <a:pt x="51" y="781"/>
                </a:lnTo>
                <a:lnTo>
                  <a:pt x="53" y="757"/>
                </a:lnTo>
                <a:lnTo>
                  <a:pt x="56" y="735"/>
                </a:lnTo>
                <a:lnTo>
                  <a:pt x="58" y="714"/>
                </a:lnTo>
                <a:lnTo>
                  <a:pt x="61" y="692"/>
                </a:lnTo>
                <a:lnTo>
                  <a:pt x="62" y="673"/>
                </a:lnTo>
                <a:lnTo>
                  <a:pt x="65" y="655"/>
                </a:lnTo>
                <a:lnTo>
                  <a:pt x="66" y="636"/>
                </a:lnTo>
                <a:lnTo>
                  <a:pt x="69" y="620"/>
                </a:lnTo>
                <a:lnTo>
                  <a:pt x="71" y="603"/>
                </a:lnTo>
                <a:lnTo>
                  <a:pt x="72" y="588"/>
                </a:lnTo>
                <a:lnTo>
                  <a:pt x="72" y="581"/>
                </a:lnTo>
                <a:lnTo>
                  <a:pt x="74" y="573"/>
                </a:lnTo>
                <a:lnTo>
                  <a:pt x="74" y="562"/>
                </a:lnTo>
                <a:lnTo>
                  <a:pt x="75" y="554"/>
                </a:lnTo>
                <a:lnTo>
                  <a:pt x="75" y="542"/>
                </a:lnTo>
                <a:lnTo>
                  <a:pt x="77" y="532"/>
                </a:lnTo>
                <a:lnTo>
                  <a:pt x="77" y="519"/>
                </a:lnTo>
                <a:lnTo>
                  <a:pt x="77" y="508"/>
                </a:lnTo>
                <a:lnTo>
                  <a:pt x="78" y="493"/>
                </a:lnTo>
                <a:lnTo>
                  <a:pt x="78" y="480"/>
                </a:lnTo>
                <a:lnTo>
                  <a:pt x="78" y="466"/>
                </a:lnTo>
                <a:lnTo>
                  <a:pt x="79" y="450"/>
                </a:lnTo>
                <a:lnTo>
                  <a:pt x="79" y="434"/>
                </a:lnTo>
                <a:lnTo>
                  <a:pt x="79" y="417"/>
                </a:lnTo>
                <a:lnTo>
                  <a:pt x="81" y="400"/>
                </a:lnTo>
                <a:lnTo>
                  <a:pt x="81" y="383"/>
                </a:lnTo>
                <a:lnTo>
                  <a:pt x="81" y="364"/>
                </a:lnTo>
                <a:lnTo>
                  <a:pt x="81" y="344"/>
                </a:lnTo>
                <a:lnTo>
                  <a:pt x="82" y="323"/>
                </a:lnTo>
                <a:lnTo>
                  <a:pt x="82" y="303"/>
                </a:lnTo>
                <a:lnTo>
                  <a:pt x="82" y="282"/>
                </a:lnTo>
                <a:lnTo>
                  <a:pt x="82" y="259"/>
                </a:lnTo>
                <a:lnTo>
                  <a:pt x="82" y="237"/>
                </a:lnTo>
                <a:lnTo>
                  <a:pt x="82" y="213"/>
                </a:lnTo>
                <a:lnTo>
                  <a:pt x="84" y="188"/>
                </a:lnTo>
                <a:lnTo>
                  <a:pt x="84" y="164"/>
                </a:lnTo>
                <a:lnTo>
                  <a:pt x="84" y="138"/>
                </a:lnTo>
                <a:lnTo>
                  <a:pt x="84" y="112"/>
                </a:lnTo>
                <a:lnTo>
                  <a:pt x="84" y="84"/>
                </a:lnTo>
                <a:lnTo>
                  <a:pt x="84" y="57"/>
                </a:lnTo>
                <a:lnTo>
                  <a:pt x="84" y="28"/>
                </a:lnTo>
                <a:lnTo>
                  <a:pt x="84" y="0"/>
                </a:lnTo>
                <a:lnTo>
                  <a:pt x="105" y="20"/>
                </a:lnTo>
                <a:lnTo>
                  <a:pt x="127" y="40"/>
                </a:lnTo>
                <a:lnTo>
                  <a:pt x="146" y="59"/>
                </a:lnTo>
                <a:lnTo>
                  <a:pt x="163" y="77"/>
                </a:lnTo>
                <a:lnTo>
                  <a:pt x="180" y="95"/>
                </a:lnTo>
                <a:lnTo>
                  <a:pt x="195" y="112"/>
                </a:lnTo>
                <a:lnTo>
                  <a:pt x="209" y="129"/>
                </a:lnTo>
                <a:lnTo>
                  <a:pt x="221" y="145"/>
                </a:lnTo>
                <a:lnTo>
                  <a:pt x="231" y="161"/>
                </a:lnTo>
                <a:lnTo>
                  <a:pt x="241" y="175"/>
                </a:lnTo>
                <a:lnTo>
                  <a:pt x="248" y="190"/>
                </a:lnTo>
                <a:lnTo>
                  <a:pt x="255" y="204"/>
                </a:lnTo>
                <a:lnTo>
                  <a:pt x="259" y="217"/>
                </a:lnTo>
                <a:lnTo>
                  <a:pt x="262" y="223"/>
                </a:lnTo>
                <a:lnTo>
                  <a:pt x="264" y="230"/>
                </a:lnTo>
                <a:lnTo>
                  <a:pt x="265" y="236"/>
                </a:lnTo>
                <a:lnTo>
                  <a:pt x="267" y="241"/>
                </a:lnTo>
                <a:lnTo>
                  <a:pt x="267" y="247"/>
                </a:lnTo>
                <a:lnTo>
                  <a:pt x="267" y="253"/>
                </a:lnTo>
                <a:lnTo>
                  <a:pt x="267" y="264"/>
                </a:lnTo>
                <a:lnTo>
                  <a:pt x="267" y="277"/>
                </a:lnTo>
                <a:lnTo>
                  <a:pt x="267" y="289"/>
                </a:lnTo>
                <a:lnTo>
                  <a:pt x="267" y="303"/>
                </a:lnTo>
                <a:lnTo>
                  <a:pt x="265" y="316"/>
                </a:lnTo>
                <a:lnTo>
                  <a:pt x="265" y="331"/>
                </a:lnTo>
                <a:lnTo>
                  <a:pt x="265" y="345"/>
                </a:lnTo>
                <a:lnTo>
                  <a:pt x="265" y="361"/>
                </a:lnTo>
                <a:lnTo>
                  <a:pt x="264" y="377"/>
                </a:lnTo>
                <a:lnTo>
                  <a:pt x="264" y="394"/>
                </a:lnTo>
                <a:lnTo>
                  <a:pt x="264" y="411"/>
                </a:lnTo>
                <a:lnTo>
                  <a:pt x="262" y="429"/>
                </a:lnTo>
                <a:lnTo>
                  <a:pt x="262" y="447"/>
                </a:lnTo>
                <a:lnTo>
                  <a:pt x="261" y="466"/>
                </a:lnTo>
                <a:lnTo>
                  <a:pt x="261" y="485"/>
                </a:lnTo>
                <a:lnTo>
                  <a:pt x="259" y="505"/>
                </a:lnTo>
                <a:lnTo>
                  <a:pt x="259" y="525"/>
                </a:lnTo>
                <a:lnTo>
                  <a:pt x="258" y="548"/>
                </a:lnTo>
                <a:lnTo>
                  <a:pt x="257" y="571"/>
                </a:lnTo>
                <a:lnTo>
                  <a:pt x="257" y="596"/>
                </a:lnTo>
                <a:lnTo>
                  <a:pt x="255" y="620"/>
                </a:lnTo>
                <a:lnTo>
                  <a:pt x="254" y="647"/>
                </a:lnTo>
                <a:lnTo>
                  <a:pt x="252" y="675"/>
                </a:lnTo>
                <a:lnTo>
                  <a:pt x="251" y="704"/>
                </a:lnTo>
                <a:lnTo>
                  <a:pt x="249" y="734"/>
                </a:lnTo>
                <a:lnTo>
                  <a:pt x="248" y="764"/>
                </a:lnTo>
                <a:lnTo>
                  <a:pt x="246" y="797"/>
                </a:lnTo>
                <a:lnTo>
                  <a:pt x="245" y="830"/>
                </a:lnTo>
                <a:lnTo>
                  <a:pt x="242" y="865"/>
                </a:lnTo>
                <a:lnTo>
                  <a:pt x="241" y="899"/>
                </a:lnTo>
                <a:lnTo>
                  <a:pt x="238" y="937"/>
                </a:lnTo>
                <a:lnTo>
                  <a:pt x="236" y="974"/>
                </a:lnTo>
                <a:lnTo>
                  <a:pt x="235" y="993"/>
                </a:lnTo>
                <a:lnTo>
                  <a:pt x="234" y="1012"/>
                </a:lnTo>
                <a:lnTo>
                  <a:pt x="232" y="1030"/>
                </a:lnTo>
                <a:lnTo>
                  <a:pt x="232" y="1048"/>
                </a:lnTo>
                <a:lnTo>
                  <a:pt x="231" y="1065"/>
                </a:lnTo>
                <a:lnTo>
                  <a:pt x="229" y="1082"/>
                </a:lnTo>
                <a:lnTo>
                  <a:pt x="228" y="1098"/>
                </a:lnTo>
                <a:lnTo>
                  <a:pt x="226" y="1114"/>
                </a:lnTo>
                <a:lnTo>
                  <a:pt x="225" y="1130"/>
                </a:lnTo>
                <a:lnTo>
                  <a:pt x="223" y="1144"/>
                </a:lnTo>
                <a:lnTo>
                  <a:pt x="222" y="1160"/>
                </a:lnTo>
                <a:lnTo>
                  <a:pt x="221" y="1174"/>
                </a:lnTo>
                <a:lnTo>
                  <a:pt x="218" y="1187"/>
                </a:lnTo>
                <a:lnTo>
                  <a:pt x="216" y="1202"/>
                </a:lnTo>
                <a:lnTo>
                  <a:pt x="215" y="1215"/>
                </a:lnTo>
                <a:lnTo>
                  <a:pt x="213" y="1226"/>
                </a:lnTo>
                <a:lnTo>
                  <a:pt x="212" y="1239"/>
                </a:lnTo>
                <a:lnTo>
                  <a:pt x="210" y="1251"/>
                </a:lnTo>
                <a:lnTo>
                  <a:pt x="209" y="1262"/>
                </a:lnTo>
                <a:lnTo>
                  <a:pt x="206" y="1272"/>
                </a:lnTo>
                <a:lnTo>
                  <a:pt x="205" y="1284"/>
                </a:lnTo>
                <a:lnTo>
                  <a:pt x="203" y="1294"/>
                </a:lnTo>
                <a:lnTo>
                  <a:pt x="202" y="1302"/>
                </a:lnTo>
                <a:lnTo>
                  <a:pt x="199" y="1313"/>
                </a:lnTo>
                <a:lnTo>
                  <a:pt x="198" y="1321"/>
                </a:lnTo>
                <a:lnTo>
                  <a:pt x="196" y="1330"/>
                </a:lnTo>
                <a:lnTo>
                  <a:pt x="193" y="1337"/>
                </a:lnTo>
                <a:lnTo>
                  <a:pt x="192" y="1344"/>
                </a:lnTo>
                <a:lnTo>
                  <a:pt x="189" y="1351"/>
                </a:lnTo>
                <a:lnTo>
                  <a:pt x="187" y="1359"/>
                </a:lnTo>
                <a:lnTo>
                  <a:pt x="186" y="1364"/>
                </a:lnTo>
                <a:lnTo>
                  <a:pt x="183" y="1370"/>
                </a:lnTo>
                <a:lnTo>
                  <a:pt x="179" y="1382"/>
                </a:lnTo>
                <a:lnTo>
                  <a:pt x="174" y="1392"/>
                </a:lnTo>
                <a:lnTo>
                  <a:pt x="170" y="1400"/>
                </a:lnTo>
                <a:lnTo>
                  <a:pt x="166" y="1410"/>
                </a:lnTo>
                <a:lnTo>
                  <a:pt x="162" y="1418"/>
                </a:lnTo>
                <a:lnTo>
                  <a:pt x="157" y="1425"/>
                </a:lnTo>
                <a:lnTo>
                  <a:pt x="151" y="1432"/>
                </a:lnTo>
                <a:lnTo>
                  <a:pt x="147" y="1438"/>
                </a:lnTo>
                <a:lnTo>
                  <a:pt x="143" y="1444"/>
                </a:lnTo>
                <a:lnTo>
                  <a:pt x="138" y="1448"/>
                </a:lnTo>
                <a:lnTo>
                  <a:pt x="133" y="1452"/>
                </a:lnTo>
                <a:lnTo>
                  <a:pt x="128" y="1455"/>
                </a:lnTo>
                <a:lnTo>
                  <a:pt x="124" y="1458"/>
                </a:lnTo>
                <a:lnTo>
                  <a:pt x="118" y="1459"/>
                </a:lnTo>
                <a:lnTo>
                  <a:pt x="114" y="1461"/>
                </a:lnTo>
                <a:lnTo>
                  <a:pt x="108" y="1461"/>
                </a:lnTo>
                <a:lnTo>
                  <a:pt x="102" y="1461"/>
                </a:lnTo>
                <a:lnTo>
                  <a:pt x="98" y="1459"/>
                </a:lnTo>
                <a:lnTo>
                  <a:pt x="94" y="1457"/>
                </a:lnTo>
                <a:lnTo>
                  <a:pt x="88" y="1454"/>
                </a:lnTo>
                <a:lnTo>
                  <a:pt x="84" y="1449"/>
                </a:lnTo>
                <a:lnTo>
                  <a:pt x="78" y="1444"/>
                </a:lnTo>
                <a:lnTo>
                  <a:pt x="74" y="1438"/>
                </a:lnTo>
                <a:lnTo>
                  <a:pt x="69" y="1431"/>
                </a:lnTo>
                <a:lnTo>
                  <a:pt x="65" y="1422"/>
                </a:lnTo>
                <a:lnTo>
                  <a:pt x="59" y="1413"/>
                </a:lnTo>
                <a:lnTo>
                  <a:pt x="55" y="1403"/>
                </a:lnTo>
                <a:lnTo>
                  <a:pt x="51" y="1393"/>
                </a:lnTo>
                <a:lnTo>
                  <a:pt x="46" y="1382"/>
                </a:lnTo>
                <a:lnTo>
                  <a:pt x="42" y="1369"/>
                </a:lnTo>
                <a:lnTo>
                  <a:pt x="38" y="1354"/>
                </a:lnTo>
                <a:lnTo>
                  <a:pt x="33" y="1340"/>
                </a:lnTo>
                <a:lnTo>
                  <a:pt x="33" y="1340"/>
                </a:lnTo>
                <a:lnTo>
                  <a:pt x="33" y="1340"/>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0" name="Freeform 8"/>
          <p:cNvSpPr/>
          <p:nvPr/>
        </p:nvSpPr>
        <p:spPr bwMode="auto">
          <a:xfrm>
            <a:off x="6458424" y="2407764"/>
            <a:ext cx="177800" cy="236538"/>
          </a:xfrm>
          <a:custGeom>
            <a:avLst/>
            <a:gdLst>
              <a:gd name="T0" fmla="*/ 96 w 338"/>
              <a:gd name="T1" fmla="*/ 82 h 446"/>
              <a:gd name="T2" fmla="*/ 89 w 338"/>
              <a:gd name="T3" fmla="*/ 76 h 446"/>
              <a:gd name="T4" fmla="*/ 83 w 338"/>
              <a:gd name="T5" fmla="*/ 69 h 446"/>
              <a:gd name="T6" fmla="*/ 82 w 338"/>
              <a:gd name="T7" fmla="*/ 62 h 446"/>
              <a:gd name="T8" fmla="*/ 83 w 338"/>
              <a:gd name="T9" fmla="*/ 53 h 446"/>
              <a:gd name="T10" fmla="*/ 88 w 338"/>
              <a:gd name="T11" fmla="*/ 45 h 446"/>
              <a:gd name="T12" fmla="*/ 95 w 338"/>
              <a:gd name="T13" fmla="*/ 36 h 446"/>
              <a:gd name="T14" fmla="*/ 105 w 338"/>
              <a:gd name="T15" fmla="*/ 26 h 446"/>
              <a:gd name="T16" fmla="*/ 116 w 338"/>
              <a:gd name="T17" fmla="*/ 16 h 446"/>
              <a:gd name="T18" fmla="*/ 131 w 338"/>
              <a:gd name="T19" fmla="*/ 7 h 446"/>
              <a:gd name="T20" fmla="*/ 145 w 338"/>
              <a:gd name="T21" fmla="*/ 2 h 446"/>
              <a:gd name="T22" fmla="*/ 163 w 338"/>
              <a:gd name="T23" fmla="*/ 0 h 446"/>
              <a:gd name="T24" fmla="*/ 180 w 338"/>
              <a:gd name="T25" fmla="*/ 0 h 446"/>
              <a:gd name="T26" fmla="*/ 199 w 338"/>
              <a:gd name="T27" fmla="*/ 4 h 446"/>
              <a:gd name="T28" fmla="*/ 217 w 338"/>
              <a:gd name="T29" fmla="*/ 10 h 446"/>
              <a:gd name="T30" fmla="*/ 239 w 338"/>
              <a:gd name="T31" fmla="*/ 20 h 446"/>
              <a:gd name="T32" fmla="*/ 259 w 338"/>
              <a:gd name="T33" fmla="*/ 32 h 446"/>
              <a:gd name="T34" fmla="*/ 279 w 338"/>
              <a:gd name="T35" fmla="*/ 45 h 446"/>
              <a:gd name="T36" fmla="*/ 296 w 338"/>
              <a:gd name="T37" fmla="*/ 58 h 446"/>
              <a:gd name="T38" fmla="*/ 309 w 338"/>
              <a:gd name="T39" fmla="*/ 69 h 446"/>
              <a:gd name="T40" fmla="*/ 321 w 338"/>
              <a:gd name="T41" fmla="*/ 82 h 446"/>
              <a:gd name="T42" fmla="*/ 330 w 338"/>
              <a:gd name="T43" fmla="*/ 94 h 446"/>
              <a:gd name="T44" fmla="*/ 335 w 338"/>
              <a:gd name="T45" fmla="*/ 107 h 446"/>
              <a:gd name="T46" fmla="*/ 338 w 338"/>
              <a:gd name="T47" fmla="*/ 120 h 446"/>
              <a:gd name="T48" fmla="*/ 338 w 338"/>
              <a:gd name="T49" fmla="*/ 128 h 446"/>
              <a:gd name="T50" fmla="*/ 337 w 338"/>
              <a:gd name="T51" fmla="*/ 137 h 446"/>
              <a:gd name="T52" fmla="*/ 332 w 338"/>
              <a:gd name="T53" fmla="*/ 147 h 446"/>
              <a:gd name="T54" fmla="*/ 327 w 338"/>
              <a:gd name="T55" fmla="*/ 158 h 446"/>
              <a:gd name="T56" fmla="*/ 320 w 338"/>
              <a:gd name="T57" fmla="*/ 171 h 446"/>
              <a:gd name="T58" fmla="*/ 309 w 338"/>
              <a:gd name="T59" fmla="*/ 186 h 446"/>
              <a:gd name="T60" fmla="*/ 298 w 338"/>
              <a:gd name="T61" fmla="*/ 203 h 446"/>
              <a:gd name="T62" fmla="*/ 285 w 338"/>
              <a:gd name="T63" fmla="*/ 220 h 446"/>
              <a:gd name="T64" fmla="*/ 271 w 338"/>
              <a:gd name="T65" fmla="*/ 241 h 446"/>
              <a:gd name="T66" fmla="*/ 253 w 338"/>
              <a:gd name="T67" fmla="*/ 264 h 446"/>
              <a:gd name="T68" fmla="*/ 235 w 338"/>
              <a:gd name="T69" fmla="*/ 287 h 446"/>
              <a:gd name="T70" fmla="*/ 214 w 338"/>
              <a:gd name="T71" fmla="*/ 311 h 446"/>
              <a:gd name="T72" fmla="*/ 191 w 338"/>
              <a:gd name="T73" fmla="*/ 338 h 446"/>
              <a:gd name="T74" fmla="*/ 167 w 338"/>
              <a:gd name="T75" fmla="*/ 367 h 446"/>
              <a:gd name="T76" fmla="*/ 141 w 338"/>
              <a:gd name="T77" fmla="*/ 397 h 446"/>
              <a:gd name="T78" fmla="*/ 112 w 338"/>
              <a:gd name="T79" fmla="*/ 429 h 446"/>
              <a:gd name="T80" fmla="*/ 0 w 338"/>
              <a:gd name="T81" fmla="*/ 392 h 446"/>
              <a:gd name="T82" fmla="*/ 17 w 338"/>
              <a:gd name="T83" fmla="*/ 357 h 446"/>
              <a:gd name="T84" fmla="*/ 33 w 338"/>
              <a:gd name="T85" fmla="*/ 325 h 446"/>
              <a:gd name="T86" fmla="*/ 47 w 338"/>
              <a:gd name="T87" fmla="*/ 295 h 446"/>
              <a:gd name="T88" fmla="*/ 60 w 338"/>
              <a:gd name="T89" fmla="*/ 266 h 446"/>
              <a:gd name="T90" fmla="*/ 72 w 338"/>
              <a:gd name="T91" fmla="*/ 241 h 446"/>
              <a:gd name="T92" fmla="*/ 80 w 338"/>
              <a:gd name="T93" fmla="*/ 216 h 446"/>
              <a:gd name="T94" fmla="*/ 89 w 338"/>
              <a:gd name="T95" fmla="*/ 194 h 446"/>
              <a:gd name="T96" fmla="*/ 96 w 338"/>
              <a:gd name="T97" fmla="*/ 174 h 446"/>
              <a:gd name="T98" fmla="*/ 102 w 338"/>
              <a:gd name="T99" fmla="*/ 156 h 446"/>
              <a:gd name="T100" fmla="*/ 106 w 338"/>
              <a:gd name="T101" fmla="*/ 140 h 446"/>
              <a:gd name="T102" fmla="*/ 109 w 338"/>
              <a:gd name="T103" fmla="*/ 125 h 446"/>
              <a:gd name="T104" fmla="*/ 111 w 338"/>
              <a:gd name="T105" fmla="*/ 114 h 446"/>
              <a:gd name="T106" fmla="*/ 111 w 338"/>
              <a:gd name="T107" fmla="*/ 104 h 446"/>
              <a:gd name="T108" fmla="*/ 108 w 338"/>
              <a:gd name="T109" fmla="*/ 95 h 446"/>
              <a:gd name="T110" fmla="*/ 105 w 338"/>
              <a:gd name="T111" fmla="*/ 89 h 446"/>
              <a:gd name="T112" fmla="*/ 101 w 338"/>
              <a:gd name="T113" fmla="*/ 85 h 446"/>
              <a:gd name="T114" fmla="*/ 101 w 338"/>
              <a:gd name="T115" fmla="*/ 8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8" h="446">
                <a:moveTo>
                  <a:pt x="101" y="85"/>
                </a:moveTo>
                <a:lnTo>
                  <a:pt x="96" y="82"/>
                </a:lnTo>
                <a:lnTo>
                  <a:pt x="92" y="79"/>
                </a:lnTo>
                <a:lnTo>
                  <a:pt x="89" y="76"/>
                </a:lnTo>
                <a:lnTo>
                  <a:pt x="86" y="74"/>
                </a:lnTo>
                <a:lnTo>
                  <a:pt x="83" y="69"/>
                </a:lnTo>
                <a:lnTo>
                  <a:pt x="83" y="66"/>
                </a:lnTo>
                <a:lnTo>
                  <a:pt x="82" y="62"/>
                </a:lnTo>
                <a:lnTo>
                  <a:pt x="82" y="58"/>
                </a:lnTo>
                <a:lnTo>
                  <a:pt x="83" y="53"/>
                </a:lnTo>
                <a:lnTo>
                  <a:pt x="85" y="49"/>
                </a:lnTo>
                <a:lnTo>
                  <a:pt x="88" y="45"/>
                </a:lnTo>
                <a:lnTo>
                  <a:pt x="91" y="40"/>
                </a:lnTo>
                <a:lnTo>
                  <a:pt x="95" y="36"/>
                </a:lnTo>
                <a:lnTo>
                  <a:pt x="99" y="30"/>
                </a:lnTo>
                <a:lnTo>
                  <a:pt x="105" y="26"/>
                </a:lnTo>
                <a:lnTo>
                  <a:pt x="111" y="20"/>
                </a:lnTo>
                <a:lnTo>
                  <a:pt x="116" y="16"/>
                </a:lnTo>
                <a:lnTo>
                  <a:pt x="124" y="12"/>
                </a:lnTo>
                <a:lnTo>
                  <a:pt x="131" y="7"/>
                </a:lnTo>
                <a:lnTo>
                  <a:pt x="138" y="4"/>
                </a:lnTo>
                <a:lnTo>
                  <a:pt x="145" y="2"/>
                </a:lnTo>
                <a:lnTo>
                  <a:pt x="154" y="0"/>
                </a:lnTo>
                <a:lnTo>
                  <a:pt x="163" y="0"/>
                </a:lnTo>
                <a:lnTo>
                  <a:pt x="171" y="0"/>
                </a:lnTo>
                <a:lnTo>
                  <a:pt x="180" y="0"/>
                </a:lnTo>
                <a:lnTo>
                  <a:pt x="188" y="2"/>
                </a:lnTo>
                <a:lnTo>
                  <a:pt x="199" y="4"/>
                </a:lnTo>
                <a:lnTo>
                  <a:pt x="207" y="7"/>
                </a:lnTo>
                <a:lnTo>
                  <a:pt x="217" y="10"/>
                </a:lnTo>
                <a:lnTo>
                  <a:pt x="227" y="14"/>
                </a:lnTo>
                <a:lnTo>
                  <a:pt x="239" y="20"/>
                </a:lnTo>
                <a:lnTo>
                  <a:pt x="249" y="26"/>
                </a:lnTo>
                <a:lnTo>
                  <a:pt x="259" y="32"/>
                </a:lnTo>
                <a:lnTo>
                  <a:pt x="269" y="39"/>
                </a:lnTo>
                <a:lnTo>
                  <a:pt x="279" y="45"/>
                </a:lnTo>
                <a:lnTo>
                  <a:pt x="288" y="50"/>
                </a:lnTo>
                <a:lnTo>
                  <a:pt x="296" y="58"/>
                </a:lnTo>
                <a:lnTo>
                  <a:pt x="304" y="63"/>
                </a:lnTo>
                <a:lnTo>
                  <a:pt x="309" y="69"/>
                </a:lnTo>
                <a:lnTo>
                  <a:pt x="315" y="76"/>
                </a:lnTo>
                <a:lnTo>
                  <a:pt x="321" y="82"/>
                </a:lnTo>
                <a:lnTo>
                  <a:pt x="325" y="88"/>
                </a:lnTo>
                <a:lnTo>
                  <a:pt x="330" y="94"/>
                </a:lnTo>
                <a:lnTo>
                  <a:pt x="332" y="101"/>
                </a:lnTo>
                <a:lnTo>
                  <a:pt x="335" y="107"/>
                </a:lnTo>
                <a:lnTo>
                  <a:pt x="337" y="112"/>
                </a:lnTo>
                <a:lnTo>
                  <a:pt x="338" y="120"/>
                </a:lnTo>
                <a:lnTo>
                  <a:pt x="338" y="125"/>
                </a:lnTo>
                <a:lnTo>
                  <a:pt x="338" y="128"/>
                </a:lnTo>
                <a:lnTo>
                  <a:pt x="337" y="133"/>
                </a:lnTo>
                <a:lnTo>
                  <a:pt x="337" y="137"/>
                </a:lnTo>
                <a:lnTo>
                  <a:pt x="334" y="141"/>
                </a:lnTo>
                <a:lnTo>
                  <a:pt x="332" y="147"/>
                </a:lnTo>
                <a:lnTo>
                  <a:pt x="330" y="151"/>
                </a:lnTo>
                <a:lnTo>
                  <a:pt x="327" y="158"/>
                </a:lnTo>
                <a:lnTo>
                  <a:pt x="324" y="164"/>
                </a:lnTo>
                <a:lnTo>
                  <a:pt x="320" y="171"/>
                </a:lnTo>
                <a:lnTo>
                  <a:pt x="315" y="179"/>
                </a:lnTo>
                <a:lnTo>
                  <a:pt x="309" y="186"/>
                </a:lnTo>
                <a:lnTo>
                  <a:pt x="304" y="194"/>
                </a:lnTo>
                <a:lnTo>
                  <a:pt x="298" y="203"/>
                </a:lnTo>
                <a:lnTo>
                  <a:pt x="292" y="212"/>
                </a:lnTo>
                <a:lnTo>
                  <a:pt x="285" y="220"/>
                </a:lnTo>
                <a:lnTo>
                  <a:pt x="278" y="230"/>
                </a:lnTo>
                <a:lnTo>
                  <a:pt x="271" y="241"/>
                </a:lnTo>
                <a:lnTo>
                  <a:pt x="262" y="252"/>
                </a:lnTo>
                <a:lnTo>
                  <a:pt x="253" y="264"/>
                </a:lnTo>
                <a:lnTo>
                  <a:pt x="245" y="275"/>
                </a:lnTo>
                <a:lnTo>
                  <a:pt x="235" y="287"/>
                </a:lnTo>
                <a:lnTo>
                  <a:pt x="224" y="300"/>
                </a:lnTo>
                <a:lnTo>
                  <a:pt x="214" y="311"/>
                </a:lnTo>
                <a:lnTo>
                  <a:pt x="203" y="325"/>
                </a:lnTo>
                <a:lnTo>
                  <a:pt x="191" y="338"/>
                </a:lnTo>
                <a:lnTo>
                  <a:pt x="180" y="353"/>
                </a:lnTo>
                <a:lnTo>
                  <a:pt x="167" y="367"/>
                </a:lnTo>
                <a:lnTo>
                  <a:pt x="154" y="382"/>
                </a:lnTo>
                <a:lnTo>
                  <a:pt x="141" y="397"/>
                </a:lnTo>
                <a:lnTo>
                  <a:pt x="127" y="413"/>
                </a:lnTo>
                <a:lnTo>
                  <a:pt x="112" y="429"/>
                </a:lnTo>
                <a:lnTo>
                  <a:pt x="98" y="446"/>
                </a:lnTo>
                <a:lnTo>
                  <a:pt x="0" y="392"/>
                </a:lnTo>
                <a:lnTo>
                  <a:pt x="8" y="374"/>
                </a:lnTo>
                <a:lnTo>
                  <a:pt x="17" y="357"/>
                </a:lnTo>
                <a:lnTo>
                  <a:pt x="24" y="341"/>
                </a:lnTo>
                <a:lnTo>
                  <a:pt x="33" y="325"/>
                </a:lnTo>
                <a:lnTo>
                  <a:pt x="40" y="310"/>
                </a:lnTo>
                <a:lnTo>
                  <a:pt x="47" y="295"/>
                </a:lnTo>
                <a:lnTo>
                  <a:pt x="53" y="281"/>
                </a:lnTo>
                <a:lnTo>
                  <a:pt x="60" y="266"/>
                </a:lnTo>
                <a:lnTo>
                  <a:pt x="66" y="253"/>
                </a:lnTo>
                <a:lnTo>
                  <a:pt x="72" y="241"/>
                </a:lnTo>
                <a:lnTo>
                  <a:pt x="76" y="228"/>
                </a:lnTo>
                <a:lnTo>
                  <a:pt x="80" y="216"/>
                </a:lnTo>
                <a:lnTo>
                  <a:pt x="86" y="205"/>
                </a:lnTo>
                <a:lnTo>
                  <a:pt x="89" y="194"/>
                </a:lnTo>
                <a:lnTo>
                  <a:pt x="93" y="183"/>
                </a:lnTo>
                <a:lnTo>
                  <a:pt x="96" y="174"/>
                </a:lnTo>
                <a:lnTo>
                  <a:pt x="99" y="164"/>
                </a:lnTo>
                <a:lnTo>
                  <a:pt x="102" y="156"/>
                </a:lnTo>
                <a:lnTo>
                  <a:pt x="105" y="147"/>
                </a:lnTo>
                <a:lnTo>
                  <a:pt x="106" y="140"/>
                </a:lnTo>
                <a:lnTo>
                  <a:pt x="108" y="133"/>
                </a:lnTo>
                <a:lnTo>
                  <a:pt x="109" y="125"/>
                </a:lnTo>
                <a:lnTo>
                  <a:pt x="109" y="120"/>
                </a:lnTo>
                <a:lnTo>
                  <a:pt x="111" y="114"/>
                </a:lnTo>
                <a:lnTo>
                  <a:pt x="111" y="108"/>
                </a:lnTo>
                <a:lnTo>
                  <a:pt x="111" y="104"/>
                </a:lnTo>
                <a:lnTo>
                  <a:pt x="109" y="99"/>
                </a:lnTo>
                <a:lnTo>
                  <a:pt x="108" y="95"/>
                </a:lnTo>
                <a:lnTo>
                  <a:pt x="106" y="92"/>
                </a:lnTo>
                <a:lnTo>
                  <a:pt x="105" y="89"/>
                </a:lnTo>
                <a:lnTo>
                  <a:pt x="103" y="86"/>
                </a:lnTo>
                <a:lnTo>
                  <a:pt x="101" y="85"/>
                </a:lnTo>
                <a:lnTo>
                  <a:pt x="101" y="85"/>
                </a:lnTo>
                <a:lnTo>
                  <a:pt x="101" y="85"/>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1" name="Freeform 9"/>
          <p:cNvSpPr/>
          <p:nvPr/>
        </p:nvSpPr>
        <p:spPr bwMode="auto">
          <a:xfrm>
            <a:off x="6394924" y="2572864"/>
            <a:ext cx="227013" cy="161925"/>
          </a:xfrm>
          <a:custGeom>
            <a:avLst/>
            <a:gdLst>
              <a:gd name="T0" fmla="*/ 28 w 431"/>
              <a:gd name="T1" fmla="*/ 0 h 304"/>
              <a:gd name="T2" fmla="*/ 81 w 431"/>
              <a:gd name="T3" fmla="*/ 2 h 304"/>
              <a:gd name="T4" fmla="*/ 128 w 431"/>
              <a:gd name="T5" fmla="*/ 3 h 304"/>
              <a:gd name="T6" fmla="*/ 172 w 431"/>
              <a:gd name="T7" fmla="*/ 8 h 304"/>
              <a:gd name="T8" fmla="*/ 209 w 431"/>
              <a:gd name="T9" fmla="*/ 12 h 304"/>
              <a:gd name="T10" fmla="*/ 242 w 431"/>
              <a:gd name="T11" fmla="*/ 16 h 304"/>
              <a:gd name="T12" fmla="*/ 271 w 431"/>
              <a:gd name="T13" fmla="*/ 24 h 304"/>
              <a:gd name="T14" fmla="*/ 294 w 431"/>
              <a:gd name="T15" fmla="*/ 31 h 304"/>
              <a:gd name="T16" fmla="*/ 313 w 431"/>
              <a:gd name="T17" fmla="*/ 39 h 304"/>
              <a:gd name="T18" fmla="*/ 330 w 431"/>
              <a:gd name="T19" fmla="*/ 49 h 304"/>
              <a:gd name="T20" fmla="*/ 346 w 431"/>
              <a:gd name="T21" fmla="*/ 60 h 304"/>
              <a:gd name="T22" fmla="*/ 368 w 431"/>
              <a:gd name="T23" fmla="*/ 80 h 304"/>
              <a:gd name="T24" fmla="*/ 392 w 431"/>
              <a:gd name="T25" fmla="*/ 110 h 304"/>
              <a:gd name="T26" fmla="*/ 412 w 431"/>
              <a:gd name="T27" fmla="*/ 146 h 304"/>
              <a:gd name="T28" fmla="*/ 419 w 431"/>
              <a:gd name="T29" fmla="*/ 165 h 304"/>
              <a:gd name="T30" fmla="*/ 425 w 431"/>
              <a:gd name="T31" fmla="*/ 183 h 304"/>
              <a:gd name="T32" fmla="*/ 429 w 431"/>
              <a:gd name="T33" fmla="*/ 201 h 304"/>
              <a:gd name="T34" fmla="*/ 431 w 431"/>
              <a:gd name="T35" fmla="*/ 216 h 304"/>
              <a:gd name="T36" fmla="*/ 431 w 431"/>
              <a:gd name="T37" fmla="*/ 231 h 304"/>
              <a:gd name="T38" fmla="*/ 429 w 431"/>
              <a:gd name="T39" fmla="*/ 245 h 304"/>
              <a:gd name="T40" fmla="*/ 425 w 431"/>
              <a:gd name="T41" fmla="*/ 258 h 304"/>
              <a:gd name="T42" fmla="*/ 419 w 431"/>
              <a:gd name="T43" fmla="*/ 270 h 304"/>
              <a:gd name="T44" fmla="*/ 412 w 431"/>
              <a:gd name="T45" fmla="*/ 280 h 304"/>
              <a:gd name="T46" fmla="*/ 404 w 431"/>
              <a:gd name="T47" fmla="*/ 288 h 304"/>
              <a:gd name="T48" fmla="*/ 395 w 431"/>
              <a:gd name="T49" fmla="*/ 294 h 304"/>
              <a:gd name="T50" fmla="*/ 383 w 431"/>
              <a:gd name="T51" fmla="*/ 300 h 304"/>
              <a:gd name="T52" fmla="*/ 372 w 431"/>
              <a:gd name="T53" fmla="*/ 303 h 304"/>
              <a:gd name="T54" fmla="*/ 359 w 431"/>
              <a:gd name="T55" fmla="*/ 304 h 304"/>
              <a:gd name="T56" fmla="*/ 346 w 431"/>
              <a:gd name="T57" fmla="*/ 303 h 304"/>
              <a:gd name="T58" fmla="*/ 330 w 431"/>
              <a:gd name="T59" fmla="*/ 300 h 304"/>
              <a:gd name="T60" fmla="*/ 321 w 431"/>
              <a:gd name="T61" fmla="*/ 297 h 304"/>
              <a:gd name="T62" fmla="*/ 311 w 431"/>
              <a:gd name="T63" fmla="*/ 293 h 304"/>
              <a:gd name="T64" fmla="*/ 300 w 431"/>
              <a:gd name="T65" fmla="*/ 286 h 304"/>
              <a:gd name="T66" fmla="*/ 285 w 431"/>
              <a:gd name="T67" fmla="*/ 277 h 304"/>
              <a:gd name="T68" fmla="*/ 271 w 431"/>
              <a:gd name="T69" fmla="*/ 265 h 304"/>
              <a:gd name="T70" fmla="*/ 255 w 431"/>
              <a:gd name="T71" fmla="*/ 252 h 304"/>
              <a:gd name="T72" fmla="*/ 236 w 431"/>
              <a:gd name="T73" fmla="*/ 237 h 304"/>
              <a:gd name="T74" fmla="*/ 216 w 431"/>
              <a:gd name="T75" fmla="*/ 219 h 304"/>
              <a:gd name="T76" fmla="*/ 195 w 431"/>
              <a:gd name="T77" fmla="*/ 199 h 304"/>
              <a:gd name="T78" fmla="*/ 172 w 431"/>
              <a:gd name="T79" fmla="*/ 178 h 304"/>
              <a:gd name="T80" fmla="*/ 147 w 431"/>
              <a:gd name="T81" fmla="*/ 153 h 304"/>
              <a:gd name="T82" fmla="*/ 121 w 431"/>
              <a:gd name="T83" fmla="*/ 127 h 304"/>
              <a:gd name="T84" fmla="*/ 94 w 431"/>
              <a:gd name="T85" fmla="*/ 98 h 304"/>
              <a:gd name="T86" fmla="*/ 64 w 431"/>
              <a:gd name="T87" fmla="*/ 68 h 304"/>
              <a:gd name="T88" fmla="*/ 33 w 431"/>
              <a:gd name="T89" fmla="*/ 35 h 304"/>
              <a:gd name="T90" fmla="*/ 0 w 431"/>
              <a:gd name="T91" fmla="*/ 0 h 304"/>
              <a:gd name="T92" fmla="*/ 0 w 431"/>
              <a:gd name="T9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1" h="304">
                <a:moveTo>
                  <a:pt x="0" y="0"/>
                </a:moveTo>
                <a:lnTo>
                  <a:pt x="28" y="0"/>
                </a:lnTo>
                <a:lnTo>
                  <a:pt x="55" y="0"/>
                </a:lnTo>
                <a:lnTo>
                  <a:pt x="81" y="2"/>
                </a:lnTo>
                <a:lnTo>
                  <a:pt x="105" y="3"/>
                </a:lnTo>
                <a:lnTo>
                  <a:pt x="128" y="3"/>
                </a:lnTo>
                <a:lnTo>
                  <a:pt x="150" y="5"/>
                </a:lnTo>
                <a:lnTo>
                  <a:pt x="172" y="8"/>
                </a:lnTo>
                <a:lnTo>
                  <a:pt x="190" y="9"/>
                </a:lnTo>
                <a:lnTo>
                  <a:pt x="209" y="12"/>
                </a:lnTo>
                <a:lnTo>
                  <a:pt x="226" y="13"/>
                </a:lnTo>
                <a:lnTo>
                  <a:pt x="242" y="16"/>
                </a:lnTo>
                <a:lnTo>
                  <a:pt x="257" y="21"/>
                </a:lnTo>
                <a:lnTo>
                  <a:pt x="271" y="24"/>
                </a:lnTo>
                <a:lnTo>
                  <a:pt x="283" y="26"/>
                </a:lnTo>
                <a:lnTo>
                  <a:pt x="294" y="31"/>
                </a:lnTo>
                <a:lnTo>
                  <a:pt x="304" y="35"/>
                </a:lnTo>
                <a:lnTo>
                  <a:pt x="313" y="39"/>
                </a:lnTo>
                <a:lnTo>
                  <a:pt x="321" y="44"/>
                </a:lnTo>
                <a:lnTo>
                  <a:pt x="330" y="49"/>
                </a:lnTo>
                <a:lnTo>
                  <a:pt x="339" y="54"/>
                </a:lnTo>
                <a:lnTo>
                  <a:pt x="346" y="60"/>
                </a:lnTo>
                <a:lnTo>
                  <a:pt x="353" y="65"/>
                </a:lnTo>
                <a:lnTo>
                  <a:pt x="368" y="80"/>
                </a:lnTo>
                <a:lnTo>
                  <a:pt x="380" y="94"/>
                </a:lnTo>
                <a:lnTo>
                  <a:pt x="392" y="110"/>
                </a:lnTo>
                <a:lnTo>
                  <a:pt x="404" y="127"/>
                </a:lnTo>
                <a:lnTo>
                  <a:pt x="412" y="146"/>
                </a:lnTo>
                <a:lnTo>
                  <a:pt x="416" y="156"/>
                </a:lnTo>
                <a:lnTo>
                  <a:pt x="419" y="165"/>
                </a:lnTo>
                <a:lnTo>
                  <a:pt x="422" y="175"/>
                </a:lnTo>
                <a:lnTo>
                  <a:pt x="425" y="183"/>
                </a:lnTo>
                <a:lnTo>
                  <a:pt x="428" y="192"/>
                </a:lnTo>
                <a:lnTo>
                  <a:pt x="429" y="201"/>
                </a:lnTo>
                <a:lnTo>
                  <a:pt x="431" y="209"/>
                </a:lnTo>
                <a:lnTo>
                  <a:pt x="431" y="216"/>
                </a:lnTo>
                <a:lnTo>
                  <a:pt x="431" y="224"/>
                </a:lnTo>
                <a:lnTo>
                  <a:pt x="431" y="231"/>
                </a:lnTo>
                <a:lnTo>
                  <a:pt x="429" y="238"/>
                </a:lnTo>
                <a:lnTo>
                  <a:pt x="429" y="245"/>
                </a:lnTo>
                <a:lnTo>
                  <a:pt x="427" y="251"/>
                </a:lnTo>
                <a:lnTo>
                  <a:pt x="425" y="258"/>
                </a:lnTo>
                <a:lnTo>
                  <a:pt x="422" y="264"/>
                </a:lnTo>
                <a:lnTo>
                  <a:pt x="419" y="270"/>
                </a:lnTo>
                <a:lnTo>
                  <a:pt x="416" y="275"/>
                </a:lnTo>
                <a:lnTo>
                  <a:pt x="412" y="280"/>
                </a:lnTo>
                <a:lnTo>
                  <a:pt x="408" y="284"/>
                </a:lnTo>
                <a:lnTo>
                  <a:pt x="404" y="288"/>
                </a:lnTo>
                <a:lnTo>
                  <a:pt x="399" y="291"/>
                </a:lnTo>
                <a:lnTo>
                  <a:pt x="395" y="294"/>
                </a:lnTo>
                <a:lnTo>
                  <a:pt x="389" y="297"/>
                </a:lnTo>
                <a:lnTo>
                  <a:pt x="383" y="300"/>
                </a:lnTo>
                <a:lnTo>
                  <a:pt x="378" y="301"/>
                </a:lnTo>
                <a:lnTo>
                  <a:pt x="372" y="303"/>
                </a:lnTo>
                <a:lnTo>
                  <a:pt x="366" y="303"/>
                </a:lnTo>
                <a:lnTo>
                  <a:pt x="359" y="304"/>
                </a:lnTo>
                <a:lnTo>
                  <a:pt x="352" y="303"/>
                </a:lnTo>
                <a:lnTo>
                  <a:pt x="346" y="303"/>
                </a:lnTo>
                <a:lnTo>
                  <a:pt x="337" y="301"/>
                </a:lnTo>
                <a:lnTo>
                  <a:pt x="330" y="300"/>
                </a:lnTo>
                <a:lnTo>
                  <a:pt x="326" y="299"/>
                </a:lnTo>
                <a:lnTo>
                  <a:pt x="321" y="297"/>
                </a:lnTo>
                <a:lnTo>
                  <a:pt x="317" y="296"/>
                </a:lnTo>
                <a:lnTo>
                  <a:pt x="311" y="293"/>
                </a:lnTo>
                <a:lnTo>
                  <a:pt x="306" y="290"/>
                </a:lnTo>
                <a:lnTo>
                  <a:pt x="300" y="286"/>
                </a:lnTo>
                <a:lnTo>
                  <a:pt x="293" y="281"/>
                </a:lnTo>
                <a:lnTo>
                  <a:pt x="285" y="277"/>
                </a:lnTo>
                <a:lnTo>
                  <a:pt x="278" y="271"/>
                </a:lnTo>
                <a:lnTo>
                  <a:pt x="271" y="265"/>
                </a:lnTo>
                <a:lnTo>
                  <a:pt x="262" y="258"/>
                </a:lnTo>
                <a:lnTo>
                  <a:pt x="255" y="252"/>
                </a:lnTo>
                <a:lnTo>
                  <a:pt x="245" y="244"/>
                </a:lnTo>
                <a:lnTo>
                  <a:pt x="236" y="237"/>
                </a:lnTo>
                <a:lnTo>
                  <a:pt x="226" y="228"/>
                </a:lnTo>
                <a:lnTo>
                  <a:pt x="216" y="219"/>
                </a:lnTo>
                <a:lnTo>
                  <a:pt x="206" y="209"/>
                </a:lnTo>
                <a:lnTo>
                  <a:pt x="195" y="199"/>
                </a:lnTo>
                <a:lnTo>
                  <a:pt x="183" y="188"/>
                </a:lnTo>
                <a:lnTo>
                  <a:pt x="172" y="178"/>
                </a:lnTo>
                <a:lnTo>
                  <a:pt x="160" y="166"/>
                </a:lnTo>
                <a:lnTo>
                  <a:pt x="147" y="153"/>
                </a:lnTo>
                <a:lnTo>
                  <a:pt x="134" y="140"/>
                </a:lnTo>
                <a:lnTo>
                  <a:pt x="121" y="127"/>
                </a:lnTo>
                <a:lnTo>
                  <a:pt x="108" y="113"/>
                </a:lnTo>
                <a:lnTo>
                  <a:pt x="94" y="98"/>
                </a:lnTo>
                <a:lnTo>
                  <a:pt x="79" y="84"/>
                </a:lnTo>
                <a:lnTo>
                  <a:pt x="64" y="68"/>
                </a:lnTo>
                <a:lnTo>
                  <a:pt x="49" y="52"/>
                </a:lnTo>
                <a:lnTo>
                  <a:pt x="33" y="35"/>
                </a:lnTo>
                <a:lnTo>
                  <a:pt x="18" y="18"/>
                </a:lnTo>
                <a:lnTo>
                  <a:pt x="0" y="0"/>
                </a:lnTo>
                <a:lnTo>
                  <a:pt x="0" y="0"/>
                </a:lnTo>
                <a:lnTo>
                  <a:pt x="0" y="0"/>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2" name="Freeform 10"/>
          <p:cNvSpPr/>
          <p:nvPr/>
        </p:nvSpPr>
        <p:spPr bwMode="auto">
          <a:xfrm>
            <a:off x="6631461" y="1850551"/>
            <a:ext cx="450850" cy="547688"/>
          </a:xfrm>
          <a:custGeom>
            <a:avLst/>
            <a:gdLst>
              <a:gd name="T0" fmla="*/ 166 w 851"/>
              <a:gd name="T1" fmla="*/ 972 h 1035"/>
              <a:gd name="T2" fmla="*/ 110 w 851"/>
              <a:gd name="T3" fmla="*/ 1005 h 1035"/>
              <a:gd name="T4" fmla="*/ 65 w 851"/>
              <a:gd name="T5" fmla="*/ 1026 h 1035"/>
              <a:gd name="T6" fmla="*/ 32 w 851"/>
              <a:gd name="T7" fmla="*/ 1035 h 1035"/>
              <a:gd name="T8" fmla="*/ 12 w 851"/>
              <a:gd name="T9" fmla="*/ 1032 h 1035"/>
              <a:gd name="T10" fmla="*/ 2 w 851"/>
              <a:gd name="T11" fmla="*/ 1016 h 1035"/>
              <a:gd name="T12" fmla="*/ 0 w 851"/>
              <a:gd name="T13" fmla="*/ 995 h 1035"/>
              <a:gd name="T14" fmla="*/ 10 w 851"/>
              <a:gd name="T15" fmla="*/ 967 h 1035"/>
              <a:gd name="T16" fmla="*/ 29 w 851"/>
              <a:gd name="T17" fmla="*/ 936 h 1035"/>
              <a:gd name="T18" fmla="*/ 56 w 851"/>
              <a:gd name="T19" fmla="*/ 900 h 1035"/>
              <a:gd name="T20" fmla="*/ 94 w 851"/>
              <a:gd name="T21" fmla="*/ 859 h 1035"/>
              <a:gd name="T22" fmla="*/ 136 w 851"/>
              <a:gd name="T23" fmla="*/ 815 h 1035"/>
              <a:gd name="T24" fmla="*/ 179 w 851"/>
              <a:gd name="T25" fmla="*/ 764 h 1035"/>
              <a:gd name="T26" fmla="*/ 223 w 851"/>
              <a:gd name="T27" fmla="*/ 710 h 1035"/>
              <a:gd name="T28" fmla="*/ 268 w 851"/>
              <a:gd name="T29" fmla="*/ 649 h 1035"/>
              <a:gd name="T30" fmla="*/ 313 w 851"/>
              <a:gd name="T31" fmla="*/ 586 h 1035"/>
              <a:gd name="T32" fmla="*/ 359 w 851"/>
              <a:gd name="T33" fmla="*/ 518 h 1035"/>
              <a:gd name="T34" fmla="*/ 401 w 851"/>
              <a:gd name="T35" fmla="*/ 455 h 1035"/>
              <a:gd name="T36" fmla="*/ 438 w 851"/>
              <a:gd name="T37" fmla="*/ 396 h 1035"/>
              <a:gd name="T38" fmla="*/ 473 w 851"/>
              <a:gd name="T39" fmla="*/ 340 h 1035"/>
              <a:gd name="T40" fmla="*/ 503 w 851"/>
              <a:gd name="T41" fmla="*/ 288 h 1035"/>
              <a:gd name="T42" fmla="*/ 530 w 851"/>
              <a:gd name="T43" fmla="*/ 240 h 1035"/>
              <a:gd name="T44" fmla="*/ 550 w 851"/>
              <a:gd name="T45" fmla="*/ 198 h 1035"/>
              <a:gd name="T46" fmla="*/ 560 w 851"/>
              <a:gd name="T47" fmla="*/ 161 h 1035"/>
              <a:gd name="T48" fmla="*/ 563 w 851"/>
              <a:gd name="T49" fmla="*/ 131 h 1035"/>
              <a:gd name="T50" fmla="*/ 559 w 851"/>
              <a:gd name="T51" fmla="*/ 105 h 1035"/>
              <a:gd name="T52" fmla="*/ 545 w 851"/>
              <a:gd name="T53" fmla="*/ 86 h 1035"/>
              <a:gd name="T54" fmla="*/ 530 w 851"/>
              <a:gd name="T55" fmla="*/ 70 h 1035"/>
              <a:gd name="T56" fmla="*/ 523 w 851"/>
              <a:gd name="T57" fmla="*/ 54 h 1035"/>
              <a:gd name="T58" fmla="*/ 523 w 851"/>
              <a:gd name="T59" fmla="*/ 42 h 1035"/>
              <a:gd name="T60" fmla="*/ 532 w 851"/>
              <a:gd name="T61" fmla="*/ 27 h 1035"/>
              <a:gd name="T62" fmla="*/ 546 w 851"/>
              <a:gd name="T63" fmla="*/ 16 h 1035"/>
              <a:gd name="T64" fmla="*/ 569 w 851"/>
              <a:gd name="T65" fmla="*/ 6 h 1035"/>
              <a:gd name="T66" fmla="*/ 595 w 851"/>
              <a:gd name="T67" fmla="*/ 0 h 1035"/>
              <a:gd name="T68" fmla="*/ 625 w 851"/>
              <a:gd name="T69" fmla="*/ 1 h 1035"/>
              <a:gd name="T70" fmla="*/ 660 w 851"/>
              <a:gd name="T71" fmla="*/ 7 h 1035"/>
              <a:gd name="T72" fmla="*/ 699 w 851"/>
              <a:gd name="T73" fmla="*/ 18 h 1035"/>
              <a:gd name="T74" fmla="*/ 742 w 851"/>
              <a:gd name="T75" fmla="*/ 34 h 1035"/>
              <a:gd name="T76" fmla="*/ 779 w 851"/>
              <a:gd name="T77" fmla="*/ 53 h 1035"/>
              <a:gd name="T78" fmla="*/ 808 w 851"/>
              <a:gd name="T79" fmla="*/ 75 h 1035"/>
              <a:gd name="T80" fmla="*/ 830 w 851"/>
              <a:gd name="T81" fmla="*/ 96 h 1035"/>
              <a:gd name="T82" fmla="*/ 844 w 851"/>
              <a:gd name="T83" fmla="*/ 119 h 1035"/>
              <a:gd name="T84" fmla="*/ 851 w 851"/>
              <a:gd name="T85" fmla="*/ 144 h 1035"/>
              <a:gd name="T86" fmla="*/ 848 w 851"/>
              <a:gd name="T87" fmla="*/ 174 h 1035"/>
              <a:gd name="T88" fmla="*/ 834 w 851"/>
              <a:gd name="T89" fmla="*/ 213 h 1035"/>
              <a:gd name="T90" fmla="*/ 808 w 851"/>
              <a:gd name="T91" fmla="*/ 260 h 1035"/>
              <a:gd name="T92" fmla="*/ 771 w 851"/>
              <a:gd name="T93" fmla="*/ 317 h 1035"/>
              <a:gd name="T94" fmla="*/ 723 w 851"/>
              <a:gd name="T95" fmla="*/ 381 h 1035"/>
              <a:gd name="T96" fmla="*/ 667 w 851"/>
              <a:gd name="T97" fmla="*/ 450 h 1035"/>
              <a:gd name="T98" fmla="*/ 617 w 851"/>
              <a:gd name="T99" fmla="*/ 515 h 1035"/>
              <a:gd name="T100" fmla="*/ 570 w 851"/>
              <a:gd name="T101" fmla="*/ 574 h 1035"/>
              <a:gd name="T102" fmla="*/ 529 w 851"/>
              <a:gd name="T103" fmla="*/ 627 h 1035"/>
              <a:gd name="T104" fmla="*/ 494 w 851"/>
              <a:gd name="T105" fmla="*/ 675 h 1035"/>
              <a:gd name="T106" fmla="*/ 462 w 851"/>
              <a:gd name="T107" fmla="*/ 717 h 1035"/>
              <a:gd name="T108" fmla="*/ 426 w 851"/>
              <a:gd name="T109" fmla="*/ 759 h 1035"/>
              <a:gd name="T110" fmla="*/ 383 w 851"/>
              <a:gd name="T111" fmla="*/ 803 h 1035"/>
              <a:gd name="T112" fmla="*/ 333 w 851"/>
              <a:gd name="T113" fmla="*/ 848 h 1035"/>
              <a:gd name="T114" fmla="*/ 275 w 851"/>
              <a:gd name="T115" fmla="*/ 894 h 1035"/>
              <a:gd name="T116" fmla="*/ 209 w 851"/>
              <a:gd name="T117" fmla="*/ 941 h 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51" h="1035">
                <a:moveTo>
                  <a:pt x="209" y="941"/>
                </a:moveTo>
                <a:lnTo>
                  <a:pt x="186" y="957"/>
                </a:lnTo>
                <a:lnTo>
                  <a:pt x="166" y="972"/>
                </a:lnTo>
                <a:lnTo>
                  <a:pt x="146" y="983"/>
                </a:lnTo>
                <a:lnTo>
                  <a:pt x="127" y="995"/>
                </a:lnTo>
                <a:lnTo>
                  <a:pt x="110" y="1005"/>
                </a:lnTo>
                <a:lnTo>
                  <a:pt x="94" y="1013"/>
                </a:lnTo>
                <a:lnTo>
                  <a:pt x="78" y="1021"/>
                </a:lnTo>
                <a:lnTo>
                  <a:pt x="65" y="1026"/>
                </a:lnTo>
                <a:lnTo>
                  <a:pt x="53" y="1031"/>
                </a:lnTo>
                <a:lnTo>
                  <a:pt x="42" y="1033"/>
                </a:lnTo>
                <a:lnTo>
                  <a:pt x="32" y="1035"/>
                </a:lnTo>
                <a:lnTo>
                  <a:pt x="23" y="1035"/>
                </a:lnTo>
                <a:lnTo>
                  <a:pt x="17" y="1035"/>
                </a:lnTo>
                <a:lnTo>
                  <a:pt x="12" y="1032"/>
                </a:lnTo>
                <a:lnTo>
                  <a:pt x="6" y="1028"/>
                </a:lnTo>
                <a:lnTo>
                  <a:pt x="3" y="1022"/>
                </a:lnTo>
                <a:lnTo>
                  <a:pt x="2" y="1016"/>
                </a:lnTo>
                <a:lnTo>
                  <a:pt x="0" y="1009"/>
                </a:lnTo>
                <a:lnTo>
                  <a:pt x="0" y="1002"/>
                </a:lnTo>
                <a:lnTo>
                  <a:pt x="0" y="995"/>
                </a:lnTo>
                <a:lnTo>
                  <a:pt x="3" y="986"/>
                </a:lnTo>
                <a:lnTo>
                  <a:pt x="6" y="977"/>
                </a:lnTo>
                <a:lnTo>
                  <a:pt x="10" y="967"/>
                </a:lnTo>
                <a:lnTo>
                  <a:pt x="15" y="957"/>
                </a:lnTo>
                <a:lnTo>
                  <a:pt x="22" y="947"/>
                </a:lnTo>
                <a:lnTo>
                  <a:pt x="29" y="936"/>
                </a:lnTo>
                <a:lnTo>
                  <a:pt x="36" y="924"/>
                </a:lnTo>
                <a:lnTo>
                  <a:pt x="46" y="913"/>
                </a:lnTo>
                <a:lnTo>
                  <a:pt x="56" y="900"/>
                </a:lnTo>
                <a:lnTo>
                  <a:pt x="68" y="887"/>
                </a:lnTo>
                <a:lnTo>
                  <a:pt x="81" y="874"/>
                </a:lnTo>
                <a:lnTo>
                  <a:pt x="94" y="859"/>
                </a:lnTo>
                <a:lnTo>
                  <a:pt x="108" y="845"/>
                </a:lnTo>
                <a:lnTo>
                  <a:pt x="123" y="829"/>
                </a:lnTo>
                <a:lnTo>
                  <a:pt x="136" y="815"/>
                </a:lnTo>
                <a:lnTo>
                  <a:pt x="150" y="797"/>
                </a:lnTo>
                <a:lnTo>
                  <a:pt x="164" y="782"/>
                </a:lnTo>
                <a:lnTo>
                  <a:pt x="179" y="764"/>
                </a:lnTo>
                <a:lnTo>
                  <a:pt x="195" y="746"/>
                </a:lnTo>
                <a:lnTo>
                  <a:pt x="209" y="728"/>
                </a:lnTo>
                <a:lnTo>
                  <a:pt x="223" y="710"/>
                </a:lnTo>
                <a:lnTo>
                  <a:pt x="238" y="689"/>
                </a:lnTo>
                <a:lnTo>
                  <a:pt x="252" y="669"/>
                </a:lnTo>
                <a:lnTo>
                  <a:pt x="268" y="649"/>
                </a:lnTo>
                <a:lnTo>
                  <a:pt x="282" y="629"/>
                </a:lnTo>
                <a:lnTo>
                  <a:pt x="298" y="607"/>
                </a:lnTo>
                <a:lnTo>
                  <a:pt x="313" y="586"/>
                </a:lnTo>
                <a:lnTo>
                  <a:pt x="329" y="563"/>
                </a:lnTo>
                <a:lnTo>
                  <a:pt x="344" y="540"/>
                </a:lnTo>
                <a:lnTo>
                  <a:pt x="359" y="518"/>
                </a:lnTo>
                <a:lnTo>
                  <a:pt x="373" y="496"/>
                </a:lnTo>
                <a:lnTo>
                  <a:pt x="388" y="475"/>
                </a:lnTo>
                <a:lnTo>
                  <a:pt x="401" y="455"/>
                </a:lnTo>
                <a:lnTo>
                  <a:pt x="413" y="435"/>
                </a:lnTo>
                <a:lnTo>
                  <a:pt x="426" y="414"/>
                </a:lnTo>
                <a:lnTo>
                  <a:pt x="438" y="396"/>
                </a:lnTo>
                <a:lnTo>
                  <a:pt x="451" y="377"/>
                </a:lnTo>
                <a:lnTo>
                  <a:pt x="462" y="358"/>
                </a:lnTo>
                <a:lnTo>
                  <a:pt x="473" y="340"/>
                </a:lnTo>
                <a:lnTo>
                  <a:pt x="484" y="322"/>
                </a:lnTo>
                <a:lnTo>
                  <a:pt x="494" y="305"/>
                </a:lnTo>
                <a:lnTo>
                  <a:pt x="503" y="288"/>
                </a:lnTo>
                <a:lnTo>
                  <a:pt x="513" y="272"/>
                </a:lnTo>
                <a:lnTo>
                  <a:pt x="522" y="256"/>
                </a:lnTo>
                <a:lnTo>
                  <a:pt x="530" y="240"/>
                </a:lnTo>
                <a:lnTo>
                  <a:pt x="537" y="226"/>
                </a:lnTo>
                <a:lnTo>
                  <a:pt x="545" y="211"/>
                </a:lnTo>
                <a:lnTo>
                  <a:pt x="550" y="198"/>
                </a:lnTo>
                <a:lnTo>
                  <a:pt x="555" y="185"/>
                </a:lnTo>
                <a:lnTo>
                  <a:pt x="558" y="173"/>
                </a:lnTo>
                <a:lnTo>
                  <a:pt x="560" y="161"/>
                </a:lnTo>
                <a:lnTo>
                  <a:pt x="563" y="150"/>
                </a:lnTo>
                <a:lnTo>
                  <a:pt x="563" y="139"/>
                </a:lnTo>
                <a:lnTo>
                  <a:pt x="563" y="131"/>
                </a:lnTo>
                <a:lnTo>
                  <a:pt x="563" y="121"/>
                </a:lnTo>
                <a:lnTo>
                  <a:pt x="560" y="114"/>
                </a:lnTo>
                <a:lnTo>
                  <a:pt x="559" y="105"/>
                </a:lnTo>
                <a:lnTo>
                  <a:pt x="555" y="98"/>
                </a:lnTo>
                <a:lnTo>
                  <a:pt x="550" y="92"/>
                </a:lnTo>
                <a:lnTo>
                  <a:pt x="545" y="86"/>
                </a:lnTo>
                <a:lnTo>
                  <a:pt x="539" y="80"/>
                </a:lnTo>
                <a:lnTo>
                  <a:pt x="534" y="76"/>
                </a:lnTo>
                <a:lnTo>
                  <a:pt x="530" y="70"/>
                </a:lnTo>
                <a:lnTo>
                  <a:pt x="527" y="65"/>
                </a:lnTo>
                <a:lnTo>
                  <a:pt x="524" y="60"/>
                </a:lnTo>
                <a:lnTo>
                  <a:pt x="523" y="54"/>
                </a:lnTo>
                <a:lnTo>
                  <a:pt x="523" y="50"/>
                </a:lnTo>
                <a:lnTo>
                  <a:pt x="523" y="46"/>
                </a:lnTo>
                <a:lnTo>
                  <a:pt x="523" y="42"/>
                </a:lnTo>
                <a:lnTo>
                  <a:pt x="526" y="36"/>
                </a:lnTo>
                <a:lnTo>
                  <a:pt x="527" y="31"/>
                </a:lnTo>
                <a:lnTo>
                  <a:pt x="532" y="27"/>
                </a:lnTo>
                <a:lnTo>
                  <a:pt x="536" y="23"/>
                </a:lnTo>
                <a:lnTo>
                  <a:pt x="540" y="18"/>
                </a:lnTo>
                <a:lnTo>
                  <a:pt x="546" y="16"/>
                </a:lnTo>
                <a:lnTo>
                  <a:pt x="553" y="11"/>
                </a:lnTo>
                <a:lnTo>
                  <a:pt x="560" y="8"/>
                </a:lnTo>
                <a:lnTo>
                  <a:pt x="569" y="6"/>
                </a:lnTo>
                <a:lnTo>
                  <a:pt x="578" y="3"/>
                </a:lnTo>
                <a:lnTo>
                  <a:pt x="586" y="1"/>
                </a:lnTo>
                <a:lnTo>
                  <a:pt x="595" y="0"/>
                </a:lnTo>
                <a:lnTo>
                  <a:pt x="605" y="0"/>
                </a:lnTo>
                <a:lnTo>
                  <a:pt x="615" y="0"/>
                </a:lnTo>
                <a:lnTo>
                  <a:pt x="625" y="1"/>
                </a:lnTo>
                <a:lnTo>
                  <a:pt x="637" y="1"/>
                </a:lnTo>
                <a:lnTo>
                  <a:pt x="648" y="4"/>
                </a:lnTo>
                <a:lnTo>
                  <a:pt x="660" y="7"/>
                </a:lnTo>
                <a:lnTo>
                  <a:pt x="673" y="10"/>
                </a:lnTo>
                <a:lnTo>
                  <a:pt x="686" y="14"/>
                </a:lnTo>
                <a:lnTo>
                  <a:pt x="699" y="18"/>
                </a:lnTo>
                <a:lnTo>
                  <a:pt x="713" y="23"/>
                </a:lnTo>
                <a:lnTo>
                  <a:pt x="727" y="29"/>
                </a:lnTo>
                <a:lnTo>
                  <a:pt x="742" y="34"/>
                </a:lnTo>
                <a:lnTo>
                  <a:pt x="755" y="42"/>
                </a:lnTo>
                <a:lnTo>
                  <a:pt x="768" y="47"/>
                </a:lnTo>
                <a:lnTo>
                  <a:pt x="779" y="53"/>
                </a:lnTo>
                <a:lnTo>
                  <a:pt x="789" y="60"/>
                </a:lnTo>
                <a:lnTo>
                  <a:pt x="799" y="67"/>
                </a:lnTo>
                <a:lnTo>
                  <a:pt x="808" y="75"/>
                </a:lnTo>
                <a:lnTo>
                  <a:pt x="817" y="82"/>
                </a:lnTo>
                <a:lnTo>
                  <a:pt x="824" y="89"/>
                </a:lnTo>
                <a:lnTo>
                  <a:pt x="830" y="96"/>
                </a:lnTo>
                <a:lnTo>
                  <a:pt x="835" y="103"/>
                </a:lnTo>
                <a:lnTo>
                  <a:pt x="840" y="112"/>
                </a:lnTo>
                <a:lnTo>
                  <a:pt x="844" y="119"/>
                </a:lnTo>
                <a:lnTo>
                  <a:pt x="847" y="128"/>
                </a:lnTo>
                <a:lnTo>
                  <a:pt x="850" y="135"/>
                </a:lnTo>
                <a:lnTo>
                  <a:pt x="851" y="144"/>
                </a:lnTo>
                <a:lnTo>
                  <a:pt x="851" y="152"/>
                </a:lnTo>
                <a:lnTo>
                  <a:pt x="850" y="162"/>
                </a:lnTo>
                <a:lnTo>
                  <a:pt x="848" y="174"/>
                </a:lnTo>
                <a:lnTo>
                  <a:pt x="844" y="185"/>
                </a:lnTo>
                <a:lnTo>
                  <a:pt x="840" y="198"/>
                </a:lnTo>
                <a:lnTo>
                  <a:pt x="834" y="213"/>
                </a:lnTo>
                <a:lnTo>
                  <a:pt x="827" y="229"/>
                </a:lnTo>
                <a:lnTo>
                  <a:pt x="818" y="245"/>
                </a:lnTo>
                <a:lnTo>
                  <a:pt x="808" y="260"/>
                </a:lnTo>
                <a:lnTo>
                  <a:pt x="797" y="279"/>
                </a:lnTo>
                <a:lnTo>
                  <a:pt x="785" y="296"/>
                </a:lnTo>
                <a:lnTo>
                  <a:pt x="771" y="317"/>
                </a:lnTo>
                <a:lnTo>
                  <a:pt x="756" y="337"/>
                </a:lnTo>
                <a:lnTo>
                  <a:pt x="740" y="358"/>
                </a:lnTo>
                <a:lnTo>
                  <a:pt x="723" y="381"/>
                </a:lnTo>
                <a:lnTo>
                  <a:pt x="704" y="404"/>
                </a:lnTo>
                <a:lnTo>
                  <a:pt x="686" y="427"/>
                </a:lnTo>
                <a:lnTo>
                  <a:pt x="667" y="450"/>
                </a:lnTo>
                <a:lnTo>
                  <a:pt x="650" y="473"/>
                </a:lnTo>
                <a:lnTo>
                  <a:pt x="632" y="495"/>
                </a:lnTo>
                <a:lnTo>
                  <a:pt x="617" y="515"/>
                </a:lnTo>
                <a:lnTo>
                  <a:pt x="601" y="535"/>
                </a:lnTo>
                <a:lnTo>
                  <a:pt x="585" y="556"/>
                </a:lnTo>
                <a:lnTo>
                  <a:pt x="570" y="574"/>
                </a:lnTo>
                <a:lnTo>
                  <a:pt x="556" y="593"/>
                </a:lnTo>
                <a:lnTo>
                  <a:pt x="543" y="610"/>
                </a:lnTo>
                <a:lnTo>
                  <a:pt x="529" y="627"/>
                </a:lnTo>
                <a:lnTo>
                  <a:pt x="517" y="645"/>
                </a:lnTo>
                <a:lnTo>
                  <a:pt x="506" y="661"/>
                </a:lnTo>
                <a:lnTo>
                  <a:pt x="494" y="675"/>
                </a:lnTo>
                <a:lnTo>
                  <a:pt x="483" y="689"/>
                </a:lnTo>
                <a:lnTo>
                  <a:pt x="473" y="704"/>
                </a:lnTo>
                <a:lnTo>
                  <a:pt x="462" y="717"/>
                </a:lnTo>
                <a:lnTo>
                  <a:pt x="451" y="731"/>
                </a:lnTo>
                <a:lnTo>
                  <a:pt x="439" y="746"/>
                </a:lnTo>
                <a:lnTo>
                  <a:pt x="426" y="759"/>
                </a:lnTo>
                <a:lnTo>
                  <a:pt x="413" y="773"/>
                </a:lnTo>
                <a:lnTo>
                  <a:pt x="399" y="787"/>
                </a:lnTo>
                <a:lnTo>
                  <a:pt x="383" y="803"/>
                </a:lnTo>
                <a:lnTo>
                  <a:pt x="367" y="818"/>
                </a:lnTo>
                <a:lnTo>
                  <a:pt x="352" y="832"/>
                </a:lnTo>
                <a:lnTo>
                  <a:pt x="333" y="848"/>
                </a:lnTo>
                <a:lnTo>
                  <a:pt x="314" y="862"/>
                </a:lnTo>
                <a:lnTo>
                  <a:pt x="295" y="878"/>
                </a:lnTo>
                <a:lnTo>
                  <a:pt x="275" y="894"/>
                </a:lnTo>
                <a:lnTo>
                  <a:pt x="254" y="910"/>
                </a:lnTo>
                <a:lnTo>
                  <a:pt x="232" y="926"/>
                </a:lnTo>
                <a:lnTo>
                  <a:pt x="209" y="941"/>
                </a:lnTo>
                <a:lnTo>
                  <a:pt x="209" y="941"/>
                </a:lnTo>
                <a:lnTo>
                  <a:pt x="209" y="941"/>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3552" name="Freeform 11"/>
          <p:cNvSpPr/>
          <p:nvPr/>
        </p:nvSpPr>
        <p:spPr bwMode="auto">
          <a:xfrm>
            <a:off x="6767986" y="2112489"/>
            <a:ext cx="563563" cy="665163"/>
          </a:xfrm>
          <a:custGeom>
            <a:avLst/>
            <a:gdLst>
              <a:gd name="T0" fmla="*/ 701 w 1067"/>
              <a:gd name="T1" fmla="*/ 893 h 1256"/>
              <a:gd name="T2" fmla="*/ 707 w 1067"/>
              <a:gd name="T3" fmla="*/ 873 h 1256"/>
              <a:gd name="T4" fmla="*/ 712 w 1067"/>
              <a:gd name="T5" fmla="*/ 838 h 1256"/>
              <a:gd name="T6" fmla="*/ 721 w 1067"/>
              <a:gd name="T7" fmla="*/ 791 h 1256"/>
              <a:gd name="T8" fmla="*/ 730 w 1067"/>
              <a:gd name="T9" fmla="*/ 729 h 1256"/>
              <a:gd name="T10" fmla="*/ 746 w 1067"/>
              <a:gd name="T11" fmla="*/ 620 h 1256"/>
              <a:gd name="T12" fmla="*/ 761 w 1067"/>
              <a:gd name="T13" fmla="*/ 493 h 1256"/>
              <a:gd name="T14" fmla="*/ 770 w 1067"/>
              <a:gd name="T15" fmla="*/ 391 h 1256"/>
              <a:gd name="T16" fmla="*/ 773 w 1067"/>
              <a:gd name="T17" fmla="*/ 314 h 1256"/>
              <a:gd name="T18" fmla="*/ 770 w 1067"/>
              <a:gd name="T19" fmla="*/ 268 h 1256"/>
              <a:gd name="T20" fmla="*/ 763 w 1067"/>
              <a:gd name="T21" fmla="*/ 251 h 1256"/>
              <a:gd name="T22" fmla="*/ 751 w 1067"/>
              <a:gd name="T23" fmla="*/ 250 h 1256"/>
              <a:gd name="T24" fmla="*/ 725 w 1067"/>
              <a:gd name="T25" fmla="*/ 252 h 1256"/>
              <a:gd name="T26" fmla="*/ 686 w 1067"/>
              <a:gd name="T27" fmla="*/ 260 h 1256"/>
              <a:gd name="T28" fmla="*/ 635 w 1067"/>
              <a:gd name="T29" fmla="*/ 270 h 1256"/>
              <a:gd name="T30" fmla="*/ 568 w 1067"/>
              <a:gd name="T31" fmla="*/ 286 h 1256"/>
              <a:gd name="T32" fmla="*/ 417 w 1067"/>
              <a:gd name="T33" fmla="*/ 313 h 1256"/>
              <a:gd name="T34" fmla="*/ 208 w 1067"/>
              <a:gd name="T35" fmla="*/ 332 h 1256"/>
              <a:gd name="T36" fmla="*/ 61 w 1067"/>
              <a:gd name="T37" fmla="*/ 178 h 1256"/>
              <a:gd name="T38" fmla="*/ 159 w 1067"/>
              <a:gd name="T39" fmla="*/ 186 h 1256"/>
              <a:gd name="T40" fmla="*/ 280 w 1067"/>
              <a:gd name="T41" fmla="*/ 178 h 1256"/>
              <a:gd name="T42" fmla="*/ 421 w 1067"/>
              <a:gd name="T43" fmla="*/ 152 h 1256"/>
              <a:gd name="T44" fmla="*/ 540 w 1067"/>
              <a:gd name="T45" fmla="*/ 126 h 1256"/>
              <a:gd name="T46" fmla="*/ 622 w 1067"/>
              <a:gd name="T47" fmla="*/ 106 h 1256"/>
              <a:gd name="T48" fmla="*/ 675 w 1067"/>
              <a:gd name="T49" fmla="*/ 87 h 1256"/>
              <a:gd name="T50" fmla="*/ 711 w 1067"/>
              <a:gd name="T51" fmla="*/ 65 h 1256"/>
              <a:gd name="T52" fmla="*/ 733 w 1067"/>
              <a:gd name="T53" fmla="*/ 38 h 1256"/>
              <a:gd name="T54" fmla="*/ 779 w 1067"/>
              <a:gd name="T55" fmla="*/ 3 h 1256"/>
              <a:gd name="T56" fmla="*/ 830 w 1067"/>
              <a:gd name="T57" fmla="*/ 5 h 1256"/>
              <a:gd name="T58" fmla="*/ 887 w 1067"/>
              <a:gd name="T59" fmla="*/ 24 h 1256"/>
              <a:gd name="T60" fmla="*/ 960 w 1067"/>
              <a:gd name="T61" fmla="*/ 61 h 1256"/>
              <a:gd name="T62" fmla="*/ 1025 w 1067"/>
              <a:gd name="T63" fmla="*/ 103 h 1256"/>
              <a:gd name="T64" fmla="*/ 1059 w 1067"/>
              <a:gd name="T65" fmla="*/ 140 h 1256"/>
              <a:gd name="T66" fmla="*/ 1065 w 1067"/>
              <a:gd name="T67" fmla="*/ 179 h 1256"/>
              <a:gd name="T68" fmla="*/ 1036 w 1067"/>
              <a:gd name="T69" fmla="*/ 229 h 1256"/>
              <a:gd name="T70" fmla="*/ 1016 w 1067"/>
              <a:gd name="T71" fmla="*/ 273 h 1256"/>
              <a:gd name="T72" fmla="*/ 1002 w 1067"/>
              <a:gd name="T73" fmla="*/ 356 h 1256"/>
              <a:gd name="T74" fmla="*/ 987 w 1067"/>
              <a:gd name="T75" fmla="*/ 526 h 1256"/>
              <a:gd name="T76" fmla="*/ 947 w 1067"/>
              <a:gd name="T77" fmla="*/ 828 h 1256"/>
              <a:gd name="T78" fmla="*/ 915 w 1067"/>
              <a:gd name="T79" fmla="*/ 975 h 1256"/>
              <a:gd name="T80" fmla="*/ 875 w 1067"/>
              <a:gd name="T81" fmla="*/ 1090 h 1256"/>
              <a:gd name="T82" fmla="*/ 828 w 1067"/>
              <a:gd name="T83" fmla="*/ 1175 h 1256"/>
              <a:gd name="T84" fmla="*/ 779 w 1067"/>
              <a:gd name="T85" fmla="*/ 1230 h 1256"/>
              <a:gd name="T86" fmla="*/ 728 w 1067"/>
              <a:gd name="T87" fmla="*/ 1254 h 1256"/>
              <a:gd name="T88" fmla="*/ 684 w 1067"/>
              <a:gd name="T89" fmla="*/ 1252 h 1256"/>
              <a:gd name="T90" fmla="*/ 655 w 1067"/>
              <a:gd name="T91" fmla="*/ 1227 h 1256"/>
              <a:gd name="T92" fmla="*/ 645 w 1067"/>
              <a:gd name="T93" fmla="*/ 1182 h 1256"/>
              <a:gd name="T94" fmla="*/ 630 w 1067"/>
              <a:gd name="T95" fmla="*/ 1123 h 1256"/>
              <a:gd name="T96" fmla="*/ 589 w 1067"/>
              <a:gd name="T97" fmla="*/ 1059 h 1256"/>
              <a:gd name="T98" fmla="*/ 521 w 1067"/>
              <a:gd name="T99" fmla="*/ 990 h 1256"/>
              <a:gd name="T100" fmla="*/ 473 w 1067"/>
              <a:gd name="T101" fmla="*/ 933 h 1256"/>
              <a:gd name="T102" fmla="*/ 462 w 1067"/>
              <a:gd name="T103" fmla="*/ 896 h 1256"/>
              <a:gd name="T104" fmla="*/ 481 w 1067"/>
              <a:gd name="T105" fmla="*/ 877 h 1256"/>
              <a:gd name="T106" fmla="*/ 524 w 1067"/>
              <a:gd name="T107" fmla="*/ 873 h 1256"/>
              <a:gd name="T108" fmla="*/ 586 w 1067"/>
              <a:gd name="T109" fmla="*/ 883 h 1256"/>
              <a:gd name="T110" fmla="*/ 648 w 1067"/>
              <a:gd name="T111" fmla="*/ 896 h 1256"/>
              <a:gd name="T112" fmla="*/ 685 w 1067"/>
              <a:gd name="T113" fmla="*/ 902 h 1256"/>
              <a:gd name="T114" fmla="*/ 697 w 1067"/>
              <a:gd name="T115" fmla="*/ 900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67" h="1256">
                <a:moveTo>
                  <a:pt x="697" y="900"/>
                </a:moveTo>
                <a:lnTo>
                  <a:pt x="698" y="900"/>
                </a:lnTo>
                <a:lnTo>
                  <a:pt x="698" y="899"/>
                </a:lnTo>
                <a:lnTo>
                  <a:pt x="699" y="897"/>
                </a:lnTo>
                <a:lnTo>
                  <a:pt x="699" y="896"/>
                </a:lnTo>
                <a:lnTo>
                  <a:pt x="701" y="893"/>
                </a:lnTo>
                <a:lnTo>
                  <a:pt x="701" y="892"/>
                </a:lnTo>
                <a:lnTo>
                  <a:pt x="702" y="889"/>
                </a:lnTo>
                <a:lnTo>
                  <a:pt x="704" y="884"/>
                </a:lnTo>
                <a:lnTo>
                  <a:pt x="704" y="882"/>
                </a:lnTo>
                <a:lnTo>
                  <a:pt x="705" y="877"/>
                </a:lnTo>
                <a:lnTo>
                  <a:pt x="707" y="873"/>
                </a:lnTo>
                <a:lnTo>
                  <a:pt x="707" y="869"/>
                </a:lnTo>
                <a:lnTo>
                  <a:pt x="708" y="863"/>
                </a:lnTo>
                <a:lnTo>
                  <a:pt x="710" y="857"/>
                </a:lnTo>
                <a:lnTo>
                  <a:pt x="711" y="851"/>
                </a:lnTo>
                <a:lnTo>
                  <a:pt x="712" y="846"/>
                </a:lnTo>
                <a:lnTo>
                  <a:pt x="712" y="838"/>
                </a:lnTo>
                <a:lnTo>
                  <a:pt x="714" y="831"/>
                </a:lnTo>
                <a:lnTo>
                  <a:pt x="715" y="824"/>
                </a:lnTo>
                <a:lnTo>
                  <a:pt x="717" y="817"/>
                </a:lnTo>
                <a:lnTo>
                  <a:pt x="718" y="808"/>
                </a:lnTo>
                <a:lnTo>
                  <a:pt x="720" y="800"/>
                </a:lnTo>
                <a:lnTo>
                  <a:pt x="721" y="791"/>
                </a:lnTo>
                <a:lnTo>
                  <a:pt x="722" y="781"/>
                </a:lnTo>
                <a:lnTo>
                  <a:pt x="724" y="772"/>
                </a:lnTo>
                <a:lnTo>
                  <a:pt x="725" y="762"/>
                </a:lnTo>
                <a:lnTo>
                  <a:pt x="727" y="751"/>
                </a:lnTo>
                <a:lnTo>
                  <a:pt x="728" y="740"/>
                </a:lnTo>
                <a:lnTo>
                  <a:pt x="730" y="729"/>
                </a:lnTo>
                <a:lnTo>
                  <a:pt x="733" y="717"/>
                </a:lnTo>
                <a:lnTo>
                  <a:pt x="734" y="706"/>
                </a:lnTo>
                <a:lnTo>
                  <a:pt x="735" y="693"/>
                </a:lnTo>
                <a:lnTo>
                  <a:pt x="740" y="668"/>
                </a:lnTo>
                <a:lnTo>
                  <a:pt x="743" y="644"/>
                </a:lnTo>
                <a:lnTo>
                  <a:pt x="746" y="620"/>
                </a:lnTo>
                <a:lnTo>
                  <a:pt x="748" y="597"/>
                </a:lnTo>
                <a:lnTo>
                  <a:pt x="751" y="575"/>
                </a:lnTo>
                <a:lnTo>
                  <a:pt x="754" y="553"/>
                </a:lnTo>
                <a:lnTo>
                  <a:pt x="757" y="533"/>
                </a:lnTo>
                <a:lnTo>
                  <a:pt x="760" y="513"/>
                </a:lnTo>
                <a:lnTo>
                  <a:pt x="761" y="493"/>
                </a:lnTo>
                <a:lnTo>
                  <a:pt x="763" y="474"/>
                </a:lnTo>
                <a:lnTo>
                  <a:pt x="766" y="457"/>
                </a:lnTo>
                <a:lnTo>
                  <a:pt x="767" y="440"/>
                </a:lnTo>
                <a:lnTo>
                  <a:pt x="769" y="422"/>
                </a:lnTo>
                <a:lnTo>
                  <a:pt x="770" y="406"/>
                </a:lnTo>
                <a:lnTo>
                  <a:pt x="770" y="391"/>
                </a:lnTo>
                <a:lnTo>
                  <a:pt x="771" y="376"/>
                </a:lnTo>
                <a:lnTo>
                  <a:pt x="771" y="362"/>
                </a:lnTo>
                <a:lnTo>
                  <a:pt x="773" y="349"/>
                </a:lnTo>
                <a:lnTo>
                  <a:pt x="773" y="337"/>
                </a:lnTo>
                <a:lnTo>
                  <a:pt x="773" y="326"/>
                </a:lnTo>
                <a:lnTo>
                  <a:pt x="773" y="314"/>
                </a:lnTo>
                <a:lnTo>
                  <a:pt x="773" y="306"/>
                </a:lnTo>
                <a:lnTo>
                  <a:pt x="773" y="296"/>
                </a:lnTo>
                <a:lnTo>
                  <a:pt x="773" y="288"/>
                </a:lnTo>
                <a:lnTo>
                  <a:pt x="771" y="280"/>
                </a:lnTo>
                <a:lnTo>
                  <a:pt x="771" y="274"/>
                </a:lnTo>
                <a:lnTo>
                  <a:pt x="770" y="268"/>
                </a:lnTo>
                <a:lnTo>
                  <a:pt x="770" y="263"/>
                </a:lnTo>
                <a:lnTo>
                  <a:pt x="769" y="258"/>
                </a:lnTo>
                <a:lnTo>
                  <a:pt x="767" y="255"/>
                </a:lnTo>
                <a:lnTo>
                  <a:pt x="766" y="252"/>
                </a:lnTo>
                <a:lnTo>
                  <a:pt x="764" y="251"/>
                </a:lnTo>
                <a:lnTo>
                  <a:pt x="763" y="251"/>
                </a:lnTo>
                <a:lnTo>
                  <a:pt x="763" y="250"/>
                </a:lnTo>
                <a:lnTo>
                  <a:pt x="760" y="250"/>
                </a:lnTo>
                <a:lnTo>
                  <a:pt x="758" y="250"/>
                </a:lnTo>
                <a:lnTo>
                  <a:pt x="757" y="250"/>
                </a:lnTo>
                <a:lnTo>
                  <a:pt x="754" y="250"/>
                </a:lnTo>
                <a:lnTo>
                  <a:pt x="751" y="250"/>
                </a:lnTo>
                <a:lnTo>
                  <a:pt x="747" y="250"/>
                </a:lnTo>
                <a:lnTo>
                  <a:pt x="744" y="250"/>
                </a:lnTo>
                <a:lnTo>
                  <a:pt x="740" y="250"/>
                </a:lnTo>
                <a:lnTo>
                  <a:pt x="735" y="251"/>
                </a:lnTo>
                <a:lnTo>
                  <a:pt x="730" y="251"/>
                </a:lnTo>
                <a:lnTo>
                  <a:pt x="725" y="252"/>
                </a:lnTo>
                <a:lnTo>
                  <a:pt x="720" y="252"/>
                </a:lnTo>
                <a:lnTo>
                  <a:pt x="714" y="254"/>
                </a:lnTo>
                <a:lnTo>
                  <a:pt x="707" y="255"/>
                </a:lnTo>
                <a:lnTo>
                  <a:pt x="701" y="257"/>
                </a:lnTo>
                <a:lnTo>
                  <a:pt x="694" y="258"/>
                </a:lnTo>
                <a:lnTo>
                  <a:pt x="686" y="260"/>
                </a:lnTo>
                <a:lnTo>
                  <a:pt x="678" y="261"/>
                </a:lnTo>
                <a:lnTo>
                  <a:pt x="671" y="263"/>
                </a:lnTo>
                <a:lnTo>
                  <a:pt x="662" y="264"/>
                </a:lnTo>
                <a:lnTo>
                  <a:pt x="653" y="267"/>
                </a:lnTo>
                <a:lnTo>
                  <a:pt x="643" y="268"/>
                </a:lnTo>
                <a:lnTo>
                  <a:pt x="635" y="270"/>
                </a:lnTo>
                <a:lnTo>
                  <a:pt x="625" y="273"/>
                </a:lnTo>
                <a:lnTo>
                  <a:pt x="614" y="275"/>
                </a:lnTo>
                <a:lnTo>
                  <a:pt x="603" y="277"/>
                </a:lnTo>
                <a:lnTo>
                  <a:pt x="591" y="280"/>
                </a:lnTo>
                <a:lnTo>
                  <a:pt x="581" y="283"/>
                </a:lnTo>
                <a:lnTo>
                  <a:pt x="568" y="286"/>
                </a:lnTo>
                <a:lnTo>
                  <a:pt x="557" y="288"/>
                </a:lnTo>
                <a:lnTo>
                  <a:pt x="531" y="294"/>
                </a:lnTo>
                <a:lnTo>
                  <a:pt x="505" y="300"/>
                </a:lnTo>
                <a:lnTo>
                  <a:pt x="476" y="304"/>
                </a:lnTo>
                <a:lnTo>
                  <a:pt x="447" y="309"/>
                </a:lnTo>
                <a:lnTo>
                  <a:pt x="417" y="313"/>
                </a:lnTo>
                <a:lnTo>
                  <a:pt x="385" y="317"/>
                </a:lnTo>
                <a:lnTo>
                  <a:pt x="352" y="322"/>
                </a:lnTo>
                <a:lnTo>
                  <a:pt x="319" y="324"/>
                </a:lnTo>
                <a:lnTo>
                  <a:pt x="283" y="327"/>
                </a:lnTo>
                <a:lnTo>
                  <a:pt x="247" y="329"/>
                </a:lnTo>
                <a:lnTo>
                  <a:pt x="208" y="332"/>
                </a:lnTo>
                <a:lnTo>
                  <a:pt x="169" y="333"/>
                </a:lnTo>
                <a:lnTo>
                  <a:pt x="129" y="334"/>
                </a:lnTo>
                <a:lnTo>
                  <a:pt x="87" y="336"/>
                </a:lnTo>
                <a:lnTo>
                  <a:pt x="44" y="336"/>
                </a:lnTo>
                <a:lnTo>
                  <a:pt x="0" y="336"/>
                </a:lnTo>
                <a:lnTo>
                  <a:pt x="61" y="178"/>
                </a:lnTo>
                <a:lnTo>
                  <a:pt x="76" y="180"/>
                </a:lnTo>
                <a:lnTo>
                  <a:pt x="92" y="182"/>
                </a:lnTo>
                <a:lnTo>
                  <a:pt x="108" y="185"/>
                </a:lnTo>
                <a:lnTo>
                  <a:pt x="123" y="185"/>
                </a:lnTo>
                <a:lnTo>
                  <a:pt x="141" y="186"/>
                </a:lnTo>
                <a:lnTo>
                  <a:pt x="159" y="186"/>
                </a:lnTo>
                <a:lnTo>
                  <a:pt x="178" y="186"/>
                </a:lnTo>
                <a:lnTo>
                  <a:pt x="197" y="185"/>
                </a:lnTo>
                <a:lnTo>
                  <a:pt x="217" y="185"/>
                </a:lnTo>
                <a:lnTo>
                  <a:pt x="237" y="182"/>
                </a:lnTo>
                <a:lnTo>
                  <a:pt x="259" y="180"/>
                </a:lnTo>
                <a:lnTo>
                  <a:pt x="280" y="178"/>
                </a:lnTo>
                <a:lnTo>
                  <a:pt x="302" y="175"/>
                </a:lnTo>
                <a:lnTo>
                  <a:pt x="325" y="170"/>
                </a:lnTo>
                <a:lnTo>
                  <a:pt x="349" y="166"/>
                </a:lnTo>
                <a:lnTo>
                  <a:pt x="374" y="162"/>
                </a:lnTo>
                <a:lnTo>
                  <a:pt x="398" y="157"/>
                </a:lnTo>
                <a:lnTo>
                  <a:pt x="421" y="152"/>
                </a:lnTo>
                <a:lnTo>
                  <a:pt x="443" y="147"/>
                </a:lnTo>
                <a:lnTo>
                  <a:pt x="465" y="143"/>
                </a:lnTo>
                <a:lnTo>
                  <a:pt x="485" y="139"/>
                </a:lnTo>
                <a:lnTo>
                  <a:pt x="504" y="134"/>
                </a:lnTo>
                <a:lnTo>
                  <a:pt x="522" y="130"/>
                </a:lnTo>
                <a:lnTo>
                  <a:pt x="540" y="126"/>
                </a:lnTo>
                <a:lnTo>
                  <a:pt x="555" y="123"/>
                </a:lnTo>
                <a:lnTo>
                  <a:pt x="571" y="119"/>
                </a:lnTo>
                <a:lnTo>
                  <a:pt x="586" y="116"/>
                </a:lnTo>
                <a:lnTo>
                  <a:pt x="599" y="111"/>
                </a:lnTo>
                <a:lnTo>
                  <a:pt x="610" y="108"/>
                </a:lnTo>
                <a:lnTo>
                  <a:pt x="622" y="106"/>
                </a:lnTo>
                <a:lnTo>
                  <a:pt x="632" y="103"/>
                </a:lnTo>
                <a:lnTo>
                  <a:pt x="642" y="100"/>
                </a:lnTo>
                <a:lnTo>
                  <a:pt x="650" y="97"/>
                </a:lnTo>
                <a:lnTo>
                  <a:pt x="659" y="94"/>
                </a:lnTo>
                <a:lnTo>
                  <a:pt x="666" y="91"/>
                </a:lnTo>
                <a:lnTo>
                  <a:pt x="675" y="87"/>
                </a:lnTo>
                <a:lnTo>
                  <a:pt x="681" y="84"/>
                </a:lnTo>
                <a:lnTo>
                  <a:pt x="688" y="80"/>
                </a:lnTo>
                <a:lnTo>
                  <a:pt x="694" y="77"/>
                </a:lnTo>
                <a:lnTo>
                  <a:pt x="701" y="72"/>
                </a:lnTo>
                <a:lnTo>
                  <a:pt x="705" y="68"/>
                </a:lnTo>
                <a:lnTo>
                  <a:pt x="711" y="65"/>
                </a:lnTo>
                <a:lnTo>
                  <a:pt x="715" y="61"/>
                </a:lnTo>
                <a:lnTo>
                  <a:pt x="720" y="57"/>
                </a:lnTo>
                <a:lnTo>
                  <a:pt x="724" y="52"/>
                </a:lnTo>
                <a:lnTo>
                  <a:pt x="727" y="48"/>
                </a:lnTo>
                <a:lnTo>
                  <a:pt x="730" y="42"/>
                </a:lnTo>
                <a:lnTo>
                  <a:pt x="733" y="38"/>
                </a:lnTo>
                <a:lnTo>
                  <a:pt x="738" y="29"/>
                </a:lnTo>
                <a:lnTo>
                  <a:pt x="744" y="22"/>
                </a:lnTo>
                <a:lnTo>
                  <a:pt x="751" y="15"/>
                </a:lnTo>
                <a:lnTo>
                  <a:pt x="760" y="11"/>
                </a:lnTo>
                <a:lnTo>
                  <a:pt x="769" y="6"/>
                </a:lnTo>
                <a:lnTo>
                  <a:pt x="779" y="3"/>
                </a:lnTo>
                <a:lnTo>
                  <a:pt x="790" y="0"/>
                </a:lnTo>
                <a:lnTo>
                  <a:pt x="802" y="0"/>
                </a:lnTo>
                <a:lnTo>
                  <a:pt x="807" y="0"/>
                </a:lnTo>
                <a:lnTo>
                  <a:pt x="815" y="2"/>
                </a:lnTo>
                <a:lnTo>
                  <a:pt x="822" y="2"/>
                </a:lnTo>
                <a:lnTo>
                  <a:pt x="830" y="5"/>
                </a:lnTo>
                <a:lnTo>
                  <a:pt x="839" y="6"/>
                </a:lnTo>
                <a:lnTo>
                  <a:pt x="848" y="9"/>
                </a:lnTo>
                <a:lnTo>
                  <a:pt x="856" y="12"/>
                </a:lnTo>
                <a:lnTo>
                  <a:pt x="867" y="16"/>
                </a:lnTo>
                <a:lnTo>
                  <a:pt x="877" y="19"/>
                </a:lnTo>
                <a:lnTo>
                  <a:pt x="887" y="24"/>
                </a:lnTo>
                <a:lnTo>
                  <a:pt x="898" y="29"/>
                </a:lnTo>
                <a:lnTo>
                  <a:pt x="910" y="35"/>
                </a:lnTo>
                <a:lnTo>
                  <a:pt x="921" y="41"/>
                </a:lnTo>
                <a:lnTo>
                  <a:pt x="934" y="47"/>
                </a:lnTo>
                <a:lnTo>
                  <a:pt x="947" y="54"/>
                </a:lnTo>
                <a:lnTo>
                  <a:pt x="960" y="61"/>
                </a:lnTo>
                <a:lnTo>
                  <a:pt x="973" y="68"/>
                </a:lnTo>
                <a:lnTo>
                  <a:pt x="985" y="75"/>
                </a:lnTo>
                <a:lnTo>
                  <a:pt x="996" y="83"/>
                </a:lnTo>
                <a:lnTo>
                  <a:pt x="1006" y="90"/>
                </a:lnTo>
                <a:lnTo>
                  <a:pt x="1016" y="97"/>
                </a:lnTo>
                <a:lnTo>
                  <a:pt x="1025" y="103"/>
                </a:lnTo>
                <a:lnTo>
                  <a:pt x="1032" y="110"/>
                </a:lnTo>
                <a:lnTo>
                  <a:pt x="1039" y="116"/>
                </a:lnTo>
                <a:lnTo>
                  <a:pt x="1047" y="123"/>
                </a:lnTo>
                <a:lnTo>
                  <a:pt x="1052" y="129"/>
                </a:lnTo>
                <a:lnTo>
                  <a:pt x="1057" y="134"/>
                </a:lnTo>
                <a:lnTo>
                  <a:pt x="1059" y="140"/>
                </a:lnTo>
                <a:lnTo>
                  <a:pt x="1062" y="144"/>
                </a:lnTo>
                <a:lnTo>
                  <a:pt x="1065" y="150"/>
                </a:lnTo>
                <a:lnTo>
                  <a:pt x="1067" y="156"/>
                </a:lnTo>
                <a:lnTo>
                  <a:pt x="1067" y="160"/>
                </a:lnTo>
                <a:lnTo>
                  <a:pt x="1067" y="170"/>
                </a:lnTo>
                <a:lnTo>
                  <a:pt x="1065" y="179"/>
                </a:lnTo>
                <a:lnTo>
                  <a:pt x="1062" y="188"/>
                </a:lnTo>
                <a:lnTo>
                  <a:pt x="1059" y="198"/>
                </a:lnTo>
                <a:lnTo>
                  <a:pt x="1055" y="205"/>
                </a:lnTo>
                <a:lnTo>
                  <a:pt x="1049" y="214"/>
                </a:lnTo>
                <a:lnTo>
                  <a:pt x="1044" y="222"/>
                </a:lnTo>
                <a:lnTo>
                  <a:pt x="1036" y="229"/>
                </a:lnTo>
                <a:lnTo>
                  <a:pt x="1032" y="234"/>
                </a:lnTo>
                <a:lnTo>
                  <a:pt x="1029" y="239"/>
                </a:lnTo>
                <a:lnTo>
                  <a:pt x="1026" y="245"/>
                </a:lnTo>
                <a:lnTo>
                  <a:pt x="1022" y="254"/>
                </a:lnTo>
                <a:lnTo>
                  <a:pt x="1019" y="263"/>
                </a:lnTo>
                <a:lnTo>
                  <a:pt x="1016" y="273"/>
                </a:lnTo>
                <a:lnTo>
                  <a:pt x="1013" y="284"/>
                </a:lnTo>
                <a:lnTo>
                  <a:pt x="1011" y="296"/>
                </a:lnTo>
                <a:lnTo>
                  <a:pt x="1008" y="310"/>
                </a:lnTo>
                <a:lnTo>
                  <a:pt x="1006" y="324"/>
                </a:lnTo>
                <a:lnTo>
                  <a:pt x="1003" y="340"/>
                </a:lnTo>
                <a:lnTo>
                  <a:pt x="1002" y="356"/>
                </a:lnTo>
                <a:lnTo>
                  <a:pt x="999" y="375"/>
                </a:lnTo>
                <a:lnTo>
                  <a:pt x="998" y="394"/>
                </a:lnTo>
                <a:lnTo>
                  <a:pt x="996" y="414"/>
                </a:lnTo>
                <a:lnTo>
                  <a:pt x="995" y="435"/>
                </a:lnTo>
                <a:lnTo>
                  <a:pt x="992" y="480"/>
                </a:lnTo>
                <a:lnTo>
                  <a:pt x="987" y="526"/>
                </a:lnTo>
                <a:lnTo>
                  <a:pt x="982" y="572"/>
                </a:lnTo>
                <a:lnTo>
                  <a:pt x="976" y="621"/>
                </a:lnTo>
                <a:lnTo>
                  <a:pt x="970" y="671"/>
                </a:lnTo>
                <a:lnTo>
                  <a:pt x="963" y="722"/>
                </a:lnTo>
                <a:lnTo>
                  <a:pt x="956" y="775"/>
                </a:lnTo>
                <a:lnTo>
                  <a:pt x="947" y="828"/>
                </a:lnTo>
                <a:lnTo>
                  <a:pt x="943" y="854"/>
                </a:lnTo>
                <a:lnTo>
                  <a:pt x="937" y="880"/>
                </a:lnTo>
                <a:lnTo>
                  <a:pt x="933" y="906"/>
                </a:lnTo>
                <a:lnTo>
                  <a:pt x="927" y="929"/>
                </a:lnTo>
                <a:lnTo>
                  <a:pt x="921" y="952"/>
                </a:lnTo>
                <a:lnTo>
                  <a:pt x="915" y="975"/>
                </a:lnTo>
                <a:lnTo>
                  <a:pt x="910" y="997"/>
                </a:lnTo>
                <a:lnTo>
                  <a:pt x="903" y="1017"/>
                </a:lnTo>
                <a:lnTo>
                  <a:pt x="897" y="1037"/>
                </a:lnTo>
                <a:lnTo>
                  <a:pt x="890" y="1056"/>
                </a:lnTo>
                <a:lnTo>
                  <a:pt x="882" y="1073"/>
                </a:lnTo>
                <a:lnTo>
                  <a:pt x="875" y="1090"/>
                </a:lnTo>
                <a:lnTo>
                  <a:pt x="868" y="1108"/>
                </a:lnTo>
                <a:lnTo>
                  <a:pt x="861" y="1122"/>
                </a:lnTo>
                <a:lnTo>
                  <a:pt x="854" y="1138"/>
                </a:lnTo>
                <a:lnTo>
                  <a:pt x="845" y="1151"/>
                </a:lnTo>
                <a:lnTo>
                  <a:pt x="836" y="1164"/>
                </a:lnTo>
                <a:lnTo>
                  <a:pt x="828" y="1175"/>
                </a:lnTo>
                <a:lnTo>
                  <a:pt x="820" y="1187"/>
                </a:lnTo>
                <a:lnTo>
                  <a:pt x="812" y="1197"/>
                </a:lnTo>
                <a:lnTo>
                  <a:pt x="803" y="1207"/>
                </a:lnTo>
                <a:lnTo>
                  <a:pt x="794" y="1216"/>
                </a:lnTo>
                <a:lnTo>
                  <a:pt x="786" y="1223"/>
                </a:lnTo>
                <a:lnTo>
                  <a:pt x="779" y="1230"/>
                </a:lnTo>
                <a:lnTo>
                  <a:pt x="770" y="1236"/>
                </a:lnTo>
                <a:lnTo>
                  <a:pt x="761" y="1242"/>
                </a:lnTo>
                <a:lnTo>
                  <a:pt x="753" y="1246"/>
                </a:lnTo>
                <a:lnTo>
                  <a:pt x="746" y="1250"/>
                </a:lnTo>
                <a:lnTo>
                  <a:pt x="737" y="1252"/>
                </a:lnTo>
                <a:lnTo>
                  <a:pt x="728" y="1254"/>
                </a:lnTo>
                <a:lnTo>
                  <a:pt x="721" y="1256"/>
                </a:lnTo>
                <a:lnTo>
                  <a:pt x="712" y="1256"/>
                </a:lnTo>
                <a:lnTo>
                  <a:pt x="704" y="1256"/>
                </a:lnTo>
                <a:lnTo>
                  <a:pt x="697" y="1254"/>
                </a:lnTo>
                <a:lnTo>
                  <a:pt x="689" y="1253"/>
                </a:lnTo>
                <a:lnTo>
                  <a:pt x="684" y="1252"/>
                </a:lnTo>
                <a:lnTo>
                  <a:pt x="676" y="1249"/>
                </a:lnTo>
                <a:lnTo>
                  <a:pt x="672" y="1246"/>
                </a:lnTo>
                <a:lnTo>
                  <a:pt x="666" y="1242"/>
                </a:lnTo>
                <a:lnTo>
                  <a:pt x="662" y="1237"/>
                </a:lnTo>
                <a:lnTo>
                  <a:pt x="658" y="1233"/>
                </a:lnTo>
                <a:lnTo>
                  <a:pt x="655" y="1227"/>
                </a:lnTo>
                <a:lnTo>
                  <a:pt x="652" y="1221"/>
                </a:lnTo>
                <a:lnTo>
                  <a:pt x="649" y="1214"/>
                </a:lnTo>
                <a:lnTo>
                  <a:pt x="648" y="1207"/>
                </a:lnTo>
                <a:lnTo>
                  <a:pt x="646" y="1200"/>
                </a:lnTo>
                <a:lnTo>
                  <a:pt x="645" y="1191"/>
                </a:lnTo>
                <a:lnTo>
                  <a:pt x="645" y="1182"/>
                </a:lnTo>
                <a:lnTo>
                  <a:pt x="645" y="1172"/>
                </a:lnTo>
                <a:lnTo>
                  <a:pt x="643" y="1164"/>
                </a:lnTo>
                <a:lnTo>
                  <a:pt x="642" y="1154"/>
                </a:lnTo>
                <a:lnTo>
                  <a:pt x="639" y="1144"/>
                </a:lnTo>
                <a:lnTo>
                  <a:pt x="635" y="1134"/>
                </a:lnTo>
                <a:lnTo>
                  <a:pt x="630" y="1123"/>
                </a:lnTo>
                <a:lnTo>
                  <a:pt x="626" y="1113"/>
                </a:lnTo>
                <a:lnTo>
                  <a:pt x="620" y="1102"/>
                </a:lnTo>
                <a:lnTo>
                  <a:pt x="613" y="1092"/>
                </a:lnTo>
                <a:lnTo>
                  <a:pt x="606" y="1080"/>
                </a:lnTo>
                <a:lnTo>
                  <a:pt x="597" y="1070"/>
                </a:lnTo>
                <a:lnTo>
                  <a:pt x="589" y="1059"/>
                </a:lnTo>
                <a:lnTo>
                  <a:pt x="578" y="1047"/>
                </a:lnTo>
                <a:lnTo>
                  <a:pt x="568" y="1036"/>
                </a:lnTo>
                <a:lnTo>
                  <a:pt x="557" y="1024"/>
                </a:lnTo>
                <a:lnTo>
                  <a:pt x="544" y="1013"/>
                </a:lnTo>
                <a:lnTo>
                  <a:pt x="532" y="1001"/>
                </a:lnTo>
                <a:lnTo>
                  <a:pt x="521" y="990"/>
                </a:lnTo>
                <a:lnTo>
                  <a:pt x="511" y="978"/>
                </a:lnTo>
                <a:lnTo>
                  <a:pt x="501" y="968"/>
                </a:lnTo>
                <a:lnTo>
                  <a:pt x="492" y="959"/>
                </a:lnTo>
                <a:lnTo>
                  <a:pt x="485" y="949"/>
                </a:lnTo>
                <a:lnTo>
                  <a:pt x="479" y="941"/>
                </a:lnTo>
                <a:lnTo>
                  <a:pt x="473" y="933"/>
                </a:lnTo>
                <a:lnTo>
                  <a:pt x="469" y="925"/>
                </a:lnTo>
                <a:lnTo>
                  <a:pt x="466" y="918"/>
                </a:lnTo>
                <a:lnTo>
                  <a:pt x="463" y="912"/>
                </a:lnTo>
                <a:lnTo>
                  <a:pt x="462" y="906"/>
                </a:lnTo>
                <a:lnTo>
                  <a:pt x="460" y="900"/>
                </a:lnTo>
                <a:lnTo>
                  <a:pt x="462" y="896"/>
                </a:lnTo>
                <a:lnTo>
                  <a:pt x="462" y="892"/>
                </a:lnTo>
                <a:lnTo>
                  <a:pt x="465" y="887"/>
                </a:lnTo>
                <a:lnTo>
                  <a:pt x="468" y="884"/>
                </a:lnTo>
                <a:lnTo>
                  <a:pt x="472" y="882"/>
                </a:lnTo>
                <a:lnTo>
                  <a:pt x="476" y="879"/>
                </a:lnTo>
                <a:lnTo>
                  <a:pt x="481" y="877"/>
                </a:lnTo>
                <a:lnTo>
                  <a:pt x="486" y="874"/>
                </a:lnTo>
                <a:lnTo>
                  <a:pt x="493" y="873"/>
                </a:lnTo>
                <a:lnTo>
                  <a:pt x="499" y="873"/>
                </a:lnTo>
                <a:lnTo>
                  <a:pt x="506" y="873"/>
                </a:lnTo>
                <a:lnTo>
                  <a:pt x="515" y="871"/>
                </a:lnTo>
                <a:lnTo>
                  <a:pt x="524" y="873"/>
                </a:lnTo>
                <a:lnTo>
                  <a:pt x="532" y="873"/>
                </a:lnTo>
                <a:lnTo>
                  <a:pt x="541" y="874"/>
                </a:lnTo>
                <a:lnTo>
                  <a:pt x="553" y="876"/>
                </a:lnTo>
                <a:lnTo>
                  <a:pt x="563" y="877"/>
                </a:lnTo>
                <a:lnTo>
                  <a:pt x="574" y="880"/>
                </a:lnTo>
                <a:lnTo>
                  <a:pt x="586" y="883"/>
                </a:lnTo>
                <a:lnTo>
                  <a:pt x="597" y="886"/>
                </a:lnTo>
                <a:lnTo>
                  <a:pt x="609" y="889"/>
                </a:lnTo>
                <a:lnTo>
                  <a:pt x="620" y="890"/>
                </a:lnTo>
                <a:lnTo>
                  <a:pt x="630" y="893"/>
                </a:lnTo>
                <a:lnTo>
                  <a:pt x="639" y="895"/>
                </a:lnTo>
                <a:lnTo>
                  <a:pt x="648" y="896"/>
                </a:lnTo>
                <a:lnTo>
                  <a:pt x="656" y="897"/>
                </a:lnTo>
                <a:lnTo>
                  <a:pt x="663" y="899"/>
                </a:lnTo>
                <a:lnTo>
                  <a:pt x="669" y="900"/>
                </a:lnTo>
                <a:lnTo>
                  <a:pt x="676" y="900"/>
                </a:lnTo>
                <a:lnTo>
                  <a:pt x="681" y="902"/>
                </a:lnTo>
                <a:lnTo>
                  <a:pt x="685" y="902"/>
                </a:lnTo>
                <a:lnTo>
                  <a:pt x="689" y="902"/>
                </a:lnTo>
                <a:lnTo>
                  <a:pt x="692" y="902"/>
                </a:lnTo>
                <a:lnTo>
                  <a:pt x="695" y="902"/>
                </a:lnTo>
                <a:lnTo>
                  <a:pt x="697" y="900"/>
                </a:lnTo>
                <a:lnTo>
                  <a:pt x="697" y="900"/>
                </a:lnTo>
                <a:lnTo>
                  <a:pt x="697" y="900"/>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3553" name="Freeform 12"/>
          <p:cNvSpPr/>
          <p:nvPr/>
        </p:nvSpPr>
        <p:spPr bwMode="auto">
          <a:xfrm>
            <a:off x="6672736" y="2429989"/>
            <a:ext cx="844550" cy="750888"/>
          </a:xfrm>
          <a:custGeom>
            <a:avLst/>
            <a:gdLst>
              <a:gd name="T0" fmla="*/ 1344 w 1596"/>
              <a:gd name="T1" fmla="*/ 718 h 1419"/>
              <a:gd name="T2" fmla="*/ 1362 w 1596"/>
              <a:gd name="T3" fmla="*/ 643 h 1419"/>
              <a:gd name="T4" fmla="*/ 1384 w 1596"/>
              <a:gd name="T5" fmla="*/ 592 h 1419"/>
              <a:gd name="T6" fmla="*/ 1407 w 1596"/>
              <a:gd name="T7" fmla="*/ 563 h 1419"/>
              <a:gd name="T8" fmla="*/ 1431 w 1596"/>
              <a:gd name="T9" fmla="*/ 558 h 1419"/>
              <a:gd name="T10" fmla="*/ 1455 w 1596"/>
              <a:gd name="T11" fmla="*/ 576 h 1419"/>
              <a:gd name="T12" fmla="*/ 1475 w 1596"/>
              <a:gd name="T13" fmla="*/ 616 h 1419"/>
              <a:gd name="T14" fmla="*/ 1491 w 1596"/>
              <a:gd name="T15" fmla="*/ 679 h 1419"/>
              <a:gd name="T16" fmla="*/ 1503 w 1596"/>
              <a:gd name="T17" fmla="*/ 766 h 1419"/>
              <a:gd name="T18" fmla="*/ 1525 w 1596"/>
              <a:gd name="T19" fmla="*/ 927 h 1419"/>
              <a:gd name="T20" fmla="*/ 1557 w 1596"/>
              <a:gd name="T21" fmla="*/ 1062 h 1419"/>
              <a:gd name="T22" fmla="*/ 1593 w 1596"/>
              <a:gd name="T23" fmla="*/ 1143 h 1419"/>
              <a:gd name="T24" fmla="*/ 1583 w 1596"/>
              <a:gd name="T25" fmla="*/ 1211 h 1419"/>
              <a:gd name="T26" fmla="*/ 1516 w 1596"/>
              <a:gd name="T27" fmla="*/ 1273 h 1419"/>
              <a:gd name="T28" fmla="*/ 1417 w 1596"/>
              <a:gd name="T29" fmla="*/ 1327 h 1419"/>
              <a:gd name="T30" fmla="*/ 1296 w 1596"/>
              <a:gd name="T31" fmla="*/ 1370 h 1419"/>
              <a:gd name="T32" fmla="*/ 1148 w 1596"/>
              <a:gd name="T33" fmla="*/ 1402 h 1419"/>
              <a:gd name="T34" fmla="*/ 956 w 1596"/>
              <a:gd name="T35" fmla="*/ 1418 h 1419"/>
              <a:gd name="T36" fmla="*/ 737 w 1596"/>
              <a:gd name="T37" fmla="*/ 1417 h 1419"/>
              <a:gd name="T38" fmla="*/ 556 w 1596"/>
              <a:gd name="T39" fmla="*/ 1396 h 1419"/>
              <a:gd name="T40" fmla="*/ 419 w 1596"/>
              <a:gd name="T41" fmla="*/ 1356 h 1419"/>
              <a:gd name="T42" fmla="*/ 299 w 1596"/>
              <a:gd name="T43" fmla="*/ 1285 h 1419"/>
              <a:gd name="T44" fmla="*/ 186 w 1596"/>
              <a:gd name="T45" fmla="*/ 1182 h 1419"/>
              <a:gd name="T46" fmla="*/ 96 w 1596"/>
              <a:gd name="T47" fmla="*/ 1035 h 1419"/>
              <a:gd name="T48" fmla="*/ 49 w 1596"/>
              <a:gd name="T49" fmla="*/ 835 h 1419"/>
              <a:gd name="T50" fmla="*/ 33 w 1596"/>
              <a:gd name="T51" fmla="*/ 610 h 1419"/>
              <a:gd name="T52" fmla="*/ 26 w 1596"/>
              <a:gd name="T53" fmla="*/ 432 h 1419"/>
              <a:gd name="T54" fmla="*/ 24 w 1596"/>
              <a:gd name="T55" fmla="*/ 301 h 1419"/>
              <a:gd name="T56" fmla="*/ 17 w 1596"/>
              <a:gd name="T57" fmla="*/ 197 h 1419"/>
              <a:gd name="T58" fmla="*/ 4 w 1596"/>
              <a:gd name="T59" fmla="*/ 115 h 1419"/>
              <a:gd name="T60" fmla="*/ 1 w 1596"/>
              <a:gd name="T61" fmla="*/ 53 h 1419"/>
              <a:gd name="T62" fmla="*/ 20 w 1596"/>
              <a:gd name="T63" fmla="*/ 14 h 1419"/>
              <a:gd name="T64" fmla="*/ 68 w 1596"/>
              <a:gd name="T65" fmla="*/ 0 h 1419"/>
              <a:gd name="T66" fmla="*/ 155 w 1596"/>
              <a:gd name="T67" fmla="*/ 14 h 1419"/>
              <a:gd name="T68" fmla="*/ 206 w 1596"/>
              <a:gd name="T69" fmla="*/ 42 h 1419"/>
              <a:gd name="T70" fmla="*/ 206 w 1596"/>
              <a:gd name="T71" fmla="*/ 83 h 1419"/>
              <a:gd name="T72" fmla="*/ 204 w 1596"/>
              <a:gd name="T73" fmla="*/ 151 h 1419"/>
              <a:gd name="T74" fmla="*/ 203 w 1596"/>
              <a:gd name="T75" fmla="*/ 243 h 1419"/>
              <a:gd name="T76" fmla="*/ 200 w 1596"/>
              <a:gd name="T77" fmla="*/ 360 h 1419"/>
              <a:gd name="T78" fmla="*/ 200 w 1596"/>
              <a:gd name="T79" fmla="*/ 589 h 1419"/>
              <a:gd name="T80" fmla="*/ 212 w 1596"/>
              <a:gd name="T81" fmla="*/ 757 h 1419"/>
              <a:gd name="T82" fmla="*/ 236 w 1596"/>
              <a:gd name="T83" fmla="*/ 877 h 1419"/>
              <a:gd name="T84" fmla="*/ 276 w 1596"/>
              <a:gd name="T85" fmla="*/ 973 h 1419"/>
              <a:gd name="T86" fmla="*/ 334 w 1596"/>
              <a:gd name="T87" fmla="*/ 1046 h 1419"/>
              <a:gd name="T88" fmla="*/ 415 w 1596"/>
              <a:gd name="T89" fmla="*/ 1101 h 1419"/>
              <a:gd name="T90" fmla="*/ 534 w 1596"/>
              <a:gd name="T91" fmla="*/ 1142 h 1419"/>
              <a:gd name="T92" fmla="*/ 743 w 1596"/>
              <a:gd name="T93" fmla="*/ 1167 h 1419"/>
              <a:gd name="T94" fmla="*/ 965 w 1596"/>
              <a:gd name="T95" fmla="*/ 1154 h 1419"/>
              <a:gd name="T96" fmla="*/ 1099 w 1596"/>
              <a:gd name="T97" fmla="*/ 1133 h 1419"/>
              <a:gd name="T98" fmla="*/ 1188 w 1596"/>
              <a:gd name="T99" fmla="*/ 1106 h 1419"/>
              <a:gd name="T100" fmla="*/ 1236 w 1596"/>
              <a:gd name="T101" fmla="*/ 1077 h 1419"/>
              <a:gd name="T102" fmla="*/ 1264 w 1596"/>
              <a:gd name="T103" fmla="*/ 1036 h 1419"/>
              <a:gd name="T104" fmla="*/ 1290 w 1596"/>
              <a:gd name="T105" fmla="*/ 979 h 1419"/>
              <a:gd name="T106" fmla="*/ 1312 w 1596"/>
              <a:gd name="T107" fmla="*/ 900 h 1419"/>
              <a:gd name="T108" fmla="*/ 1329 w 1596"/>
              <a:gd name="T109" fmla="*/ 802 h 1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96" h="1419">
                <a:moveTo>
                  <a:pt x="1329" y="802"/>
                </a:moveTo>
                <a:lnTo>
                  <a:pt x="1332" y="787"/>
                </a:lnTo>
                <a:lnTo>
                  <a:pt x="1334" y="772"/>
                </a:lnTo>
                <a:lnTo>
                  <a:pt x="1336" y="759"/>
                </a:lnTo>
                <a:lnTo>
                  <a:pt x="1339" y="744"/>
                </a:lnTo>
                <a:lnTo>
                  <a:pt x="1341" y="731"/>
                </a:lnTo>
                <a:lnTo>
                  <a:pt x="1344" y="718"/>
                </a:lnTo>
                <a:lnTo>
                  <a:pt x="1346" y="707"/>
                </a:lnTo>
                <a:lnTo>
                  <a:pt x="1349" y="695"/>
                </a:lnTo>
                <a:lnTo>
                  <a:pt x="1352" y="684"/>
                </a:lnTo>
                <a:lnTo>
                  <a:pt x="1354" y="674"/>
                </a:lnTo>
                <a:lnTo>
                  <a:pt x="1357" y="662"/>
                </a:lnTo>
                <a:lnTo>
                  <a:pt x="1359" y="653"/>
                </a:lnTo>
                <a:lnTo>
                  <a:pt x="1362" y="643"/>
                </a:lnTo>
                <a:lnTo>
                  <a:pt x="1365" y="635"/>
                </a:lnTo>
                <a:lnTo>
                  <a:pt x="1368" y="626"/>
                </a:lnTo>
                <a:lnTo>
                  <a:pt x="1371" y="619"/>
                </a:lnTo>
                <a:lnTo>
                  <a:pt x="1374" y="610"/>
                </a:lnTo>
                <a:lnTo>
                  <a:pt x="1377" y="605"/>
                </a:lnTo>
                <a:lnTo>
                  <a:pt x="1381" y="597"/>
                </a:lnTo>
                <a:lnTo>
                  <a:pt x="1384" y="592"/>
                </a:lnTo>
                <a:lnTo>
                  <a:pt x="1387" y="586"/>
                </a:lnTo>
                <a:lnTo>
                  <a:pt x="1390" y="581"/>
                </a:lnTo>
                <a:lnTo>
                  <a:pt x="1393" y="577"/>
                </a:lnTo>
                <a:lnTo>
                  <a:pt x="1397" y="573"/>
                </a:lnTo>
                <a:lnTo>
                  <a:pt x="1400" y="569"/>
                </a:lnTo>
                <a:lnTo>
                  <a:pt x="1403" y="566"/>
                </a:lnTo>
                <a:lnTo>
                  <a:pt x="1407" y="563"/>
                </a:lnTo>
                <a:lnTo>
                  <a:pt x="1410" y="561"/>
                </a:lnTo>
                <a:lnTo>
                  <a:pt x="1414" y="560"/>
                </a:lnTo>
                <a:lnTo>
                  <a:pt x="1417" y="558"/>
                </a:lnTo>
                <a:lnTo>
                  <a:pt x="1421" y="557"/>
                </a:lnTo>
                <a:lnTo>
                  <a:pt x="1424" y="557"/>
                </a:lnTo>
                <a:lnTo>
                  <a:pt x="1429" y="557"/>
                </a:lnTo>
                <a:lnTo>
                  <a:pt x="1431" y="558"/>
                </a:lnTo>
                <a:lnTo>
                  <a:pt x="1434" y="558"/>
                </a:lnTo>
                <a:lnTo>
                  <a:pt x="1439" y="561"/>
                </a:lnTo>
                <a:lnTo>
                  <a:pt x="1442" y="563"/>
                </a:lnTo>
                <a:lnTo>
                  <a:pt x="1444" y="566"/>
                </a:lnTo>
                <a:lnTo>
                  <a:pt x="1449" y="569"/>
                </a:lnTo>
                <a:lnTo>
                  <a:pt x="1452" y="571"/>
                </a:lnTo>
                <a:lnTo>
                  <a:pt x="1455" y="576"/>
                </a:lnTo>
                <a:lnTo>
                  <a:pt x="1457" y="580"/>
                </a:lnTo>
                <a:lnTo>
                  <a:pt x="1460" y="586"/>
                </a:lnTo>
                <a:lnTo>
                  <a:pt x="1463" y="590"/>
                </a:lnTo>
                <a:lnTo>
                  <a:pt x="1466" y="596"/>
                </a:lnTo>
                <a:lnTo>
                  <a:pt x="1469" y="603"/>
                </a:lnTo>
                <a:lnTo>
                  <a:pt x="1472" y="609"/>
                </a:lnTo>
                <a:lnTo>
                  <a:pt x="1475" y="616"/>
                </a:lnTo>
                <a:lnTo>
                  <a:pt x="1476" y="625"/>
                </a:lnTo>
                <a:lnTo>
                  <a:pt x="1479" y="632"/>
                </a:lnTo>
                <a:lnTo>
                  <a:pt x="1482" y="641"/>
                </a:lnTo>
                <a:lnTo>
                  <a:pt x="1483" y="649"/>
                </a:lnTo>
                <a:lnTo>
                  <a:pt x="1486" y="659"/>
                </a:lnTo>
                <a:lnTo>
                  <a:pt x="1488" y="669"/>
                </a:lnTo>
                <a:lnTo>
                  <a:pt x="1491" y="679"/>
                </a:lnTo>
                <a:lnTo>
                  <a:pt x="1492" y="691"/>
                </a:lnTo>
                <a:lnTo>
                  <a:pt x="1495" y="702"/>
                </a:lnTo>
                <a:lnTo>
                  <a:pt x="1496" y="714"/>
                </a:lnTo>
                <a:lnTo>
                  <a:pt x="1498" y="725"/>
                </a:lnTo>
                <a:lnTo>
                  <a:pt x="1501" y="738"/>
                </a:lnTo>
                <a:lnTo>
                  <a:pt x="1502" y="753"/>
                </a:lnTo>
                <a:lnTo>
                  <a:pt x="1503" y="766"/>
                </a:lnTo>
                <a:lnTo>
                  <a:pt x="1505" y="780"/>
                </a:lnTo>
                <a:lnTo>
                  <a:pt x="1506" y="795"/>
                </a:lnTo>
                <a:lnTo>
                  <a:pt x="1509" y="823"/>
                </a:lnTo>
                <a:lnTo>
                  <a:pt x="1514" y="852"/>
                </a:lnTo>
                <a:lnTo>
                  <a:pt x="1516" y="878"/>
                </a:lnTo>
                <a:lnTo>
                  <a:pt x="1521" y="904"/>
                </a:lnTo>
                <a:lnTo>
                  <a:pt x="1525" y="927"/>
                </a:lnTo>
                <a:lnTo>
                  <a:pt x="1529" y="950"/>
                </a:lnTo>
                <a:lnTo>
                  <a:pt x="1534" y="972"/>
                </a:lnTo>
                <a:lnTo>
                  <a:pt x="1538" y="993"/>
                </a:lnTo>
                <a:lnTo>
                  <a:pt x="1542" y="1012"/>
                </a:lnTo>
                <a:lnTo>
                  <a:pt x="1547" y="1029"/>
                </a:lnTo>
                <a:lnTo>
                  <a:pt x="1552" y="1046"/>
                </a:lnTo>
                <a:lnTo>
                  <a:pt x="1557" y="1062"/>
                </a:lnTo>
                <a:lnTo>
                  <a:pt x="1563" y="1077"/>
                </a:lnTo>
                <a:lnTo>
                  <a:pt x="1568" y="1090"/>
                </a:lnTo>
                <a:lnTo>
                  <a:pt x="1574" y="1101"/>
                </a:lnTo>
                <a:lnTo>
                  <a:pt x="1580" y="1113"/>
                </a:lnTo>
                <a:lnTo>
                  <a:pt x="1586" y="1123"/>
                </a:lnTo>
                <a:lnTo>
                  <a:pt x="1590" y="1133"/>
                </a:lnTo>
                <a:lnTo>
                  <a:pt x="1593" y="1143"/>
                </a:lnTo>
                <a:lnTo>
                  <a:pt x="1596" y="1153"/>
                </a:lnTo>
                <a:lnTo>
                  <a:pt x="1596" y="1163"/>
                </a:lnTo>
                <a:lnTo>
                  <a:pt x="1596" y="1173"/>
                </a:lnTo>
                <a:lnTo>
                  <a:pt x="1594" y="1182"/>
                </a:lnTo>
                <a:lnTo>
                  <a:pt x="1591" y="1192"/>
                </a:lnTo>
                <a:lnTo>
                  <a:pt x="1588" y="1201"/>
                </a:lnTo>
                <a:lnTo>
                  <a:pt x="1583" y="1211"/>
                </a:lnTo>
                <a:lnTo>
                  <a:pt x="1577" y="1219"/>
                </a:lnTo>
                <a:lnTo>
                  <a:pt x="1570" y="1228"/>
                </a:lnTo>
                <a:lnTo>
                  <a:pt x="1561" y="1238"/>
                </a:lnTo>
                <a:lnTo>
                  <a:pt x="1552" y="1247"/>
                </a:lnTo>
                <a:lnTo>
                  <a:pt x="1541" y="1255"/>
                </a:lnTo>
                <a:lnTo>
                  <a:pt x="1529" y="1264"/>
                </a:lnTo>
                <a:lnTo>
                  <a:pt x="1516" y="1273"/>
                </a:lnTo>
                <a:lnTo>
                  <a:pt x="1503" y="1281"/>
                </a:lnTo>
                <a:lnTo>
                  <a:pt x="1491" y="1288"/>
                </a:lnTo>
                <a:lnTo>
                  <a:pt x="1478" y="1297"/>
                </a:lnTo>
                <a:lnTo>
                  <a:pt x="1463" y="1304"/>
                </a:lnTo>
                <a:lnTo>
                  <a:pt x="1449" y="1311"/>
                </a:lnTo>
                <a:lnTo>
                  <a:pt x="1433" y="1320"/>
                </a:lnTo>
                <a:lnTo>
                  <a:pt x="1417" y="1327"/>
                </a:lnTo>
                <a:lnTo>
                  <a:pt x="1401" y="1333"/>
                </a:lnTo>
                <a:lnTo>
                  <a:pt x="1385" y="1340"/>
                </a:lnTo>
                <a:lnTo>
                  <a:pt x="1368" y="1347"/>
                </a:lnTo>
                <a:lnTo>
                  <a:pt x="1351" y="1353"/>
                </a:lnTo>
                <a:lnTo>
                  <a:pt x="1334" y="1359"/>
                </a:lnTo>
                <a:lnTo>
                  <a:pt x="1315" y="1365"/>
                </a:lnTo>
                <a:lnTo>
                  <a:pt x="1296" y="1370"/>
                </a:lnTo>
                <a:lnTo>
                  <a:pt x="1277" y="1376"/>
                </a:lnTo>
                <a:lnTo>
                  <a:pt x="1257" y="1382"/>
                </a:lnTo>
                <a:lnTo>
                  <a:pt x="1237" y="1386"/>
                </a:lnTo>
                <a:lnTo>
                  <a:pt x="1215" y="1391"/>
                </a:lnTo>
                <a:lnTo>
                  <a:pt x="1194" y="1395"/>
                </a:lnTo>
                <a:lnTo>
                  <a:pt x="1171" y="1399"/>
                </a:lnTo>
                <a:lnTo>
                  <a:pt x="1148" y="1402"/>
                </a:lnTo>
                <a:lnTo>
                  <a:pt x="1122" y="1406"/>
                </a:lnTo>
                <a:lnTo>
                  <a:pt x="1097" y="1409"/>
                </a:lnTo>
                <a:lnTo>
                  <a:pt x="1070" y="1411"/>
                </a:lnTo>
                <a:lnTo>
                  <a:pt x="1043" y="1414"/>
                </a:lnTo>
                <a:lnTo>
                  <a:pt x="1015" y="1415"/>
                </a:lnTo>
                <a:lnTo>
                  <a:pt x="986" y="1417"/>
                </a:lnTo>
                <a:lnTo>
                  <a:pt x="956" y="1418"/>
                </a:lnTo>
                <a:lnTo>
                  <a:pt x="926" y="1419"/>
                </a:lnTo>
                <a:lnTo>
                  <a:pt x="894" y="1419"/>
                </a:lnTo>
                <a:lnTo>
                  <a:pt x="861" y="1419"/>
                </a:lnTo>
                <a:lnTo>
                  <a:pt x="828" y="1419"/>
                </a:lnTo>
                <a:lnTo>
                  <a:pt x="798" y="1419"/>
                </a:lnTo>
                <a:lnTo>
                  <a:pt x="766" y="1418"/>
                </a:lnTo>
                <a:lnTo>
                  <a:pt x="737" y="1417"/>
                </a:lnTo>
                <a:lnTo>
                  <a:pt x="708" y="1415"/>
                </a:lnTo>
                <a:lnTo>
                  <a:pt x="681" y="1412"/>
                </a:lnTo>
                <a:lnTo>
                  <a:pt x="654" y="1411"/>
                </a:lnTo>
                <a:lnTo>
                  <a:pt x="628" y="1408"/>
                </a:lnTo>
                <a:lnTo>
                  <a:pt x="603" y="1404"/>
                </a:lnTo>
                <a:lnTo>
                  <a:pt x="579" y="1401"/>
                </a:lnTo>
                <a:lnTo>
                  <a:pt x="556" y="1396"/>
                </a:lnTo>
                <a:lnTo>
                  <a:pt x="534" y="1392"/>
                </a:lnTo>
                <a:lnTo>
                  <a:pt x="513" y="1388"/>
                </a:lnTo>
                <a:lnTo>
                  <a:pt x="492" y="1382"/>
                </a:lnTo>
                <a:lnTo>
                  <a:pt x="474" y="1376"/>
                </a:lnTo>
                <a:lnTo>
                  <a:pt x="455" y="1370"/>
                </a:lnTo>
                <a:lnTo>
                  <a:pt x="438" y="1363"/>
                </a:lnTo>
                <a:lnTo>
                  <a:pt x="419" y="1356"/>
                </a:lnTo>
                <a:lnTo>
                  <a:pt x="402" y="1349"/>
                </a:lnTo>
                <a:lnTo>
                  <a:pt x="384" y="1340"/>
                </a:lnTo>
                <a:lnTo>
                  <a:pt x="367" y="1330"/>
                </a:lnTo>
                <a:lnTo>
                  <a:pt x="350" y="1320"/>
                </a:lnTo>
                <a:lnTo>
                  <a:pt x="333" y="1310"/>
                </a:lnTo>
                <a:lnTo>
                  <a:pt x="317" y="1298"/>
                </a:lnTo>
                <a:lnTo>
                  <a:pt x="299" y="1285"/>
                </a:lnTo>
                <a:lnTo>
                  <a:pt x="282" y="1274"/>
                </a:lnTo>
                <a:lnTo>
                  <a:pt x="266" y="1260"/>
                </a:lnTo>
                <a:lnTo>
                  <a:pt x="249" y="1245"/>
                </a:lnTo>
                <a:lnTo>
                  <a:pt x="233" y="1231"/>
                </a:lnTo>
                <a:lnTo>
                  <a:pt x="217" y="1215"/>
                </a:lnTo>
                <a:lnTo>
                  <a:pt x="202" y="1199"/>
                </a:lnTo>
                <a:lnTo>
                  <a:pt x="186" y="1182"/>
                </a:lnTo>
                <a:lnTo>
                  <a:pt x="170" y="1165"/>
                </a:lnTo>
                <a:lnTo>
                  <a:pt x="155" y="1146"/>
                </a:lnTo>
                <a:lnTo>
                  <a:pt x="143" y="1126"/>
                </a:lnTo>
                <a:lnTo>
                  <a:pt x="130" y="1104"/>
                </a:lnTo>
                <a:lnTo>
                  <a:pt x="118" y="1082"/>
                </a:lnTo>
                <a:lnTo>
                  <a:pt x="107" y="1059"/>
                </a:lnTo>
                <a:lnTo>
                  <a:pt x="96" y="1035"/>
                </a:lnTo>
                <a:lnTo>
                  <a:pt x="88" y="1009"/>
                </a:lnTo>
                <a:lnTo>
                  <a:pt x="79" y="983"/>
                </a:lnTo>
                <a:lnTo>
                  <a:pt x="71" y="956"/>
                </a:lnTo>
                <a:lnTo>
                  <a:pt x="65" y="927"/>
                </a:lnTo>
                <a:lnTo>
                  <a:pt x="58" y="897"/>
                </a:lnTo>
                <a:lnTo>
                  <a:pt x="53" y="867"/>
                </a:lnTo>
                <a:lnTo>
                  <a:pt x="49" y="835"/>
                </a:lnTo>
                <a:lnTo>
                  <a:pt x="45" y="802"/>
                </a:lnTo>
                <a:lnTo>
                  <a:pt x="42" y="769"/>
                </a:lnTo>
                <a:lnTo>
                  <a:pt x="40" y="736"/>
                </a:lnTo>
                <a:lnTo>
                  <a:pt x="37" y="702"/>
                </a:lnTo>
                <a:lnTo>
                  <a:pt x="36" y="671"/>
                </a:lnTo>
                <a:lnTo>
                  <a:pt x="34" y="641"/>
                </a:lnTo>
                <a:lnTo>
                  <a:pt x="33" y="610"/>
                </a:lnTo>
                <a:lnTo>
                  <a:pt x="32" y="581"/>
                </a:lnTo>
                <a:lnTo>
                  <a:pt x="30" y="554"/>
                </a:lnTo>
                <a:lnTo>
                  <a:pt x="29" y="528"/>
                </a:lnTo>
                <a:lnTo>
                  <a:pt x="27" y="502"/>
                </a:lnTo>
                <a:lnTo>
                  <a:pt x="27" y="478"/>
                </a:lnTo>
                <a:lnTo>
                  <a:pt x="26" y="455"/>
                </a:lnTo>
                <a:lnTo>
                  <a:pt x="26" y="432"/>
                </a:lnTo>
                <a:lnTo>
                  <a:pt x="24" y="410"/>
                </a:lnTo>
                <a:lnTo>
                  <a:pt x="24" y="390"/>
                </a:lnTo>
                <a:lnTo>
                  <a:pt x="24" y="371"/>
                </a:lnTo>
                <a:lnTo>
                  <a:pt x="24" y="353"/>
                </a:lnTo>
                <a:lnTo>
                  <a:pt x="24" y="335"/>
                </a:lnTo>
                <a:lnTo>
                  <a:pt x="24" y="318"/>
                </a:lnTo>
                <a:lnTo>
                  <a:pt x="24" y="301"/>
                </a:lnTo>
                <a:lnTo>
                  <a:pt x="23" y="285"/>
                </a:lnTo>
                <a:lnTo>
                  <a:pt x="23" y="269"/>
                </a:lnTo>
                <a:lnTo>
                  <a:pt x="22" y="255"/>
                </a:lnTo>
                <a:lnTo>
                  <a:pt x="20" y="239"/>
                </a:lnTo>
                <a:lnTo>
                  <a:pt x="20" y="224"/>
                </a:lnTo>
                <a:lnTo>
                  <a:pt x="19" y="211"/>
                </a:lnTo>
                <a:lnTo>
                  <a:pt x="17" y="197"/>
                </a:lnTo>
                <a:lnTo>
                  <a:pt x="16" y="184"/>
                </a:lnTo>
                <a:lnTo>
                  <a:pt x="13" y="171"/>
                </a:lnTo>
                <a:lnTo>
                  <a:pt x="11" y="160"/>
                </a:lnTo>
                <a:lnTo>
                  <a:pt x="10" y="148"/>
                </a:lnTo>
                <a:lnTo>
                  <a:pt x="7" y="137"/>
                </a:lnTo>
                <a:lnTo>
                  <a:pt x="6" y="125"/>
                </a:lnTo>
                <a:lnTo>
                  <a:pt x="4" y="115"/>
                </a:lnTo>
                <a:lnTo>
                  <a:pt x="3" y="105"/>
                </a:lnTo>
                <a:lnTo>
                  <a:pt x="1" y="95"/>
                </a:lnTo>
                <a:lnTo>
                  <a:pt x="0" y="85"/>
                </a:lnTo>
                <a:lnTo>
                  <a:pt x="0" y="76"/>
                </a:lnTo>
                <a:lnTo>
                  <a:pt x="0" y="69"/>
                </a:lnTo>
                <a:lnTo>
                  <a:pt x="0" y="60"/>
                </a:lnTo>
                <a:lnTo>
                  <a:pt x="1" y="53"/>
                </a:lnTo>
                <a:lnTo>
                  <a:pt x="3" y="46"/>
                </a:lnTo>
                <a:lnTo>
                  <a:pt x="4" y="39"/>
                </a:lnTo>
                <a:lnTo>
                  <a:pt x="7" y="33"/>
                </a:lnTo>
                <a:lnTo>
                  <a:pt x="10" y="27"/>
                </a:lnTo>
                <a:lnTo>
                  <a:pt x="13" y="23"/>
                </a:lnTo>
                <a:lnTo>
                  <a:pt x="16" y="19"/>
                </a:lnTo>
                <a:lnTo>
                  <a:pt x="20" y="14"/>
                </a:lnTo>
                <a:lnTo>
                  <a:pt x="24" y="10"/>
                </a:lnTo>
                <a:lnTo>
                  <a:pt x="30" y="7"/>
                </a:lnTo>
                <a:lnTo>
                  <a:pt x="36" y="4"/>
                </a:lnTo>
                <a:lnTo>
                  <a:pt x="42" y="3"/>
                </a:lnTo>
                <a:lnTo>
                  <a:pt x="49" y="1"/>
                </a:lnTo>
                <a:lnTo>
                  <a:pt x="58" y="0"/>
                </a:lnTo>
                <a:lnTo>
                  <a:pt x="68" y="0"/>
                </a:lnTo>
                <a:lnTo>
                  <a:pt x="78" y="1"/>
                </a:lnTo>
                <a:lnTo>
                  <a:pt x="88" y="1"/>
                </a:lnTo>
                <a:lnTo>
                  <a:pt x="99" y="3"/>
                </a:lnTo>
                <a:lnTo>
                  <a:pt x="112" y="6"/>
                </a:lnTo>
                <a:lnTo>
                  <a:pt x="127" y="7"/>
                </a:lnTo>
                <a:lnTo>
                  <a:pt x="140" y="10"/>
                </a:lnTo>
                <a:lnTo>
                  <a:pt x="155" y="14"/>
                </a:lnTo>
                <a:lnTo>
                  <a:pt x="171" y="19"/>
                </a:lnTo>
                <a:lnTo>
                  <a:pt x="189" y="23"/>
                </a:lnTo>
                <a:lnTo>
                  <a:pt x="206" y="29"/>
                </a:lnTo>
                <a:lnTo>
                  <a:pt x="206" y="32"/>
                </a:lnTo>
                <a:lnTo>
                  <a:pt x="206" y="34"/>
                </a:lnTo>
                <a:lnTo>
                  <a:pt x="206" y="37"/>
                </a:lnTo>
                <a:lnTo>
                  <a:pt x="206" y="42"/>
                </a:lnTo>
                <a:lnTo>
                  <a:pt x="206" y="46"/>
                </a:lnTo>
                <a:lnTo>
                  <a:pt x="206" y="50"/>
                </a:lnTo>
                <a:lnTo>
                  <a:pt x="206" y="56"/>
                </a:lnTo>
                <a:lnTo>
                  <a:pt x="206" y="62"/>
                </a:lnTo>
                <a:lnTo>
                  <a:pt x="206" y="69"/>
                </a:lnTo>
                <a:lnTo>
                  <a:pt x="206" y="76"/>
                </a:lnTo>
                <a:lnTo>
                  <a:pt x="206" y="83"/>
                </a:lnTo>
                <a:lnTo>
                  <a:pt x="206" y="92"/>
                </a:lnTo>
                <a:lnTo>
                  <a:pt x="204" y="101"/>
                </a:lnTo>
                <a:lnTo>
                  <a:pt x="204" y="109"/>
                </a:lnTo>
                <a:lnTo>
                  <a:pt x="204" y="119"/>
                </a:lnTo>
                <a:lnTo>
                  <a:pt x="204" y="129"/>
                </a:lnTo>
                <a:lnTo>
                  <a:pt x="204" y="139"/>
                </a:lnTo>
                <a:lnTo>
                  <a:pt x="204" y="151"/>
                </a:lnTo>
                <a:lnTo>
                  <a:pt x="204" y="163"/>
                </a:lnTo>
                <a:lnTo>
                  <a:pt x="204" y="174"/>
                </a:lnTo>
                <a:lnTo>
                  <a:pt x="203" y="187"/>
                </a:lnTo>
                <a:lnTo>
                  <a:pt x="203" y="200"/>
                </a:lnTo>
                <a:lnTo>
                  <a:pt x="203" y="214"/>
                </a:lnTo>
                <a:lnTo>
                  <a:pt x="203" y="229"/>
                </a:lnTo>
                <a:lnTo>
                  <a:pt x="203" y="243"/>
                </a:lnTo>
                <a:lnTo>
                  <a:pt x="203" y="258"/>
                </a:lnTo>
                <a:lnTo>
                  <a:pt x="202" y="273"/>
                </a:lnTo>
                <a:lnTo>
                  <a:pt x="202" y="289"/>
                </a:lnTo>
                <a:lnTo>
                  <a:pt x="202" y="306"/>
                </a:lnTo>
                <a:lnTo>
                  <a:pt x="202" y="324"/>
                </a:lnTo>
                <a:lnTo>
                  <a:pt x="200" y="341"/>
                </a:lnTo>
                <a:lnTo>
                  <a:pt x="200" y="360"/>
                </a:lnTo>
                <a:lnTo>
                  <a:pt x="200" y="396"/>
                </a:lnTo>
                <a:lnTo>
                  <a:pt x="199" y="432"/>
                </a:lnTo>
                <a:lnTo>
                  <a:pt x="199" y="465"/>
                </a:lnTo>
                <a:lnTo>
                  <a:pt x="199" y="498"/>
                </a:lnTo>
                <a:lnTo>
                  <a:pt x="199" y="530"/>
                </a:lnTo>
                <a:lnTo>
                  <a:pt x="200" y="560"/>
                </a:lnTo>
                <a:lnTo>
                  <a:pt x="200" y="589"/>
                </a:lnTo>
                <a:lnTo>
                  <a:pt x="202" y="616"/>
                </a:lnTo>
                <a:lnTo>
                  <a:pt x="203" y="643"/>
                </a:lnTo>
                <a:lnTo>
                  <a:pt x="204" y="668"/>
                </a:lnTo>
                <a:lnTo>
                  <a:pt x="206" y="692"/>
                </a:lnTo>
                <a:lnTo>
                  <a:pt x="207" y="715"/>
                </a:lnTo>
                <a:lnTo>
                  <a:pt x="210" y="737"/>
                </a:lnTo>
                <a:lnTo>
                  <a:pt x="212" y="757"/>
                </a:lnTo>
                <a:lnTo>
                  <a:pt x="215" y="777"/>
                </a:lnTo>
                <a:lnTo>
                  <a:pt x="217" y="795"/>
                </a:lnTo>
                <a:lnTo>
                  <a:pt x="220" y="812"/>
                </a:lnTo>
                <a:lnTo>
                  <a:pt x="225" y="829"/>
                </a:lnTo>
                <a:lnTo>
                  <a:pt x="227" y="845"/>
                </a:lnTo>
                <a:lnTo>
                  <a:pt x="232" y="861"/>
                </a:lnTo>
                <a:lnTo>
                  <a:pt x="236" y="877"/>
                </a:lnTo>
                <a:lnTo>
                  <a:pt x="242" y="892"/>
                </a:lnTo>
                <a:lnTo>
                  <a:pt x="246" y="907"/>
                </a:lnTo>
                <a:lnTo>
                  <a:pt x="252" y="921"/>
                </a:lnTo>
                <a:lnTo>
                  <a:pt x="258" y="934"/>
                </a:lnTo>
                <a:lnTo>
                  <a:pt x="263" y="947"/>
                </a:lnTo>
                <a:lnTo>
                  <a:pt x="271" y="960"/>
                </a:lnTo>
                <a:lnTo>
                  <a:pt x="276" y="973"/>
                </a:lnTo>
                <a:lnTo>
                  <a:pt x="284" y="985"/>
                </a:lnTo>
                <a:lnTo>
                  <a:pt x="291" y="996"/>
                </a:lnTo>
                <a:lnTo>
                  <a:pt x="299" y="1008"/>
                </a:lnTo>
                <a:lnTo>
                  <a:pt x="307" y="1018"/>
                </a:lnTo>
                <a:lnTo>
                  <a:pt x="315" y="1028"/>
                </a:lnTo>
                <a:lnTo>
                  <a:pt x="324" y="1038"/>
                </a:lnTo>
                <a:lnTo>
                  <a:pt x="334" y="1046"/>
                </a:lnTo>
                <a:lnTo>
                  <a:pt x="343" y="1055"/>
                </a:lnTo>
                <a:lnTo>
                  <a:pt x="354" y="1064"/>
                </a:lnTo>
                <a:lnTo>
                  <a:pt x="364" y="1072"/>
                </a:lnTo>
                <a:lnTo>
                  <a:pt x="376" y="1080"/>
                </a:lnTo>
                <a:lnTo>
                  <a:pt x="389" y="1087"/>
                </a:lnTo>
                <a:lnTo>
                  <a:pt x="400" y="1094"/>
                </a:lnTo>
                <a:lnTo>
                  <a:pt x="415" y="1101"/>
                </a:lnTo>
                <a:lnTo>
                  <a:pt x="428" y="1107"/>
                </a:lnTo>
                <a:lnTo>
                  <a:pt x="442" y="1113"/>
                </a:lnTo>
                <a:lnTo>
                  <a:pt x="456" y="1118"/>
                </a:lnTo>
                <a:lnTo>
                  <a:pt x="471" y="1124"/>
                </a:lnTo>
                <a:lnTo>
                  <a:pt x="487" y="1129"/>
                </a:lnTo>
                <a:lnTo>
                  <a:pt x="503" y="1133"/>
                </a:lnTo>
                <a:lnTo>
                  <a:pt x="534" y="1142"/>
                </a:lnTo>
                <a:lnTo>
                  <a:pt x="566" y="1149"/>
                </a:lnTo>
                <a:lnTo>
                  <a:pt x="598" y="1154"/>
                </a:lnTo>
                <a:lnTo>
                  <a:pt x="628" y="1159"/>
                </a:lnTo>
                <a:lnTo>
                  <a:pt x="658" y="1163"/>
                </a:lnTo>
                <a:lnTo>
                  <a:pt x="687" y="1166"/>
                </a:lnTo>
                <a:lnTo>
                  <a:pt x="716" y="1167"/>
                </a:lnTo>
                <a:lnTo>
                  <a:pt x="743" y="1167"/>
                </a:lnTo>
                <a:lnTo>
                  <a:pt x="772" y="1167"/>
                </a:lnTo>
                <a:lnTo>
                  <a:pt x="801" y="1166"/>
                </a:lnTo>
                <a:lnTo>
                  <a:pt x="832" y="1165"/>
                </a:lnTo>
                <a:lnTo>
                  <a:pt x="864" y="1163"/>
                </a:lnTo>
                <a:lnTo>
                  <a:pt x="896" y="1160"/>
                </a:lnTo>
                <a:lnTo>
                  <a:pt x="930" y="1157"/>
                </a:lnTo>
                <a:lnTo>
                  <a:pt x="965" y="1154"/>
                </a:lnTo>
                <a:lnTo>
                  <a:pt x="999" y="1150"/>
                </a:lnTo>
                <a:lnTo>
                  <a:pt x="1017" y="1147"/>
                </a:lnTo>
                <a:lnTo>
                  <a:pt x="1034" y="1146"/>
                </a:lnTo>
                <a:lnTo>
                  <a:pt x="1051" y="1143"/>
                </a:lnTo>
                <a:lnTo>
                  <a:pt x="1067" y="1140"/>
                </a:lnTo>
                <a:lnTo>
                  <a:pt x="1083" y="1137"/>
                </a:lnTo>
                <a:lnTo>
                  <a:pt x="1099" y="1133"/>
                </a:lnTo>
                <a:lnTo>
                  <a:pt x="1113" y="1130"/>
                </a:lnTo>
                <a:lnTo>
                  <a:pt x="1126" y="1127"/>
                </a:lnTo>
                <a:lnTo>
                  <a:pt x="1141" y="1123"/>
                </a:lnTo>
                <a:lnTo>
                  <a:pt x="1154" y="1118"/>
                </a:lnTo>
                <a:lnTo>
                  <a:pt x="1165" y="1114"/>
                </a:lnTo>
                <a:lnTo>
                  <a:pt x="1177" y="1110"/>
                </a:lnTo>
                <a:lnTo>
                  <a:pt x="1188" y="1106"/>
                </a:lnTo>
                <a:lnTo>
                  <a:pt x="1198" y="1100"/>
                </a:lnTo>
                <a:lnTo>
                  <a:pt x="1208" y="1095"/>
                </a:lnTo>
                <a:lnTo>
                  <a:pt x="1218" y="1090"/>
                </a:lnTo>
                <a:lnTo>
                  <a:pt x="1223" y="1087"/>
                </a:lnTo>
                <a:lnTo>
                  <a:pt x="1227" y="1084"/>
                </a:lnTo>
                <a:lnTo>
                  <a:pt x="1231" y="1080"/>
                </a:lnTo>
                <a:lnTo>
                  <a:pt x="1236" y="1077"/>
                </a:lnTo>
                <a:lnTo>
                  <a:pt x="1240" y="1072"/>
                </a:lnTo>
                <a:lnTo>
                  <a:pt x="1244" y="1067"/>
                </a:lnTo>
                <a:lnTo>
                  <a:pt x="1249" y="1062"/>
                </a:lnTo>
                <a:lnTo>
                  <a:pt x="1253" y="1057"/>
                </a:lnTo>
                <a:lnTo>
                  <a:pt x="1257" y="1051"/>
                </a:lnTo>
                <a:lnTo>
                  <a:pt x="1262" y="1044"/>
                </a:lnTo>
                <a:lnTo>
                  <a:pt x="1264" y="1036"/>
                </a:lnTo>
                <a:lnTo>
                  <a:pt x="1269" y="1029"/>
                </a:lnTo>
                <a:lnTo>
                  <a:pt x="1272" y="1022"/>
                </a:lnTo>
                <a:lnTo>
                  <a:pt x="1276" y="1015"/>
                </a:lnTo>
                <a:lnTo>
                  <a:pt x="1279" y="1006"/>
                </a:lnTo>
                <a:lnTo>
                  <a:pt x="1283" y="998"/>
                </a:lnTo>
                <a:lnTo>
                  <a:pt x="1286" y="987"/>
                </a:lnTo>
                <a:lnTo>
                  <a:pt x="1290" y="979"/>
                </a:lnTo>
                <a:lnTo>
                  <a:pt x="1293" y="969"/>
                </a:lnTo>
                <a:lnTo>
                  <a:pt x="1296" y="957"/>
                </a:lnTo>
                <a:lnTo>
                  <a:pt x="1299" y="947"/>
                </a:lnTo>
                <a:lnTo>
                  <a:pt x="1302" y="936"/>
                </a:lnTo>
                <a:lnTo>
                  <a:pt x="1306" y="924"/>
                </a:lnTo>
                <a:lnTo>
                  <a:pt x="1309" y="913"/>
                </a:lnTo>
                <a:lnTo>
                  <a:pt x="1312" y="900"/>
                </a:lnTo>
                <a:lnTo>
                  <a:pt x="1315" y="887"/>
                </a:lnTo>
                <a:lnTo>
                  <a:pt x="1316" y="874"/>
                </a:lnTo>
                <a:lnTo>
                  <a:pt x="1319" y="861"/>
                </a:lnTo>
                <a:lnTo>
                  <a:pt x="1322" y="846"/>
                </a:lnTo>
                <a:lnTo>
                  <a:pt x="1325" y="832"/>
                </a:lnTo>
                <a:lnTo>
                  <a:pt x="1326" y="818"/>
                </a:lnTo>
                <a:lnTo>
                  <a:pt x="1329" y="802"/>
                </a:lnTo>
                <a:lnTo>
                  <a:pt x="1329" y="802"/>
                </a:lnTo>
                <a:lnTo>
                  <a:pt x="1329" y="802"/>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3554" name="Freeform 13"/>
          <p:cNvSpPr/>
          <p:nvPr/>
        </p:nvSpPr>
        <p:spPr bwMode="auto">
          <a:xfrm>
            <a:off x="6717186" y="2383951"/>
            <a:ext cx="336550" cy="317500"/>
          </a:xfrm>
          <a:custGeom>
            <a:avLst/>
            <a:gdLst>
              <a:gd name="T0" fmla="*/ 372 w 637"/>
              <a:gd name="T1" fmla="*/ 22 h 600"/>
              <a:gd name="T2" fmla="*/ 399 w 637"/>
              <a:gd name="T3" fmla="*/ 6 h 600"/>
              <a:gd name="T4" fmla="*/ 430 w 637"/>
              <a:gd name="T5" fmla="*/ 0 h 600"/>
              <a:gd name="T6" fmla="*/ 447 w 637"/>
              <a:gd name="T7" fmla="*/ 1 h 600"/>
              <a:gd name="T8" fmla="*/ 467 w 637"/>
              <a:gd name="T9" fmla="*/ 9 h 600"/>
              <a:gd name="T10" fmla="*/ 490 w 637"/>
              <a:gd name="T11" fmla="*/ 17 h 600"/>
              <a:gd name="T12" fmla="*/ 516 w 637"/>
              <a:gd name="T13" fmla="*/ 32 h 600"/>
              <a:gd name="T14" fmla="*/ 545 w 637"/>
              <a:gd name="T15" fmla="*/ 49 h 600"/>
              <a:gd name="T16" fmla="*/ 574 w 637"/>
              <a:gd name="T17" fmla="*/ 69 h 600"/>
              <a:gd name="T18" fmla="*/ 598 w 637"/>
              <a:gd name="T19" fmla="*/ 89 h 600"/>
              <a:gd name="T20" fmla="*/ 617 w 637"/>
              <a:gd name="T21" fmla="*/ 109 h 600"/>
              <a:gd name="T22" fmla="*/ 628 w 637"/>
              <a:gd name="T23" fmla="*/ 128 h 600"/>
              <a:gd name="T24" fmla="*/ 636 w 637"/>
              <a:gd name="T25" fmla="*/ 147 h 600"/>
              <a:gd name="T26" fmla="*/ 637 w 637"/>
              <a:gd name="T27" fmla="*/ 164 h 600"/>
              <a:gd name="T28" fmla="*/ 634 w 637"/>
              <a:gd name="T29" fmla="*/ 180 h 600"/>
              <a:gd name="T30" fmla="*/ 627 w 637"/>
              <a:gd name="T31" fmla="*/ 196 h 600"/>
              <a:gd name="T32" fmla="*/ 615 w 637"/>
              <a:gd name="T33" fmla="*/ 210 h 600"/>
              <a:gd name="T34" fmla="*/ 601 w 637"/>
              <a:gd name="T35" fmla="*/ 223 h 600"/>
              <a:gd name="T36" fmla="*/ 582 w 637"/>
              <a:gd name="T37" fmla="*/ 236 h 600"/>
              <a:gd name="T38" fmla="*/ 572 w 637"/>
              <a:gd name="T39" fmla="*/ 245 h 600"/>
              <a:gd name="T40" fmla="*/ 561 w 637"/>
              <a:gd name="T41" fmla="*/ 258 h 600"/>
              <a:gd name="T42" fmla="*/ 551 w 637"/>
              <a:gd name="T43" fmla="*/ 276 h 600"/>
              <a:gd name="T44" fmla="*/ 539 w 637"/>
              <a:gd name="T45" fmla="*/ 299 h 600"/>
              <a:gd name="T46" fmla="*/ 529 w 637"/>
              <a:gd name="T47" fmla="*/ 328 h 600"/>
              <a:gd name="T48" fmla="*/ 517 w 637"/>
              <a:gd name="T49" fmla="*/ 361 h 600"/>
              <a:gd name="T50" fmla="*/ 506 w 637"/>
              <a:gd name="T51" fmla="*/ 400 h 600"/>
              <a:gd name="T52" fmla="*/ 494 w 637"/>
              <a:gd name="T53" fmla="*/ 445 h 600"/>
              <a:gd name="T54" fmla="*/ 483 w 637"/>
              <a:gd name="T55" fmla="*/ 494 h 600"/>
              <a:gd name="T56" fmla="*/ 471 w 637"/>
              <a:gd name="T57" fmla="*/ 547 h 600"/>
              <a:gd name="T58" fmla="*/ 287 w 637"/>
              <a:gd name="T59" fmla="*/ 600 h 600"/>
              <a:gd name="T60" fmla="*/ 293 w 637"/>
              <a:gd name="T61" fmla="*/ 546 h 600"/>
              <a:gd name="T62" fmla="*/ 299 w 637"/>
              <a:gd name="T63" fmla="*/ 497 h 600"/>
              <a:gd name="T64" fmla="*/ 304 w 637"/>
              <a:gd name="T65" fmla="*/ 452 h 600"/>
              <a:gd name="T66" fmla="*/ 307 w 637"/>
              <a:gd name="T67" fmla="*/ 412 h 600"/>
              <a:gd name="T68" fmla="*/ 310 w 637"/>
              <a:gd name="T69" fmla="*/ 376 h 600"/>
              <a:gd name="T70" fmla="*/ 312 w 637"/>
              <a:gd name="T71" fmla="*/ 346 h 600"/>
              <a:gd name="T72" fmla="*/ 313 w 637"/>
              <a:gd name="T73" fmla="*/ 318 h 600"/>
              <a:gd name="T74" fmla="*/ 313 w 637"/>
              <a:gd name="T75" fmla="*/ 298 h 600"/>
              <a:gd name="T76" fmla="*/ 313 w 637"/>
              <a:gd name="T77" fmla="*/ 281 h 600"/>
              <a:gd name="T78" fmla="*/ 312 w 637"/>
              <a:gd name="T79" fmla="*/ 269 h 600"/>
              <a:gd name="T80" fmla="*/ 309 w 637"/>
              <a:gd name="T81" fmla="*/ 259 h 600"/>
              <a:gd name="T82" fmla="*/ 299 w 637"/>
              <a:gd name="T83" fmla="*/ 249 h 600"/>
              <a:gd name="T84" fmla="*/ 283 w 637"/>
              <a:gd name="T85" fmla="*/ 243 h 600"/>
              <a:gd name="T86" fmla="*/ 261 w 637"/>
              <a:gd name="T87" fmla="*/ 242 h 600"/>
              <a:gd name="T88" fmla="*/ 232 w 637"/>
              <a:gd name="T89" fmla="*/ 243 h 600"/>
              <a:gd name="T90" fmla="*/ 198 w 637"/>
              <a:gd name="T91" fmla="*/ 248 h 600"/>
              <a:gd name="T92" fmla="*/ 123 w 637"/>
              <a:gd name="T93" fmla="*/ 258 h 600"/>
              <a:gd name="T94" fmla="*/ 48 w 637"/>
              <a:gd name="T95" fmla="*/ 263 h 600"/>
              <a:gd name="T96" fmla="*/ 0 w 637"/>
              <a:gd name="T97" fmla="*/ 111 h 600"/>
              <a:gd name="T98" fmla="*/ 72 w 637"/>
              <a:gd name="T99" fmla="*/ 105 h 600"/>
              <a:gd name="T100" fmla="*/ 134 w 637"/>
              <a:gd name="T101" fmla="*/ 101 h 600"/>
              <a:gd name="T102" fmla="*/ 186 w 637"/>
              <a:gd name="T103" fmla="*/ 96 h 600"/>
              <a:gd name="T104" fmla="*/ 228 w 637"/>
              <a:gd name="T105" fmla="*/ 92 h 600"/>
              <a:gd name="T106" fmla="*/ 258 w 637"/>
              <a:gd name="T107" fmla="*/ 88 h 600"/>
              <a:gd name="T108" fmla="*/ 294 w 637"/>
              <a:gd name="T109" fmla="*/ 79 h 600"/>
              <a:gd name="T110" fmla="*/ 329 w 637"/>
              <a:gd name="T111" fmla="*/ 62 h 600"/>
              <a:gd name="T112" fmla="*/ 356 w 637"/>
              <a:gd name="T113" fmla="*/ 37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7" h="600">
                <a:moveTo>
                  <a:pt x="356" y="37"/>
                </a:moveTo>
                <a:lnTo>
                  <a:pt x="363" y="29"/>
                </a:lnTo>
                <a:lnTo>
                  <a:pt x="372" y="22"/>
                </a:lnTo>
                <a:lnTo>
                  <a:pt x="381" y="14"/>
                </a:lnTo>
                <a:lnTo>
                  <a:pt x="389" y="10"/>
                </a:lnTo>
                <a:lnTo>
                  <a:pt x="399" y="6"/>
                </a:lnTo>
                <a:lnTo>
                  <a:pt x="409" y="3"/>
                </a:lnTo>
                <a:lnTo>
                  <a:pt x="420" y="0"/>
                </a:lnTo>
                <a:lnTo>
                  <a:pt x="430" y="0"/>
                </a:lnTo>
                <a:lnTo>
                  <a:pt x="435" y="0"/>
                </a:lnTo>
                <a:lnTo>
                  <a:pt x="441" y="1"/>
                </a:lnTo>
                <a:lnTo>
                  <a:pt x="447" y="1"/>
                </a:lnTo>
                <a:lnTo>
                  <a:pt x="454" y="3"/>
                </a:lnTo>
                <a:lnTo>
                  <a:pt x="460" y="6"/>
                </a:lnTo>
                <a:lnTo>
                  <a:pt x="467" y="9"/>
                </a:lnTo>
                <a:lnTo>
                  <a:pt x="474" y="10"/>
                </a:lnTo>
                <a:lnTo>
                  <a:pt x="481" y="14"/>
                </a:lnTo>
                <a:lnTo>
                  <a:pt x="490" y="17"/>
                </a:lnTo>
                <a:lnTo>
                  <a:pt x="499" y="22"/>
                </a:lnTo>
                <a:lnTo>
                  <a:pt x="507" y="26"/>
                </a:lnTo>
                <a:lnTo>
                  <a:pt x="516" y="32"/>
                </a:lnTo>
                <a:lnTo>
                  <a:pt x="525" y="37"/>
                </a:lnTo>
                <a:lnTo>
                  <a:pt x="535" y="43"/>
                </a:lnTo>
                <a:lnTo>
                  <a:pt x="545" y="49"/>
                </a:lnTo>
                <a:lnTo>
                  <a:pt x="555" y="56"/>
                </a:lnTo>
                <a:lnTo>
                  <a:pt x="565" y="63"/>
                </a:lnTo>
                <a:lnTo>
                  <a:pt x="574" y="69"/>
                </a:lnTo>
                <a:lnTo>
                  <a:pt x="582" y="76"/>
                </a:lnTo>
                <a:lnTo>
                  <a:pt x="591" y="84"/>
                </a:lnTo>
                <a:lnTo>
                  <a:pt x="598" y="89"/>
                </a:lnTo>
                <a:lnTo>
                  <a:pt x="605" y="96"/>
                </a:lnTo>
                <a:lnTo>
                  <a:pt x="611" y="102"/>
                </a:lnTo>
                <a:lnTo>
                  <a:pt x="617" y="109"/>
                </a:lnTo>
                <a:lnTo>
                  <a:pt x="621" y="115"/>
                </a:lnTo>
                <a:lnTo>
                  <a:pt x="625" y="121"/>
                </a:lnTo>
                <a:lnTo>
                  <a:pt x="628" y="128"/>
                </a:lnTo>
                <a:lnTo>
                  <a:pt x="631" y="134"/>
                </a:lnTo>
                <a:lnTo>
                  <a:pt x="634" y="140"/>
                </a:lnTo>
                <a:lnTo>
                  <a:pt x="636" y="147"/>
                </a:lnTo>
                <a:lnTo>
                  <a:pt x="637" y="153"/>
                </a:lnTo>
                <a:lnTo>
                  <a:pt x="637" y="158"/>
                </a:lnTo>
                <a:lnTo>
                  <a:pt x="637" y="164"/>
                </a:lnTo>
                <a:lnTo>
                  <a:pt x="636" y="170"/>
                </a:lnTo>
                <a:lnTo>
                  <a:pt x="636" y="176"/>
                </a:lnTo>
                <a:lnTo>
                  <a:pt x="634" y="180"/>
                </a:lnTo>
                <a:lnTo>
                  <a:pt x="631" y="186"/>
                </a:lnTo>
                <a:lnTo>
                  <a:pt x="630" y="190"/>
                </a:lnTo>
                <a:lnTo>
                  <a:pt x="627" y="196"/>
                </a:lnTo>
                <a:lnTo>
                  <a:pt x="623" y="200"/>
                </a:lnTo>
                <a:lnTo>
                  <a:pt x="620" y="206"/>
                </a:lnTo>
                <a:lnTo>
                  <a:pt x="615" y="210"/>
                </a:lnTo>
                <a:lnTo>
                  <a:pt x="611" y="215"/>
                </a:lnTo>
                <a:lnTo>
                  <a:pt x="607" y="219"/>
                </a:lnTo>
                <a:lnTo>
                  <a:pt x="601" y="223"/>
                </a:lnTo>
                <a:lnTo>
                  <a:pt x="595" y="227"/>
                </a:lnTo>
                <a:lnTo>
                  <a:pt x="589" y="232"/>
                </a:lnTo>
                <a:lnTo>
                  <a:pt x="582" y="236"/>
                </a:lnTo>
                <a:lnTo>
                  <a:pt x="579" y="239"/>
                </a:lnTo>
                <a:lnTo>
                  <a:pt x="575" y="240"/>
                </a:lnTo>
                <a:lnTo>
                  <a:pt x="572" y="245"/>
                </a:lnTo>
                <a:lnTo>
                  <a:pt x="568" y="248"/>
                </a:lnTo>
                <a:lnTo>
                  <a:pt x="565" y="252"/>
                </a:lnTo>
                <a:lnTo>
                  <a:pt x="561" y="258"/>
                </a:lnTo>
                <a:lnTo>
                  <a:pt x="558" y="263"/>
                </a:lnTo>
                <a:lnTo>
                  <a:pt x="553" y="269"/>
                </a:lnTo>
                <a:lnTo>
                  <a:pt x="551" y="276"/>
                </a:lnTo>
                <a:lnTo>
                  <a:pt x="546" y="284"/>
                </a:lnTo>
                <a:lnTo>
                  <a:pt x="543" y="291"/>
                </a:lnTo>
                <a:lnTo>
                  <a:pt x="539" y="299"/>
                </a:lnTo>
                <a:lnTo>
                  <a:pt x="536" y="308"/>
                </a:lnTo>
                <a:lnTo>
                  <a:pt x="532" y="318"/>
                </a:lnTo>
                <a:lnTo>
                  <a:pt x="529" y="328"/>
                </a:lnTo>
                <a:lnTo>
                  <a:pt x="525" y="338"/>
                </a:lnTo>
                <a:lnTo>
                  <a:pt x="522" y="350"/>
                </a:lnTo>
                <a:lnTo>
                  <a:pt x="517" y="361"/>
                </a:lnTo>
                <a:lnTo>
                  <a:pt x="513" y="374"/>
                </a:lnTo>
                <a:lnTo>
                  <a:pt x="510" y="387"/>
                </a:lnTo>
                <a:lnTo>
                  <a:pt x="506" y="400"/>
                </a:lnTo>
                <a:lnTo>
                  <a:pt x="503" y="415"/>
                </a:lnTo>
                <a:lnTo>
                  <a:pt x="499" y="429"/>
                </a:lnTo>
                <a:lnTo>
                  <a:pt x="494" y="445"/>
                </a:lnTo>
                <a:lnTo>
                  <a:pt x="492" y="461"/>
                </a:lnTo>
                <a:lnTo>
                  <a:pt x="487" y="477"/>
                </a:lnTo>
                <a:lnTo>
                  <a:pt x="483" y="494"/>
                </a:lnTo>
                <a:lnTo>
                  <a:pt x="480" y="511"/>
                </a:lnTo>
                <a:lnTo>
                  <a:pt x="476" y="528"/>
                </a:lnTo>
                <a:lnTo>
                  <a:pt x="471" y="547"/>
                </a:lnTo>
                <a:lnTo>
                  <a:pt x="469" y="566"/>
                </a:lnTo>
                <a:lnTo>
                  <a:pt x="464" y="586"/>
                </a:lnTo>
                <a:lnTo>
                  <a:pt x="287" y="600"/>
                </a:lnTo>
                <a:lnTo>
                  <a:pt x="290" y="582"/>
                </a:lnTo>
                <a:lnTo>
                  <a:pt x="291" y="563"/>
                </a:lnTo>
                <a:lnTo>
                  <a:pt x="293" y="546"/>
                </a:lnTo>
                <a:lnTo>
                  <a:pt x="296" y="528"/>
                </a:lnTo>
                <a:lnTo>
                  <a:pt x="297" y="513"/>
                </a:lnTo>
                <a:lnTo>
                  <a:pt x="299" y="497"/>
                </a:lnTo>
                <a:lnTo>
                  <a:pt x="300" y="481"/>
                </a:lnTo>
                <a:lnTo>
                  <a:pt x="303" y="466"/>
                </a:lnTo>
                <a:lnTo>
                  <a:pt x="304" y="452"/>
                </a:lnTo>
                <a:lnTo>
                  <a:pt x="304" y="438"/>
                </a:lnTo>
                <a:lnTo>
                  <a:pt x="306" y="425"/>
                </a:lnTo>
                <a:lnTo>
                  <a:pt x="307" y="412"/>
                </a:lnTo>
                <a:lnTo>
                  <a:pt x="309" y="399"/>
                </a:lnTo>
                <a:lnTo>
                  <a:pt x="310" y="387"/>
                </a:lnTo>
                <a:lnTo>
                  <a:pt x="310" y="376"/>
                </a:lnTo>
                <a:lnTo>
                  <a:pt x="312" y="366"/>
                </a:lnTo>
                <a:lnTo>
                  <a:pt x="312" y="354"/>
                </a:lnTo>
                <a:lnTo>
                  <a:pt x="312" y="346"/>
                </a:lnTo>
                <a:lnTo>
                  <a:pt x="313" y="335"/>
                </a:lnTo>
                <a:lnTo>
                  <a:pt x="313" y="327"/>
                </a:lnTo>
                <a:lnTo>
                  <a:pt x="313" y="318"/>
                </a:lnTo>
                <a:lnTo>
                  <a:pt x="313" y="311"/>
                </a:lnTo>
                <a:lnTo>
                  <a:pt x="313" y="304"/>
                </a:lnTo>
                <a:lnTo>
                  <a:pt x="313" y="298"/>
                </a:lnTo>
                <a:lnTo>
                  <a:pt x="313" y="291"/>
                </a:lnTo>
                <a:lnTo>
                  <a:pt x="313" y="287"/>
                </a:lnTo>
                <a:lnTo>
                  <a:pt x="313" y="281"/>
                </a:lnTo>
                <a:lnTo>
                  <a:pt x="313" y="276"/>
                </a:lnTo>
                <a:lnTo>
                  <a:pt x="312" y="272"/>
                </a:lnTo>
                <a:lnTo>
                  <a:pt x="312" y="269"/>
                </a:lnTo>
                <a:lnTo>
                  <a:pt x="312" y="266"/>
                </a:lnTo>
                <a:lnTo>
                  <a:pt x="310" y="263"/>
                </a:lnTo>
                <a:lnTo>
                  <a:pt x="309" y="259"/>
                </a:lnTo>
                <a:lnTo>
                  <a:pt x="306" y="256"/>
                </a:lnTo>
                <a:lnTo>
                  <a:pt x="303" y="252"/>
                </a:lnTo>
                <a:lnTo>
                  <a:pt x="299" y="249"/>
                </a:lnTo>
                <a:lnTo>
                  <a:pt x="294" y="248"/>
                </a:lnTo>
                <a:lnTo>
                  <a:pt x="288" y="245"/>
                </a:lnTo>
                <a:lnTo>
                  <a:pt x="283" y="243"/>
                </a:lnTo>
                <a:lnTo>
                  <a:pt x="276" y="243"/>
                </a:lnTo>
                <a:lnTo>
                  <a:pt x="268" y="242"/>
                </a:lnTo>
                <a:lnTo>
                  <a:pt x="261" y="242"/>
                </a:lnTo>
                <a:lnTo>
                  <a:pt x="251" y="242"/>
                </a:lnTo>
                <a:lnTo>
                  <a:pt x="242" y="242"/>
                </a:lnTo>
                <a:lnTo>
                  <a:pt x="232" y="243"/>
                </a:lnTo>
                <a:lnTo>
                  <a:pt x="221" y="245"/>
                </a:lnTo>
                <a:lnTo>
                  <a:pt x="209" y="246"/>
                </a:lnTo>
                <a:lnTo>
                  <a:pt x="198" y="248"/>
                </a:lnTo>
                <a:lnTo>
                  <a:pt x="172" y="252"/>
                </a:lnTo>
                <a:lnTo>
                  <a:pt x="147" y="255"/>
                </a:lnTo>
                <a:lnTo>
                  <a:pt x="123" y="258"/>
                </a:lnTo>
                <a:lnTo>
                  <a:pt x="97" y="261"/>
                </a:lnTo>
                <a:lnTo>
                  <a:pt x="72" y="262"/>
                </a:lnTo>
                <a:lnTo>
                  <a:pt x="48" y="263"/>
                </a:lnTo>
                <a:lnTo>
                  <a:pt x="25" y="265"/>
                </a:lnTo>
                <a:lnTo>
                  <a:pt x="0" y="265"/>
                </a:lnTo>
                <a:lnTo>
                  <a:pt x="0" y="111"/>
                </a:lnTo>
                <a:lnTo>
                  <a:pt x="26" y="109"/>
                </a:lnTo>
                <a:lnTo>
                  <a:pt x="49" y="107"/>
                </a:lnTo>
                <a:lnTo>
                  <a:pt x="72" y="105"/>
                </a:lnTo>
                <a:lnTo>
                  <a:pt x="94" y="104"/>
                </a:lnTo>
                <a:lnTo>
                  <a:pt x="116" y="102"/>
                </a:lnTo>
                <a:lnTo>
                  <a:pt x="134" y="101"/>
                </a:lnTo>
                <a:lnTo>
                  <a:pt x="153" y="99"/>
                </a:lnTo>
                <a:lnTo>
                  <a:pt x="170" y="98"/>
                </a:lnTo>
                <a:lnTo>
                  <a:pt x="186" y="96"/>
                </a:lnTo>
                <a:lnTo>
                  <a:pt x="201" y="95"/>
                </a:lnTo>
                <a:lnTo>
                  <a:pt x="215" y="94"/>
                </a:lnTo>
                <a:lnTo>
                  <a:pt x="228" y="92"/>
                </a:lnTo>
                <a:lnTo>
                  <a:pt x="240" y="91"/>
                </a:lnTo>
                <a:lnTo>
                  <a:pt x="250" y="89"/>
                </a:lnTo>
                <a:lnTo>
                  <a:pt x="258" y="88"/>
                </a:lnTo>
                <a:lnTo>
                  <a:pt x="267" y="86"/>
                </a:lnTo>
                <a:lnTo>
                  <a:pt x="281" y="84"/>
                </a:lnTo>
                <a:lnTo>
                  <a:pt x="294" y="79"/>
                </a:lnTo>
                <a:lnTo>
                  <a:pt x="307" y="75"/>
                </a:lnTo>
                <a:lnTo>
                  <a:pt x="319" y="69"/>
                </a:lnTo>
                <a:lnTo>
                  <a:pt x="329" y="62"/>
                </a:lnTo>
                <a:lnTo>
                  <a:pt x="339" y="55"/>
                </a:lnTo>
                <a:lnTo>
                  <a:pt x="348" y="46"/>
                </a:lnTo>
                <a:lnTo>
                  <a:pt x="356" y="37"/>
                </a:lnTo>
                <a:lnTo>
                  <a:pt x="356" y="37"/>
                </a:lnTo>
                <a:lnTo>
                  <a:pt x="356" y="37"/>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3555" name="Freeform 14"/>
          <p:cNvSpPr/>
          <p:nvPr/>
        </p:nvSpPr>
        <p:spPr bwMode="auto">
          <a:xfrm>
            <a:off x="6750524" y="2676051"/>
            <a:ext cx="219075" cy="49213"/>
          </a:xfrm>
          <a:custGeom>
            <a:avLst/>
            <a:gdLst>
              <a:gd name="T0" fmla="*/ 217 w 415"/>
              <a:gd name="T1" fmla="*/ 63 h 92"/>
              <a:gd name="T2" fmla="*/ 177 w 415"/>
              <a:gd name="T3" fmla="*/ 70 h 92"/>
              <a:gd name="T4" fmla="*/ 140 w 415"/>
              <a:gd name="T5" fmla="*/ 76 h 92"/>
              <a:gd name="T6" fmla="*/ 106 w 415"/>
              <a:gd name="T7" fmla="*/ 82 h 92"/>
              <a:gd name="T8" fmla="*/ 76 w 415"/>
              <a:gd name="T9" fmla="*/ 86 h 92"/>
              <a:gd name="T10" fmla="*/ 50 w 415"/>
              <a:gd name="T11" fmla="*/ 89 h 92"/>
              <a:gd name="T12" fmla="*/ 27 w 415"/>
              <a:gd name="T13" fmla="*/ 91 h 92"/>
              <a:gd name="T14" fmla="*/ 8 w 415"/>
              <a:gd name="T15" fmla="*/ 92 h 92"/>
              <a:gd name="T16" fmla="*/ 0 w 415"/>
              <a:gd name="T17" fmla="*/ 59 h 92"/>
              <a:gd name="T18" fmla="*/ 37 w 415"/>
              <a:gd name="T19" fmla="*/ 57 h 92"/>
              <a:gd name="T20" fmla="*/ 76 w 415"/>
              <a:gd name="T21" fmla="*/ 52 h 92"/>
              <a:gd name="T22" fmla="*/ 119 w 415"/>
              <a:gd name="T23" fmla="*/ 42 h 92"/>
              <a:gd name="T24" fmla="*/ 165 w 415"/>
              <a:gd name="T25" fmla="*/ 29 h 92"/>
              <a:gd name="T26" fmla="*/ 188 w 415"/>
              <a:gd name="T27" fmla="*/ 21 h 92"/>
              <a:gd name="T28" fmla="*/ 210 w 415"/>
              <a:gd name="T29" fmla="*/ 16 h 92"/>
              <a:gd name="T30" fmla="*/ 229 w 415"/>
              <a:gd name="T31" fmla="*/ 11 h 92"/>
              <a:gd name="T32" fmla="*/ 248 w 415"/>
              <a:gd name="T33" fmla="*/ 7 h 92"/>
              <a:gd name="T34" fmla="*/ 263 w 415"/>
              <a:gd name="T35" fmla="*/ 4 h 92"/>
              <a:gd name="T36" fmla="*/ 278 w 415"/>
              <a:gd name="T37" fmla="*/ 1 h 92"/>
              <a:gd name="T38" fmla="*/ 291 w 415"/>
              <a:gd name="T39" fmla="*/ 0 h 92"/>
              <a:gd name="T40" fmla="*/ 302 w 415"/>
              <a:gd name="T41" fmla="*/ 0 h 92"/>
              <a:gd name="T42" fmla="*/ 324 w 415"/>
              <a:gd name="T43" fmla="*/ 1 h 92"/>
              <a:gd name="T44" fmla="*/ 343 w 415"/>
              <a:gd name="T45" fmla="*/ 3 h 92"/>
              <a:gd name="T46" fmla="*/ 361 w 415"/>
              <a:gd name="T47" fmla="*/ 7 h 92"/>
              <a:gd name="T48" fmla="*/ 380 w 415"/>
              <a:gd name="T49" fmla="*/ 13 h 92"/>
              <a:gd name="T50" fmla="*/ 396 w 415"/>
              <a:gd name="T51" fmla="*/ 19 h 92"/>
              <a:gd name="T52" fmla="*/ 406 w 415"/>
              <a:gd name="T53" fmla="*/ 23 h 92"/>
              <a:gd name="T54" fmla="*/ 413 w 415"/>
              <a:gd name="T55" fmla="*/ 24 h 92"/>
              <a:gd name="T56" fmla="*/ 415 w 415"/>
              <a:gd name="T57" fmla="*/ 26 h 92"/>
              <a:gd name="T58" fmla="*/ 412 w 415"/>
              <a:gd name="T59" fmla="*/ 27 h 92"/>
              <a:gd name="T60" fmla="*/ 403 w 415"/>
              <a:gd name="T61" fmla="*/ 29 h 92"/>
              <a:gd name="T62" fmla="*/ 390 w 415"/>
              <a:gd name="T63" fmla="*/ 32 h 92"/>
              <a:gd name="T64" fmla="*/ 370 w 415"/>
              <a:gd name="T65" fmla="*/ 34 h 92"/>
              <a:gd name="T66" fmla="*/ 345 w 415"/>
              <a:gd name="T67" fmla="*/ 39 h 92"/>
              <a:gd name="T68" fmla="*/ 315 w 415"/>
              <a:gd name="T69" fmla="*/ 44 h 92"/>
              <a:gd name="T70" fmla="*/ 281 w 415"/>
              <a:gd name="T71" fmla="*/ 52 h 92"/>
              <a:gd name="T72" fmla="*/ 239 w 415"/>
              <a:gd name="T73" fmla="*/ 59 h 92"/>
              <a:gd name="T74" fmla="*/ 239 w 415"/>
              <a:gd name="T75"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5" h="92">
                <a:moveTo>
                  <a:pt x="239" y="59"/>
                </a:moveTo>
                <a:lnTo>
                  <a:pt x="217" y="63"/>
                </a:lnTo>
                <a:lnTo>
                  <a:pt x="197" y="68"/>
                </a:lnTo>
                <a:lnTo>
                  <a:pt x="177" y="70"/>
                </a:lnTo>
                <a:lnTo>
                  <a:pt x="158" y="73"/>
                </a:lnTo>
                <a:lnTo>
                  <a:pt x="140" y="76"/>
                </a:lnTo>
                <a:lnTo>
                  <a:pt x="122" y="79"/>
                </a:lnTo>
                <a:lnTo>
                  <a:pt x="106" y="82"/>
                </a:lnTo>
                <a:lnTo>
                  <a:pt x="91" y="85"/>
                </a:lnTo>
                <a:lnTo>
                  <a:pt x="76" y="86"/>
                </a:lnTo>
                <a:lnTo>
                  <a:pt x="63" y="88"/>
                </a:lnTo>
                <a:lnTo>
                  <a:pt x="50" y="89"/>
                </a:lnTo>
                <a:lnTo>
                  <a:pt x="39" y="91"/>
                </a:lnTo>
                <a:lnTo>
                  <a:pt x="27" y="91"/>
                </a:lnTo>
                <a:lnTo>
                  <a:pt x="17" y="92"/>
                </a:lnTo>
                <a:lnTo>
                  <a:pt x="8" y="92"/>
                </a:lnTo>
                <a:lnTo>
                  <a:pt x="0" y="92"/>
                </a:lnTo>
                <a:lnTo>
                  <a:pt x="0" y="59"/>
                </a:lnTo>
                <a:lnTo>
                  <a:pt x="19" y="59"/>
                </a:lnTo>
                <a:lnTo>
                  <a:pt x="37" y="57"/>
                </a:lnTo>
                <a:lnTo>
                  <a:pt x="56" y="55"/>
                </a:lnTo>
                <a:lnTo>
                  <a:pt x="76" y="52"/>
                </a:lnTo>
                <a:lnTo>
                  <a:pt x="98" y="47"/>
                </a:lnTo>
                <a:lnTo>
                  <a:pt x="119" y="42"/>
                </a:lnTo>
                <a:lnTo>
                  <a:pt x="142" y="36"/>
                </a:lnTo>
                <a:lnTo>
                  <a:pt x="165" y="29"/>
                </a:lnTo>
                <a:lnTo>
                  <a:pt x="177" y="24"/>
                </a:lnTo>
                <a:lnTo>
                  <a:pt x="188" y="21"/>
                </a:lnTo>
                <a:lnTo>
                  <a:pt x="199" y="19"/>
                </a:lnTo>
                <a:lnTo>
                  <a:pt x="210" y="16"/>
                </a:lnTo>
                <a:lnTo>
                  <a:pt x="220" y="13"/>
                </a:lnTo>
                <a:lnTo>
                  <a:pt x="229" y="11"/>
                </a:lnTo>
                <a:lnTo>
                  <a:pt x="239" y="8"/>
                </a:lnTo>
                <a:lnTo>
                  <a:pt x="248" y="7"/>
                </a:lnTo>
                <a:lnTo>
                  <a:pt x="256" y="6"/>
                </a:lnTo>
                <a:lnTo>
                  <a:pt x="263" y="4"/>
                </a:lnTo>
                <a:lnTo>
                  <a:pt x="271" y="3"/>
                </a:lnTo>
                <a:lnTo>
                  <a:pt x="278" y="1"/>
                </a:lnTo>
                <a:lnTo>
                  <a:pt x="285" y="1"/>
                </a:lnTo>
                <a:lnTo>
                  <a:pt x="291" y="0"/>
                </a:lnTo>
                <a:lnTo>
                  <a:pt x="297" y="0"/>
                </a:lnTo>
                <a:lnTo>
                  <a:pt x="302" y="0"/>
                </a:lnTo>
                <a:lnTo>
                  <a:pt x="312" y="0"/>
                </a:lnTo>
                <a:lnTo>
                  <a:pt x="324" y="1"/>
                </a:lnTo>
                <a:lnTo>
                  <a:pt x="333" y="1"/>
                </a:lnTo>
                <a:lnTo>
                  <a:pt x="343" y="3"/>
                </a:lnTo>
                <a:lnTo>
                  <a:pt x="353" y="6"/>
                </a:lnTo>
                <a:lnTo>
                  <a:pt x="361" y="7"/>
                </a:lnTo>
                <a:lnTo>
                  <a:pt x="371" y="10"/>
                </a:lnTo>
                <a:lnTo>
                  <a:pt x="380" y="13"/>
                </a:lnTo>
                <a:lnTo>
                  <a:pt x="389" y="16"/>
                </a:lnTo>
                <a:lnTo>
                  <a:pt x="396" y="19"/>
                </a:lnTo>
                <a:lnTo>
                  <a:pt x="402" y="21"/>
                </a:lnTo>
                <a:lnTo>
                  <a:pt x="406" y="23"/>
                </a:lnTo>
                <a:lnTo>
                  <a:pt x="410" y="24"/>
                </a:lnTo>
                <a:lnTo>
                  <a:pt x="413" y="24"/>
                </a:lnTo>
                <a:lnTo>
                  <a:pt x="415" y="26"/>
                </a:lnTo>
                <a:lnTo>
                  <a:pt x="415" y="26"/>
                </a:lnTo>
                <a:lnTo>
                  <a:pt x="415" y="26"/>
                </a:lnTo>
                <a:lnTo>
                  <a:pt x="412" y="27"/>
                </a:lnTo>
                <a:lnTo>
                  <a:pt x="409" y="27"/>
                </a:lnTo>
                <a:lnTo>
                  <a:pt x="403" y="29"/>
                </a:lnTo>
                <a:lnTo>
                  <a:pt x="397" y="30"/>
                </a:lnTo>
                <a:lnTo>
                  <a:pt x="390" y="32"/>
                </a:lnTo>
                <a:lnTo>
                  <a:pt x="381" y="33"/>
                </a:lnTo>
                <a:lnTo>
                  <a:pt x="370" y="34"/>
                </a:lnTo>
                <a:lnTo>
                  <a:pt x="358" y="37"/>
                </a:lnTo>
                <a:lnTo>
                  <a:pt x="345" y="39"/>
                </a:lnTo>
                <a:lnTo>
                  <a:pt x="331" y="42"/>
                </a:lnTo>
                <a:lnTo>
                  <a:pt x="315" y="44"/>
                </a:lnTo>
                <a:lnTo>
                  <a:pt x="298" y="47"/>
                </a:lnTo>
                <a:lnTo>
                  <a:pt x="281" y="52"/>
                </a:lnTo>
                <a:lnTo>
                  <a:pt x="261" y="55"/>
                </a:lnTo>
                <a:lnTo>
                  <a:pt x="239" y="59"/>
                </a:lnTo>
                <a:lnTo>
                  <a:pt x="239" y="59"/>
                </a:lnTo>
                <a:lnTo>
                  <a:pt x="239" y="5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3556" name="Freeform 15"/>
          <p:cNvSpPr/>
          <p:nvPr/>
        </p:nvSpPr>
        <p:spPr bwMode="auto">
          <a:xfrm>
            <a:off x="6331424" y="1853726"/>
            <a:ext cx="254000" cy="207963"/>
          </a:xfrm>
          <a:custGeom>
            <a:avLst/>
            <a:gdLst>
              <a:gd name="T0" fmla="*/ 242 w 481"/>
              <a:gd name="T1" fmla="*/ 296 h 393"/>
              <a:gd name="T2" fmla="*/ 204 w 481"/>
              <a:gd name="T3" fmla="*/ 270 h 393"/>
              <a:gd name="T4" fmla="*/ 168 w 481"/>
              <a:gd name="T5" fmla="*/ 243 h 393"/>
              <a:gd name="T6" fmla="*/ 134 w 481"/>
              <a:gd name="T7" fmla="*/ 214 h 393"/>
              <a:gd name="T8" fmla="*/ 102 w 481"/>
              <a:gd name="T9" fmla="*/ 184 h 393"/>
              <a:gd name="T10" fmla="*/ 70 w 481"/>
              <a:gd name="T11" fmla="*/ 151 h 393"/>
              <a:gd name="T12" fmla="*/ 42 w 481"/>
              <a:gd name="T13" fmla="*/ 118 h 393"/>
              <a:gd name="T14" fmla="*/ 13 w 481"/>
              <a:gd name="T15" fmla="*/ 83 h 393"/>
              <a:gd name="T16" fmla="*/ 7 w 481"/>
              <a:gd name="T17" fmla="*/ 57 h 393"/>
              <a:gd name="T18" fmla="*/ 21 w 481"/>
              <a:gd name="T19" fmla="*/ 43 h 393"/>
              <a:gd name="T20" fmla="*/ 36 w 481"/>
              <a:gd name="T21" fmla="*/ 30 h 393"/>
              <a:gd name="T22" fmla="*/ 52 w 481"/>
              <a:gd name="T23" fmla="*/ 20 h 393"/>
              <a:gd name="T24" fmla="*/ 69 w 481"/>
              <a:gd name="T25" fmla="*/ 12 h 393"/>
              <a:gd name="T26" fmla="*/ 86 w 481"/>
              <a:gd name="T27" fmla="*/ 5 h 393"/>
              <a:gd name="T28" fmla="*/ 105 w 481"/>
              <a:gd name="T29" fmla="*/ 2 h 393"/>
              <a:gd name="T30" fmla="*/ 124 w 481"/>
              <a:gd name="T31" fmla="*/ 0 h 393"/>
              <a:gd name="T32" fmla="*/ 154 w 481"/>
              <a:gd name="T33" fmla="*/ 0 h 393"/>
              <a:gd name="T34" fmla="*/ 194 w 481"/>
              <a:gd name="T35" fmla="*/ 2 h 393"/>
              <a:gd name="T36" fmla="*/ 233 w 481"/>
              <a:gd name="T37" fmla="*/ 8 h 393"/>
              <a:gd name="T38" fmla="*/ 272 w 481"/>
              <a:gd name="T39" fmla="*/ 15 h 393"/>
              <a:gd name="T40" fmla="*/ 311 w 481"/>
              <a:gd name="T41" fmla="*/ 25 h 393"/>
              <a:gd name="T42" fmla="*/ 347 w 481"/>
              <a:gd name="T43" fmla="*/ 40 h 393"/>
              <a:gd name="T44" fmla="*/ 381 w 481"/>
              <a:gd name="T45" fmla="*/ 59 h 393"/>
              <a:gd name="T46" fmla="*/ 412 w 481"/>
              <a:gd name="T47" fmla="*/ 82 h 393"/>
              <a:gd name="T48" fmla="*/ 433 w 481"/>
              <a:gd name="T49" fmla="*/ 102 h 393"/>
              <a:gd name="T50" fmla="*/ 445 w 481"/>
              <a:gd name="T51" fmla="*/ 118 h 393"/>
              <a:gd name="T52" fmla="*/ 455 w 481"/>
              <a:gd name="T53" fmla="*/ 135 h 393"/>
              <a:gd name="T54" fmla="*/ 463 w 481"/>
              <a:gd name="T55" fmla="*/ 154 h 393"/>
              <a:gd name="T56" fmla="*/ 471 w 481"/>
              <a:gd name="T57" fmla="*/ 174 h 393"/>
              <a:gd name="T58" fmla="*/ 475 w 481"/>
              <a:gd name="T59" fmla="*/ 197 h 393"/>
              <a:gd name="T60" fmla="*/ 479 w 481"/>
              <a:gd name="T61" fmla="*/ 221 h 393"/>
              <a:gd name="T62" fmla="*/ 481 w 481"/>
              <a:gd name="T63" fmla="*/ 247 h 393"/>
              <a:gd name="T64" fmla="*/ 481 w 481"/>
              <a:gd name="T65" fmla="*/ 273 h 393"/>
              <a:gd name="T66" fmla="*/ 479 w 481"/>
              <a:gd name="T67" fmla="*/ 298 h 393"/>
              <a:gd name="T68" fmla="*/ 478 w 481"/>
              <a:gd name="T69" fmla="*/ 321 h 393"/>
              <a:gd name="T70" fmla="*/ 475 w 481"/>
              <a:gd name="T71" fmla="*/ 339 h 393"/>
              <a:gd name="T72" fmla="*/ 471 w 481"/>
              <a:gd name="T73" fmla="*/ 355 h 393"/>
              <a:gd name="T74" fmla="*/ 465 w 481"/>
              <a:gd name="T75" fmla="*/ 368 h 393"/>
              <a:gd name="T76" fmla="*/ 459 w 481"/>
              <a:gd name="T77" fmla="*/ 380 h 393"/>
              <a:gd name="T78" fmla="*/ 452 w 481"/>
              <a:gd name="T79" fmla="*/ 387 h 393"/>
              <a:gd name="T80" fmla="*/ 443 w 481"/>
              <a:gd name="T81" fmla="*/ 391 h 393"/>
              <a:gd name="T82" fmla="*/ 430 w 481"/>
              <a:gd name="T83" fmla="*/ 393 h 393"/>
              <a:gd name="T84" fmla="*/ 415 w 481"/>
              <a:gd name="T85" fmla="*/ 390 h 393"/>
              <a:gd name="T86" fmla="*/ 394 w 481"/>
              <a:gd name="T87" fmla="*/ 384 h 393"/>
              <a:gd name="T88" fmla="*/ 371 w 481"/>
              <a:gd name="T89" fmla="*/ 374 h 393"/>
              <a:gd name="T90" fmla="*/ 344 w 481"/>
              <a:gd name="T91" fmla="*/ 359 h 393"/>
              <a:gd name="T92" fmla="*/ 314 w 481"/>
              <a:gd name="T93" fmla="*/ 342 h 393"/>
              <a:gd name="T94" fmla="*/ 279 w 481"/>
              <a:gd name="T95" fmla="*/ 321 h 393"/>
              <a:gd name="T96" fmla="*/ 260 w 481"/>
              <a:gd name="T97" fmla="*/ 309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1" h="393">
                <a:moveTo>
                  <a:pt x="260" y="309"/>
                </a:moveTo>
                <a:lnTo>
                  <a:pt x="242" y="296"/>
                </a:lnTo>
                <a:lnTo>
                  <a:pt x="223" y="283"/>
                </a:lnTo>
                <a:lnTo>
                  <a:pt x="204" y="270"/>
                </a:lnTo>
                <a:lnTo>
                  <a:pt x="186" y="257"/>
                </a:lnTo>
                <a:lnTo>
                  <a:pt x="168" y="243"/>
                </a:lnTo>
                <a:lnTo>
                  <a:pt x="151" y="228"/>
                </a:lnTo>
                <a:lnTo>
                  <a:pt x="134" y="214"/>
                </a:lnTo>
                <a:lnTo>
                  <a:pt x="118" y="198"/>
                </a:lnTo>
                <a:lnTo>
                  <a:pt x="102" y="184"/>
                </a:lnTo>
                <a:lnTo>
                  <a:pt x="86" y="168"/>
                </a:lnTo>
                <a:lnTo>
                  <a:pt x="70" y="151"/>
                </a:lnTo>
                <a:lnTo>
                  <a:pt x="56" y="135"/>
                </a:lnTo>
                <a:lnTo>
                  <a:pt x="42" y="118"/>
                </a:lnTo>
                <a:lnTo>
                  <a:pt x="27" y="100"/>
                </a:lnTo>
                <a:lnTo>
                  <a:pt x="13" y="83"/>
                </a:lnTo>
                <a:lnTo>
                  <a:pt x="0" y="64"/>
                </a:lnTo>
                <a:lnTo>
                  <a:pt x="7" y="57"/>
                </a:lnTo>
                <a:lnTo>
                  <a:pt x="14" y="48"/>
                </a:lnTo>
                <a:lnTo>
                  <a:pt x="21" y="43"/>
                </a:lnTo>
                <a:lnTo>
                  <a:pt x="29" y="36"/>
                </a:lnTo>
                <a:lnTo>
                  <a:pt x="36" y="30"/>
                </a:lnTo>
                <a:lnTo>
                  <a:pt x="44" y="25"/>
                </a:lnTo>
                <a:lnTo>
                  <a:pt x="52" y="20"/>
                </a:lnTo>
                <a:lnTo>
                  <a:pt x="60" y="15"/>
                </a:lnTo>
                <a:lnTo>
                  <a:pt x="69" y="12"/>
                </a:lnTo>
                <a:lnTo>
                  <a:pt x="78" y="8"/>
                </a:lnTo>
                <a:lnTo>
                  <a:pt x="86" y="5"/>
                </a:lnTo>
                <a:lnTo>
                  <a:pt x="95" y="4"/>
                </a:lnTo>
                <a:lnTo>
                  <a:pt x="105" y="2"/>
                </a:lnTo>
                <a:lnTo>
                  <a:pt x="114" y="1"/>
                </a:lnTo>
                <a:lnTo>
                  <a:pt x="124" y="0"/>
                </a:lnTo>
                <a:lnTo>
                  <a:pt x="134" y="0"/>
                </a:lnTo>
                <a:lnTo>
                  <a:pt x="154" y="0"/>
                </a:lnTo>
                <a:lnTo>
                  <a:pt x="174" y="1"/>
                </a:lnTo>
                <a:lnTo>
                  <a:pt x="194" y="2"/>
                </a:lnTo>
                <a:lnTo>
                  <a:pt x="213" y="5"/>
                </a:lnTo>
                <a:lnTo>
                  <a:pt x="233" y="8"/>
                </a:lnTo>
                <a:lnTo>
                  <a:pt x="253" y="11"/>
                </a:lnTo>
                <a:lnTo>
                  <a:pt x="272" y="15"/>
                </a:lnTo>
                <a:lnTo>
                  <a:pt x="292" y="20"/>
                </a:lnTo>
                <a:lnTo>
                  <a:pt x="311" y="25"/>
                </a:lnTo>
                <a:lnTo>
                  <a:pt x="330" y="31"/>
                </a:lnTo>
                <a:lnTo>
                  <a:pt x="347" y="40"/>
                </a:lnTo>
                <a:lnTo>
                  <a:pt x="364" y="48"/>
                </a:lnTo>
                <a:lnTo>
                  <a:pt x="381" y="59"/>
                </a:lnTo>
                <a:lnTo>
                  <a:pt x="397" y="69"/>
                </a:lnTo>
                <a:lnTo>
                  <a:pt x="412" y="82"/>
                </a:lnTo>
                <a:lnTo>
                  <a:pt x="426" y="95"/>
                </a:lnTo>
                <a:lnTo>
                  <a:pt x="433" y="102"/>
                </a:lnTo>
                <a:lnTo>
                  <a:pt x="439" y="109"/>
                </a:lnTo>
                <a:lnTo>
                  <a:pt x="445" y="118"/>
                </a:lnTo>
                <a:lnTo>
                  <a:pt x="451" y="126"/>
                </a:lnTo>
                <a:lnTo>
                  <a:pt x="455" y="135"/>
                </a:lnTo>
                <a:lnTo>
                  <a:pt x="459" y="144"/>
                </a:lnTo>
                <a:lnTo>
                  <a:pt x="463" y="154"/>
                </a:lnTo>
                <a:lnTo>
                  <a:pt x="466" y="164"/>
                </a:lnTo>
                <a:lnTo>
                  <a:pt x="471" y="174"/>
                </a:lnTo>
                <a:lnTo>
                  <a:pt x="474" y="185"/>
                </a:lnTo>
                <a:lnTo>
                  <a:pt x="475" y="197"/>
                </a:lnTo>
                <a:lnTo>
                  <a:pt x="478" y="208"/>
                </a:lnTo>
                <a:lnTo>
                  <a:pt x="479" y="221"/>
                </a:lnTo>
                <a:lnTo>
                  <a:pt x="479" y="234"/>
                </a:lnTo>
                <a:lnTo>
                  <a:pt x="481" y="247"/>
                </a:lnTo>
                <a:lnTo>
                  <a:pt x="481" y="260"/>
                </a:lnTo>
                <a:lnTo>
                  <a:pt x="481" y="273"/>
                </a:lnTo>
                <a:lnTo>
                  <a:pt x="481" y="286"/>
                </a:lnTo>
                <a:lnTo>
                  <a:pt x="479" y="298"/>
                </a:lnTo>
                <a:lnTo>
                  <a:pt x="479" y="309"/>
                </a:lnTo>
                <a:lnTo>
                  <a:pt x="478" y="321"/>
                </a:lnTo>
                <a:lnTo>
                  <a:pt x="476" y="331"/>
                </a:lnTo>
                <a:lnTo>
                  <a:pt x="475" y="339"/>
                </a:lnTo>
                <a:lnTo>
                  <a:pt x="472" y="348"/>
                </a:lnTo>
                <a:lnTo>
                  <a:pt x="471" y="355"/>
                </a:lnTo>
                <a:lnTo>
                  <a:pt x="468" y="362"/>
                </a:lnTo>
                <a:lnTo>
                  <a:pt x="465" y="368"/>
                </a:lnTo>
                <a:lnTo>
                  <a:pt x="462" y="374"/>
                </a:lnTo>
                <a:lnTo>
                  <a:pt x="459" y="380"/>
                </a:lnTo>
                <a:lnTo>
                  <a:pt x="455" y="384"/>
                </a:lnTo>
                <a:lnTo>
                  <a:pt x="452" y="387"/>
                </a:lnTo>
                <a:lnTo>
                  <a:pt x="448" y="390"/>
                </a:lnTo>
                <a:lnTo>
                  <a:pt x="443" y="391"/>
                </a:lnTo>
                <a:lnTo>
                  <a:pt x="438" y="393"/>
                </a:lnTo>
                <a:lnTo>
                  <a:pt x="430" y="393"/>
                </a:lnTo>
                <a:lnTo>
                  <a:pt x="423" y="393"/>
                </a:lnTo>
                <a:lnTo>
                  <a:pt x="415" y="390"/>
                </a:lnTo>
                <a:lnTo>
                  <a:pt x="406" y="387"/>
                </a:lnTo>
                <a:lnTo>
                  <a:pt x="394" y="384"/>
                </a:lnTo>
                <a:lnTo>
                  <a:pt x="384" y="380"/>
                </a:lnTo>
                <a:lnTo>
                  <a:pt x="371" y="374"/>
                </a:lnTo>
                <a:lnTo>
                  <a:pt x="358" y="367"/>
                </a:lnTo>
                <a:lnTo>
                  <a:pt x="344" y="359"/>
                </a:lnTo>
                <a:lnTo>
                  <a:pt x="330" y="351"/>
                </a:lnTo>
                <a:lnTo>
                  <a:pt x="314" y="342"/>
                </a:lnTo>
                <a:lnTo>
                  <a:pt x="296" y="332"/>
                </a:lnTo>
                <a:lnTo>
                  <a:pt x="279" y="321"/>
                </a:lnTo>
                <a:lnTo>
                  <a:pt x="260" y="309"/>
                </a:lnTo>
                <a:lnTo>
                  <a:pt x="260" y="309"/>
                </a:lnTo>
                <a:lnTo>
                  <a:pt x="260" y="309"/>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3556"/>
                                        </p:tgtEl>
                                        <p:attrNameLst>
                                          <p:attrName>style.visibility</p:attrName>
                                        </p:attrNameLst>
                                      </p:cBhvr>
                                      <p:to>
                                        <p:strVal val="visible"/>
                                      </p:to>
                                    </p:set>
                                    <p:animEffect transition="in" filter="wipe(left)">
                                      <p:cBhvr>
                                        <p:cTn id="25" dur="500"/>
                                        <p:tgtEl>
                                          <p:spTgt spid="2355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right)">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up)">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up)">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23552"/>
                                        </p:tgtEl>
                                        <p:attrNameLst>
                                          <p:attrName>style.visibility</p:attrName>
                                        </p:attrNameLst>
                                      </p:cBhvr>
                                      <p:to>
                                        <p:strVal val="visible"/>
                                      </p:to>
                                    </p:set>
                                    <p:animEffect transition="in" filter="wipe(up)">
                                      <p:cBhvr>
                                        <p:cTn id="55" dur="500"/>
                                        <p:tgtEl>
                                          <p:spTgt spid="2355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23554"/>
                                        </p:tgtEl>
                                        <p:attrNameLst>
                                          <p:attrName>style.visibility</p:attrName>
                                        </p:attrNameLst>
                                      </p:cBhvr>
                                      <p:to>
                                        <p:strVal val="visible"/>
                                      </p:to>
                                    </p:set>
                                    <p:animEffect transition="in" filter="wipe(up)">
                                      <p:cBhvr>
                                        <p:cTn id="60" dur="500"/>
                                        <p:tgtEl>
                                          <p:spTgt spid="2355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3555"/>
                                        </p:tgtEl>
                                        <p:attrNameLst>
                                          <p:attrName>style.visibility</p:attrName>
                                        </p:attrNameLst>
                                      </p:cBhvr>
                                      <p:to>
                                        <p:strVal val="visible"/>
                                      </p:to>
                                    </p:set>
                                    <p:animEffect transition="in" filter="wipe(left)">
                                      <p:cBhvr>
                                        <p:cTn id="65" dur="500"/>
                                        <p:tgtEl>
                                          <p:spTgt spid="2355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3553"/>
                                        </p:tgtEl>
                                        <p:attrNameLst>
                                          <p:attrName>style.visibility</p:attrName>
                                        </p:attrNameLst>
                                      </p:cBhvr>
                                      <p:to>
                                        <p:strVal val="visible"/>
                                      </p:to>
                                    </p:set>
                                    <p:animEffect transition="in" filter="wipe(left)">
                                      <p:cBhvr>
                                        <p:cTn id="70" dur="500"/>
                                        <p:tgtEl>
                                          <p:spTgt spid="23553"/>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barn(inVertical)">
                                      <p:cBhvr>
                                        <p:cTn id="75" dur="5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barn(inVertical)">
                                      <p:cBhvr>
                                        <p:cTn id="80" dur="500"/>
                                        <p:tgtEl>
                                          <p:spTgt spid="31"/>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barn(inVertical)">
                                      <p:cBhvr>
                                        <p:cTn id="85" dur="5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barn(inVertical)">
                                      <p:cBhvr>
                                        <p:cTn id="9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0" grpId="0"/>
      <p:bldP spid="31" grpId="0"/>
      <p:bldP spid="23" grpId="0"/>
      <p:bldP spid="18" grpId="0" animBg="1"/>
      <p:bldP spid="19" grpId="0" animBg="1"/>
      <p:bldP spid="20" grpId="0" animBg="1"/>
      <p:bldP spid="21" grpId="0" animBg="1"/>
      <p:bldP spid="22" grpId="0" animBg="1"/>
      <p:bldP spid="23552" grpId="0" animBg="1"/>
      <p:bldP spid="23553" grpId="0" animBg="1"/>
      <p:bldP spid="23554" grpId="0" animBg="1"/>
      <p:bldP spid="23555" grpId="0" animBg="1"/>
      <p:bldP spid="2355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Group 47"/>
          <p:cNvGraphicFramePr>
            <a:graphicFrameLocks noGrp="1"/>
          </p:cNvGraphicFramePr>
          <p:nvPr/>
        </p:nvGraphicFramePr>
        <p:xfrm>
          <a:off x="5478462" y="1339850"/>
          <a:ext cx="2590800" cy="2279650"/>
        </p:xfrm>
        <a:graphic>
          <a:graphicData uri="http://schemas.openxmlformats.org/drawingml/2006/table">
            <a:tbl>
              <a:tblPr/>
              <a:tblGrid>
                <a:gridCol w="1284387"/>
                <a:gridCol w="1306413"/>
              </a:tblGrid>
              <a:tr h="1134468">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1" i="0" u="none" strike="noStrike" cap="none" normalizeH="0" baseline="0">
                        <a:ln>
                          <a:noFill/>
                        </a:ln>
                        <a:solidFill>
                          <a:srgbClr val="FFFFFF"/>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145182">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400" b="0" i="0" u="none" strike="noStrike" cap="none" normalizeH="0" baseline="0">
                        <a:ln>
                          <a:noFill/>
                        </a:ln>
                        <a:solidFill>
                          <a:srgbClr val="000000"/>
                        </a:solidFill>
                        <a:effectLst/>
                        <a:latin typeface="Calibri" panose="020F0502020204030204" pitchFamily="34" charset="0"/>
                        <a:ea typeface="宋体" panose="02010600030101010101" pitchFamily="2" charset="-122"/>
                      </a:endParaRPr>
                    </a:p>
                  </a:txBody>
                  <a:tcPr marL="91449" marR="91449" marT="34299" marB="34299"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575" name="TextBox 2"/>
          <p:cNvSpPr txBox="1"/>
          <p:nvPr/>
        </p:nvSpPr>
        <p:spPr>
          <a:xfrm>
            <a:off x="640463" y="1740725"/>
            <a:ext cx="2087843" cy="1015663"/>
          </a:xfrm>
          <a:prstGeom prst="rect">
            <a:avLst/>
          </a:prstGeom>
          <a:noFill/>
          <a:ln w="9525">
            <a:noFill/>
          </a:ln>
        </p:spPr>
        <p:txBody>
          <a:bodyPr wrap="square">
            <a:spAutoFit/>
          </a:bodyPr>
          <a:lstStyle/>
          <a:p>
            <a:r>
              <a:rPr lang="zh-CN" altLang="en-US" sz="6000">
                <a:solidFill>
                  <a:srgbClr val="FF0000"/>
                </a:solidFill>
                <a:latin typeface="楷体" panose="02010609060101010101" pitchFamily="49" charset="-122"/>
                <a:ea typeface="楷体" panose="02010609060101010101" pitchFamily="49" charset="-122"/>
              </a:rPr>
              <a:t>执</a:t>
            </a:r>
            <a:r>
              <a:rPr lang="zh-CN" altLang="en-US" sz="6000">
                <a:latin typeface="楷体" panose="02010609060101010101" pitchFamily="49" charset="-122"/>
                <a:ea typeface="楷体" panose="02010609060101010101" pitchFamily="49" charset="-122"/>
              </a:rPr>
              <a:t>行</a:t>
            </a:r>
            <a:endParaRPr lang="zh-CN" altLang="en-US" sz="6000">
              <a:latin typeface="楷体" panose="02010609060101010101" pitchFamily="49" charset="-122"/>
              <a:ea typeface="楷体" panose="02010609060101010101" pitchFamily="49" charset="-122"/>
            </a:endParaRPr>
          </a:p>
        </p:txBody>
      </p:sp>
      <p:sp>
        <p:nvSpPr>
          <p:cNvPr id="24" name="矩形 4"/>
          <p:cNvSpPr/>
          <p:nvPr/>
        </p:nvSpPr>
        <p:spPr>
          <a:xfrm>
            <a:off x="2872750" y="1890775"/>
            <a:ext cx="1215397" cy="1323439"/>
          </a:xfrm>
          <a:prstGeom prst="rect">
            <a:avLst/>
          </a:prstGeom>
          <a:noFill/>
          <a:ln w="9525">
            <a:noFill/>
          </a:ln>
        </p:spPr>
        <p:txBody>
          <a:bodyPr wrap="none">
            <a:spAutoFit/>
          </a:bodyPr>
          <a:lstStyle/>
          <a:p>
            <a:r>
              <a:rPr lang="zh-CN" altLang="en-US" sz="8000" b="1">
                <a:solidFill>
                  <a:srgbClr val="000000"/>
                </a:solidFill>
                <a:latin typeface="楷体" panose="02010609060101010101" pitchFamily="49" charset="-122"/>
                <a:ea typeface="楷体" panose="02010609060101010101" pitchFamily="49" charset="-122"/>
              </a:rPr>
              <a:t>执</a:t>
            </a:r>
            <a:endParaRPr lang="zh-CN" altLang="en-US" sz="8000" b="1">
              <a:solidFill>
                <a:srgbClr val="000000"/>
              </a:solidFill>
              <a:latin typeface="楷体" panose="02010609060101010101" pitchFamily="49" charset="-122"/>
              <a:ea typeface="楷体" panose="02010609060101010101" pitchFamily="49" charset="-122"/>
            </a:endParaRPr>
          </a:p>
        </p:txBody>
      </p:sp>
      <p:sp>
        <p:nvSpPr>
          <p:cNvPr id="25" name="矩形 24"/>
          <p:cNvSpPr/>
          <p:nvPr/>
        </p:nvSpPr>
        <p:spPr>
          <a:xfrm>
            <a:off x="2818775" y="1165288"/>
            <a:ext cx="2232025" cy="830262"/>
          </a:xfrm>
          <a:prstGeom prst="rect">
            <a:avLst/>
          </a:prstGeom>
          <a:noFill/>
          <a:ln w="9525">
            <a:noFill/>
          </a:ln>
        </p:spPr>
        <p:txBody>
          <a:bodyPr>
            <a:spAutoFit/>
          </a:bodyPr>
          <a:lstStyle/>
          <a:p>
            <a:r>
              <a:rPr lang="en-US" altLang="zh-CN" sz="4800" b="1">
                <a:solidFill>
                  <a:srgbClr val="FF0000"/>
                </a:solidFill>
                <a:latin typeface="方正姚体" pitchFamily="2" charset="-122"/>
                <a:ea typeface="方正姚体" pitchFamily="2" charset="-122"/>
              </a:rPr>
              <a:t> zhí</a:t>
            </a:r>
            <a:endParaRPr lang="en-US" altLang="zh-CN" sz="4800" b="1">
              <a:solidFill>
                <a:srgbClr val="FF0000"/>
              </a:solidFill>
              <a:latin typeface="方正姚体" pitchFamily="2" charset="-122"/>
              <a:ea typeface="方正姚体" pitchFamily="2" charset="-122"/>
            </a:endParaRPr>
          </a:p>
        </p:txBody>
      </p:sp>
      <p:sp>
        <p:nvSpPr>
          <p:cNvPr id="26" name="TextBox 25"/>
          <p:cNvSpPr txBox="1"/>
          <p:nvPr/>
        </p:nvSpPr>
        <p:spPr>
          <a:xfrm>
            <a:off x="324088" y="2990850"/>
            <a:ext cx="2339975" cy="427038"/>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结构：</a:t>
            </a:r>
            <a:r>
              <a:rPr lang="zh-CN" altLang="en-US" sz="2200" b="1">
                <a:latin typeface="宋体" panose="02010600030101010101" pitchFamily="2" charset="-122"/>
              </a:rPr>
              <a:t>左右</a:t>
            </a:r>
            <a:endParaRPr lang="zh-CN" altLang="en-US" sz="2200" b="1">
              <a:latin typeface="宋体" panose="02010600030101010101" pitchFamily="2" charset="-122"/>
            </a:endParaRPr>
          </a:p>
        </p:txBody>
      </p:sp>
      <p:sp>
        <p:nvSpPr>
          <p:cNvPr id="27" name="TextBox 26"/>
          <p:cNvSpPr txBox="1"/>
          <p:nvPr/>
        </p:nvSpPr>
        <p:spPr>
          <a:xfrm>
            <a:off x="324088" y="3735388"/>
            <a:ext cx="3497262"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组词：</a:t>
            </a:r>
            <a:r>
              <a:rPr lang="zh-CN" altLang="en-US" sz="2200" b="1">
                <a:solidFill>
                  <a:srgbClr val="000000"/>
                </a:solidFill>
                <a:latin typeface="宋体" panose="02010600030101010101" pitchFamily="2" charset="-122"/>
              </a:rPr>
              <a:t>执笔   执政</a:t>
            </a:r>
            <a:endParaRPr lang="zh-CN" altLang="en-US" sz="2200" b="1">
              <a:solidFill>
                <a:srgbClr val="000000"/>
              </a:solidFill>
              <a:latin typeface="宋体" panose="02010600030101010101" pitchFamily="2" charset="-122"/>
            </a:endParaRPr>
          </a:p>
        </p:txBody>
      </p:sp>
      <p:sp>
        <p:nvSpPr>
          <p:cNvPr id="30" name="TextBox 29"/>
          <p:cNvSpPr txBox="1"/>
          <p:nvPr/>
        </p:nvSpPr>
        <p:spPr>
          <a:xfrm>
            <a:off x="324088" y="4132263"/>
            <a:ext cx="4746678" cy="769441"/>
          </a:xfrm>
          <a:prstGeom prst="rect">
            <a:avLst/>
          </a:prstGeom>
          <a:noFill/>
          <a:ln w="9525">
            <a:noFill/>
          </a:ln>
        </p:spPr>
        <p:txBody>
          <a:bodyPr wrap="square">
            <a:spAutoFit/>
          </a:bodyPr>
          <a:lstStyle/>
          <a:p>
            <a:r>
              <a:rPr lang="zh-CN" altLang="en-US" sz="2200" b="1" dirty="0">
                <a:solidFill>
                  <a:srgbClr val="0000FF"/>
                </a:solidFill>
                <a:latin typeface="宋体" panose="02010600030101010101" pitchFamily="2" charset="-122"/>
              </a:rPr>
              <a:t>造句：</a:t>
            </a:r>
            <a:r>
              <a:rPr lang="zh-CN" altLang="en-US" sz="2200" b="1" dirty="0">
                <a:latin typeface="宋体" panose="02010600030101010101" pitchFamily="2" charset="-122"/>
              </a:rPr>
              <a:t>自从学校执行了新的作息</a:t>
            </a:r>
            <a:r>
              <a:rPr lang="zh-CN" altLang="en-US" sz="2200" b="1" dirty="0" smtClean="0">
                <a:latin typeface="宋体" panose="02010600030101010101" pitchFamily="2" charset="-122"/>
              </a:rPr>
              <a:t>制度</a:t>
            </a:r>
            <a:r>
              <a:rPr lang="zh-CN" altLang="en-US" sz="2200" b="1" dirty="0">
                <a:latin typeface="宋体" panose="02010600030101010101" pitchFamily="2" charset="-122"/>
              </a:rPr>
              <a:t>，同学们学习生活轻松多了。</a:t>
            </a:r>
            <a:endParaRPr lang="zh-CN" altLang="en-US" sz="2200" b="1" dirty="0">
              <a:latin typeface="宋体" panose="02010600030101010101" pitchFamily="2" charset="-122"/>
            </a:endParaRPr>
          </a:p>
        </p:txBody>
      </p:sp>
      <p:sp>
        <p:nvSpPr>
          <p:cNvPr id="31" name="TextBox 30"/>
          <p:cNvSpPr txBox="1"/>
          <p:nvPr/>
        </p:nvSpPr>
        <p:spPr>
          <a:xfrm>
            <a:off x="324088" y="3348038"/>
            <a:ext cx="2905125" cy="430212"/>
          </a:xfrm>
          <a:prstGeom prst="rect">
            <a:avLst/>
          </a:prstGeom>
          <a:noFill/>
          <a:ln w="9525">
            <a:noFill/>
          </a:ln>
        </p:spPr>
        <p:txBody>
          <a:bodyPr>
            <a:spAutoFit/>
          </a:bodyPr>
          <a:lstStyle/>
          <a:p>
            <a:r>
              <a:rPr lang="zh-CN" altLang="en-US" sz="2200" b="1">
                <a:solidFill>
                  <a:srgbClr val="0000FF"/>
                </a:solidFill>
                <a:latin typeface="宋体" panose="02010600030101010101" pitchFamily="2" charset="-122"/>
              </a:rPr>
              <a:t>音序：</a:t>
            </a:r>
            <a:r>
              <a:rPr lang="en-US" altLang="zh-CN" sz="2200" b="1">
                <a:latin typeface="宋体" panose="02010600030101010101" pitchFamily="2" charset="-122"/>
              </a:rPr>
              <a:t>Z  </a:t>
            </a:r>
            <a:r>
              <a:rPr lang="zh-CN" altLang="en-US" sz="2200" b="1">
                <a:solidFill>
                  <a:srgbClr val="0000FF"/>
                </a:solidFill>
                <a:latin typeface="宋体" panose="02010600030101010101" pitchFamily="2" charset="-122"/>
              </a:rPr>
              <a:t>部首：</a:t>
            </a:r>
            <a:r>
              <a:rPr lang="zh-CN" altLang="en-US" sz="2200" b="1">
                <a:latin typeface="宋体" panose="02010600030101010101" pitchFamily="2" charset="-122"/>
              </a:rPr>
              <a:t>扌</a:t>
            </a:r>
            <a:endParaRPr lang="zh-CN" altLang="en-US" sz="2200" b="1">
              <a:latin typeface="宋体" panose="02010600030101010101" pitchFamily="2" charset="-122"/>
            </a:endParaRPr>
          </a:p>
        </p:txBody>
      </p:sp>
      <p:grpSp>
        <p:nvGrpSpPr>
          <p:cNvPr id="2" name="组合 26"/>
          <p:cNvGrpSpPr/>
          <p:nvPr/>
        </p:nvGrpSpPr>
        <p:grpSpPr>
          <a:xfrm>
            <a:off x="579438" y="771525"/>
            <a:ext cx="1331912" cy="530225"/>
            <a:chOff x="579880" y="770997"/>
            <a:chExt cx="1331484" cy="531209"/>
          </a:xfrm>
        </p:grpSpPr>
        <p:sp>
          <p:nvSpPr>
            <p:cNvPr id="33" name="圆角矩形 32"/>
            <p:cNvSpPr/>
            <p:nvPr/>
          </p:nvSpPr>
          <p:spPr>
            <a:xfrm>
              <a:off x="590550" y="770997"/>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pic>
        <p:nvPicPr>
          <p:cNvPr id="29" name="Picture 37">
            <a:hlinkClick r:id="rId1" action="ppaction://hlinksldjump"/>
          </p:cNvPr>
          <p:cNvPicPr>
            <a:picLocks noChangeAspect="1" noChangeArrowheads="1"/>
          </p:cNvPicPr>
          <p:nvPr/>
        </p:nvPicPr>
        <p:blipFill>
          <a:blip r:embed="rId2" cstate="email"/>
          <a:stretch>
            <a:fillRect/>
          </a:stretch>
        </p:blipFill>
        <p:spPr bwMode="auto">
          <a:xfrm>
            <a:off x="7389813" y="704850"/>
            <a:ext cx="901700" cy="512763"/>
          </a:xfrm>
          <a:prstGeom prst="rect">
            <a:avLst/>
          </a:prstGeom>
          <a:noFill/>
          <a:ln>
            <a:noFill/>
          </a:ln>
          <a:effectLst>
            <a:outerShdw blurRad="50800" dist="38100" dir="8100000" algn="tr" rotWithShape="0">
              <a:prstClr val="black">
                <a:alpha val="40000"/>
              </a:prstClr>
            </a:outerShdw>
          </a:effectLst>
        </p:spPr>
      </p:pic>
      <p:sp>
        <p:nvSpPr>
          <p:cNvPr id="23" name="矩形 2"/>
          <p:cNvSpPr>
            <a:spLocks noChangeArrowheads="1"/>
          </p:cNvSpPr>
          <p:nvPr/>
        </p:nvSpPr>
        <p:spPr bwMode="auto">
          <a:xfrm>
            <a:off x="5372238" y="3618800"/>
            <a:ext cx="3495675" cy="1200329"/>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lvl="0">
              <a:defRPr/>
            </a:pPr>
            <a:r>
              <a:rPr kumimoji="0" lang="zh-CN" altLang="en-US" sz="2400" b="1" i="0" u="none" strike="noStrike" kern="1200" cap="none" spc="0" normalizeH="0" baseline="0" noProof="0">
                <a:ln>
                  <a:noFill/>
                </a:ln>
                <a:solidFill>
                  <a:srgbClr val="0000FF"/>
                </a:solidFill>
                <a:effectLst/>
                <a:uLnTx/>
                <a:uFillTx/>
                <a:latin typeface="宋体" panose="02010600030101010101" pitchFamily="2" charset="-122"/>
              </a:rPr>
              <a:t>书写指导：</a:t>
            </a:r>
            <a:r>
              <a:rPr lang="zh-CN" altLang="en-US" sz="2400" b="1">
                <a:solidFill>
                  <a:schemeClr val="tx1"/>
                </a:solidFill>
                <a:latin typeface="宋体" panose="02010600030101010101" pitchFamily="2" charset="-122"/>
              </a:rPr>
              <a:t>“ 丸” 的横稍向上拉，竖撇要长，一点有力。</a:t>
            </a:r>
            <a:endParaRPr kumimoji="0" lang="zh-CN" altLang="en-US" sz="2400" b="1" i="0" u="none" strike="noStrike" kern="1200" cap="none" spc="0" normalizeH="0" baseline="0" noProof="0">
              <a:ln>
                <a:noFill/>
              </a:ln>
              <a:solidFill>
                <a:schemeClr val="tx1"/>
              </a:solidFill>
              <a:effectLst/>
              <a:uLnTx/>
              <a:uFillTx/>
              <a:latin typeface="宋体" panose="02010600030101010101" pitchFamily="2" charset="-122"/>
            </a:endParaRPr>
          </a:p>
        </p:txBody>
      </p:sp>
      <p:sp>
        <p:nvSpPr>
          <p:cNvPr id="18" name="Freeform 6"/>
          <p:cNvSpPr/>
          <p:nvPr/>
        </p:nvSpPr>
        <p:spPr bwMode="auto">
          <a:xfrm>
            <a:off x="6121167" y="2161702"/>
            <a:ext cx="557213" cy="184150"/>
          </a:xfrm>
          <a:custGeom>
            <a:avLst/>
            <a:gdLst>
              <a:gd name="T0" fmla="*/ 478 w 1055"/>
              <a:gd name="T1" fmla="*/ 92 h 348"/>
              <a:gd name="T2" fmla="*/ 550 w 1055"/>
              <a:gd name="T3" fmla="*/ 75 h 348"/>
              <a:gd name="T4" fmla="*/ 615 w 1055"/>
              <a:gd name="T5" fmla="*/ 59 h 348"/>
              <a:gd name="T6" fmla="*/ 674 w 1055"/>
              <a:gd name="T7" fmla="*/ 45 h 348"/>
              <a:gd name="T8" fmla="*/ 724 w 1055"/>
              <a:gd name="T9" fmla="*/ 33 h 348"/>
              <a:gd name="T10" fmla="*/ 770 w 1055"/>
              <a:gd name="T11" fmla="*/ 23 h 348"/>
              <a:gd name="T12" fmla="*/ 808 w 1055"/>
              <a:gd name="T13" fmla="*/ 14 h 348"/>
              <a:gd name="T14" fmla="*/ 839 w 1055"/>
              <a:gd name="T15" fmla="*/ 9 h 348"/>
              <a:gd name="T16" fmla="*/ 864 w 1055"/>
              <a:gd name="T17" fmla="*/ 4 h 348"/>
              <a:gd name="T18" fmla="*/ 881 w 1055"/>
              <a:gd name="T19" fmla="*/ 1 h 348"/>
              <a:gd name="T20" fmla="*/ 892 w 1055"/>
              <a:gd name="T21" fmla="*/ 0 h 348"/>
              <a:gd name="T22" fmla="*/ 926 w 1055"/>
              <a:gd name="T23" fmla="*/ 3 h 348"/>
              <a:gd name="T24" fmla="*/ 965 w 1055"/>
              <a:gd name="T25" fmla="*/ 13 h 348"/>
              <a:gd name="T26" fmla="*/ 1001 w 1055"/>
              <a:gd name="T27" fmla="*/ 26 h 348"/>
              <a:gd name="T28" fmla="*/ 1021 w 1055"/>
              <a:gd name="T29" fmla="*/ 36 h 348"/>
              <a:gd name="T30" fmla="*/ 1037 w 1055"/>
              <a:gd name="T31" fmla="*/ 49 h 348"/>
              <a:gd name="T32" fmla="*/ 1047 w 1055"/>
              <a:gd name="T33" fmla="*/ 63 h 348"/>
              <a:gd name="T34" fmla="*/ 1054 w 1055"/>
              <a:gd name="T35" fmla="*/ 79 h 348"/>
              <a:gd name="T36" fmla="*/ 1055 w 1055"/>
              <a:gd name="T37" fmla="*/ 96 h 348"/>
              <a:gd name="T38" fmla="*/ 1054 w 1055"/>
              <a:gd name="T39" fmla="*/ 114 h 348"/>
              <a:gd name="T40" fmla="*/ 1048 w 1055"/>
              <a:gd name="T41" fmla="*/ 130 h 348"/>
              <a:gd name="T42" fmla="*/ 1029 w 1055"/>
              <a:gd name="T43" fmla="*/ 155 h 348"/>
              <a:gd name="T44" fmla="*/ 1006 w 1055"/>
              <a:gd name="T45" fmla="*/ 170 h 348"/>
              <a:gd name="T46" fmla="*/ 995 w 1055"/>
              <a:gd name="T47" fmla="*/ 176 h 348"/>
              <a:gd name="T48" fmla="*/ 979 w 1055"/>
              <a:gd name="T49" fmla="*/ 181 h 348"/>
              <a:gd name="T50" fmla="*/ 959 w 1055"/>
              <a:gd name="T51" fmla="*/ 189 h 348"/>
              <a:gd name="T52" fmla="*/ 934 w 1055"/>
              <a:gd name="T53" fmla="*/ 197 h 348"/>
              <a:gd name="T54" fmla="*/ 907 w 1055"/>
              <a:gd name="T55" fmla="*/ 206 h 348"/>
              <a:gd name="T56" fmla="*/ 875 w 1055"/>
              <a:gd name="T57" fmla="*/ 216 h 348"/>
              <a:gd name="T58" fmla="*/ 839 w 1055"/>
              <a:gd name="T59" fmla="*/ 226 h 348"/>
              <a:gd name="T60" fmla="*/ 799 w 1055"/>
              <a:gd name="T61" fmla="*/ 239 h 348"/>
              <a:gd name="T62" fmla="*/ 756 w 1055"/>
              <a:gd name="T63" fmla="*/ 252 h 348"/>
              <a:gd name="T64" fmla="*/ 708 w 1055"/>
              <a:gd name="T65" fmla="*/ 266 h 348"/>
              <a:gd name="T66" fmla="*/ 625 w 1055"/>
              <a:gd name="T67" fmla="*/ 289 h 348"/>
              <a:gd name="T68" fmla="*/ 532 w 1055"/>
              <a:gd name="T69" fmla="*/ 311 h 348"/>
              <a:gd name="T70" fmla="*/ 450 w 1055"/>
              <a:gd name="T71" fmla="*/ 330 h 348"/>
              <a:gd name="T72" fmla="*/ 375 w 1055"/>
              <a:gd name="T73" fmla="*/ 341 h 348"/>
              <a:gd name="T74" fmla="*/ 309 w 1055"/>
              <a:gd name="T75" fmla="*/ 347 h 348"/>
              <a:gd name="T76" fmla="*/ 252 w 1055"/>
              <a:gd name="T77" fmla="*/ 348 h 348"/>
              <a:gd name="T78" fmla="*/ 201 w 1055"/>
              <a:gd name="T79" fmla="*/ 347 h 348"/>
              <a:gd name="T80" fmla="*/ 157 w 1055"/>
              <a:gd name="T81" fmla="*/ 344 h 348"/>
              <a:gd name="T82" fmla="*/ 118 w 1055"/>
              <a:gd name="T83" fmla="*/ 340 h 348"/>
              <a:gd name="T84" fmla="*/ 86 w 1055"/>
              <a:gd name="T85" fmla="*/ 334 h 348"/>
              <a:gd name="T86" fmla="*/ 60 w 1055"/>
              <a:gd name="T87" fmla="*/ 325 h 348"/>
              <a:gd name="T88" fmla="*/ 40 w 1055"/>
              <a:gd name="T89" fmla="*/ 317 h 348"/>
              <a:gd name="T90" fmla="*/ 23 w 1055"/>
              <a:gd name="T91" fmla="*/ 305 h 348"/>
              <a:gd name="T92" fmla="*/ 11 w 1055"/>
              <a:gd name="T93" fmla="*/ 292 h 348"/>
              <a:gd name="T94" fmla="*/ 4 w 1055"/>
              <a:gd name="T95" fmla="*/ 278 h 348"/>
              <a:gd name="T96" fmla="*/ 0 w 1055"/>
              <a:gd name="T97" fmla="*/ 262 h 348"/>
              <a:gd name="T98" fmla="*/ 1 w 1055"/>
              <a:gd name="T99" fmla="*/ 251 h 348"/>
              <a:gd name="T100" fmla="*/ 10 w 1055"/>
              <a:gd name="T101" fmla="*/ 240 h 348"/>
              <a:gd name="T102" fmla="*/ 27 w 1055"/>
              <a:gd name="T103" fmla="*/ 230 h 348"/>
              <a:gd name="T104" fmla="*/ 50 w 1055"/>
              <a:gd name="T105" fmla="*/ 217 h 348"/>
              <a:gd name="T106" fmla="*/ 82 w 1055"/>
              <a:gd name="T107" fmla="*/ 204 h 348"/>
              <a:gd name="T108" fmla="*/ 121 w 1055"/>
              <a:gd name="T109" fmla="*/ 191 h 348"/>
              <a:gd name="T110" fmla="*/ 167 w 1055"/>
              <a:gd name="T111" fmla="*/ 176 h 348"/>
              <a:gd name="T112" fmla="*/ 220 w 1055"/>
              <a:gd name="T113" fmla="*/ 160 h 348"/>
              <a:gd name="T114" fmla="*/ 282 w 1055"/>
              <a:gd name="T115" fmla="*/ 143 h 348"/>
              <a:gd name="T116" fmla="*/ 350 w 1055"/>
              <a:gd name="T117" fmla="*/ 124 h 348"/>
              <a:gd name="T118" fmla="*/ 426 w 1055"/>
              <a:gd name="T119" fmla="*/ 105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55" h="348">
                <a:moveTo>
                  <a:pt x="426" y="105"/>
                </a:moveTo>
                <a:lnTo>
                  <a:pt x="452" y="99"/>
                </a:lnTo>
                <a:lnTo>
                  <a:pt x="478" y="92"/>
                </a:lnTo>
                <a:lnTo>
                  <a:pt x="502" y="86"/>
                </a:lnTo>
                <a:lnTo>
                  <a:pt x="527" y="81"/>
                </a:lnTo>
                <a:lnTo>
                  <a:pt x="550" y="75"/>
                </a:lnTo>
                <a:lnTo>
                  <a:pt x="571" y="69"/>
                </a:lnTo>
                <a:lnTo>
                  <a:pt x="594" y="63"/>
                </a:lnTo>
                <a:lnTo>
                  <a:pt x="615" y="59"/>
                </a:lnTo>
                <a:lnTo>
                  <a:pt x="635" y="55"/>
                </a:lnTo>
                <a:lnTo>
                  <a:pt x="655" y="49"/>
                </a:lnTo>
                <a:lnTo>
                  <a:pt x="674" y="45"/>
                </a:lnTo>
                <a:lnTo>
                  <a:pt x="691" y="40"/>
                </a:lnTo>
                <a:lnTo>
                  <a:pt x="708" y="37"/>
                </a:lnTo>
                <a:lnTo>
                  <a:pt x="724" y="33"/>
                </a:lnTo>
                <a:lnTo>
                  <a:pt x="740" y="29"/>
                </a:lnTo>
                <a:lnTo>
                  <a:pt x="756" y="26"/>
                </a:lnTo>
                <a:lnTo>
                  <a:pt x="770" y="23"/>
                </a:lnTo>
                <a:lnTo>
                  <a:pt x="783" y="20"/>
                </a:lnTo>
                <a:lnTo>
                  <a:pt x="796" y="17"/>
                </a:lnTo>
                <a:lnTo>
                  <a:pt x="808" y="14"/>
                </a:lnTo>
                <a:lnTo>
                  <a:pt x="819" y="13"/>
                </a:lnTo>
                <a:lnTo>
                  <a:pt x="829" y="10"/>
                </a:lnTo>
                <a:lnTo>
                  <a:pt x="839" y="9"/>
                </a:lnTo>
                <a:lnTo>
                  <a:pt x="848" y="7"/>
                </a:lnTo>
                <a:lnTo>
                  <a:pt x="856" y="4"/>
                </a:lnTo>
                <a:lnTo>
                  <a:pt x="864" y="4"/>
                </a:lnTo>
                <a:lnTo>
                  <a:pt x="871" y="3"/>
                </a:lnTo>
                <a:lnTo>
                  <a:pt x="877" y="1"/>
                </a:lnTo>
                <a:lnTo>
                  <a:pt x="881" y="1"/>
                </a:lnTo>
                <a:lnTo>
                  <a:pt x="885" y="0"/>
                </a:lnTo>
                <a:lnTo>
                  <a:pt x="890" y="0"/>
                </a:lnTo>
                <a:lnTo>
                  <a:pt x="892" y="0"/>
                </a:lnTo>
                <a:lnTo>
                  <a:pt x="903" y="0"/>
                </a:lnTo>
                <a:lnTo>
                  <a:pt x="914" y="1"/>
                </a:lnTo>
                <a:lnTo>
                  <a:pt x="926" y="3"/>
                </a:lnTo>
                <a:lnTo>
                  <a:pt x="937" y="6"/>
                </a:lnTo>
                <a:lnTo>
                  <a:pt x="950" y="9"/>
                </a:lnTo>
                <a:lnTo>
                  <a:pt x="965" y="13"/>
                </a:lnTo>
                <a:lnTo>
                  <a:pt x="979" y="17"/>
                </a:lnTo>
                <a:lnTo>
                  <a:pt x="993" y="23"/>
                </a:lnTo>
                <a:lnTo>
                  <a:pt x="1001" y="26"/>
                </a:lnTo>
                <a:lnTo>
                  <a:pt x="1008" y="29"/>
                </a:lnTo>
                <a:lnTo>
                  <a:pt x="1015" y="33"/>
                </a:lnTo>
                <a:lnTo>
                  <a:pt x="1021" y="36"/>
                </a:lnTo>
                <a:lnTo>
                  <a:pt x="1026" y="40"/>
                </a:lnTo>
                <a:lnTo>
                  <a:pt x="1031" y="45"/>
                </a:lnTo>
                <a:lnTo>
                  <a:pt x="1037" y="49"/>
                </a:lnTo>
                <a:lnTo>
                  <a:pt x="1039" y="53"/>
                </a:lnTo>
                <a:lnTo>
                  <a:pt x="1044" y="58"/>
                </a:lnTo>
                <a:lnTo>
                  <a:pt x="1047" y="63"/>
                </a:lnTo>
                <a:lnTo>
                  <a:pt x="1049" y="68"/>
                </a:lnTo>
                <a:lnTo>
                  <a:pt x="1051" y="73"/>
                </a:lnTo>
                <a:lnTo>
                  <a:pt x="1054" y="79"/>
                </a:lnTo>
                <a:lnTo>
                  <a:pt x="1054" y="85"/>
                </a:lnTo>
                <a:lnTo>
                  <a:pt x="1055" y="91"/>
                </a:lnTo>
                <a:lnTo>
                  <a:pt x="1055" y="96"/>
                </a:lnTo>
                <a:lnTo>
                  <a:pt x="1055" y="102"/>
                </a:lnTo>
                <a:lnTo>
                  <a:pt x="1055" y="108"/>
                </a:lnTo>
                <a:lnTo>
                  <a:pt x="1054" y="114"/>
                </a:lnTo>
                <a:lnTo>
                  <a:pt x="1052" y="119"/>
                </a:lnTo>
                <a:lnTo>
                  <a:pt x="1051" y="125"/>
                </a:lnTo>
                <a:lnTo>
                  <a:pt x="1048" y="130"/>
                </a:lnTo>
                <a:lnTo>
                  <a:pt x="1044" y="140"/>
                </a:lnTo>
                <a:lnTo>
                  <a:pt x="1037" y="148"/>
                </a:lnTo>
                <a:lnTo>
                  <a:pt x="1029" y="155"/>
                </a:lnTo>
                <a:lnTo>
                  <a:pt x="1019" y="163"/>
                </a:lnTo>
                <a:lnTo>
                  <a:pt x="1009" y="168"/>
                </a:lnTo>
                <a:lnTo>
                  <a:pt x="1006" y="170"/>
                </a:lnTo>
                <a:lnTo>
                  <a:pt x="1002" y="171"/>
                </a:lnTo>
                <a:lnTo>
                  <a:pt x="999" y="173"/>
                </a:lnTo>
                <a:lnTo>
                  <a:pt x="995" y="176"/>
                </a:lnTo>
                <a:lnTo>
                  <a:pt x="989" y="177"/>
                </a:lnTo>
                <a:lnTo>
                  <a:pt x="985" y="179"/>
                </a:lnTo>
                <a:lnTo>
                  <a:pt x="979" y="181"/>
                </a:lnTo>
                <a:lnTo>
                  <a:pt x="972" y="184"/>
                </a:lnTo>
                <a:lnTo>
                  <a:pt x="966" y="186"/>
                </a:lnTo>
                <a:lnTo>
                  <a:pt x="959" y="189"/>
                </a:lnTo>
                <a:lnTo>
                  <a:pt x="952" y="191"/>
                </a:lnTo>
                <a:lnTo>
                  <a:pt x="943" y="194"/>
                </a:lnTo>
                <a:lnTo>
                  <a:pt x="934" y="197"/>
                </a:lnTo>
                <a:lnTo>
                  <a:pt x="926" y="200"/>
                </a:lnTo>
                <a:lnTo>
                  <a:pt x="917" y="203"/>
                </a:lnTo>
                <a:lnTo>
                  <a:pt x="907" y="206"/>
                </a:lnTo>
                <a:lnTo>
                  <a:pt x="897" y="209"/>
                </a:lnTo>
                <a:lnTo>
                  <a:pt x="885" y="212"/>
                </a:lnTo>
                <a:lnTo>
                  <a:pt x="875" y="216"/>
                </a:lnTo>
                <a:lnTo>
                  <a:pt x="864" y="219"/>
                </a:lnTo>
                <a:lnTo>
                  <a:pt x="851" y="223"/>
                </a:lnTo>
                <a:lnTo>
                  <a:pt x="839" y="226"/>
                </a:lnTo>
                <a:lnTo>
                  <a:pt x="826" y="230"/>
                </a:lnTo>
                <a:lnTo>
                  <a:pt x="813" y="235"/>
                </a:lnTo>
                <a:lnTo>
                  <a:pt x="799" y="239"/>
                </a:lnTo>
                <a:lnTo>
                  <a:pt x="784" y="243"/>
                </a:lnTo>
                <a:lnTo>
                  <a:pt x="770" y="248"/>
                </a:lnTo>
                <a:lnTo>
                  <a:pt x="756" y="252"/>
                </a:lnTo>
                <a:lnTo>
                  <a:pt x="740" y="256"/>
                </a:lnTo>
                <a:lnTo>
                  <a:pt x="724" y="261"/>
                </a:lnTo>
                <a:lnTo>
                  <a:pt x="708" y="266"/>
                </a:lnTo>
                <a:lnTo>
                  <a:pt x="691" y="271"/>
                </a:lnTo>
                <a:lnTo>
                  <a:pt x="658" y="281"/>
                </a:lnTo>
                <a:lnTo>
                  <a:pt x="625" y="289"/>
                </a:lnTo>
                <a:lnTo>
                  <a:pt x="593" y="297"/>
                </a:lnTo>
                <a:lnTo>
                  <a:pt x="563" y="305"/>
                </a:lnTo>
                <a:lnTo>
                  <a:pt x="532" y="311"/>
                </a:lnTo>
                <a:lnTo>
                  <a:pt x="504" y="318"/>
                </a:lnTo>
                <a:lnTo>
                  <a:pt x="476" y="324"/>
                </a:lnTo>
                <a:lnTo>
                  <a:pt x="450" y="330"/>
                </a:lnTo>
                <a:lnTo>
                  <a:pt x="424" y="334"/>
                </a:lnTo>
                <a:lnTo>
                  <a:pt x="400" y="337"/>
                </a:lnTo>
                <a:lnTo>
                  <a:pt x="375" y="341"/>
                </a:lnTo>
                <a:lnTo>
                  <a:pt x="352" y="344"/>
                </a:lnTo>
                <a:lnTo>
                  <a:pt x="331" y="346"/>
                </a:lnTo>
                <a:lnTo>
                  <a:pt x="309" y="347"/>
                </a:lnTo>
                <a:lnTo>
                  <a:pt x="289" y="348"/>
                </a:lnTo>
                <a:lnTo>
                  <a:pt x="270" y="348"/>
                </a:lnTo>
                <a:lnTo>
                  <a:pt x="252" y="348"/>
                </a:lnTo>
                <a:lnTo>
                  <a:pt x="234" y="348"/>
                </a:lnTo>
                <a:lnTo>
                  <a:pt x="217" y="347"/>
                </a:lnTo>
                <a:lnTo>
                  <a:pt x="201" y="347"/>
                </a:lnTo>
                <a:lnTo>
                  <a:pt x="185" y="347"/>
                </a:lnTo>
                <a:lnTo>
                  <a:pt x="171" y="346"/>
                </a:lnTo>
                <a:lnTo>
                  <a:pt x="157" y="344"/>
                </a:lnTo>
                <a:lnTo>
                  <a:pt x="144" y="343"/>
                </a:lnTo>
                <a:lnTo>
                  <a:pt x="131" y="341"/>
                </a:lnTo>
                <a:lnTo>
                  <a:pt x="118" y="340"/>
                </a:lnTo>
                <a:lnTo>
                  <a:pt x="106" y="338"/>
                </a:lnTo>
                <a:lnTo>
                  <a:pt x="96" y="335"/>
                </a:lnTo>
                <a:lnTo>
                  <a:pt x="86" y="334"/>
                </a:lnTo>
                <a:lnTo>
                  <a:pt x="77" y="331"/>
                </a:lnTo>
                <a:lnTo>
                  <a:pt x="69" y="328"/>
                </a:lnTo>
                <a:lnTo>
                  <a:pt x="60" y="325"/>
                </a:lnTo>
                <a:lnTo>
                  <a:pt x="53" y="322"/>
                </a:lnTo>
                <a:lnTo>
                  <a:pt x="46" y="320"/>
                </a:lnTo>
                <a:lnTo>
                  <a:pt x="40" y="317"/>
                </a:lnTo>
                <a:lnTo>
                  <a:pt x="34" y="312"/>
                </a:lnTo>
                <a:lnTo>
                  <a:pt x="28" y="310"/>
                </a:lnTo>
                <a:lnTo>
                  <a:pt x="23" y="305"/>
                </a:lnTo>
                <a:lnTo>
                  <a:pt x="18" y="301"/>
                </a:lnTo>
                <a:lnTo>
                  <a:pt x="15" y="298"/>
                </a:lnTo>
                <a:lnTo>
                  <a:pt x="11" y="292"/>
                </a:lnTo>
                <a:lnTo>
                  <a:pt x="8" y="288"/>
                </a:lnTo>
                <a:lnTo>
                  <a:pt x="5" y="284"/>
                </a:lnTo>
                <a:lnTo>
                  <a:pt x="4" y="278"/>
                </a:lnTo>
                <a:lnTo>
                  <a:pt x="1" y="274"/>
                </a:lnTo>
                <a:lnTo>
                  <a:pt x="1" y="268"/>
                </a:lnTo>
                <a:lnTo>
                  <a:pt x="0" y="262"/>
                </a:lnTo>
                <a:lnTo>
                  <a:pt x="0" y="256"/>
                </a:lnTo>
                <a:lnTo>
                  <a:pt x="0" y="253"/>
                </a:lnTo>
                <a:lnTo>
                  <a:pt x="1" y="251"/>
                </a:lnTo>
                <a:lnTo>
                  <a:pt x="4" y="248"/>
                </a:lnTo>
                <a:lnTo>
                  <a:pt x="7" y="243"/>
                </a:lnTo>
                <a:lnTo>
                  <a:pt x="10" y="240"/>
                </a:lnTo>
                <a:lnTo>
                  <a:pt x="14" y="238"/>
                </a:lnTo>
                <a:lnTo>
                  <a:pt x="20" y="233"/>
                </a:lnTo>
                <a:lnTo>
                  <a:pt x="27" y="230"/>
                </a:lnTo>
                <a:lnTo>
                  <a:pt x="33" y="226"/>
                </a:lnTo>
                <a:lnTo>
                  <a:pt x="41" y="222"/>
                </a:lnTo>
                <a:lnTo>
                  <a:pt x="50" y="217"/>
                </a:lnTo>
                <a:lnTo>
                  <a:pt x="60" y="213"/>
                </a:lnTo>
                <a:lnTo>
                  <a:pt x="70" y="209"/>
                </a:lnTo>
                <a:lnTo>
                  <a:pt x="82" y="204"/>
                </a:lnTo>
                <a:lnTo>
                  <a:pt x="93" y="200"/>
                </a:lnTo>
                <a:lnTo>
                  <a:pt x="106" y="196"/>
                </a:lnTo>
                <a:lnTo>
                  <a:pt x="121" y="191"/>
                </a:lnTo>
                <a:lnTo>
                  <a:pt x="135" y="186"/>
                </a:lnTo>
                <a:lnTo>
                  <a:pt x="151" y="181"/>
                </a:lnTo>
                <a:lnTo>
                  <a:pt x="167" y="176"/>
                </a:lnTo>
                <a:lnTo>
                  <a:pt x="184" y="171"/>
                </a:lnTo>
                <a:lnTo>
                  <a:pt x="201" y="166"/>
                </a:lnTo>
                <a:lnTo>
                  <a:pt x="220" y="160"/>
                </a:lnTo>
                <a:lnTo>
                  <a:pt x="240" y="154"/>
                </a:lnTo>
                <a:lnTo>
                  <a:pt x="260" y="148"/>
                </a:lnTo>
                <a:lnTo>
                  <a:pt x="282" y="143"/>
                </a:lnTo>
                <a:lnTo>
                  <a:pt x="303" y="137"/>
                </a:lnTo>
                <a:lnTo>
                  <a:pt x="327" y="131"/>
                </a:lnTo>
                <a:lnTo>
                  <a:pt x="350" y="124"/>
                </a:lnTo>
                <a:lnTo>
                  <a:pt x="374" y="118"/>
                </a:lnTo>
                <a:lnTo>
                  <a:pt x="400" y="112"/>
                </a:lnTo>
                <a:lnTo>
                  <a:pt x="426" y="105"/>
                </a:lnTo>
                <a:lnTo>
                  <a:pt x="426" y="105"/>
                </a:lnTo>
                <a:lnTo>
                  <a:pt x="426" y="105"/>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19" name="Freeform 7"/>
          <p:cNvSpPr/>
          <p:nvPr/>
        </p:nvSpPr>
        <p:spPr bwMode="auto">
          <a:xfrm>
            <a:off x="6019567" y="2431577"/>
            <a:ext cx="623888" cy="387350"/>
          </a:xfrm>
          <a:custGeom>
            <a:avLst/>
            <a:gdLst>
              <a:gd name="T0" fmla="*/ 650 w 1180"/>
              <a:gd name="T1" fmla="*/ 462 h 734"/>
              <a:gd name="T2" fmla="*/ 549 w 1180"/>
              <a:gd name="T3" fmla="*/ 532 h 734"/>
              <a:gd name="T4" fmla="*/ 463 w 1180"/>
              <a:gd name="T5" fmla="*/ 591 h 734"/>
              <a:gd name="T6" fmla="*/ 388 w 1180"/>
              <a:gd name="T7" fmla="*/ 640 h 734"/>
              <a:gd name="T8" fmla="*/ 325 w 1180"/>
              <a:gd name="T9" fmla="*/ 679 h 734"/>
              <a:gd name="T10" fmla="*/ 276 w 1180"/>
              <a:gd name="T11" fmla="*/ 708 h 734"/>
              <a:gd name="T12" fmla="*/ 238 w 1180"/>
              <a:gd name="T13" fmla="*/ 725 h 734"/>
              <a:gd name="T14" fmla="*/ 214 w 1180"/>
              <a:gd name="T15" fmla="*/ 734 h 734"/>
              <a:gd name="T16" fmla="*/ 186 w 1180"/>
              <a:gd name="T17" fmla="*/ 731 h 734"/>
              <a:gd name="T18" fmla="*/ 152 w 1180"/>
              <a:gd name="T19" fmla="*/ 715 h 734"/>
              <a:gd name="T20" fmla="*/ 114 w 1180"/>
              <a:gd name="T21" fmla="*/ 689 h 734"/>
              <a:gd name="T22" fmla="*/ 72 w 1180"/>
              <a:gd name="T23" fmla="*/ 649 h 734"/>
              <a:gd name="T24" fmla="*/ 34 w 1180"/>
              <a:gd name="T25" fmla="*/ 601 h 734"/>
              <a:gd name="T26" fmla="*/ 11 w 1180"/>
              <a:gd name="T27" fmla="*/ 560 h 734"/>
              <a:gd name="T28" fmla="*/ 0 w 1180"/>
              <a:gd name="T29" fmla="*/ 524 h 734"/>
              <a:gd name="T30" fmla="*/ 6 w 1180"/>
              <a:gd name="T31" fmla="*/ 493 h 734"/>
              <a:gd name="T32" fmla="*/ 22 w 1180"/>
              <a:gd name="T33" fmla="*/ 469 h 734"/>
              <a:gd name="T34" fmla="*/ 42 w 1180"/>
              <a:gd name="T35" fmla="*/ 453 h 734"/>
              <a:gd name="T36" fmla="*/ 65 w 1180"/>
              <a:gd name="T37" fmla="*/ 446 h 734"/>
              <a:gd name="T38" fmla="*/ 90 w 1180"/>
              <a:gd name="T39" fmla="*/ 449 h 734"/>
              <a:gd name="T40" fmla="*/ 133 w 1180"/>
              <a:gd name="T41" fmla="*/ 460 h 734"/>
              <a:gd name="T42" fmla="*/ 165 w 1180"/>
              <a:gd name="T43" fmla="*/ 465 h 734"/>
              <a:gd name="T44" fmla="*/ 179 w 1180"/>
              <a:gd name="T45" fmla="*/ 460 h 734"/>
              <a:gd name="T46" fmla="*/ 196 w 1180"/>
              <a:gd name="T47" fmla="*/ 453 h 734"/>
              <a:gd name="T48" fmla="*/ 222 w 1180"/>
              <a:gd name="T49" fmla="*/ 443 h 734"/>
              <a:gd name="T50" fmla="*/ 255 w 1180"/>
              <a:gd name="T51" fmla="*/ 429 h 734"/>
              <a:gd name="T52" fmla="*/ 281 w 1180"/>
              <a:gd name="T53" fmla="*/ 416 h 734"/>
              <a:gd name="T54" fmla="*/ 313 w 1180"/>
              <a:gd name="T55" fmla="*/ 400 h 734"/>
              <a:gd name="T56" fmla="*/ 355 w 1180"/>
              <a:gd name="T57" fmla="*/ 378 h 734"/>
              <a:gd name="T58" fmla="*/ 408 w 1180"/>
              <a:gd name="T59" fmla="*/ 351 h 734"/>
              <a:gd name="T60" fmla="*/ 471 w 1180"/>
              <a:gd name="T61" fmla="*/ 318 h 734"/>
              <a:gd name="T62" fmla="*/ 545 w 1180"/>
              <a:gd name="T63" fmla="*/ 280 h 734"/>
              <a:gd name="T64" fmla="*/ 630 w 1180"/>
              <a:gd name="T65" fmla="*/ 236 h 734"/>
              <a:gd name="T66" fmla="*/ 723 w 1180"/>
              <a:gd name="T67" fmla="*/ 185 h 734"/>
              <a:gd name="T68" fmla="*/ 823 w 1180"/>
              <a:gd name="T69" fmla="*/ 134 h 734"/>
              <a:gd name="T70" fmla="*/ 911 w 1180"/>
              <a:gd name="T71" fmla="*/ 90 h 734"/>
              <a:gd name="T72" fmla="*/ 986 w 1180"/>
              <a:gd name="T73" fmla="*/ 56 h 734"/>
              <a:gd name="T74" fmla="*/ 1049 w 1180"/>
              <a:gd name="T75" fmla="*/ 28 h 734"/>
              <a:gd name="T76" fmla="*/ 1099 w 1180"/>
              <a:gd name="T77" fmla="*/ 11 h 734"/>
              <a:gd name="T78" fmla="*/ 1138 w 1180"/>
              <a:gd name="T79" fmla="*/ 1 h 734"/>
              <a:gd name="T80" fmla="*/ 1164 w 1180"/>
              <a:gd name="T81" fmla="*/ 1 h 734"/>
              <a:gd name="T82" fmla="*/ 1179 w 1180"/>
              <a:gd name="T83" fmla="*/ 10 h 734"/>
              <a:gd name="T84" fmla="*/ 1179 w 1180"/>
              <a:gd name="T85" fmla="*/ 26 h 734"/>
              <a:gd name="T86" fmla="*/ 1164 w 1180"/>
              <a:gd name="T87" fmla="*/ 51 h 734"/>
              <a:gd name="T88" fmla="*/ 1135 w 1180"/>
              <a:gd name="T89" fmla="*/ 85 h 734"/>
              <a:gd name="T90" fmla="*/ 1091 w 1180"/>
              <a:gd name="T91" fmla="*/ 128 h 734"/>
              <a:gd name="T92" fmla="*/ 1032 w 1180"/>
              <a:gd name="T93" fmla="*/ 178 h 734"/>
              <a:gd name="T94" fmla="*/ 957 w 1180"/>
              <a:gd name="T95" fmla="*/ 237 h 734"/>
              <a:gd name="T96" fmla="*/ 867 w 1180"/>
              <a:gd name="T97" fmla="*/ 306 h 734"/>
              <a:gd name="T98" fmla="*/ 762 w 1180"/>
              <a:gd name="T99" fmla="*/ 383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80" h="734">
                <a:moveTo>
                  <a:pt x="734" y="403"/>
                </a:moveTo>
                <a:lnTo>
                  <a:pt x="705" y="423"/>
                </a:lnTo>
                <a:lnTo>
                  <a:pt x="677" y="443"/>
                </a:lnTo>
                <a:lnTo>
                  <a:pt x="650" y="462"/>
                </a:lnTo>
                <a:lnTo>
                  <a:pt x="624" y="481"/>
                </a:lnTo>
                <a:lnTo>
                  <a:pt x="598" y="499"/>
                </a:lnTo>
                <a:lnTo>
                  <a:pt x="574" y="515"/>
                </a:lnTo>
                <a:lnTo>
                  <a:pt x="549" y="532"/>
                </a:lnTo>
                <a:lnTo>
                  <a:pt x="526" y="548"/>
                </a:lnTo>
                <a:lnTo>
                  <a:pt x="505" y="563"/>
                </a:lnTo>
                <a:lnTo>
                  <a:pt x="483" y="578"/>
                </a:lnTo>
                <a:lnTo>
                  <a:pt x="463" y="591"/>
                </a:lnTo>
                <a:lnTo>
                  <a:pt x="443" y="604"/>
                </a:lnTo>
                <a:lnTo>
                  <a:pt x="422" y="617"/>
                </a:lnTo>
                <a:lnTo>
                  <a:pt x="405" y="630"/>
                </a:lnTo>
                <a:lnTo>
                  <a:pt x="388" y="640"/>
                </a:lnTo>
                <a:lnTo>
                  <a:pt x="371" y="652"/>
                </a:lnTo>
                <a:lnTo>
                  <a:pt x="355" y="662"/>
                </a:lnTo>
                <a:lnTo>
                  <a:pt x="339" y="671"/>
                </a:lnTo>
                <a:lnTo>
                  <a:pt x="325" y="679"/>
                </a:lnTo>
                <a:lnTo>
                  <a:pt x="312" y="688"/>
                </a:lnTo>
                <a:lnTo>
                  <a:pt x="299" y="695"/>
                </a:lnTo>
                <a:lnTo>
                  <a:pt x="287" y="702"/>
                </a:lnTo>
                <a:lnTo>
                  <a:pt x="276" y="708"/>
                </a:lnTo>
                <a:lnTo>
                  <a:pt x="264" y="714"/>
                </a:lnTo>
                <a:lnTo>
                  <a:pt x="255" y="718"/>
                </a:lnTo>
                <a:lnTo>
                  <a:pt x="247" y="722"/>
                </a:lnTo>
                <a:lnTo>
                  <a:pt x="238" y="725"/>
                </a:lnTo>
                <a:lnTo>
                  <a:pt x="231" y="728"/>
                </a:lnTo>
                <a:lnTo>
                  <a:pt x="224" y="731"/>
                </a:lnTo>
                <a:lnTo>
                  <a:pt x="218" y="732"/>
                </a:lnTo>
                <a:lnTo>
                  <a:pt x="214" y="734"/>
                </a:lnTo>
                <a:lnTo>
                  <a:pt x="209" y="734"/>
                </a:lnTo>
                <a:lnTo>
                  <a:pt x="202" y="734"/>
                </a:lnTo>
                <a:lnTo>
                  <a:pt x="193" y="732"/>
                </a:lnTo>
                <a:lnTo>
                  <a:pt x="186" y="731"/>
                </a:lnTo>
                <a:lnTo>
                  <a:pt x="178" y="728"/>
                </a:lnTo>
                <a:lnTo>
                  <a:pt x="169" y="725"/>
                </a:lnTo>
                <a:lnTo>
                  <a:pt x="160" y="721"/>
                </a:lnTo>
                <a:lnTo>
                  <a:pt x="152" y="715"/>
                </a:lnTo>
                <a:lnTo>
                  <a:pt x="143" y="709"/>
                </a:lnTo>
                <a:lnTo>
                  <a:pt x="133" y="704"/>
                </a:lnTo>
                <a:lnTo>
                  <a:pt x="123" y="696"/>
                </a:lnTo>
                <a:lnTo>
                  <a:pt x="114" y="689"/>
                </a:lnTo>
                <a:lnTo>
                  <a:pt x="104" y="679"/>
                </a:lnTo>
                <a:lnTo>
                  <a:pt x="94" y="671"/>
                </a:lnTo>
                <a:lnTo>
                  <a:pt x="84" y="660"/>
                </a:lnTo>
                <a:lnTo>
                  <a:pt x="72" y="649"/>
                </a:lnTo>
                <a:lnTo>
                  <a:pt x="62" y="637"/>
                </a:lnTo>
                <a:lnTo>
                  <a:pt x="52" y="626"/>
                </a:lnTo>
                <a:lnTo>
                  <a:pt x="42" y="613"/>
                </a:lnTo>
                <a:lnTo>
                  <a:pt x="34" y="601"/>
                </a:lnTo>
                <a:lnTo>
                  <a:pt x="26" y="591"/>
                </a:lnTo>
                <a:lnTo>
                  <a:pt x="21" y="580"/>
                </a:lnTo>
                <a:lnTo>
                  <a:pt x="15" y="570"/>
                </a:lnTo>
                <a:lnTo>
                  <a:pt x="11" y="560"/>
                </a:lnTo>
                <a:lnTo>
                  <a:pt x="6" y="550"/>
                </a:lnTo>
                <a:lnTo>
                  <a:pt x="3" y="541"/>
                </a:lnTo>
                <a:lnTo>
                  <a:pt x="2" y="532"/>
                </a:lnTo>
                <a:lnTo>
                  <a:pt x="0" y="524"/>
                </a:lnTo>
                <a:lnTo>
                  <a:pt x="0" y="515"/>
                </a:lnTo>
                <a:lnTo>
                  <a:pt x="0" y="508"/>
                </a:lnTo>
                <a:lnTo>
                  <a:pt x="3" y="501"/>
                </a:lnTo>
                <a:lnTo>
                  <a:pt x="6" y="493"/>
                </a:lnTo>
                <a:lnTo>
                  <a:pt x="9" y="486"/>
                </a:lnTo>
                <a:lnTo>
                  <a:pt x="13" y="481"/>
                </a:lnTo>
                <a:lnTo>
                  <a:pt x="18" y="473"/>
                </a:lnTo>
                <a:lnTo>
                  <a:pt x="22" y="469"/>
                </a:lnTo>
                <a:lnTo>
                  <a:pt x="26" y="463"/>
                </a:lnTo>
                <a:lnTo>
                  <a:pt x="32" y="460"/>
                </a:lnTo>
                <a:lnTo>
                  <a:pt x="36" y="456"/>
                </a:lnTo>
                <a:lnTo>
                  <a:pt x="42" y="453"/>
                </a:lnTo>
                <a:lnTo>
                  <a:pt x="48" y="450"/>
                </a:lnTo>
                <a:lnTo>
                  <a:pt x="54" y="449"/>
                </a:lnTo>
                <a:lnTo>
                  <a:pt x="60" y="447"/>
                </a:lnTo>
                <a:lnTo>
                  <a:pt x="65" y="446"/>
                </a:lnTo>
                <a:lnTo>
                  <a:pt x="71" y="446"/>
                </a:lnTo>
                <a:lnTo>
                  <a:pt x="77" y="446"/>
                </a:lnTo>
                <a:lnTo>
                  <a:pt x="84" y="447"/>
                </a:lnTo>
                <a:lnTo>
                  <a:pt x="90" y="449"/>
                </a:lnTo>
                <a:lnTo>
                  <a:pt x="97" y="450"/>
                </a:lnTo>
                <a:lnTo>
                  <a:pt x="110" y="455"/>
                </a:lnTo>
                <a:lnTo>
                  <a:pt x="123" y="457"/>
                </a:lnTo>
                <a:lnTo>
                  <a:pt x="133" y="460"/>
                </a:lnTo>
                <a:lnTo>
                  <a:pt x="143" y="462"/>
                </a:lnTo>
                <a:lnTo>
                  <a:pt x="152" y="463"/>
                </a:lnTo>
                <a:lnTo>
                  <a:pt x="159" y="465"/>
                </a:lnTo>
                <a:lnTo>
                  <a:pt x="165" y="465"/>
                </a:lnTo>
                <a:lnTo>
                  <a:pt x="170" y="463"/>
                </a:lnTo>
                <a:lnTo>
                  <a:pt x="173" y="463"/>
                </a:lnTo>
                <a:lnTo>
                  <a:pt x="176" y="462"/>
                </a:lnTo>
                <a:lnTo>
                  <a:pt x="179" y="460"/>
                </a:lnTo>
                <a:lnTo>
                  <a:pt x="183" y="459"/>
                </a:lnTo>
                <a:lnTo>
                  <a:pt x="188" y="457"/>
                </a:lnTo>
                <a:lnTo>
                  <a:pt x="192" y="456"/>
                </a:lnTo>
                <a:lnTo>
                  <a:pt x="196" y="453"/>
                </a:lnTo>
                <a:lnTo>
                  <a:pt x="202" y="452"/>
                </a:lnTo>
                <a:lnTo>
                  <a:pt x="209" y="449"/>
                </a:lnTo>
                <a:lnTo>
                  <a:pt x="215" y="446"/>
                </a:lnTo>
                <a:lnTo>
                  <a:pt x="222" y="443"/>
                </a:lnTo>
                <a:lnTo>
                  <a:pt x="229" y="440"/>
                </a:lnTo>
                <a:lnTo>
                  <a:pt x="238" y="436"/>
                </a:lnTo>
                <a:lnTo>
                  <a:pt x="247" y="433"/>
                </a:lnTo>
                <a:lnTo>
                  <a:pt x="255" y="429"/>
                </a:lnTo>
                <a:lnTo>
                  <a:pt x="264" y="424"/>
                </a:lnTo>
                <a:lnTo>
                  <a:pt x="270" y="421"/>
                </a:lnTo>
                <a:lnTo>
                  <a:pt x="274" y="420"/>
                </a:lnTo>
                <a:lnTo>
                  <a:pt x="281" y="416"/>
                </a:lnTo>
                <a:lnTo>
                  <a:pt x="289" y="413"/>
                </a:lnTo>
                <a:lnTo>
                  <a:pt x="296" y="409"/>
                </a:lnTo>
                <a:lnTo>
                  <a:pt x="304" y="404"/>
                </a:lnTo>
                <a:lnTo>
                  <a:pt x="313" y="400"/>
                </a:lnTo>
                <a:lnTo>
                  <a:pt x="323" y="396"/>
                </a:lnTo>
                <a:lnTo>
                  <a:pt x="333" y="390"/>
                </a:lnTo>
                <a:lnTo>
                  <a:pt x="343" y="384"/>
                </a:lnTo>
                <a:lnTo>
                  <a:pt x="355" y="378"/>
                </a:lnTo>
                <a:lnTo>
                  <a:pt x="368" y="373"/>
                </a:lnTo>
                <a:lnTo>
                  <a:pt x="381" y="365"/>
                </a:lnTo>
                <a:lnTo>
                  <a:pt x="394" y="358"/>
                </a:lnTo>
                <a:lnTo>
                  <a:pt x="408" y="351"/>
                </a:lnTo>
                <a:lnTo>
                  <a:pt x="422" y="344"/>
                </a:lnTo>
                <a:lnTo>
                  <a:pt x="438" y="335"/>
                </a:lnTo>
                <a:lnTo>
                  <a:pt x="454" y="328"/>
                </a:lnTo>
                <a:lnTo>
                  <a:pt x="471" y="318"/>
                </a:lnTo>
                <a:lnTo>
                  <a:pt x="489" y="309"/>
                </a:lnTo>
                <a:lnTo>
                  <a:pt x="507" y="301"/>
                </a:lnTo>
                <a:lnTo>
                  <a:pt x="526" y="290"/>
                </a:lnTo>
                <a:lnTo>
                  <a:pt x="545" y="280"/>
                </a:lnTo>
                <a:lnTo>
                  <a:pt x="565" y="269"/>
                </a:lnTo>
                <a:lnTo>
                  <a:pt x="587" y="259"/>
                </a:lnTo>
                <a:lnTo>
                  <a:pt x="607" y="247"/>
                </a:lnTo>
                <a:lnTo>
                  <a:pt x="630" y="236"/>
                </a:lnTo>
                <a:lnTo>
                  <a:pt x="651" y="224"/>
                </a:lnTo>
                <a:lnTo>
                  <a:pt x="676" y="211"/>
                </a:lnTo>
                <a:lnTo>
                  <a:pt x="699" y="198"/>
                </a:lnTo>
                <a:lnTo>
                  <a:pt x="723" y="185"/>
                </a:lnTo>
                <a:lnTo>
                  <a:pt x="749" y="172"/>
                </a:lnTo>
                <a:lnTo>
                  <a:pt x="775" y="159"/>
                </a:lnTo>
                <a:lnTo>
                  <a:pt x="800" y="147"/>
                </a:lnTo>
                <a:lnTo>
                  <a:pt x="823" y="134"/>
                </a:lnTo>
                <a:lnTo>
                  <a:pt x="846" y="122"/>
                </a:lnTo>
                <a:lnTo>
                  <a:pt x="869" y="111"/>
                </a:lnTo>
                <a:lnTo>
                  <a:pt x="891" y="100"/>
                </a:lnTo>
                <a:lnTo>
                  <a:pt x="911" y="90"/>
                </a:lnTo>
                <a:lnTo>
                  <a:pt x="931" y="80"/>
                </a:lnTo>
                <a:lnTo>
                  <a:pt x="950" y="72"/>
                </a:lnTo>
                <a:lnTo>
                  <a:pt x="968" y="63"/>
                </a:lnTo>
                <a:lnTo>
                  <a:pt x="986" y="56"/>
                </a:lnTo>
                <a:lnTo>
                  <a:pt x="1003" y="47"/>
                </a:lnTo>
                <a:lnTo>
                  <a:pt x="1019" y="41"/>
                </a:lnTo>
                <a:lnTo>
                  <a:pt x="1035" y="34"/>
                </a:lnTo>
                <a:lnTo>
                  <a:pt x="1049" y="28"/>
                </a:lnTo>
                <a:lnTo>
                  <a:pt x="1063" y="24"/>
                </a:lnTo>
                <a:lnTo>
                  <a:pt x="1076" y="18"/>
                </a:lnTo>
                <a:lnTo>
                  <a:pt x="1088" y="14"/>
                </a:lnTo>
                <a:lnTo>
                  <a:pt x="1099" y="11"/>
                </a:lnTo>
                <a:lnTo>
                  <a:pt x="1111" y="8"/>
                </a:lnTo>
                <a:lnTo>
                  <a:pt x="1121" y="5"/>
                </a:lnTo>
                <a:lnTo>
                  <a:pt x="1130" y="3"/>
                </a:lnTo>
                <a:lnTo>
                  <a:pt x="1138" y="1"/>
                </a:lnTo>
                <a:lnTo>
                  <a:pt x="1145" y="1"/>
                </a:lnTo>
                <a:lnTo>
                  <a:pt x="1153" y="0"/>
                </a:lnTo>
                <a:lnTo>
                  <a:pt x="1158" y="1"/>
                </a:lnTo>
                <a:lnTo>
                  <a:pt x="1164" y="1"/>
                </a:lnTo>
                <a:lnTo>
                  <a:pt x="1168" y="3"/>
                </a:lnTo>
                <a:lnTo>
                  <a:pt x="1173" y="4"/>
                </a:lnTo>
                <a:lnTo>
                  <a:pt x="1176" y="7"/>
                </a:lnTo>
                <a:lnTo>
                  <a:pt x="1179" y="10"/>
                </a:lnTo>
                <a:lnTo>
                  <a:pt x="1180" y="13"/>
                </a:lnTo>
                <a:lnTo>
                  <a:pt x="1180" y="17"/>
                </a:lnTo>
                <a:lnTo>
                  <a:pt x="1180" y="21"/>
                </a:lnTo>
                <a:lnTo>
                  <a:pt x="1179" y="26"/>
                </a:lnTo>
                <a:lnTo>
                  <a:pt x="1177" y="31"/>
                </a:lnTo>
                <a:lnTo>
                  <a:pt x="1174" y="37"/>
                </a:lnTo>
                <a:lnTo>
                  <a:pt x="1170" y="44"/>
                </a:lnTo>
                <a:lnTo>
                  <a:pt x="1164" y="51"/>
                </a:lnTo>
                <a:lnTo>
                  <a:pt x="1158" y="59"/>
                </a:lnTo>
                <a:lnTo>
                  <a:pt x="1151" y="67"/>
                </a:lnTo>
                <a:lnTo>
                  <a:pt x="1144" y="76"/>
                </a:lnTo>
                <a:lnTo>
                  <a:pt x="1135" y="85"/>
                </a:lnTo>
                <a:lnTo>
                  <a:pt x="1125" y="95"/>
                </a:lnTo>
                <a:lnTo>
                  <a:pt x="1115" y="105"/>
                </a:lnTo>
                <a:lnTo>
                  <a:pt x="1104" y="116"/>
                </a:lnTo>
                <a:lnTo>
                  <a:pt x="1091" y="128"/>
                </a:lnTo>
                <a:lnTo>
                  <a:pt x="1078" y="139"/>
                </a:lnTo>
                <a:lnTo>
                  <a:pt x="1063" y="152"/>
                </a:lnTo>
                <a:lnTo>
                  <a:pt x="1047" y="165"/>
                </a:lnTo>
                <a:lnTo>
                  <a:pt x="1032" y="178"/>
                </a:lnTo>
                <a:lnTo>
                  <a:pt x="1014" y="193"/>
                </a:lnTo>
                <a:lnTo>
                  <a:pt x="996" y="207"/>
                </a:lnTo>
                <a:lnTo>
                  <a:pt x="977" y="221"/>
                </a:lnTo>
                <a:lnTo>
                  <a:pt x="957" y="237"/>
                </a:lnTo>
                <a:lnTo>
                  <a:pt x="935" y="254"/>
                </a:lnTo>
                <a:lnTo>
                  <a:pt x="914" y="270"/>
                </a:lnTo>
                <a:lnTo>
                  <a:pt x="891" y="288"/>
                </a:lnTo>
                <a:lnTo>
                  <a:pt x="867" y="306"/>
                </a:lnTo>
                <a:lnTo>
                  <a:pt x="842" y="324"/>
                </a:lnTo>
                <a:lnTo>
                  <a:pt x="817" y="342"/>
                </a:lnTo>
                <a:lnTo>
                  <a:pt x="790" y="362"/>
                </a:lnTo>
                <a:lnTo>
                  <a:pt x="762" y="383"/>
                </a:lnTo>
                <a:lnTo>
                  <a:pt x="734" y="403"/>
                </a:lnTo>
                <a:lnTo>
                  <a:pt x="734" y="403"/>
                </a:lnTo>
                <a:lnTo>
                  <a:pt x="734" y="403"/>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0" name="Freeform 8"/>
          <p:cNvSpPr/>
          <p:nvPr/>
        </p:nvSpPr>
        <p:spPr bwMode="auto">
          <a:xfrm>
            <a:off x="6645042" y="2117252"/>
            <a:ext cx="963613" cy="998538"/>
          </a:xfrm>
          <a:custGeom>
            <a:avLst/>
            <a:gdLst>
              <a:gd name="T0" fmla="*/ 1110 w 1820"/>
              <a:gd name="T1" fmla="*/ 1171 h 1889"/>
              <a:gd name="T2" fmla="*/ 1168 w 1820"/>
              <a:gd name="T3" fmla="*/ 1349 h 1889"/>
              <a:gd name="T4" fmla="*/ 1269 w 1820"/>
              <a:gd name="T5" fmla="*/ 1481 h 1889"/>
              <a:gd name="T6" fmla="*/ 1405 w 1820"/>
              <a:gd name="T7" fmla="*/ 1560 h 1889"/>
              <a:gd name="T8" fmla="*/ 1499 w 1820"/>
              <a:gd name="T9" fmla="*/ 1591 h 1889"/>
              <a:gd name="T10" fmla="*/ 1528 w 1820"/>
              <a:gd name="T11" fmla="*/ 1584 h 1889"/>
              <a:gd name="T12" fmla="*/ 1545 w 1820"/>
              <a:gd name="T13" fmla="*/ 1550 h 1889"/>
              <a:gd name="T14" fmla="*/ 1565 w 1820"/>
              <a:gd name="T15" fmla="*/ 1485 h 1889"/>
              <a:gd name="T16" fmla="*/ 1588 w 1820"/>
              <a:gd name="T17" fmla="*/ 1390 h 1889"/>
              <a:gd name="T18" fmla="*/ 1613 w 1820"/>
              <a:gd name="T19" fmla="*/ 1296 h 1889"/>
              <a:gd name="T20" fmla="*/ 1640 w 1820"/>
              <a:gd name="T21" fmla="*/ 1233 h 1889"/>
              <a:gd name="T22" fmla="*/ 1670 w 1820"/>
              <a:gd name="T23" fmla="*/ 1200 h 1889"/>
              <a:gd name="T24" fmla="*/ 1702 w 1820"/>
              <a:gd name="T25" fmla="*/ 1198 h 1889"/>
              <a:gd name="T26" fmla="*/ 1728 w 1820"/>
              <a:gd name="T27" fmla="*/ 1231 h 1889"/>
              <a:gd name="T28" fmla="*/ 1745 w 1820"/>
              <a:gd name="T29" fmla="*/ 1298 h 1889"/>
              <a:gd name="T30" fmla="*/ 1757 w 1820"/>
              <a:gd name="T31" fmla="*/ 1397 h 1889"/>
              <a:gd name="T32" fmla="*/ 1776 w 1820"/>
              <a:gd name="T33" fmla="*/ 1591 h 1889"/>
              <a:gd name="T34" fmla="*/ 1806 w 1820"/>
              <a:gd name="T35" fmla="*/ 1717 h 1889"/>
              <a:gd name="T36" fmla="*/ 1820 w 1820"/>
              <a:gd name="T37" fmla="*/ 1796 h 1889"/>
              <a:gd name="T38" fmla="*/ 1804 w 1820"/>
              <a:gd name="T39" fmla="*/ 1855 h 1889"/>
              <a:gd name="T40" fmla="*/ 1731 w 1820"/>
              <a:gd name="T41" fmla="*/ 1887 h 1889"/>
              <a:gd name="T42" fmla="*/ 1524 w 1820"/>
              <a:gd name="T43" fmla="*/ 1875 h 1889"/>
              <a:gd name="T44" fmla="*/ 1336 w 1820"/>
              <a:gd name="T45" fmla="*/ 1817 h 1889"/>
              <a:gd name="T46" fmla="*/ 1192 w 1820"/>
              <a:gd name="T47" fmla="*/ 1734 h 1889"/>
              <a:gd name="T48" fmla="*/ 1058 w 1820"/>
              <a:gd name="T49" fmla="*/ 1609 h 1889"/>
              <a:gd name="T50" fmla="*/ 955 w 1820"/>
              <a:gd name="T51" fmla="*/ 1433 h 1889"/>
              <a:gd name="T52" fmla="*/ 897 w 1820"/>
              <a:gd name="T53" fmla="*/ 1200 h 1889"/>
              <a:gd name="T54" fmla="*/ 894 w 1820"/>
              <a:gd name="T55" fmla="*/ 913 h 1889"/>
              <a:gd name="T56" fmla="*/ 929 w 1820"/>
              <a:gd name="T57" fmla="*/ 637 h 1889"/>
              <a:gd name="T58" fmla="*/ 972 w 1820"/>
              <a:gd name="T59" fmla="*/ 460 h 1889"/>
              <a:gd name="T60" fmla="*/ 994 w 1820"/>
              <a:gd name="T61" fmla="*/ 369 h 1889"/>
              <a:gd name="T62" fmla="*/ 1001 w 1820"/>
              <a:gd name="T63" fmla="*/ 311 h 1889"/>
              <a:gd name="T64" fmla="*/ 996 w 1820"/>
              <a:gd name="T65" fmla="*/ 284 h 1889"/>
              <a:gd name="T66" fmla="*/ 958 w 1820"/>
              <a:gd name="T67" fmla="*/ 284 h 1889"/>
              <a:gd name="T68" fmla="*/ 865 w 1820"/>
              <a:gd name="T69" fmla="*/ 303 h 1889"/>
              <a:gd name="T70" fmla="*/ 716 w 1820"/>
              <a:gd name="T71" fmla="*/ 343 h 1889"/>
              <a:gd name="T72" fmla="*/ 521 w 1820"/>
              <a:gd name="T73" fmla="*/ 399 h 1889"/>
              <a:gd name="T74" fmla="*/ 361 w 1820"/>
              <a:gd name="T75" fmla="*/ 442 h 1889"/>
              <a:gd name="T76" fmla="*/ 250 w 1820"/>
              <a:gd name="T77" fmla="*/ 470 h 1889"/>
              <a:gd name="T78" fmla="*/ 189 w 1820"/>
              <a:gd name="T79" fmla="*/ 480 h 1889"/>
              <a:gd name="T80" fmla="*/ 65 w 1820"/>
              <a:gd name="T81" fmla="*/ 444 h 1889"/>
              <a:gd name="T82" fmla="*/ 13 w 1820"/>
              <a:gd name="T83" fmla="*/ 394 h 1889"/>
              <a:gd name="T84" fmla="*/ 49 w 1820"/>
              <a:gd name="T85" fmla="*/ 330 h 1889"/>
              <a:gd name="T86" fmla="*/ 305 w 1820"/>
              <a:gd name="T87" fmla="*/ 267 h 1889"/>
              <a:gd name="T88" fmla="*/ 611 w 1820"/>
              <a:gd name="T89" fmla="*/ 188 h 1889"/>
              <a:gd name="T90" fmla="*/ 831 w 1820"/>
              <a:gd name="T91" fmla="*/ 127 h 1889"/>
              <a:gd name="T92" fmla="*/ 949 w 1820"/>
              <a:gd name="T93" fmla="*/ 87 h 1889"/>
              <a:gd name="T94" fmla="*/ 1005 w 1820"/>
              <a:gd name="T95" fmla="*/ 44 h 1889"/>
              <a:gd name="T96" fmla="*/ 1083 w 1820"/>
              <a:gd name="T97" fmla="*/ 0 h 1889"/>
              <a:gd name="T98" fmla="*/ 1161 w 1820"/>
              <a:gd name="T99" fmla="*/ 19 h 1889"/>
              <a:gd name="T100" fmla="*/ 1264 w 1820"/>
              <a:gd name="T101" fmla="*/ 75 h 1889"/>
              <a:gd name="T102" fmla="*/ 1332 w 1820"/>
              <a:gd name="T103" fmla="*/ 137 h 1889"/>
              <a:gd name="T104" fmla="*/ 1331 w 1820"/>
              <a:gd name="T105" fmla="*/ 211 h 1889"/>
              <a:gd name="T106" fmla="*/ 1292 w 1820"/>
              <a:gd name="T107" fmla="*/ 255 h 1889"/>
              <a:gd name="T108" fmla="*/ 1264 w 1820"/>
              <a:gd name="T109" fmla="*/ 301 h 1889"/>
              <a:gd name="T110" fmla="*/ 1233 w 1820"/>
              <a:gd name="T111" fmla="*/ 381 h 1889"/>
              <a:gd name="T112" fmla="*/ 1197 w 1820"/>
              <a:gd name="T113" fmla="*/ 494 h 1889"/>
              <a:gd name="T114" fmla="*/ 1140 w 1820"/>
              <a:gd name="T115" fmla="*/ 719 h 1889"/>
              <a:gd name="T116" fmla="*/ 1103 w 1820"/>
              <a:gd name="T117" fmla="*/ 962 h 1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20" h="1889">
                <a:moveTo>
                  <a:pt x="1102" y="987"/>
                </a:moveTo>
                <a:lnTo>
                  <a:pt x="1100" y="1011"/>
                </a:lnTo>
                <a:lnTo>
                  <a:pt x="1100" y="1036"/>
                </a:lnTo>
                <a:lnTo>
                  <a:pt x="1100" y="1059"/>
                </a:lnTo>
                <a:lnTo>
                  <a:pt x="1102" y="1082"/>
                </a:lnTo>
                <a:lnTo>
                  <a:pt x="1103" y="1105"/>
                </a:lnTo>
                <a:lnTo>
                  <a:pt x="1104" y="1128"/>
                </a:lnTo>
                <a:lnTo>
                  <a:pt x="1107" y="1149"/>
                </a:lnTo>
                <a:lnTo>
                  <a:pt x="1110" y="1171"/>
                </a:lnTo>
                <a:lnTo>
                  <a:pt x="1115" y="1193"/>
                </a:lnTo>
                <a:lnTo>
                  <a:pt x="1119" y="1214"/>
                </a:lnTo>
                <a:lnTo>
                  <a:pt x="1125" y="1234"/>
                </a:lnTo>
                <a:lnTo>
                  <a:pt x="1130" y="1254"/>
                </a:lnTo>
                <a:lnTo>
                  <a:pt x="1136" y="1275"/>
                </a:lnTo>
                <a:lnTo>
                  <a:pt x="1143" y="1293"/>
                </a:lnTo>
                <a:lnTo>
                  <a:pt x="1151" y="1312"/>
                </a:lnTo>
                <a:lnTo>
                  <a:pt x="1159" y="1331"/>
                </a:lnTo>
                <a:lnTo>
                  <a:pt x="1168" y="1349"/>
                </a:lnTo>
                <a:lnTo>
                  <a:pt x="1176" y="1367"/>
                </a:lnTo>
                <a:lnTo>
                  <a:pt x="1187" y="1383"/>
                </a:lnTo>
                <a:lnTo>
                  <a:pt x="1197" y="1398"/>
                </a:lnTo>
                <a:lnTo>
                  <a:pt x="1208" y="1414"/>
                </a:lnTo>
                <a:lnTo>
                  <a:pt x="1218" y="1429"/>
                </a:lnTo>
                <a:lnTo>
                  <a:pt x="1230" y="1443"/>
                </a:lnTo>
                <a:lnTo>
                  <a:pt x="1243" y="1456"/>
                </a:lnTo>
                <a:lnTo>
                  <a:pt x="1256" y="1469"/>
                </a:lnTo>
                <a:lnTo>
                  <a:pt x="1269" y="1481"/>
                </a:lnTo>
                <a:lnTo>
                  <a:pt x="1283" y="1492"/>
                </a:lnTo>
                <a:lnTo>
                  <a:pt x="1297" y="1502"/>
                </a:lnTo>
                <a:lnTo>
                  <a:pt x="1312" y="1512"/>
                </a:lnTo>
                <a:lnTo>
                  <a:pt x="1328" y="1522"/>
                </a:lnTo>
                <a:lnTo>
                  <a:pt x="1344" y="1531"/>
                </a:lnTo>
                <a:lnTo>
                  <a:pt x="1359" y="1538"/>
                </a:lnTo>
                <a:lnTo>
                  <a:pt x="1375" y="1545"/>
                </a:lnTo>
                <a:lnTo>
                  <a:pt x="1391" y="1552"/>
                </a:lnTo>
                <a:lnTo>
                  <a:pt x="1405" y="1560"/>
                </a:lnTo>
                <a:lnTo>
                  <a:pt x="1418" y="1565"/>
                </a:lnTo>
                <a:lnTo>
                  <a:pt x="1431" y="1570"/>
                </a:lnTo>
                <a:lnTo>
                  <a:pt x="1444" y="1576"/>
                </a:lnTo>
                <a:lnTo>
                  <a:pt x="1454" y="1578"/>
                </a:lnTo>
                <a:lnTo>
                  <a:pt x="1466" y="1583"/>
                </a:lnTo>
                <a:lnTo>
                  <a:pt x="1475" y="1586"/>
                </a:lnTo>
                <a:lnTo>
                  <a:pt x="1483" y="1588"/>
                </a:lnTo>
                <a:lnTo>
                  <a:pt x="1492" y="1590"/>
                </a:lnTo>
                <a:lnTo>
                  <a:pt x="1499" y="1591"/>
                </a:lnTo>
                <a:lnTo>
                  <a:pt x="1505" y="1593"/>
                </a:lnTo>
                <a:lnTo>
                  <a:pt x="1511" y="1593"/>
                </a:lnTo>
                <a:lnTo>
                  <a:pt x="1515" y="1593"/>
                </a:lnTo>
                <a:lnTo>
                  <a:pt x="1519" y="1591"/>
                </a:lnTo>
                <a:lnTo>
                  <a:pt x="1521" y="1591"/>
                </a:lnTo>
                <a:lnTo>
                  <a:pt x="1522" y="1590"/>
                </a:lnTo>
                <a:lnTo>
                  <a:pt x="1525" y="1588"/>
                </a:lnTo>
                <a:lnTo>
                  <a:pt x="1526" y="1587"/>
                </a:lnTo>
                <a:lnTo>
                  <a:pt x="1528" y="1584"/>
                </a:lnTo>
                <a:lnTo>
                  <a:pt x="1529" y="1583"/>
                </a:lnTo>
                <a:lnTo>
                  <a:pt x="1531" y="1580"/>
                </a:lnTo>
                <a:lnTo>
                  <a:pt x="1534" y="1577"/>
                </a:lnTo>
                <a:lnTo>
                  <a:pt x="1535" y="1573"/>
                </a:lnTo>
                <a:lnTo>
                  <a:pt x="1537" y="1568"/>
                </a:lnTo>
                <a:lnTo>
                  <a:pt x="1539" y="1564"/>
                </a:lnTo>
                <a:lnTo>
                  <a:pt x="1541" y="1560"/>
                </a:lnTo>
                <a:lnTo>
                  <a:pt x="1544" y="1555"/>
                </a:lnTo>
                <a:lnTo>
                  <a:pt x="1545" y="1550"/>
                </a:lnTo>
                <a:lnTo>
                  <a:pt x="1548" y="1544"/>
                </a:lnTo>
                <a:lnTo>
                  <a:pt x="1549" y="1538"/>
                </a:lnTo>
                <a:lnTo>
                  <a:pt x="1552" y="1531"/>
                </a:lnTo>
                <a:lnTo>
                  <a:pt x="1554" y="1524"/>
                </a:lnTo>
                <a:lnTo>
                  <a:pt x="1557" y="1517"/>
                </a:lnTo>
                <a:lnTo>
                  <a:pt x="1558" y="1509"/>
                </a:lnTo>
                <a:lnTo>
                  <a:pt x="1561" y="1502"/>
                </a:lnTo>
                <a:lnTo>
                  <a:pt x="1562" y="1493"/>
                </a:lnTo>
                <a:lnTo>
                  <a:pt x="1565" y="1485"/>
                </a:lnTo>
                <a:lnTo>
                  <a:pt x="1568" y="1475"/>
                </a:lnTo>
                <a:lnTo>
                  <a:pt x="1570" y="1466"/>
                </a:lnTo>
                <a:lnTo>
                  <a:pt x="1573" y="1456"/>
                </a:lnTo>
                <a:lnTo>
                  <a:pt x="1575" y="1446"/>
                </a:lnTo>
                <a:lnTo>
                  <a:pt x="1578" y="1436"/>
                </a:lnTo>
                <a:lnTo>
                  <a:pt x="1581" y="1424"/>
                </a:lnTo>
                <a:lnTo>
                  <a:pt x="1583" y="1413"/>
                </a:lnTo>
                <a:lnTo>
                  <a:pt x="1586" y="1401"/>
                </a:lnTo>
                <a:lnTo>
                  <a:pt x="1588" y="1390"/>
                </a:lnTo>
                <a:lnTo>
                  <a:pt x="1591" y="1378"/>
                </a:lnTo>
                <a:lnTo>
                  <a:pt x="1594" y="1367"/>
                </a:lnTo>
                <a:lnTo>
                  <a:pt x="1596" y="1355"/>
                </a:lnTo>
                <a:lnTo>
                  <a:pt x="1598" y="1344"/>
                </a:lnTo>
                <a:lnTo>
                  <a:pt x="1601" y="1334"/>
                </a:lnTo>
                <a:lnTo>
                  <a:pt x="1604" y="1324"/>
                </a:lnTo>
                <a:lnTo>
                  <a:pt x="1607" y="1314"/>
                </a:lnTo>
                <a:lnTo>
                  <a:pt x="1610" y="1305"/>
                </a:lnTo>
                <a:lnTo>
                  <a:pt x="1613" y="1296"/>
                </a:lnTo>
                <a:lnTo>
                  <a:pt x="1616" y="1288"/>
                </a:lnTo>
                <a:lnTo>
                  <a:pt x="1619" y="1279"/>
                </a:lnTo>
                <a:lnTo>
                  <a:pt x="1622" y="1272"/>
                </a:lnTo>
                <a:lnTo>
                  <a:pt x="1624" y="1265"/>
                </a:lnTo>
                <a:lnTo>
                  <a:pt x="1629" y="1257"/>
                </a:lnTo>
                <a:lnTo>
                  <a:pt x="1632" y="1250"/>
                </a:lnTo>
                <a:lnTo>
                  <a:pt x="1634" y="1244"/>
                </a:lnTo>
                <a:lnTo>
                  <a:pt x="1637" y="1239"/>
                </a:lnTo>
                <a:lnTo>
                  <a:pt x="1640" y="1233"/>
                </a:lnTo>
                <a:lnTo>
                  <a:pt x="1645" y="1227"/>
                </a:lnTo>
                <a:lnTo>
                  <a:pt x="1647" y="1223"/>
                </a:lnTo>
                <a:lnTo>
                  <a:pt x="1650" y="1218"/>
                </a:lnTo>
                <a:lnTo>
                  <a:pt x="1653" y="1214"/>
                </a:lnTo>
                <a:lnTo>
                  <a:pt x="1658" y="1211"/>
                </a:lnTo>
                <a:lnTo>
                  <a:pt x="1660" y="1207"/>
                </a:lnTo>
                <a:lnTo>
                  <a:pt x="1663" y="1204"/>
                </a:lnTo>
                <a:lnTo>
                  <a:pt x="1668" y="1203"/>
                </a:lnTo>
                <a:lnTo>
                  <a:pt x="1670" y="1200"/>
                </a:lnTo>
                <a:lnTo>
                  <a:pt x="1673" y="1198"/>
                </a:lnTo>
                <a:lnTo>
                  <a:pt x="1678" y="1197"/>
                </a:lnTo>
                <a:lnTo>
                  <a:pt x="1681" y="1197"/>
                </a:lnTo>
                <a:lnTo>
                  <a:pt x="1685" y="1195"/>
                </a:lnTo>
                <a:lnTo>
                  <a:pt x="1688" y="1195"/>
                </a:lnTo>
                <a:lnTo>
                  <a:pt x="1692" y="1195"/>
                </a:lnTo>
                <a:lnTo>
                  <a:pt x="1695" y="1197"/>
                </a:lnTo>
                <a:lnTo>
                  <a:pt x="1698" y="1197"/>
                </a:lnTo>
                <a:lnTo>
                  <a:pt x="1702" y="1198"/>
                </a:lnTo>
                <a:lnTo>
                  <a:pt x="1705" y="1201"/>
                </a:lnTo>
                <a:lnTo>
                  <a:pt x="1708" y="1203"/>
                </a:lnTo>
                <a:lnTo>
                  <a:pt x="1711" y="1206"/>
                </a:lnTo>
                <a:lnTo>
                  <a:pt x="1714" y="1208"/>
                </a:lnTo>
                <a:lnTo>
                  <a:pt x="1717" y="1213"/>
                </a:lnTo>
                <a:lnTo>
                  <a:pt x="1719" y="1217"/>
                </a:lnTo>
                <a:lnTo>
                  <a:pt x="1722" y="1221"/>
                </a:lnTo>
                <a:lnTo>
                  <a:pt x="1725" y="1226"/>
                </a:lnTo>
                <a:lnTo>
                  <a:pt x="1728" y="1231"/>
                </a:lnTo>
                <a:lnTo>
                  <a:pt x="1730" y="1237"/>
                </a:lnTo>
                <a:lnTo>
                  <a:pt x="1732" y="1243"/>
                </a:lnTo>
                <a:lnTo>
                  <a:pt x="1734" y="1249"/>
                </a:lnTo>
                <a:lnTo>
                  <a:pt x="1737" y="1256"/>
                </a:lnTo>
                <a:lnTo>
                  <a:pt x="1738" y="1263"/>
                </a:lnTo>
                <a:lnTo>
                  <a:pt x="1741" y="1272"/>
                </a:lnTo>
                <a:lnTo>
                  <a:pt x="1742" y="1279"/>
                </a:lnTo>
                <a:lnTo>
                  <a:pt x="1744" y="1288"/>
                </a:lnTo>
                <a:lnTo>
                  <a:pt x="1745" y="1298"/>
                </a:lnTo>
                <a:lnTo>
                  <a:pt x="1748" y="1306"/>
                </a:lnTo>
                <a:lnTo>
                  <a:pt x="1750" y="1316"/>
                </a:lnTo>
                <a:lnTo>
                  <a:pt x="1751" y="1326"/>
                </a:lnTo>
                <a:lnTo>
                  <a:pt x="1753" y="1338"/>
                </a:lnTo>
                <a:lnTo>
                  <a:pt x="1753" y="1348"/>
                </a:lnTo>
                <a:lnTo>
                  <a:pt x="1754" y="1360"/>
                </a:lnTo>
                <a:lnTo>
                  <a:pt x="1755" y="1371"/>
                </a:lnTo>
                <a:lnTo>
                  <a:pt x="1757" y="1384"/>
                </a:lnTo>
                <a:lnTo>
                  <a:pt x="1757" y="1397"/>
                </a:lnTo>
                <a:lnTo>
                  <a:pt x="1758" y="1410"/>
                </a:lnTo>
                <a:lnTo>
                  <a:pt x="1760" y="1436"/>
                </a:lnTo>
                <a:lnTo>
                  <a:pt x="1761" y="1462"/>
                </a:lnTo>
                <a:lnTo>
                  <a:pt x="1764" y="1486"/>
                </a:lnTo>
                <a:lnTo>
                  <a:pt x="1766" y="1509"/>
                </a:lnTo>
                <a:lnTo>
                  <a:pt x="1768" y="1531"/>
                </a:lnTo>
                <a:lnTo>
                  <a:pt x="1770" y="1552"/>
                </a:lnTo>
                <a:lnTo>
                  <a:pt x="1773" y="1573"/>
                </a:lnTo>
                <a:lnTo>
                  <a:pt x="1776" y="1591"/>
                </a:lnTo>
                <a:lnTo>
                  <a:pt x="1778" y="1610"/>
                </a:lnTo>
                <a:lnTo>
                  <a:pt x="1781" y="1627"/>
                </a:lnTo>
                <a:lnTo>
                  <a:pt x="1784" y="1643"/>
                </a:lnTo>
                <a:lnTo>
                  <a:pt x="1787" y="1658"/>
                </a:lnTo>
                <a:lnTo>
                  <a:pt x="1791" y="1671"/>
                </a:lnTo>
                <a:lnTo>
                  <a:pt x="1794" y="1684"/>
                </a:lnTo>
                <a:lnTo>
                  <a:pt x="1797" y="1696"/>
                </a:lnTo>
                <a:lnTo>
                  <a:pt x="1802" y="1707"/>
                </a:lnTo>
                <a:lnTo>
                  <a:pt x="1806" y="1717"/>
                </a:lnTo>
                <a:lnTo>
                  <a:pt x="1809" y="1727"/>
                </a:lnTo>
                <a:lnTo>
                  <a:pt x="1812" y="1735"/>
                </a:lnTo>
                <a:lnTo>
                  <a:pt x="1813" y="1745"/>
                </a:lnTo>
                <a:lnTo>
                  <a:pt x="1816" y="1754"/>
                </a:lnTo>
                <a:lnTo>
                  <a:pt x="1817" y="1763"/>
                </a:lnTo>
                <a:lnTo>
                  <a:pt x="1819" y="1771"/>
                </a:lnTo>
                <a:lnTo>
                  <a:pt x="1820" y="1780"/>
                </a:lnTo>
                <a:lnTo>
                  <a:pt x="1820" y="1787"/>
                </a:lnTo>
                <a:lnTo>
                  <a:pt x="1820" y="1796"/>
                </a:lnTo>
                <a:lnTo>
                  <a:pt x="1820" y="1803"/>
                </a:lnTo>
                <a:lnTo>
                  <a:pt x="1820" y="1810"/>
                </a:lnTo>
                <a:lnTo>
                  <a:pt x="1819" y="1817"/>
                </a:lnTo>
                <a:lnTo>
                  <a:pt x="1819" y="1825"/>
                </a:lnTo>
                <a:lnTo>
                  <a:pt x="1816" y="1832"/>
                </a:lnTo>
                <a:lnTo>
                  <a:pt x="1814" y="1838"/>
                </a:lnTo>
                <a:lnTo>
                  <a:pt x="1812" y="1843"/>
                </a:lnTo>
                <a:lnTo>
                  <a:pt x="1809" y="1849"/>
                </a:lnTo>
                <a:lnTo>
                  <a:pt x="1804" y="1855"/>
                </a:lnTo>
                <a:lnTo>
                  <a:pt x="1800" y="1861"/>
                </a:lnTo>
                <a:lnTo>
                  <a:pt x="1794" y="1865"/>
                </a:lnTo>
                <a:lnTo>
                  <a:pt x="1789" y="1869"/>
                </a:lnTo>
                <a:lnTo>
                  <a:pt x="1780" y="1874"/>
                </a:lnTo>
                <a:lnTo>
                  <a:pt x="1773" y="1876"/>
                </a:lnTo>
                <a:lnTo>
                  <a:pt x="1763" y="1879"/>
                </a:lnTo>
                <a:lnTo>
                  <a:pt x="1754" y="1882"/>
                </a:lnTo>
                <a:lnTo>
                  <a:pt x="1742" y="1885"/>
                </a:lnTo>
                <a:lnTo>
                  <a:pt x="1731" y="1887"/>
                </a:lnTo>
                <a:lnTo>
                  <a:pt x="1718" y="1888"/>
                </a:lnTo>
                <a:lnTo>
                  <a:pt x="1705" y="1888"/>
                </a:lnTo>
                <a:lnTo>
                  <a:pt x="1691" y="1889"/>
                </a:lnTo>
                <a:lnTo>
                  <a:pt x="1676" y="1889"/>
                </a:lnTo>
                <a:lnTo>
                  <a:pt x="1646" y="1889"/>
                </a:lnTo>
                <a:lnTo>
                  <a:pt x="1616" y="1888"/>
                </a:lnTo>
                <a:lnTo>
                  <a:pt x="1586" y="1885"/>
                </a:lnTo>
                <a:lnTo>
                  <a:pt x="1554" y="1881"/>
                </a:lnTo>
                <a:lnTo>
                  <a:pt x="1524" y="1875"/>
                </a:lnTo>
                <a:lnTo>
                  <a:pt x="1493" y="1869"/>
                </a:lnTo>
                <a:lnTo>
                  <a:pt x="1462" y="1862"/>
                </a:lnTo>
                <a:lnTo>
                  <a:pt x="1431" y="1853"/>
                </a:lnTo>
                <a:lnTo>
                  <a:pt x="1416" y="1849"/>
                </a:lnTo>
                <a:lnTo>
                  <a:pt x="1400" y="1843"/>
                </a:lnTo>
                <a:lnTo>
                  <a:pt x="1384" y="1838"/>
                </a:lnTo>
                <a:lnTo>
                  <a:pt x="1368" y="1830"/>
                </a:lnTo>
                <a:lnTo>
                  <a:pt x="1352" y="1825"/>
                </a:lnTo>
                <a:lnTo>
                  <a:pt x="1336" y="1817"/>
                </a:lnTo>
                <a:lnTo>
                  <a:pt x="1321" y="1809"/>
                </a:lnTo>
                <a:lnTo>
                  <a:pt x="1305" y="1802"/>
                </a:lnTo>
                <a:lnTo>
                  <a:pt x="1289" y="1793"/>
                </a:lnTo>
                <a:lnTo>
                  <a:pt x="1273" y="1784"/>
                </a:lnTo>
                <a:lnTo>
                  <a:pt x="1257" y="1776"/>
                </a:lnTo>
                <a:lnTo>
                  <a:pt x="1241" y="1766"/>
                </a:lnTo>
                <a:lnTo>
                  <a:pt x="1225" y="1755"/>
                </a:lnTo>
                <a:lnTo>
                  <a:pt x="1208" y="1745"/>
                </a:lnTo>
                <a:lnTo>
                  <a:pt x="1192" y="1734"/>
                </a:lnTo>
                <a:lnTo>
                  <a:pt x="1176" y="1722"/>
                </a:lnTo>
                <a:lnTo>
                  <a:pt x="1161" y="1711"/>
                </a:lnTo>
                <a:lnTo>
                  <a:pt x="1145" y="1698"/>
                </a:lnTo>
                <a:lnTo>
                  <a:pt x="1129" y="1685"/>
                </a:lnTo>
                <a:lnTo>
                  <a:pt x="1115" y="1671"/>
                </a:lnTo>
                <a:lnTo>
                  <a:pt x="1099" y="1656"/>
                </a:lnTo>
                <a:lnTo>
                  <a:pt x="1084" y="1642"/>
                </a:lnTo>
                <a:lnTo>
                  <a:pt x="1071" y="1626"/>
                </a:lnTo>
                <a:lnTo>
                  <a:pt x="1058" y="1609"/>
                </a:lnTo>
                <a:lnTo>
                  <a:pt x="1044" y="1591"/>
                </a:lnTo>
                <a:lnTo>
                  <a:pt x="1032" y="1574"/>
                </a:lnTo>
                <a:lnTo>
                  <a:pt x="1020" y="1555"/>
                </a:lnTo>
                <a:lnTo>
                  <a:pt x="1008" y="1537"/>
                </a:lnTo>
                <a:lnTo>
                  <a:pt x="996" y="1518"/>
                </a:lnTo>
                <a:lnTo>
                  <a:pt x="985" y="1498"/>
                </a:lnTo>
                <a:lnTo>
                  <a:pt x="975" y="1476"/>
                </a:lnTo>
                <a:lnTo>
                  <a:pt x="965" y="1455"/>
                </a:lnTo>
                <a:lnTo>
                  <a:pt x="955" y="1433"/>
                </a:lnTo>
                <a:lnTo>
                  <a:pt x="946" y="1410"/>
                </a:lnTo>
                <a:lnTo>
                  <a:pt x="937" y="1385"/>
                </a:lnTo>
                <a:lnTo>
                  <a:pt x="930" y="1361"/>
                </a:lnTo>
                <a:lnTo>
                  <a:pt x="923" y="1337"/>
                </a:lnTo>
                <a:lnTo>
                  <a:pt x="917" y="1311"/>
                </a:lnTo>
                <a:lnTo>
                  <a:pt x="911" y="1285"/>
                </a:lnTo>
                <a:lnTo>
                  <a:pt x="906" y="1257"/>
                </a:lnTo>
                <a:lnTo>
                  <a:pt x="901" y="1229"/>
                </a:lnTo>
                <a:lnTo>
                  <a:pt x="897" y="1200"/>
                </a:lnTo>
                <a:lnTo>
                  <a:pt x="894" y="1171"/>
                </a:lnTo>
                <a:lnTo>
                  <a:pt x="893" y="1141"/>
                </a:lnTo>
                <a:lnTo>
                  <a:pt x="891" y="1109"/>
                </a:lnTo>
                <a:lnTo>
                  <a:pt x="890" y="1077"/>
                </a:lnTo>
                <a:lnTo>
                  <a:pt x="890" y="1046"/>
                </a:lnTo>
                <a:lnTo>
                  <a:pt x="890" y="1013"/>
                </a:lnTo>
                <a:lnTo>
                  <a:pt x="891" y="979"/>
                </a:lnTo>
                <a:lnTo>
                  <a:pt x="893" y="946"/>
                </a:lnTo>
                <a:lnTo>
                  <a:pt x="894" y="913"/>
                </a:lnTo>
                <a:lnTo>
                  <a:pt x="897" y="882"/>
                </a:lnTo>
                <a:lnTo>
                  <a:pt x="899" y="848"/>
                </a:lnTo>
                <a:lnTo>
                  <a:pt x="903" y="817"/>
                </a:lnTo>
                <a:lnTo>
                  <a:pt x="906" y="787"/>
                </a:lnTo>
                <a:lnTo>
                  <a:pt x="910" y="755"/>
                </a:lnTo>
                <a:lnTo>
                  <a:pt x="914" y="725"/>
                </a:lnTo>
                <a:lnTo>
                  <a:pt x="919" y="694"/>
                </a:lnTo>
                <a:lnTo>
                  <a:pt x="924" y="666"/>
                </a:lnTo>
                <a:lnTo>
                  <a:pt x="929" y="637"/>
                </a:lnTo>
                <a:lnTo>
                  <a:pt x="936" y="608"/>
                </a:lnTo>
                <a:lnTo>
                  <a:pt x="942" y="579"/>
                </a:lnTo>
                <a:lnTo>
                  <a:pt x="949" y="550"/>
                </a:lnTo>
                <a:lnTo>
                  <a:pt x="956" y="523"/>
                </a:lnTo>
                <a:lnTo>
                  <a:pt x="960" y="510"/>
                </a:lnTo>
                <a:lnTo>
                  <a:pt x="963" y="497"/>
                </a:lnTo>
                <a:lnTo>
                  <a:pt x="966" y="484"/>
                </a:lnTo>
                <a:lnTo>
                  <a:pt x="969" y="471"/>
                </a:lnTo>
                <a:lnTo>
                  <a:pt x="972" y="460"/>
                </a:lnTo>
                <a:lnTo>
                  <a:pt x="975" y="448"/>
                </a:lnTo>
                <a:lnTo>
                  <a:pt x="978" y="437"/>
                </a:lnTo>
                <a:lnTo>
                  <a:pt x="981" y="427"/>
                </a:lnTo>
                <a:lnTo>
                  <a:pt x="984" y="417"/>
                </a:lnTo>
                <a:lnTo>
                  <a:pt x="985" y="406"/>
                </a:lnTo>
                <a:lnTo>
                  <a:pt x="988" y="396"/>
                </a:lnTo>
                <a:lnTo>
                  <a:pt x="989" y="386"/>
                </a:lnTo>
                <a:lnTo>
                  <a:pt x="991" y="378"/>
                </a:lnTo>
                <a:lnTo>
                  <a:pt x="994" y="369"/>
                </a:lnTo>
                <a:lnTo>
                  <a:pt x="995" y="362"/>
                </a:lnTo>
                <a:lnTo>
                  <a:pt x="996" y="355"/>
                </a:lnTo>
                <a:lnTo>
                  <a:pt x="996" y="346"/>
                </a:lnTo>
                <a:lnTo>
                  <a:pt x="998" y="340"/>
                </a:lnTo>
                <a:lnTo>
                  <a:pt x="999" y="333"/>
                </a:lnTo>
                <a:lnTo>
                  <a:pt x="999" y="327"/>
                </a:lnTo>
                <a:lnTo>
                  <a:pt x="1001" y="322"/>
                </a:lnTo>
                <a:lnTo>
                  <a:pt x="1001" y="316"/>
                </a:lnTo>
                <a:lnTo>
                  <a:pt x="1001" y="311"/>
                </a:lnTo>
                <a:lnTo>
                  <a:pt x="1001" y="307"/>
                </a:lnTo>
                <a:lnTo>
                  <a:pt x="1001" y="303"/>
                </a:lnTo>
                <a:lnTo>
                  <a:pt x="1001" y="299"/>
                </a:lnTo>
                <a:lnTo>
                  <a:pt x="1001" y="296"/>
                </a:lnTo>
                <a:lnTo>
                  <a:pt x="1001" y="293"/>
                </a:lnTo>
                <a:lnTo>
                  <a:pt x="999" y="290"/>
                </a:lnTo>
                <a:lnTo>
                  <a:pt x="998" y="287"/>
                </a:lnTo>
                <a:lnTo>
                  <a:pt x="998" y="286"/>
                </a:lnTo>
                <a:lnTo>
                  <a:pt x="996" y="284"/>
                </a:lnTo>
                <a:lnTo>
                  <a:pt x="995" y="283"/>
                </a:lnTo>
                <a:lnTo>
                  <a:pt x="992" y="283"/>
                </a:lnTo>
                <a:lnTo>
                  <a:pt x="989" y="281"/>
                </a:lnTo>
                <a:lnTo>
                  <a:pt x="986" y="281"/>
                </a:lnTo>
                <a:lnTo>
                  <a:pt x="982" y="281"/>
                </a:lnTo>
                <a:lnTo>
                  <a:pt x="978" y="281"/>
                </a:lnTo>
                <a:lnTo>
                  <a:pt x="972" y="281"/>
                </a:lnTo>
                <a:lnTo>
                  <a:pt x="965" y="283"/>
                </a:lnTo>
                <a:lnTo>
                  <a:pt x="958" y="284"/>
                </a:lnTo>
                <a:lnTo>
                  <a:pt x="950" y="284"/>
                </a:lnTo>
                <a:lnTo>
                  <a:pt x="942" y="286"/>
                </a:lnTo>
                <a:lnTo>
                  <a:pt x="933" y="287"/>
                </a:lnTo>
                <a:lnTo>
                  <a:pt x="923" y="290"/>
                </a:lnTo>
                <a:lnTo>
                  <a:pt x="913" y="291"/>
                </a:lnTo>
                <a:lnTo>
                  <a:pt x="901" y="294"/>
                </a:lnTo>
                <a:lnTo>
                  <a:pt x="890" y="297"/>
                </a:lnTo>
                <a:lnTo>
                  <a:pt x="878" y="300"/>
                </a:lnTo>
                <a:lnTo>
                  <a:pt x="865" y="303"/>
                </a:lnTo>
                <a:lnTo>
                  <a:pt x="851" y="307"/>
                </a:lnTo>
                <a:lnTo>
                  <a:pt x="837" y="310"/>
                </a:lnTo>
                <a:lnTo>
                  <a:pt x="821" y="314"/>
                </a:lnTo>
                <a:lnTo>
                  <a:pt x="805" y="319"/>
                </a:lnTo>
                <a:lnTo>
                  <a:pt x="789" y="323"/>
                </a:lnTo>
                <a:lnTo>
                  <a:pt x="772" y="327"/>
                </a:lnTo>
                <a:lnTo>
                  <a:pt x="753" y="332"/>
                </a:lnTo>
                <a:lnTo>
                  <a:pt x="736" y="337"/>
                </a:lnTo>
                <a:lnTo>
                  <a:pt x="716" y="343"/>
                </a:lnTo>
                <a:lnTo>
                  <a:pt x="695" y="349"/>
                </a:lnTo>
                <a:lnTo>
                  <a:pt x="675" y="355"/>
                </a:lnTo>
                <a:lnTo>
                  <a:pt x="654" y="360"/>
                </a:lnTo>
                <a:lnTo>
                  <a:pt x="632" y="366"/>
                </a:lnTo>
                <a:lnTo>
                  <a:pt x="609" y="373"/>
                </a:lnTo>
                <a:lnTo>
                  <a:pt x="586" y="381"/>
                </a:lnTo>
                <a:lnTo>
                  <a:pt x="564" y="386"/>
                </a:lnTo>
                <a:lnTo>
                  <a:pt x="543" y="392"/>
                </a:lnTo>
                <a:lnTo>
                  <a:pt x="521" y="399"/>
                </a:lnTo>
                <a:lnTo>
                  <a:pt x="501" y="405"/>
                </a:lnTo>
                <a:lnTo>
                  <a:pt x="482" y="409"/>
                </a:lnTo>
                <a:lnTo>
                  <a:pt x="462" y="415"/>
                </a:lnTo>
                <a:lnTo>
                  <a:pt x="443" y="421"/>
                </a:lnTo>
                <a:lnTo>
                  <a:pt x="426" y="425"/>
                </a:lnTo>
                <a:lnTo>
                  <a:pt x="409" y="430"/>
                </a:lnTo>
                <a:lnTo>
                  <a:pt x="393" y="434"/>
                </a:lnTo>
                <a:lnTo>
                  <a:pt x="376" y="438"/>
                </a:lnTo>
                <a:lnTo>
                  <a:pt x="361" y="442"/>
                </a:lnTo>
                <a:lnTo>
                  <a:pt x="346" y="447"/>
                </a:lnTo>
                <a:lnTo>
                  <a:pt x="333" y="450"/>
                </a:lnTo>
                <a:lnTo>
                  <a:pt x="318" y="454"/>
                </a:lnTo>
                <a:lnTo>
                  <a:pt x="305" y="457"/>
                </a:lnTo>
                <a:lnTo>
                  <a:pt x="294" y="460"/>
                </a:lnTo>
                <a:lnTo>
                  <a:pt x="281" y="463"/>
                </a:lnTo>
                <a:lnTo>
                  <a:pt x="271" y="466"/>
                </a:lnTo>
                <a:lnTo>
                  <a:pt x="259" y="467"/>
                </a:lnTo>
                <a:lnTo>
                  <a:pt x="250" y="470"/>
                </a:lnTo>
                <a:lnTo>
                  <a:pt x="240" y="471"/>
                </a:lnTo>
                <a:lnTo>
                  <a:pt x="232" y="473"/>
                </a:lnTo>
                <a:lnTo>
                  <a:pt x="223" y="476"/>
                </a:lnTo>
                <a:lnTo>
                  <a:pt x="216" y="476"/>
                </a:lnTo>
                <a:lnTo>
                  <a:pt x="209" y="477"/>
                </a:lnTo>
                <a:lnTo>
                  <a:pt x="203" y="478"/>
                </a:lnTo>
                <a:lnTo>
                  <a:pt x="197" y="478"/>
                </a:lnTo>
                <a:lnTo>
                  <a:pt x="193" y="480"/>
                </a:lnTo>
                <a:lnTo>
                  <a:pt x="189" y="480"/>
                </a:lnTo>
                <a:lnTo>
                  <a:pt x="184" y="480"/>
                </a:lnTo>
                <a:lnTo>
                  <a:pt x="171" y="480"/>
                </a:lnTo>
                <a:lnTo>
                  <a:pt x="157" y="478"/>
                </a:lnTo>
                <a:lnTo>
                  <a:pt x="142" y="476"/>
                </a:lnTo>
                <a:lnTo>
                  <a:pt x="127" y="471"/>
                </a:lnTo>
                <a:lnTo>
                  <a:pt x="112" y="466"/>
                </a:lnTo>
                <a:lnTo>
                  <a:pt x="96" y="460"/>
                </a:lnTo>
                <a:lnTo>
                  <a:pt x="81" y="453"/>
                </a:lnTo>
                <a:lnTo>
                  <a:pt x="65" y="444"/>
                </a:lnTo>
                <a:lnTo>
                  <a:pt x="57" y="440"/>
                </a:lnTo>
                <a:lnTo>
                  <a:pt x="49" y="434"/>
                </a:lnTo>
                <a:lnTo>
                  <a:pt x="43" y="430"/>
                </a:lnTo>
                <a:lnTo>
                  <a:pt x="36" y="424"/>
                </a:lnTo>
                <a:lnTo>
                  <a:pt x="30" y="418"/>
                </a:lnTo>
                <a:lnTo>
                  <a:pt x="26" y="412"/>
                </a:lnTo>
                <a:lnTo>
                  <a:pt x="20" y="406"/>
                </a:lnTo>
                <a:lnTo>
                  <a:pt x="16" y="401"/>
                </a:lnTo>
                <a:lnTo>
                  <a:pt x="13" y="394"/>
                </a:lnTo>
                <a:lnTo>
                  <a:pt x="9" y="388"/>
                </a:lnTo>
                <a:lnTo>
                  <a:pt x="6" y="381"/>
                </a:lnTo>
                <a:lnTo>
                  <a:pt x="4" y="373"/>
                </a:lnTo>
                <a:lnTo>
                  <a:pt x="3" y="366"/>
                </a:lnTo>
                <a:lnTo>
                  <a:pt x="1" y="358"/>
                </a:lnTo>
                <a:lnTo>
                  <a:pt x="0" y="350"/>
                </a:lnTo>
                <a:lnTo>
                  <a:pt x="0" y="342"/>
                </a:lnTo>
                <a:lnTo>
                  <a:pt x="24" y="336"/>
                </a:lnTo>
                <a:lnTo>
                  <a:pt x="49" y="330"/>
                </a:lnTo>
                <a:lnTo>
                  <a:pt x="73" y="324"/>
                </a:lnTo>
                <a:lnTo>
                  <a:pt x="101" y="319"/>
                </a:lnTo>
                <a:lnTo>
                  <a:pt x="127" y="311"/>
                </a:lnTo>
                <a:lnTo>
                  <a:pt x="155" y="304"/>
                </a:lnTo>
                <a:lnTo>
                  <a:pt x="183" y="297"/>
                </a:lnTo>
                <a:lnTo>
                  <a:pt x="213" y="290"/>
                </a:lnTo>
                <a:lnTo>
                  <a:pt x="243" y="283"/>
                </a:lnTo>
                <a:lnTo>
                  <a:pt x="274" y="274"/>
                </a:lnTo>
                <a:lnTo>
                  <a:pt x="305" y="267"/>
                </a:lnTo>
                <a:lnTo>
                  <a:pt x="338" y="258"/>
                </a:lnTo>
                <a:lnTo>
                  <a:pt x="371" y="250"/>
                </a:lnTo>
                <a:lnTo>
                  <a:pt x="406" y="241"/>
                </a:lnTo>
                <a:lnTo>
                  <a:pt x="441" y="232"/>
                </a:lnTo>
                <a:lnTo>
                  <a:pt x="477" y="222"/>
                </a:lnTo>
                <a:lnTo>
                  <a:pt x="513" y="214"/>
                </a:lnTo>
                <a:lnTo>
                  <a:pt x="547" y="203"/>
                </a:lnTo>
                <a:lnTo>
                  <a:pt x="580" y="195"/>
                </a:lnTo>
                <a:lnTo>
                  <a:pt x="611" y="188"/>
                </a:lnTo>
                <a:lnTo>
                  <a:pt x="641" y="179"/>
                </a:lnTo>
                <a:lnTo>
                  <a:pt x="670" y="172"/>
                </a:lnTo>
                <a:lnTo>
                  <a:pt x="697" y="165"/>
                </a:lnTo>
                <a:lnTo>
                  <a:pt x="723" y="157"/>
                </a:lnTo>
                <a:lnTo>
                  <a:pt x="747" y="150"/>
                </a:lnTo>
                <a:lnTo>
                  <a:pt x="770" y="144"/>
                </a:lnTo>
                <a:lnTo>
                  <a:pt x="792" y="139"/>
                </a:lnTo>
                <a:lnTo>
                  <a:pt x="812" y="133"/>
                </a:lnTo>
                <a:lnTo>
                  <a:pt x="831" y="127"/>
                </a:lnTo>
                <a:lnTo>
                  <a:pt x="848" y="121"/>
                </a:lnTo>
                <a:lnTo>
                  <a:pt x="864" y="117"/>
                </a:lnTo>
                <a:lnTo>
                  <a:pt x="878" y="113"/>
                </a:lnTo>
                <a:lnTo>
                  <a:pt x="891" y="108"/>
                </a:lnTo>
                <a:lnTo>
                  <a:pt x="904" y="104"/>
                </a:lnTo>
                <a:lnTo>
                  <a:pt x="916" y="100"/>
                </a:lnTo>
                <a:lnTo>
                  <a:pt x="927" y="96"/>
                </a:lnTo>
                <a:lnTo>
                  <a:pt x="939" y="91"/>
                </a:lnTo>
                <a:lnTo>
                  <a:pt x="949" y="87"/>
                </a:lnTo>
                <a:lnTo>
                  <a:pt x="958" y="81"/>
                </a:lnTo>
                <a:lnTo>
                  <a:pt x="966" y="77"/>
                </a:lnTo>
                <a:lnTo>
                  <a:pt x="973" y="72"/>
                </a:lnTo>
                <a:lnTo>
                  <a:pt x="981" y="68"/>
                </a:lnTo>
                <a:lnTo>
                  <a:pt x="986" y="64"/>
                </a:lnTo>
                <a:lnTo>
                  <a:pt x="992" y="58"/>
                </a:lnTo>
                <a:lnTo>
                  <a:pt x="998" y="54"/>
                </a:lnTo>
                <a:lnTo>
                  <a:pt x="1002" y="49"/>
                </a:lnTo>
                <a:lnTo>
                  <a:pt x="1005" y="44"/>
                </a:lnTo>
                <a:lnTo>
                  <a:pt x="1008" y="39"/>
                </a:lnTo>
                <a:lnTo>
                  <a:pt x="1014" y="31"/>
                </a:lnTo>
                <a:lnTo>
                  <a:pt x="1020" y="22"/>
                </a:lnTo>
                <a:lnTo>
                  <a:pt x="1028" y="16"/>
                </a:lnTo>
                <a:lnTo>
                  <a:pt x="1037" y="11"/>
                </a:lnTo>
                <a:lnTo>
                  <a:pt x="1047" y="6"/>
                </a:lnTo>
                <a:lnTo>
                  <a:pt x="1057" y="3"/>
                </a:lnTo>
                <a:lnTo>
                  <a:pt x="1070" y="0"/>
                </a:lnTo>
                <a:lnTo>
                  <a:pt x="1083" y="0"/>
                </a:lnTo>
                <a:lnTo>
                  <a:pt x="1090" y="0"/>
                </a:lnTo>
                <a:lnTo>
                  <a:pt x="1097" y="2"/>
                </a:lnTo>
                <a:lnTo>
                  <a:pt x="1106" y="2"/>
                </a:lnTo>
                <a:lnTo>
                  <a:pt x="1113" y="5"/>
                </a:lnTo>
                <a:lnTo>
                  <a:pt x="1122" y="6"/>
                </a:lnTo>
                <a:lnTo>
                  <a:pt x="1132" y="9"/>
                </a:lnTo>
                <a:lnTo>
                  <a:pt x="1140" y="12"/>
                </a:lnTo>
                <a:lnTo>
                  <a:pt x="1151" y="16"/>
                </a:lnTo>
                <a:lnTo>
                  <a:pt x="1161" y="19"/>
                </a:lnTo>
                <a:lnTo>
                  <a:pt x="1171" y="24"/>
                </a:lnTo>
                <a:lnTo>
                  <a:pt x="1181" y="29"/>
                </a:lnTo>
                <a:lnTo>
                  <a:pt x="1192" y="35"/>
                </a:lnTo>
                <a:lnTo>
                  <a:pt x="1204" y="41"/>
                </a:lnTo>
                <a:lnTo>
                  <a:pt x="1215" y="47"/>
                </a:lnTo>
                <a:lnTo>
                  <a:pt x="1227" y="54"/>
                </a:lnTo>
                <a:lnTo>
                  <a:pt x="1240" y="61"/>
                </a:lnTo>
                <a:lnTo>
                  <a:pt x="1253" y="68"/>
                </a:lnTo>
                <a:lnTo>
                  <a:pt x="1264" y="75"/>
                </a:lnTo>
                <a:lnTo>
                  <a:pt x="1274" y="83"/>
                </a:lnTo>
                <a:lnTo>
                  <a:pt x="1285" y="90"/>
                </a:lnTo>
                <a:lnTo>
                  <a:pt x="1293" y="97"/>
                </a:lnTo>
                <a:lnTo>
                  <a:pt x="1302" y="104"/>
                </a:lnTo>
                <a:lnTo>
                  <a:pt x="1309" y="111"/>
                </a:lnTo>
                <a:lnTo>
                  <a:pt x="1316" y="119"/>
                </a:lnTo>
                <a:lnTo>
                  <a:pt x="1322" y="124"/>
                </a:lnTo>
                <a:lnTo>
                  <a:pt x="1328" y="132"/>
                </a:lnTo>
                <a:lnTo>
                  <a:pt x="1332" y="137"/>
                </a:lnTo>
                <a:lnTo>
                  <a:pt x="1336" y="144"/>
                </a:lnTo>
                <a:lnTo>
                  <a:pt x="1338" y="150"/>
                </a:lnTo>
                <a:lnTo>
                  <a:pt x="1341" y="156"/>
                </a:lnTo>
                <a:lnTo>
                  <a:pt x="1342" y="162"/>
                </a:lnTo>
                <a:lnTo>
                  <a:pt x="1342" y="168"/>
                </a:lnTo>
                <a:lnTo>
                  <a:pt x="1342" y="179"/>
                </a:lnTo>
                <a:lnTo>
                  <a:pt x="1339" y="189"/>
                </a:lnTo>
                <a:lnTo>
                  <a:pt x="1336" y="201"/>
                </a:lnTo>
                <a:lnTo>
                  <a:pt x="1331" y="211"/>
                </a:lnTo>
                <a:lnTo>
                  <a:pt x="1325" y="221"/>
                </a:lnTo>
                <a:lnTo>
                  <a:pt x="1322" y="225"/>
                </a:lnTo>
                <a:lnTo>
                  <a:pt x="1318" y="231"/>
                </a:lnTo>
                <a:lnTo>
                  <a:pt x="1313" y="235"/>
                </a:lnTo>
                <a:lnTo>
                  <a:pt x="1308" y="241"/>
                </a:lnTo>
                <a:lnTo>
                  <a:pt x="1303" y="245"/>
                </a:lnTo>
                <a:lnTo>
                  <a:pt x="1297" y="250"/>
                </a:lnTo>
                <a:lnTo>
                  <a:pt x="1295" y="252"/>
                </a:lnTo>
                <a:lnTo>
                  <a:pt x="1292" y="255"/>
                </a:lnTo>
                <a:lnTo>
                  <a:pt x="1289" y="258"/>
                </a:lnTo>
                <a:lnTo>
                  <a:pt x="1286" y="263"/>
                </a:lnTo>
                <a:lnTo>
                  <a:pt x="1283" y="267"/>
                </a:lnTo>
                <a:lnTo>
                  <a:pt x="1280" y="271"/>
                </a:lnTo>
                <a:lnTo>
                  <a:pt x="1277" y="277"/>
                </a:lnTo>
                <a:lnTo>
                  <a:pt x="1274" y="283"/>
                </a:lnTo>
                <a:lnTo>
                  <a:pt x="1272" y="288"/>
                </a:lnTo>
                <a:lnTo>
                  <a:pt x="1267" y="294"/>
                </a:lnTo>
                <a:lnTo>
                  <a:pt x="1264" y="301"/>
                </a:lnTo>
                <a:lnTo>
                  <a:pt x="1261" y="309"/>
                </a:lnTo>
                <a:lnTo>
                  <a:pt x="1259" y="316"/>
                </a:lnTo>
                <a:lnTo>
                  <a:pt x="1254" y="324"/>
                </a:lnTo>
                <a:lnTo>
                  <a:pt x="1251" y="333"/>
                </a:lnTo>
                <a:lnTo>
                  <a:pt x="1247" y="342"/>
                </a:lnTo>
                <a:lnTo>
                  <a:pt x="1244" y="350"/>
                </a:lnTo>
                <a:lnTo>
                  <a:pt x="1240" y="360"/>
                </a:lnTo>
                <a:lnTo>
                  <a:pt x="1237" y="370"/>
                </a:lnTo>
                <a:lnTo>
                  <a:pt x="1233" y="381"/>
                </a:lnTo>
                <a:lnTo>
                  <a:pt x="1230" y="392"/>
                </a:lnTo>
                <a:lnTo>
                  <a:pt x="1225" y="404"/>
                </a:lnTo>
                <a:lnTo>
                  <a:pt x="1221" y="415"/>
                </a:lnTo>
                <a:lnTo>
                  <a:pt x="1217" y="427"/>
                </a:lnTo>
                <a:lnTo>
                  <a:pt x="1214" y="440"/>
                </a:lnTo>
                <a:lnTo>
                  <a:pt x="1210" y="453"/>
                </a:lnTo>
                <a:lnTo>
                  <a:pt x="1205" y="466"/>
                </a:lnTo>
                <a:lnTo>
                  <a:pt x="1201" y="480"/>
                </a:lnTo>
                <a:lnTo>
                  <a:pt x="1197" y="494"/>
                </a:lnTo>
                <a:lnTo>
                  <a:pt x="1192" y="509"/>
                </a:lnTo>
                <a:lnTo>
                  <a:pt x="1188" y="523"/>
                </a:lnTo>
                <a:lnTo>
                  <a:pt x="1184" y="539"/>
                </a:lnTo>
                <a:lnTo>
                  <a:pt x="1175" y="571"/>
                </a:lnTo>
                <a:lnTo>
                  <a:pt x="1168" y="601"/>
                </a:lnTo>
                <a:lnTo>
                  <a:pt x="1159" y="631"/>
                </a:lnTo>
                <a:lnTo>
                  <a:pt x="1152" y="661"/>
                </a:lnTo>
                <a:lnTo>
                  <a:pt x="1146" y="690"/>
                </a:lnTo>
                <a:lnTo>
                  <a:pt x="1140" y="719"/>
                </a:lnTo>
                <a:lnTo>
                  <a:pt x="1133" y="748"/>
                </a:lnTo>
                <a:lnTo>
                  <a:pt x="1129" y="776"/>
                </a:lnTo>
                <a:lnTo>
                  <a:pt x="1123" y="804"/>
                </a:lnTo>
                <a:lnTo>
                  <a:pt x="1119" y="831"/>
                </a:lnTo>
                <a:lnTo>
                  <a:pt x="1115" y="859"/>
                </a:lnTo>
                <a:lnTo>
                  <a:pt x="1112" y="884"/>
                </a:lnTo>
                <a:lnTo>
                  <a:pt x="1109" y="910"/>
                </a:lnTo>
                <a:lnTo>
                  <a:pt x="1106" y="936"/>
                </a:lnTo>
                <a:lnTo>
                  <a:pt x="1103" y="962"/>
                </a:lnTo>
                <a:lnTo>
                  <a:pt x="1102" y="987"/>
                </a:lnTo>
                <a:lnTo>
                  <a:pt x="1102" y="987"/>
                </a:lnTo>
                <a:lnTo>
                  <a:pt x="1102" y="987"/>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1" name="Freeform 9"/>
          <p:cNvSpPr/>
          <p:nvPr/>
        </p:nvSpPr>
        <p:spPr bwMode="auto">
          <a:xfrm>
            <a:off x="6489467" y="1791814"/>
            <a:ext cx="573088" cy="1317625"/>
          </a:xfrm>
          <a:custGeom>
            <a:avLst/>
            <a:gdLst>
              <a:gd name="T0" fmla="*/ 0 w 1083"/>
              <a:gd name="T1" fmla="*/ 2472 h 2489"/>
              <a:gd name="T2" fmla="*/ 4 w 1083"/>
              <a:gd name="T3" fmla="*/ 2450 h 2489"/>
              <a:gd name="T4" fmla="*/ 21 w 1083"/>
              <a:gd name="T5" fmla="*/ 2421 h 2489"/>
              <a:gd name="T6" fmla="*/ 50 w 1083"/>
              <a:gd name="T7" fmla="*/ 2384 h 2489"/>
              <a:gd name="T8" fmla="*/ 90 w 1083"/>
              <a:gd name="T9" fmla="*/ 2338 h 2489"/>
              <a:gd name="T10" fmla="*/ 141 w 1083"/>
              <a:gd name="T11" fmla="*/ 2285 h 2489"/>
              <a:gd name="T12" fmla="*/ 229 w 1083"/>
              <a:gd name="T13" fmla="*/ 2197 h 2489"/>
              <a:gd name="T14" fmla="*/ 347 w 1083"/>
              <a:gd name="T15" fmla="*/ 2054 h 2489"/>
              <a:gd name="T16" fmla="*/ 453 w 1083"/>
              <a:gd name="T17" fmla="*/ 1890 h 2489"/>
              <a:gd name="T18" fmla="*/ 550 w 1083"/>
              <a:gd name="T19" fmla="*/ 1704 h 2489"/>
              <a:gd name="T20" fmla="*/ 629 w 1083"/>
              <a:gd name="T21" fmla="*/ 1503 h 2489"/>
              <a:gd name="T22" fmla="*/ 692 w 1083"/>
              <a:gd name="T23" fmla="*/ 1284 h 2489"/>
              <a:gd name="T24" fmla="*/ 737 w 1083"/>
              <a:gd name="T25" fmla="*/ 1051 h 2489"/>
              <a:gd name="T26" fmla="*/ 769 w 1083"/>
              <a:gd name="T27" fmla="*/ 822 h 2489"/>
              <a:gd name="T28" fmla="*/ 792 w 1083"/>
              <a:gd name="T29" fmla="*/ 619 h 2489"/>
              <a:gd name="T30" fmla="*/ 802 w 1083"/>
              <a:gd name="T31" fmla="*/ 442 h 2489"/>
              <a:gd name="T32" fmla="*/ 803 w 1083"/>
              <a:gd name="T33" fmla="*/ 350 h 2489"/>
              <a:gd name="T34" fmla="*/ 802 w 1083"/>
              <a:gd name="T35" fmla="*/ 285 h 2489"/>
              <a:gd name="T36" fmla="*/ 799 w 1083"/>
              <a:gd name="T37" fmla="*/ 230 h 2489"/>
              <a:gd name="T38" fmla="*/ 793 w 1083"/>
              <a:gd name="T39" fmla="*/ 184 h 2489"/>
              <a:gd name="T40" fmla="*/ 785 w 1083"/>
              <a:gd name="T41" fmla="*/ 149 h 2489"/>
              <a:gd name="T42" fmla="*/ 774 w 1083"/>
              <a:gd name="T43" fmla="*/ 126 h 2489"/>
              <a:gd name="T44" fmla="*/ 757 w 1083"/>
              <a:gd name="T45" fmla="*/ 106 h 2489"/>
              <a:gd name="T46" fmla="*/ 744 w 1083"/>
              <a:gd name="T47" fmla="*/ 80 h 2489"/>
              <a:gd name="T48" fmla="*/ 747 w 1083"/>
              <a:gd name="T49" fmla="*/ 52 h 2489"/>
              <a:gd name="T50" fmla="*/ 763 w 1083"/>
              <a:gd name="T51" fmla="*/ 23 h 2489"/>
              <a:gd name="T52" fmla="*/ 795 w 1083"/>
              <a:gd name="T53" fmla="*/ 3 h 2489"/>
              <a:gd name="T54" fmla="*/ 841 w 1083"/>
              <a:gd name="T55" fmla="*/ 0 h 2489"/>
              <a:gd name="T56" fmla="*/ 903 w 1083"/>
              <a:gd name="T57" fmla="*/ 13 h 2489"/>
              <a:gd name="T58" fmla="*/ 965 w 1083"/>
              <a:gd name="T59" fmla="*/ 34 h 2489"/>
              <a:gd name="T60" fmla="*/ 1014 w 1083"/>
              <a:gd name="T61" fmla="*/ 59 h 2489"/>
              <a:gd name="T62" fmla="*/ 1050 w 1083"/>
              <a:gd name="T63" fmla="*/ 85 h 2489"/>
              <a:gd name="T64" fmla="*/ 1073 w 1083"/>
              <a:gd name="T65" fmla="*/ 115 h 2489"/>
              <a:gd name="T66" fmla="*/ 1083 w 1083"/>
              <a:gd name="T67" fmla="*/ 149 h 2489"/>
              <a:gd name="T68" fmla="*/ 1080 w 1083"/>
              <a:gd name="T69" fmla="*/ 191 h 2489"/>
              <a:gd name="T70" fmla="*/ 1065 w 1083"/>
              <a:gd name="T71" fmla="*/ 240 h 2489"/>
              <a:gd name="T72" fmla="*/ 1054 w 1083"/>
              <a:gd name="T73" fmla="*/ 314 h 2489"/>
              <a:gd name="T74" fmla="*/ 1044 w 1083"/>
              <a:gd name="T75" fmla="*/ 410 h 2489"/>
              <a:gd name="T76" fmla="*/ 1035 w 1083"/>
              <a:gd name="T77" fmla="*/ 530 h 2489"/>
              <a:gd name="T78" fmla="*/ 1022 w 1083"/>
              <a:gd name="T79" fmla="*/ 672 h 2489"/>
              <a:gd name="T80" fmla="*/ 1003 w 1083"/>
              <a:gd name="T81" fmla="*/ 835 h 2489"/>
              <a:gd name="T82" fmla="*/ 979 w 1083"/>
              <a:gd name="T83" fmla="*/ 1018 h 2489"/>
              <a:gd name="T84" fmla="*/ 944 w 1083"/>
              <a:gd name="T85" fmla="*/ 1208 h 2489"/>
              <a:gd name="T86" fmla="*/ 898 w 1083"/>
              <a:gd name="T87" fmla="*/ 1396 h 2489"/>
              <a:gd name="T88" fmla="*/ 839 w 1083"/>
              <a:gd name="T89" fmla="*/ 1582 h 2489"/>
              <a:gd name="T90" fmla="*/ 770 w 1083"/>
              <a:gd name="T91" fmla="*/ 1759 h 2489"/>
              <a:gd name="T92" fmla="*/ 689 w 1083"/>
              <a:gd name="T93" fmla="*/ 1916 h 2489"/>
              <a:gd name="T94" fmla="*/ 597 w 1083"/>
              <a:gd name="T95" fmla="*/ 2054 h 2489"/>
              <a:gd name="T96" fmla="*/ 496 w 1083"/>
              <a:gd name="T97" fmla="*/ 2177 h 2489"/>
              <a:gd name="T98" fmla="*/ 388 w 1083"/>
              <a:gd name="T99" fmla="*/ 2280 h 2489"/>
              <a:gd name="T100" fmla="*/ 275 w 1083"/>
              <a:gd name="T101" fmla="*/ 2368 h 2489"/>
              <a:gd name="T102" fmla="*/ 161 w 1083"/>
              <a:gd name="T103" fmla="*/ 2437 h 2489"/>
              <a:gd name="T104" fmla="*/ 75 w 1083"/>
              <a:gd name="T105" fmla="*/ 2479 h 2489"/>
              <a:gd name="T106" fmla="*/ 21 w 1083"/>
              <a:gd name="T107" fmla="*/ 2489 h 2489"/>
              <a:gd name="T108" fmla="*/ 4 w 1083"/>
              <a:gd name="T109" fmla="*/ 2482 h 2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3" h="2489">
                <a:moveTo>
                  <a:pt x="4" y="2482"/>
                </a:moveTo>
                <a:lnTo>
                  <a:pt x="3" y="2480"/>
                </a:lnTo>
                <a:lnTo>
                  <a:pt x="1" y="2477"/>
                </a:lnTo>
                <a:lnTo>
                  <a:pt x="0" y="2475"/>
                </a:lnTo>
                <a:lnTo>
                  <a:pt x="0" y="2472"/>
                </a:lnTo>
                <a:lnTo>
                  <a:pt x="0" y="2467"/>
                </a:lnTo>
                <a:lnTo>
                  <a:pt x="0" y="2463"/>
                </a:lnTo>
                <a:lnTo>
                  <a:pt x="1" y="2460"/>
                </a:lnTo>
                <a:lnTo>
                  <a:pt x="3" y="2454"/>
                </a:lnTo>
                <a:lnTo>
                  <a:pt x="4" y="2450"/>
                </a:lnTo>
                <a:lnTo>
                  <a:pt x="7" y="2446"/>
                </a:lnTo>
                <a:lnTo>
                  <a:pt x="10" y="2440"/>
                </a:lnTo>
                <a:lnTo>
                  <a:pt x="13" y="2434"/>
                </a:lnTo>
                <a:lnTo>
                  <a:pt x="17" y="2427"/>
                </a:lnTo>
                <a:lnTo>
                  <a:pt x="21" y="2421"/>
                </a:lnTo>
                <a:lnTo>
                  <a:pt x="26" y="2414"/>
                </a:lnTo>
                <a:lnTo>
                  <a:pt x="31" y="2407"/>
                </a:lnTo>
                <a:lnTo>
                  <a:pt x="37" y="2400"/>
                </a:lnTo>
                <a:lnTo>
                  <a:pt x="43" y="2393"/>
                </a:lnTo>
                <a:lnTo>
                  <a:pt x="50" y="2384"/>
                </a:lnTo>
                <a:lnTo>
                  <a:pt x="57" y="2375"/>
                </a:lnTo>
                <a:lnTo>
                  <a:pt x="64" y="2367"/>
                </a:lnTo>
                <a:lnTo>
                  <a:pt x="72" y="2358"/>
                </a:lnTo>
                <a:lnTo>
                  <a:pt x="80" y="2348"/>
                </a:lnTo>
                <a:lnTo>
                  <a:pt x="90" y="2338"/>
                </a:lnTo>
                <a:lnTo>
                  <a:pt x="99" y="2328"/>
                </a:lnTo>
                <a:lnTo>
                  <a:pt x="109" y="2318"/>
                </a:lnTo>
                <a:lnTo>
                  <a:pt x="119" y="2308"/>
                </a:lnTo>
                <a:lnTo>
                  <a:pt x="131" y="2296"/>
                </a:lnTo>
                <a:lnTo>
                  <a:pt x="141" y="2285"/>
                </a:lnTo>
                <a:lnTo>
                  <a:pt x="154" y="2273"/>
                </a:lnTo>
                <a:lnTo>
                  <a:pt x="165" y="2262"/>
                </a:lnTo>
                <a:lnTo>
                  <a:pt x="178" y="2249"/>
                </a:lnTo>
                <a:lnTo>
                  <a:pt x="204" y="2223"/>
                </a:lnTo>
                <a:lnTo>
                  <a:pt x="229" y="2197"/>
                </a:lnTo>
                <a:lnTo>
                  <a:pt x="253" y="2171"/>
                </a:lnTo>
                <a:lnTo>
                  <a:pt x="278" y="2142"/>
                </a:lnTo>
                <a:lnTo>
                  <a:pt x="301" y="2113"/>
                </a:lnTo>
                <a:lnTo>
                  <a:pt x="324" y="2084"/>
                </a:lnTo>
                <a:lnTo>
                  <a:pt x="347" y="2054"/>
                </a:lnTo>
                <a:lnTo>
                  <a:pt x="370" y="2023"/>
                </a:lnTo>
                <a:lnTo>
                  <a:pt x="391" y="1991"/>
                </a:lnTo>
                <a:lnTo>
                  <a:pt x="413" y="1958"/>
                </a:lnTo>
                <a:lnTo>
                  <a:pt x="433" y="1925"/>
                </a:lnTo>
                <a:lnTo>
                  <a:pt x="453" y="1890"/>
                </a:lnTo>
                <a:lnTo>
                  <a:pt x="473" y="1854"/>
                </a:lnTo>
                <a:lnTo>
                  <a:pt x="494" y="1818"/>
                </a:lnTo>
                <a:lnTo>
                  <a:pt x="512" y="1781"/>
                </a:lnTo>
                <a:lnTo>
                  <a:pt x="531" y="1743"/>
                </a:lnTo>
                <a:lnTo>
                  <a:pt x="550" y="1704"/>
                </a:lnTo>
                <a:lnTo>
                  <a:pt x="567" y="1665"/>
                </a:lnTo>
                <a:lnTo>
                  <a:pt x="583" y="1625"/>
                </a:lnTo>
                <a:lnTo>
                  <a:pt x="599" y="1585"/>
                </a:lnTo>
                <a:lnTo>
                  <a:pt x="615" y="1545"/>
                </a:lnTo>
                <a:lnTo>
                  <a:pt x="629" y="1503"/>
                </a:lnTo>
                <a:lnTo>
                  <a:pt x="643" y="1460"/>
                </a:lnTo>
                <a:lnTo>
                  <a:pt x="656" y="1416"/>
                </a:lnTo>
                <a:lnTo>
                  <a:pt x="669" y="1373"/>
                </a:lnTo>
                <a:lnTo>
                  <a:pt x="681" y="1329"/>
                </a:lnTo>
                <a:lnTo>
                  <a:pt x="692" y="1284"/>
                </a:lnTo>
                <a:lnTo>
                  <a:pt x="702" y="1239"/>
                </a:lnTo>
                <a:lnTo>
                  <a:pt x="713" y="1193"/>
                </a:lnTo>
                <a:lnTo>
                  <a:pt x="721" y="1146"/>
                </a:lnTo>
                <a:lnTo>
                  <a:pt x="730" y="1098"/>
                </a:lnTo>
                <a:lnTo>
                  <a:pt x="737" y="1051"/>
                </a:lnTo>
                <a:lnTo>
                  <a:pt x="744" y="1003"/>
                </a:lnTo>
                <a:lnTo>
                  <a:pt x="751" y="956"/>
                </a:lnTo>
                <a:lnTo>
                  <a:pt x="757" y="911"/>
                </a:lnTo>
                <a:lnTo>
                  <a:pt x="764" y="866"/>
                </a:lnTo>
                <a:lnTo>
                  <a:pt x="769" y="822"/>
                </a:lnTo>
                <a:lnTo>
                  <a:pt x="774" y="780"/>
                </a:lnTo>
                <a:lnTo>
                  <a:pt x="779" y="738"/>
                </a:lnTo>
                <a:lnTo>
                  <a:pt x="783" y="698"/>
                </a:lnTo>
                <a:lnTo>
                  <a:pt x="787" y="658"/>
                </a:lnTo>
                <a:lnTo>
                  <a:pt x="792" y="619"/>
                </a:lnTo>
                <a:lnTo>
                  <a:pt x="795" y="581"/>
                </a:lnTo>
                <a:lnTo>
                  <a:pt x="797" y="545"/>
                </a:lnTo>
                <a:lnTo>
                  <a:pt x="799" y="511"/>
                </a:lnTo>
                <a:lnTo>
                  <a:pt x="800" y="476"/>
                </a:lnTo>
                <a:lnTo>
                  <a:pt x="802" y="442"/>
                </a:lnTo>
                <a:lnTo>
                  <a:pt x="803" y="410"/>
                </a:lnTo>
                <a:lnTo>
                  <a:pt x="803" y="394"/>
                </a:lnTo>
                <a:lnTo>
                  <a:pt x="803" y="380"/>
                </a:lnTo>
                <a:lnTo>
                  <a:pt x="803" y="364"/>
                </a:lnTo>
                <a:lnTo>
                  <a:pt x="803" y="350"/>
                </a:lnTo>
                <a:lnTo>
                  <a:pt x="803" y="337"/>
                </a:lnTo>
                <a:lnTo>
                  <a:pt x="803" y="322"/>
                </a:lnTo>
                <a:lnTo>
                  <a:pt x="803" y="309"/>
                </a:lnTo>
                <a:lnTo>
                  <a:pt x="803" y="296"/>
                </a:lnTo>
                <a:lnTo>
                  <a:pt x="802" y="285"/>
                </a:lnTo>
                <a:lnTo>
                  <a:pt x="802" y="273"/>
                </a:lnTo>
                <a:lnTo>
                  <a:pt x="800" y="262"/>
                </a:lnTo>
                <a:lnTo>
                  <a:pt x="800" y="250"/>
                </a:lnTo>
                <a:lnTo>
                  <a:pt x="799" y="240"/>
                </a:lnTo>
                <a:lnTo>
                  <a:pt x="799" y="230"/>
                </a:lnTo>
                <a:lnTo>
                  <a:pt x="797" y="220"/>
                </a:lnTo>
                <a:lnTo>
                  <a:pt x="796" y="210"/>
                </a:lnTo>
                <a:lnTo>
                  <a:pt x="796" y="201"/>
                </a:lnTo>
                <a:lnTo>
                  <a:pt x="795" y="193"/>
                </a:lnTo>
                <a:lnTo>
                  <a:pt x="793" y="184"/>
                </a:lnTo>
                <a:lnTo>
                  <a:pt x="792" y="177"/>
                </a:lnTo>
                <a:lnTo>
                  <a:pt x="790" y="170"/>
                </a:lnTo>
                <a:lnTo>
                  <a:pt x="789" y="162"/>
                </a:lnTo>
                <a:lnTo>
                  <a:pt x="786" y="157"/>
                </a:lnTo>
                <a:lnTo>
                  <a:pt x="785" y="149"/>
                </a:lnTo>
                <a:lnTo>
                  <a:pt x="783" y="145"/>
                </a:lnTo>
                <a:lnTo>
                  <a:pt x="782" y="139"/>
                </a:lnTo>
                <a:lnTo>
                  <a:pt x="779" y="135"/>
                </a:lnTo>
                <a:lnTo>
                  <a:pt x="777" y="129"/>
                </a:lnTo>
                <a:lnTo>
                  <a:pt x="774" y="126"/>
                </a:lnTo>
                <a:lnTo>
                  <a:pt x="772" y="122"/>
                </a:lnTo>
                <a:lnTo>
                  <a:pt x="770" y="119"/>
                </a:lnTo>
                <a:lnTo>
                  <a:pt x="767" y="116"/>
                </a:lnTo>
                <a:lnTo>
                  <a:pt x="761" y="112"/>
                </a:lnTo>
                <a:lnTo>
                  <a:pt x="757" y="106"/>
                </a:lnTo>
                <a:lnTo>
                  <a:pt x="754" y="102"/>
                </a:lnTo>
                <a:lnTo>
                  <a:pt x="751" y="96"/>
                </a:lnTo>
                <a:lnTo>
                  <a:pt x="749" y="90"/>
                </a:lnTo>
                <a:lnTo>
                  <a:pt x="746" y="86"/>
                </a:lnTo>
                <a:lnTo>
                  <a:pt x="744" y="80"/>
                </a:lnTo>
                <a:lnTo>
                  <a:pt x="744" y="75"/>
                </a:lnTo>
                <a:lnTo>
                  <a:pt x="744" y="69"/>
                </a:lnTo>
                <a:lnTo>
                  <a:pt x="744" y="63"/>
                </a:lnTo>
                <a:lnTo>
                  <a:pt x="746" y="57"/>
                </a:lnTo>
                <a:lnTo>
                  <a:pt x="747" y="52"/>
                </a:lnTo>
                <a:lnTo>
                  <a:pt x="749" y="46"/>
                </a:lnTo>
                <a:lnTo>
                  <a:pt x="751" y="40"/>
                </a:lnTo>
                <a:lnTo>
                  <a:pt x="754" y="34"/>
                </a:lnTo>
                <a:lnTo>
                  <a:pt x="759" y="29"/>
                </a:lnTo>
                <a:lnTo>
                  <a:pt x="763" y="23"/>
                </a:lnTo>
                <a:lnTo>
                  <a:pt x="769" y="17"/>
                </a:lnTo>
                <a:lnTo>
                  <a:pt x="774" y="13"/>
                </a:lnTo>
                <a:lnTo>
                  <a:pt x="780" y="8"/>
                </a:lnTo>
                <a:lnTo>
                  <a:pt x="787" y="5"/>
                </a:lnTo>
                <a:lnTo>
                  <a:pt x="795" y="3"/>
                </a:lnTo>
                <a:lnTo>
                  <a:pt x="803" y="1"/>
                </a:lnTo>
                <a:lnTo>
                  <a:pt x="812" y="0"/>
                </a:lnTo>
                <a:lnTo>
                  <a:pt x="821" y="0"/>
                </a:lnTo>
                <a:lnTo>
                  <a:pt x="831" y="0"/>
                </a:lnTo>
                <a:lnTo>
                  <a:pt x="841" y="0"/>
                </a:lnTo>
                <a:lnTo>
                  <a:pt x="852" y="1"/>
                </a:lnTo>
                <a:lnTo>
                  <a:pt x="864" y="3"/>
                </a:lnTo>
                <a:lnTo>
                  <a:pt x="877" y="5"/>
                </a:lnTo>
                <a:lnTo>
                  <a:pt x="890" y="8"/>
                </a:lnTo>
                <a:lnTo>
                  <a:pt x="903" y="13"/>
                </a:lnTo>
                <a:lnTo>
                  <a:pt x="916" y="17"/>
                </a:lnTo>
                <a:lnTo>
                  <a:pt x="929" y="21"/>
                </a:lnTo>
                <a:lnTo>
                  <a:pt x="942" y="26"/>
                </a:lnTo>
                <a:lnTo>
                  <a:pt x="953" y="30"/>
                </a:lnTo>
                <a:lnTo>
                  <a:pt x="965" y="34"/>
                </a:lnTo>
                <a:lnTo>
                  <a:pt x="976" y="39"/>
                </a:lnTo>
                <a:lnTo>
                  <a:pt x="986" y="43"/>
                </a:lnTo>
                <a:lnTo>
                  <a:pt x="996" y="49"/>
                </a:lnTo>
                <a:lnTo>
                  <a:pt x="1005" y="53"/>
                </a:lnTo>
                <a:lnTo>
                  <a:pt x="1014" y="59"/>
                </a:lnTo>
                <a:lnTo>
                  <a:pt x="1022" y="63"/>
                </a:lnTo>
                <a:lnTo>
                  <a:pt x="1029" y="69"/>
                </a:lnTo>
                <a:lnTo>
                  <a:pt x="1037" y="75"/>
                </a:lnTo>
                <a:lnTo>
                  <a:pt x="1044" y="79"/>
                </a:lnTo>
                <a:lnTo>
                  <a:pt x="1050" y="85"/>
                </a:lnTo>
                <a:lnTo>
                  <a:pt x="1055" y="90"/>
                </a:lnTo>
                <a:lnTo>
                  <a:pt x="1061" y="96"/>
                </a:lnTo>
                <a:lnTo>
                  <a:pt x="1065" y="102"/>
                </a:lnTo>
                <a:lnTo>
                  <a:pt x="1070" y="108"/>
                </a:lnTo>
                <a:lnTo>
                  <a:pt x="1073" y="115"/>
                </a:lnTo>
                <a:lnTo>
                  <a:pt x="1075" y="121"/>
                </a:lnTo>
                <a:lnTo>
                  <a:pt x="1078" y="128"/>
                </a:lnTo>
                <a:lnTo>
                  <a:pt x="1080" y="135"/>
                </a:lnTo>
                <a:lnTo>
                  <a:pt x="1083" y="142"/>
                </a:lnTo>
                <a:lnTo>
                  <a:pt x="1083" y="149"/>
                </a:lnTo>
                <a:lnTo>
                  <a:pt x="1083" y="158"/>
                </a:lnTo>
                <a:lnTo>
                  <a:pt x="1083" y="165"/>
                </a:lnTo>
                <a:lnTo>
                  <a:pt x="1083" y="174"/>
                </a:lnTo>
                <a:lnTo>
                  <a:pt x="1081" y="183"/>
                </a:lnTo>
                <a:lnTo>
                  <a:pt x="1080" y="191"/>
                </a:lnTo>
                <a:lnTo>
                  <a:pt x="1077" y="200"/>
                </a:lnTo>
                <a:lnTo>
                  <a:pt x="1074" y="208"/>
                </a:lnTo>
                <a:lnTo>
                  <a:pt x="1071" y="219"/>
                </a:lnTo>
                <a:lnTo>
                  <a:pt x="1068" y="229"/>
                </a:lnTo>
                <a:lnTo>
                  <a:pt x="1065" y="240"/>
                </a:lnTo>
                <a:lnTo>
                  <a:pt x="1062" y="253"/>
                </a:lnTo>
                <a:lnTo>
                  <a:pt x="1061" y="266"/>
                </a:lnTo>
                <a:lnTo>
                  <a:pt x="1058" y="280"/>
                </a:lnTo>
                <a:lnTo>
                  <a:pt x="1055" y="296"/>
                </a:lnTo>
                <a:lnTo>
                  <a:pt x="1054" y="314"/>
                </a:lnTo>
                <a:lnTo>
                  <a:pt x="1051" y="331"/>
                </a:lnTo>
                <a:lnTo>
                  <a:pt x="1050" y="350"/>
                </a:lnTo>
                <a:lnTo>
                  <a:pt x="1047" y="368"/>
                </a:lnTo>
                <a:lnTo>
                  <a:pt x="1045" y="388"/>
                </a:lnTo>
                <a:lnTo>
                  <a:pt x="1044" y="410"/>
                </a:lnTo>
                <a:lnTo>
                  <a:pt x="1041" y="432"/>
                </a:lnTo>
                <a:lnTo>
                  <a:pt x="1039" y="455"/>
                </a:lnTo>
                <a:lnTo>
                  <a:pt x="1038" y="479"/>
                </a:lnTo>
                <a:lnTo>
                  <a:pt x="1037" y="504"/>
                </a:lnTo>
                <a:lnTo>
                  <a:pt x="1035" y="530"/>
                </a:lnTo>
                <a:lnTo>
                  <a:pt x="1032" y="557"/>
                </a:lnTo>
                <a:lnTo>
                  <a:pt x="1031" y="584"/>
                </a:lnTo>
                <a:lnTo>
                  <a:pt x="1028" y="613"/>
                </a:lnTo>
                <a:lnTo>
                  <a:pt x="1025" y="642"/>
                </a:lnTo>
                <a:lnTo>
                  <a:pt x="1022" y="672"/>
                </a:lnTo>
                <a:lnTo>
                  <a:pt x="1019" y="702"/>
                </a:lnTo>
                <a:lnTo>
                  <a:pt x="1015" y="734"/>
                </a:lnTo>
                <a:lnTo>
                  <a:pt x="1012" y="767"/>
                </a:lnTo>
                <a:lnTo>
                  <a:pt x="1008" y="800"/>
                </a:lnTo>
                <a:lnTo>
                  <a:pt x="1003" y="835"/>
                </a:lnTo>
                <a:lnTo>
                  <a:pt x="999" y="869"/>
                </a:lnTo>
                <a:lnTo>
                  <a:pt x="995" y="905"/>
                </a:lnTo>
                <a:lnTo>
                  <a:pt x="990" y="943"/>
                </a:lnTo>
                <a:lnTo>
                  <a:pt x="985" y="980"/>
                </a:lnTo>
                <a:lnTo>
                  <a:pt x="979" y="1018"/>
                </a:lnTo>
                <a:lnTo>
                  <a:pt x="973" y="1056"/>
                </a:lnTo>
                <a:lnTo>
                  <a:pt x="967" y="1094"/>
                </a:lnTo>
                <a:lnTo>
                  <a:pt x="960" y="1133"/>
                </a:lnTo>
                <a:lnTo>
                  <a:pt x="953" y="1170"/>
                </a:lnTo>
                <a:lnTo>
                  <a:pt x="944" y="1208"/>
                </a:lnTo>
                <a:lnTo>
                  <a:pt x="937" y="1245"/>
                </a:lnTo>
                <a:lnTo>
                  <a:pt x="927" y="1284"/>
                </a:lnTo>
                <a:lnTo>
                  <a:pt x="918" y="1321"/>
                </a:lnTo>
                <a:lnTo>
                  <a:pt x="908" y="1359"/>
                </a:lnTo>
                <a:lnTo>
                  <a:pt x="898" y="1396"/>
                </a:lnTo>
                <a:lnTo>
                  <a:pt x="887" y="1434"/>
                </a:lnTo>
                <a:lnTo>
                  <a:pt x="877" y="1471"/>
                </a:lnTo>
                <a:lnTo>
                  <a:pt x="864" y="1509"/>
                </a:lnTo>
                <a:lnTo>
                  <a:pt x="852" y="1545"/>
                </a:lnTo>
                <a:lnTo>
                  <a:pt x="839" y="1582"/>
                </a:lnTo>
                <a:lnTo>
                  <a:pt x="826" y="1619"/>
                </a:lnTo>
                <a:lnTo>
                  <a:pt x="813" y="1655"/>
                </a:lnTo>
                <a:lnTo>
                  <a:pt x="799" y="1690"/>
                </a:lnTo>
                <a:lnTo>
                  <a:pt x="785" y="1725"/>
                </a:lnTo>
                <a:lnTo>
                  <a:pt x="770" y="1759"/>
                </a:lnTo>
                <a:lnTo>
                  <a:pt x="754" y="1792"/>
                </a:lnTo>
                <a:lnTo>
                  <a:pt x="738" y="1824"/>
                </a:lnTo>
                <a:lnTo>
                  <a:pt x="723" y="1856"/>
                </a:lnTo>
                <a:lnTo>
                  <a:pt x="707" y="1886"/>
                </a:lnTo>
                <a:lnTo>
                  <a:pt x="689" y="1916"/>
                </a:lnTo>
                <a:lnTo>
                  <a:pt x="672" y="1945"/>
                </a:lnTo>
                <a:lnTo>
                  <a:pt x="653" y="1974"/>
                </a:lnTo>
                <a:lnTo>
                  <a:pt x="635" y="2001"/>
                </a:lnTo>
                <a:lnTo>
                  <a:pt x="616" y="2028"/>
                </a:lnTo>
                <a:lnTo>
                  <a:pt x="597" y="2054"/>
                </a:lnTo>
                <a:lnTo>
                  <a:pt x="577" y="2080"/>
                </a:lnTo>
                <a:lnTo>
                  <a:pt x="557" y="2105"/>
                </a:lnTo>
                <a:lnTo>
                  <a:pt x="537" y="2129"/>
                </a:lnTo>
                <a:lnTo>
                  <a:pt x="517" y="2154"/>
                </a:lnTo>
                <a:lnTo>
                  <a:pt x="496" y="2177"/>
                </a:lnTo>
                <a:lnTo>
                  <a:pt x="475" y="2198"/>
                </a:lnTo>
                <a:lnTo>
                  <a:pt x="455" y="2220"/>
                </a:lnTo>
                <a:lnTo>
                  <a:pt x="433" y="2241"/>
                </a:lnTo>
                <a:lnTo>
                  <a:pt x="412" y="2262"/>
                </a:lnTo>
                <a:lnTo>
                  <a:pt x="388" y="2280"/>
                </a:lnTo>
                <a:lnTo>
                  <a:pt x="367" y="2299"/>
                </a:lnTo>
                <a:lnTo>
                  <a:pt x="344" y="2318"/>
                </a:lnTo>
                <a:lnTo>
                  <a:pt x="321" y="2335"/>
                </a:lnTo>
                <a:lnTo>
                  <a:pt x="298" y="2352"/>
                </a:lnTo>
                <a:lnTo>
                  <a:pt x="275" y="2368"/>
                </a:lnTo>
                <a:lnTo>
                  <a:pt x="252" y="2384"/>
                </a:lnTo>
                <a:lnTo>
                  <a:pt x="227" y="2398"/>
                </a:lnTo>
                <a:lnTo>
                  <a:pt x="204" y="2413"/>
                </a:lnTo>
                <a:lnTo>
                  <a:pt x="181" y="2426"/>
                </a:lnTo>
                <a:lnTo>
                  <a:pt x="161" y="2437"/>
                </a:lnTo>
                <a:lnTo>
                  <a:pt x="141" y="2449"/>
                </a:lnTo>
                <a:lnTo>
                  <a:pt x="122" y="2457"/>
                </a:lnTo>
                <a:lnTo>
                  <a:pt x="106" y="2466"/>
                </a:lnTo>
                <a:lnTo>
                  <a:pt x="90" y="2473"/>
                </a:lnTo>
                <a:lnTo>
                  <a:pt x="75" y="2479"/>
                </a:lnTo>
                <a:lnTo>
                  <a:pt x="62" y="2483"/>
                </a:lnTo>
                <a:lnTo>
                  <a:pt x="50" y="2486"/>
                </a:lnTo>
                <a:lnTo>
                  <a:pt x="39" y="2489"/>
                </a:lnTo>
                <a:lnTo>
                  <a:pt x="30" y="2489"/>
                </a:lnTo>
                <a:lnTo>
                  <a:pt x="21" y="2489"/>
                </a:lnTo>
                <a:lnTo>
                  <a:pt x="14" y="2488"/>
                </a:lnTo>
                <a:lnTo>
                  <a:pt x="8" y="2486"/>
                </a:lnTo>
                <a:lnTo>
                  <a:pt x="4" y="2482"/>
                </a:lnTo>
                <a:lnTo>
                  <a:pt x="4" y="2482"/>
                </a:lnTo>
                <a:lnTo>
                  <a:pt x="4" y="2482"/>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22" name="Freeform 10"/>
          <p:cNvSpPr/>
          <p:nvPr/>
        </p:nvSpPr>
        <p:spPr bwMode="auto">
          <a:xfrm>
            <a:off x="6694255" y="2531589"/>
            <a:ext cx="339725" cy="287338"/>
          </a:xfrm>
          <a:custGeom>
            <a:avLst/>
            <a:gdLst>
              <a:gd name="T0" fmla="*/ 2 w 640"/>
              <a:gd name="T1" fmla="*/ 13 h 544"/>
              <a:gd name="T2" fmla="*/ 9 w 640"/>
              <a:gd name="T3" fmla="*/ 5 h 544"/>
              <a:gd name="T4" fmla="*/ 19 w 640"/>
              <a:gd name="T5" fmla="*/ 1 h 544"/>
              <a:gd name="T6" fmla="*/ 32 w 640"/>
              <a:gd name="T7" fmla="*/ 0 h 544"/>
              <a:gd name="T8" fmla="*/ 51 w 640"/>
              <a:gd name="T9" fmla="*/ 0 h 544"/>
              <a:gd name="T10" fmla="*/ 72 w 640"/>
              <a:gd name="T11" fmla="*/ 1 h 544"/>
              <a:gd name="T12" fmla="*/ 98 w 640"/>
              <a:gd name="T13" fmla="*/ 7 h 544"/>
              <a:gd name="T14" fmla="*/ 127 w 640"/>
              <a:gd name="T15" fmla="*/ 13 h 544"/>
              <a:gd name="T16" fmla="*/ 162 w 640"/>
              <a:gd name="T17" fmla="*/ 23 h 544"/>
              <a:gd name="T18" fmla="*/ 199 w 640"/>
              <a:gd name="T19" fmla="*/ 34 h 544"/>
              <a:gd name="T20" fmla="*/ 240 w 640"/>
              <a:gd name="T21" fmla="*/ 49 h 544"/>
              <a:gd name="T22" fmla="*/ 322 w 640"/>
              <a:gd name="T23" fmla="*/ 79 h 544"/>
              <a:gd name="T24" fmla="*/ 392 w 640"/>
              <a:gd name="T25" fmla="*/ 111 h 544"/>
              <a:gd name="T26" fmla="*/ 453 w 640"/>
              <a:gd name="T27" fmla="*/ 142 h 544"/>
              <a:gd name="T28" fmla="*/ 503 w 640"/>
              <a:gd name="T29" fmla="*/ 175 h 544"/>
              <a:gd name="T30" fmla="*/ 543 w 640"/>
              <a:gd name="T31" fmla="*/ 208 h 544"/>
              <a:gd name="T32" fmla="*/ 575 w 640"/>
              <a:gd name="T33" fmla="*/ 243 h 544"/>
              <a:gd name="T34" fmla="*/ 600 w 640"/>
              <a:gd name="T35" fmla="*/ 279 h 544"/>
              <a:gd name="T36" fmla="*/ 618 w 640"/>
              <a:gd name="T37" fmla="*/ 318 h 544"/>
              <a:gd name="T38" fmla="*/ 631 w 640"/>
              <a:gd name="T39" fmla="*/ 357 h 544"/>
              <a:gd name="T40" fmla="*/ 638 w 640"/>
              <a:gd name="T41" fmla="*/ 398 h 544"/>
              <a:gd name="T42" fmla="*/ 640 w 640"/>
              <a:gd name="T43" fmla="*/ 442 h 544"/>
              <a:gd name="T44" fmla="*/ 637 w 640"/>
              <a:gd name="T45" fmla="*/ 478 h 544"/>
              <a:gd name="T46" fmla="*/ 630 w 640"/>
              <a:gd name="T47" fmla="*/ 506 h 544"/>
              <a:gd name="T48" fmla="*/ 620 w 640"/>
              <a:gd name="T49" fmla="*/ 528 h 544"/>
              <a:gd name="T50" fmla="*/ 605 w 640"/>
              <a:gd name="T51" fmla="*/ 540 h 544"/>
              <a:gd name="T52" fmla="*/ 588 w 640"/>
              <a:gd name="T53" fmla="*/ 544 h 544"/>
              <a:gd name="T54" fmla="*/ 566 w 640"/>
              <a:gd name="T55" fmla="*/ 541 h 544"/>
              <a:gd name="T56" fmla="*/ 542 w 640"/>
              <a:gd name="T57" fmla="*/ 534 h 544"/>
              <a:gd name="T58" fmla="*/ 515 w 640"/>
              <a:gd name="T59" fmla="*/ 521 h 544"/>
              <a:gd name="T60" fmla="*/ 483 w 640"/>
              <a:gd name="T61" fmla="*/ 502 h 544"/>
              <a:gd name="T62" fmla="*/ 450 w 640"/>
              <a:gd name="T63" fmla="*/ 479 h 544"/>
              <a:gd name="T64" fmla="*/ 411 w 640"/>
              <a:gd name="T65" fmla="*/ 450 h 544"/>
              <a:gd name="T66" fmla="*/ 368 w 640"/>
              <a:gd name="T67" fmla="*/ 416 h 544"/>
              <a:gd name="T68" fmla="*/ 319 w 640"/>
              <a:gd name="T69" fmla="*/ 374 h 544"/>
              <a:gd name="T70" fmla="*/ 265 w 640"/>
              <a:gd name="T71" fmla="*/ 327 h 544"/>
              <a:gd name="T72" fmla="*/ 206 w 640"/>
              <a:gd name="T73" fmla="*/ 272 h 544"/>
              <a:gd name="T74" fmla="*/ 155 w 640"/>
              <a:gd name="T75" fmla="*/ 223 h 544"/>
              <a:gd name="T76" fmla="*/ 124 w 640"/>
              <a:gd name="T77" fmla="*/ 194 h 544"/>
              <a:gd name="T78" fmla="*/ 97 w 640"/>
              <a:gd name="T79" fmla="*/ 167 h 544"/>
              <a:gd name="T80" fmla="*/ 74 w 640"/>
              <a:gd name="T81" fmla="*/ 142 h 544"/>
              <a:gd name="T82" fmla="*/ 54 w 640"/>
              <a:gd name="T83" fmla="*/ 119 h 544"/>
              <a:gd name="T84" fmla="*/ 36 w 640"/>
              <a:gd name="T85" fmla="*/ 98 h 544"/>
              <a:gd name="T86" fmla="*/ 22 w 640"/>
              <a:gd name="T87" fmla="*/ 79 h 544"/>
              <a:gd name="T88" fmla="*/ 12 w 640"/>
              <a:gd name="T89" fmla="*/ 62 h 544"/>
              <a:gd name="T90" fmla="*/ 5 w 640"/>
              <a:gd name="T91" fmla="*/ 46 h 544"/>
              <a:gd name="T92" fmla="*/ 0 w 640"/>
              <a:gd name="T93" fmla="*/ 33 h 544"/>
              <a:gd name="T94" fmla="*/ 0 w 640"/>
              <a:gd name="T95" fmla="*/ 21 h 544"/>
              <a:gd name="T96" fmla="*/ 0 w 640"/>
              <a:gd name="T97" fmla="*/ 1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0" h="544">
                <a:moveTo>
                  <a:pt x="0" y="18"/>
                </a:moveTo>
                <a:lnTo>
                  <a:pt x="2" y="16"/>
                </a:lnTo>
                <a:lnTo>
                  <a:pt x="2" y="13"/>
                </a:lnTo>
                <a:lnTo>
                  <a:pt x="5" y="10"/>
                </a:lnTo>
                <a:lnTo>
                  <a:pt x="6" y="8"/>
                </a:lnTo>
                <a:lnTo>
                  <a:pt x="9" y="5"/>
                </a:lnTo>
                <a:lnTo>
                  <a:pt x="12" y="4"/>
                </a:lnTo>
                <a:lnTo>
                  <a:pt x="15" y="3"/>
                </a:lnTo>
                <a:lnTo>
                  <a:pt x="19" y="1"/>
                </a:lnTo>
                <a:lnTo>
                  <a:pt x="24" y="1"/>
                </a:lnTo>
                <a:lnTo>
                  <a:pt x="28" y="0"/>
                </a:lnTo>
                <a:lnTo>
                  <a:pt x="32" y="0"/>
                </a:lnTo>
                <a:lnTo>
                  <a:pt x="38" y="0"/>
                </a:lnTo>
                <a:lnTo>
                  <a:pt x="45" y="0"/>
                </a:lnTo>
                <a:lnTo>
                  <a:pt x="51" y="0"/>
                </a:lnTo>
                <a:lnTo>
                  <a:pt x="58" y="0"/>
                </a:lnTo>
                <a:lnTo>
                  <a:pt x="65" y="1"/>
                </a:lnTo>
                <a:lnTo>
                  <a:pt x="72" y="1"/>
                </a:lnTo>
                <a:lnTo>
                  <a:pt x="81" y="3"/>
                </a:lnTo>
                <a:lnTo>
                  <a:pt x="90" y="4"/>
                </a:lnTo>
                <a:lnTo>
                  <a:pt x="98" y="7"/>
                </a:lnTo>
                <a:lnTo>
                  <a:pt x="108" y="8"/>
                </a:lnTo>
                <a:lnTo>
                  <a:pt x="117" y="11"/>
                </a:lnTo>
                <a:lnTo>
                  <a:pt x="127" y="13"/>
                </a:lnTo>
                <a:lnTo>
                  <a:pt x="139" y="16"/>
                </a:lnTo>
                <a:lnTo>
                  <a:pt x="150" y="20"/>
                </a:lnTo>
                <a:lnTo>
                  <a:pt x="162" y="23"/>
                </a:lnTo>
                <a:lnTo>
                  <a:pt x="173" y="27"/>
                </a:lnTo>
                <a:lnTo>
                  <a:pt x="186" y="30"/>
                </a:lnTo>
                <a:lnTo>
                  <a:pt x="199" y="34"/>
                </a:lnTo>
                <a:lnTo>
                  <a:pt x="212" y="39"/>
                </a:lnTo>
                <a:lnTo>
                  <a:pt x="225" y="44"/>
                </a:lnTo>
                <a:lnTo>
                  <a:pt x="240" y="49"/>
                </a:lnTo>
                <a:lnTo>
                  <a:pt x="268" y="59"/>
                </a:lnTo>
                <a:lnTo>
                  <a:pt x="296" y="69"/>
                </a:lnTo>
                <a:lnTo>
                  <a:pt x="322" y="79"/>
                </a:lnTo>
                <a:lnTo>
                  <a:pt x="346" y="89"/>
                </a:lnTo>
                <a:lnTo>
                  <a:pt x="369" y="100"/>
                </a:lnTo>
                <a:lnTo>
                  <a:pt x="392" y="111"/>
                </a:lnTo>
                <a:lnTo>
                  <a:pt x="414" y="121"/>
                </a:lnTo>
                <a:lnTo>
                  <a:pt x="434" y="132"/>
                </a:lnTo>
                <a:lnTo>
                  <a:pt x="453" y="142"/>
                </a:lnTo>
                <a:lnTo>
                  <a:pt x="471" y="154"/>
                </a:lnTo>
                <a:lnTo>
                  <a:pt x="487" y="164"/>
                </a:lnTo>
                <a:lnTo>
                  <a:pt x="503" y="175"/>
                </a:lnTo>
                <a:lnTo>
                  <a:pt x="518" y="187"/>
                </a:lnTo>
                <a:lnTo>
                  <a:pt x="532" y="197"/>
                </a:lnTo>
                <a:lnTo>
                  <a:pt x="543" y="208"/>
                </a:lnTo>
                <a:lnTo>
                  <a:pt x="555" y="220"/>
                </a:lnTo>
                <a:lnTo>
                  <a:pt x="565" y="231"/>
                </a:lnTo>
                <a:lnTo>
                  <a:pt x="575" y="243"/>
                </a:lnTo>
                <a:lnTo>
                  <a:pt x="584" y="255"/>
                </a:lnTo>
                <a:lnTo>
                  <a:pt x="592" y="267"/>
                </a:lnTo>
                <a:lnTo>
                  <a:pt x="600" y="279"/>
                </a:lnTo>
                <a:lnTo>
                  <a:pt x="607" y="292"/>
                </a:lnTo>
                <a:lnTo>
                  <a:pt x="613" y="305"/>
                </a:lnTo>
                <a:lnTo>
                  <a:pt x="618" y="318"/>
                </a:lnTo>
                <a:lnTo>
                  <a:pt x="624" y="331"/>
                </a:lnTo>
                <a:lnTo>
                  <a:pt x="628" y="344"/>
                </a:lnTo>
                <a:lnTo>
                  <a:pt x="631" y="357"/>
                </a:lnTo>
                <a:lnTo>
                  <a:pt x="634" y="371"/>
                </a:lnTo>
                <a:lnTo>
                  <a:pt x="637" y="384"/>
                </a:lnTo>
                <a:lnTo>
                  <a:pt x="638" y="398"/>
                </a:lnTo>
                <a:lnTo>
                  <a:pt x="640" y="413"/>
                </a:lnTo>
                <a:lnTo>
                  <a:pt x="640" y="427"/>
                </a:lnTo>
                <a:lnTo>
                  <a:pt x="640" y="442"/>
                </a:lnTo>
                <a:lnTo>
                  <a:pt x="638" y="455"/>
                </a:lnTo>
                <a:lnTo>
                  <a:pt x="638" y="468"/>
                </a:lnTo>
                <a:lnTo>
                  <a:pt x="637" y="478"/>
                </a:lnTo>
                <a:lnTo>
                  <a:pt x="636" y="489"/>
                </a:lnTo>
                <a:lnTo>
                  <a:pt x="633" y="498"/>
                </a:lnTo>
                <a:lnTo>
                  <a:pt x="630" y="506"/>
                </a:lnTo>
                <a:lnTo>
                  <a:pt x="627" y="515"/>
                </a:lnTo>
                <a:lnTo>
                  <a:pt x="624" y="522"/>
                </a:lnTo>
                <a:lnTo>
                  <a:pt x="620" y="528"/>
                </a:lnTo>
                <a:lnTo>
                  <a:pt x="615" y="532"/>
                </a:lnTo>
                <a:lnTo>
                  <a:pt x="611" y="537"/>
                </a:lnTo>
                <a:lnTo>
                  <a:pt x="605" y="540"/>
                </a:lnTo>
                <a:lnTo>
                  <a:pt x="600" y="542"/>
                </a:lnTo>
                <a:lnTo>
                  <a:pt x="594" y="544"/>
                </a:lnTo>
                <a:lnTo>
                  <a:pt x="588" y="544"/>
                </a:lnTo>
                <a:lnTo>
                  <a:pt x="581" y="544"/>
                </a:lnTo>
                <a:lnTo>
                  <a:pt x="575" y="542"/>
                </a:lnTo>
                <a:lnTo>
                  <a:pt x="566" y="541"/>
                </a:lnTo>
                <a:lnTo>
                  <a:pt x="559" y="540"/>
                </a:lnTo>
                <a:lnTo>
                  <a:pt x="551" y="537"/>
                </a:lnTo>
                <a:lnTo>
                  <a:pt x="542" y="534"/>
                </a:lnTo>
                <a:lnTo>
                  <a:pt x="533" y="530"/>
                </a:lnTo>
                <a:lnTo>
                  <a:pt x="525" y="525"/>
                </a:lnTo>
                <a:lnTo>
                  <a:pt x="515" y="521"/>
                </a:lnTo>
                <a:lnTo>
                  <a:pt x="505" y="515"/>
                </a:lnTo>
                <a:lnTo>
                  <a:pt x="494" y="509"/>
                </a:lnTo>
                <a:lnTo>
                  <a:pt x="483" y="502"/>
                </a:lnTo>
                <a:lnTo>
                  <a:pt x="473" y="495"/>
                </a:lnTo>
                <a:lnTo>
                  <a:pt x="461" y="488"/>
                </a:lnTo>
                <a:lnTo>
                  <a:pt x="450" y="479"/>
                </a:lnTo>
                <a:lnTo>
                  <a:pt x="437" y="470"/>
                </a:lnTo>
                <a:lnTo>
                  <a:pt x="424" y="460"/>
                </a:lnTo>
                <a:lnTo>
                  <a:pt x="411" y="450"/>
                </a:lnTo>
                <a:lnTo>
                  <a:pt x="397" y="439"/>
                </a:lnTo>
                <a:lnTo>
                  <a:pt x="382" y="427"/>
                </a:lnTo>
                <a:lnTo>
                  <a:pt x="368" y="416"/>
                </a:lnTo>
                <a:lnTo>
                  <a:pt x="352" y="401"/>
                </a:lnTo>
                <a:lnTo>
                  <a:pt x="336" y="388"/>
                </a:lnTo>
                <a:lnTo>
                  <a:pt x="319" y="374"/>
                </a:lnTo>
                <a:lnTo>
                  <a:pt x="301" y="358"/>
                </a:lnTo>
                <a:lnTo>
                  <a:pt x="284" y="342"/>
                </a:lnTo>
                <a:lnTo>
                  <a:pt x="265" y="327"/>
                </a:lnTo>
                <a:lnTo>
                  <a:pt x="247" y="309"/>
                </a:lnTo>
                <a:lnTo>
                  <a:pt x="227" y="291"/>
                </a:lnTo>
                <a:lnTo>
                  <a:pt x="206" y="272"/>
                </a:lnTo>
                <a:lnTo>
                  <a:pt x="186" y="253"/>
                </a:lnTo>
                <a:lnTo>
                  <a:pt x="165" y="233"/>
                </a:lnTo>
                <a:lnTo>
                  <a:pt x="155" y="223"/>
                </a:lnTo>
                <a:lnTo>
                  <a:pt x="143" y="213"/>
                </a:lnTo>
                <a:lnTo>
                  <a:pt x="133" y="204"/>
                </a:lnTo>
                <a:lnTo>
                  <a:pt x="124" y="194"/>
                </a:lnTo>
                <a:lnTo>
                  <a:pt x="114" y="185"/>
                </a:lnTo>
                <a:lnTo>
                  <a:pt x="106" y="175"/>
                </a:lnTo>
                <a:lnTo>
                  <a:pt x="97" y="167"/>
                </a:lnTo>
                <a:lnTo>
                  <a:pt x="88" y="158"/>
                </a:lnTo>
                <a:lnTo>
                  <a:pt x="81" y="151"/>
                </a:lnTo>
                <a:lnTo>
                  <a:pt x="74" y="142"/>
                </a:lnTo>
                <a:lnTo>
                  <a:pt x="67" y="135"/>
                </a:lnTo>
                <a:lnTo>
                  <a:pt x="60" y="126"/>
                </a:lnTo>
                <a:lnTo>
                  <a:pt x="54" y="119"/>
                </a:lnTo>
                <a:lnTo>
                  <a:pt x="47" y="112"/>
                </a:lnTo>
                <a:lnTo>
                  <a:pt x="41" y="105"/>
                </a:lnTo>
                <a:lnTo>
                  <a:pt x="36" y="98"/>
                </a:lnTo>
                <a:lnTo>
                  <a:pt x="31" y="92"/>
                </a:lnTo>
                <a:lnTo>
                  <a:pt x="26" y="85"/>
                </a:lnTo>
                <a:lnTo>
                  <a:pt x="22" y="79"/>
                </a:lnTo>
                <a:lnTo>
                  <a:pt x="19" y="73"/>
                </a:lnTo>
                <a:lnTo>
                  <a:pt x="15" y="67"/>
                </a:lnTo>
                <a:lnTo>
                  <a:pt x="12" y="62"/>
                </a:lnTo>
                <a:lnTo>
                  <a:pt x="9" y="56"/>
                </a:lnTo>
                <a:lnTo>
                  <a:pt x="6" y="52"/>
                </a:lnTo>
                <a:lnTo>
                  <a:pt x="5" y="46"/>
                </a:lnTo>
                <a:lnTo>
                  <a:pt x="3" y="41"/>
                </a:lnTo>
                <a:lnTo>
                  <a:pt x="2" y="37"/>
                </a:lnTo>
                <a:lnTo>
                  <a:pt x="0" y="33"/>
                </a:lnTo>
                <a:lnTo>
                  <a:pt x="0" y="28"/>
                </a:lnTo>
                <a:lnTo>
                  <a:pt x="0" y="26"/>
                </a:lnTo>
                <a:lnTo>
                  <a:pt x="0" y="21"/>
                </a:lnTo>
                <a:lnTo>
                  <a:pt x="0" y="18"/>
                </a:lnTo>
                <a:lnTo>
                  <a:pt x="0" y="18"/>
                </a:lnTo>
                <a:lnTo>
                  <a:pt x="0" y="18"/>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
        <p:nvSpPr>
          <p:cNvPr id="7168" name="Freeform 11"/>
          <p:cNvSpPr/>
          <p:nvPr/>
        </p:nvSpPr>
        <p:spPr bwMode="auto">
          <a:xfrm>
            <a:off x="6202130" y="1779114"/>
            <a:ext cx="342900" cy="1435100"/>
          </a:xfrm>
          <a:custGeom>
            <a:avLst/>
            <a:gdLst>
              <a:gd name="T0" fmla="*/ 451 w 648"/>
              <a:gd name="T1" fmla="*/ 2634 h 2711"/>
              <a:gd name="T2" fmla="*/ 393 w 648"/>
              <a:gd name="T3" fmla="*/ 2693 h 2711"/>
              <a:gd name="T4" fmla="*/ 334 w 648"/>
              <a:gd name="T5" fmla="*/ 2711 h 2711"/>
              <a:gd name="T6" fmla="*/ 290 w 648"/>
              <a:gd name="T7" fmla="*/ 2698 h 2711"/>
              <a:gd name="T8" fmla="*/ 264 w 648"/>
              <a:gd name="T9" fmla="*/ 2653 h 2711"/>
              <a:gd name="T10" fmla="*/ 252 w 648"/>
              <a:gd name="T11" fmla="*/ 2583 h 2711"/>
              <a:gd name="T12" fmla="*/ 210 w 648"/>
              <a:gd name="T13" fmla="*/ 2502 h 2711"/>
              <a:gd name="T14" fmla="*/ 131 w 648"/>
              <a:gd name="T15" fmla="*/ 2413 h 2711"/>
              <a:gd name="T16" fmla="*/ 43 w 648"/>
              <a:gd name="T17" fmla="*/ 2328 h 2711"/>
              <a:gd name="T18" fmla="*/ 3 w 648"/>
              <a:gd name="T19" fmla="*/ 2266 h 2711"/>
              <a:gd name="T20" fmla="*/ 10 w 648"/>
              <a:gd name="T21" fmla="*/ 2231 h 2711"/>
              <a:gd name="T22" fmla="*/ 52 w 648"/>
              <a:gd name="T23" fmla="*/ 2223 h 2711"/>
              <a:gd name="T24" fmla="*/ 124 w 648"/>
              <a:gd name="T25" fmla="*/ 2237 h 2711"/>
              <a:gd name="T26" fmla="*/ 219 w 648"/>
              <a:gd name="T27" fmla="*/ 2272 h 2711"/>
              <a:gd name="T28" fmla="*/ 290 w 648"/>
              <a:gd name="T29" fmla="*/ 2290 h 2711"/>
              <a:gd name="T30" fmla="*/ 326 w 648"/>
              <a:gd name="T31" fmla="*/ 2286 h 2711"/>
              <a:gd name="T32" fmla="*/ 334 w 648"/>
              <a:gd name="T33" fmla="*/ 2264 h 2711"/>
              <a:gd name="T34" fmla="*/ 340 w 648"/>
              <a:gd name="T35" fmla="*/ 2215 h 2711"/>
              <a:gd name="T36" fmla="*/ 346 w 648"/>
              <a:gd name="T37" fmla="*/ 2135 h 2711"/>
              <a:gd name="T38" fmla="*/ 352 w 648"/>
              <a:gd name="T39" fmla="*/ 2024 h 2711"/>
              <a:gd name="T40" fmla="*/ 357 w 648"/>
              <a:gd name="T41" fmla="*/ 1884 h 2711"/>
              <a:gd name="T42" fmla="*/ 366 w 648"/>
              <a:gd name="T43" fmla="*/ 1457 h 2711"/>
              <a:gd name="T44" fmla="*/ 370 w 648"/>
              <a:gd name="T45" fmla="*/ 823 h 2711"/>
              <a:gd name="T46" fmla="*/ 370 w 648"/>
              <a:gd name="T47" fmla="*/ 656 h 2711"/>
              <a:gd name="T48" fmla="*/ 369 w 648"/>
              <a:gd name="T49" fmla="*/ 515 h 2711"/>
              <a:gd name="T50" fmla="*/ 369 w 648"/>
              <a:gd name="T51" fmla="*/ 401 h 2711"/>
              <a:gd name="T52" fmla="*/ 367 w 648"/>
              <a:gd name="T53" fmla="*/ 315 h 2711"/>
              <a:gd name="T54" fmla="*/ 364 w 648"/>
              <a:gd name="T55" fmla="*/ 256 h 2711"/>
              <a:gd name="T56" fmla="*/ 359 w 648"/>
              <a:gd name="T57" fmla="*/ 190 h 2711"/>
              <a:gd name="T58" fmla="*/ 340 w 648"/>
              <a:gd name="T59" fmla="*/ 142 h 2711"/>
              <a:gd name="T60" fmla="*/ 313 w 648"/>
              <a:gd name="T61" fmla="*/ 118 h 2711"/>
              <a:gd name="T62" fmla="*/ 292 w 648"/>
              <a:gd name="T63" fmla="*/ 95 h 2711"/>
              <a:gd name="T64" fmla="*/ 288 w 648"/>
              <a:gd name="T65" fmla="*/ 62 h 2711"/>
              <a:gd name="T66" fmla="*/ 303 w 648"/>
              <a:gd name="T67" fmla="*/ 20 h 2711"/>
              <a:gd name="T68" fmla="*/ 349 w 648"/>
              <a:gd name="T69" fmla="*/ 1 h 2711"/>
              <a:gd name="T70" fmla="*/ 426 w 648"/>
              <a:gd name="T71" fmla="*/ 7 h 2711"/>
              <a:gd name="T72" fmla="*/ 516 w 648"/>
              <a:gd name="T73" fmla="*/ 33 h 2711"/>
              <a:gd name="T74" fmla="*/ 582 w 648"/>
              <a:gd name="T75" fmla="*/ 63 h 2711"/>
              <a:gd name="T76" fmla="*/ 624 w 648"/>
              <a:gd name="T77" fmla="*/ 96 h 2711"/>
              <a:gd name="T78" fmla="*/ 644 w 648"/>
              <a:gd name="T79" fmla="*/ 129 h 2711"/>
              <a:gd name="T80" fmla="*/ 648 w 648"/>
              <a:gd name="T81" fmla="*/ 164 h 2711"/>
              <a:gd name="T82" fmla="*/ 637 w 648"/>
              <a:gd name="T83" fmla="*/ 197 h 2711"/>
              <a:gd name="T84" fmla="*/ 615 w 648"/>
              <a:gd name="T85" fmla="*/ 289 h 2711"/>
              <a:gd name="T86" fmla="*/ 609 w 648"/>
              <a:gd name="T87" fmla="*/ 342 h 2711"/>
              <a:gd name="T88" fmla="*/ 605 w 648"/>
              <a:gd name="T89" fmla="*/ 394 h 2711"/>
              <a:gd name="T90" fmla="*/ 601 w 648"/>
              <a:gd name="T91" fmla="*/ 459 h 2711"/>
              <a:gd name="T92" fmla="*/ 595 w 648"/>
              <a:gd name="T93" fmla="*/ 537 h 2711"/>
              <a:gd name="T94" fmla="*/ 591 w 648"/>
              <a:gd name="T95" fmla="*/ 627 h 2711"/>
              <a:gd name="T96" fmla="*/ 585 w 648"/>
              <a:gd name="T97" fmla="*/ 797 h 2711"/>
              <a:gd name="T98" fmla="*/ 581 w 648"/>
              <a:gd name="T99" fmla="*/ 1133 h 2711"/>
              <a:gd name="T100" fmla="*/ 578 w 648"/>
              <a:gd name="T101" fmla="*/ 1592 h 2711"/>
              <a:gd name="T102" fmla="*/ 576 w 648"/>
              <a:gd name="T103" fmla="*/ 1894 h 2711"/>
              <a:gd name="T104" fmla="*/ 569 w 648"/>
              <a:gd name="T105" fmla="*/ 2112 h 2711"/>
              <a:gd name="T106" fmla="*/ 556 w 648"/>
              <a:gd name="T107" fmla="*/ 2290 h 2711"/>
              <a:gd name="T108" fmla="*/ 537 w 648"/>
              <a:gd name="T109" fmla="*/ 2427 h 2711"/>
              <a:gd name="T110" fmla="*/ 514 w 648"/>
              <a:gd name="T111" fmla="*/ 2522 h 2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48" h="2711">
                <a:moveTo>
                  <a:pt x="500" y="2555"/>
                </a:moveTo>
                <a:lnTo>
                  <a:pt x="490" y="2574"/>
                </a:lnTo>
                <a:lnTo>
                  <a:pt x="481" y="2590"/>
                </a:lnTo>
                <a:lnTo>
                  <a:pt x="471" y="2606"/>
                </a:lnTo>
                <a:lnTo>
                  <a:pt x="461" y="2621"/>
                </a:lnTo>
                <a:lnTo>
                  <a:pt x="451" y="2634"/>
                </a:lnTo>
                <a:lnTo>
                  <a:pt x="442" y="2647"/>
                </a:lnTo>
                <a:lnTo>
                  <a:pt x="432" y="2659"/>
                </a:lnTo>
                <a:lnTo>
                  <a:pt x="422" y="2669"/>
                </a:lnTo>
                <a:lnTo>
                  <a:pt x="412" y="2678"/>
                </a:lnTo>
                <a:lnTo>
                  <a:pt x="403" y="2686"/>
                </a:lnTo>
                <a:lnTo>
                  <a:pt x="393" y="2693"/>
                </a:lnTo>
                <a:lnTo>
                  <a:pt x="383" y="2699"/>
                </a:lnTo>
                <a:lnTo>
                  <a:pt x="373" y="2703"/>
                </a:lnTo>
                <a:lnTo>
                  <a:pt x="364" y="2706"/>
                </a:lnTo>
                <a:lnTo>
                  <a:pt x="354" y="2709"/>
                </a:lnTo>
                <a:lnTo>
                  <a:pt x="344" y="2711"/>
                </a:lnTo>
                <a:lnTo>
                  <a:pt x="334" y="2711"/>
                </a:lnTo>
                <a:lnTo>
                  <a:pt x="326" y="2711"/>
                </a:lnTo>
                <a:lnTo>
                  <a:pt x="317" y="2711"/>
                </a:lnTo>
                <a:lnTo>
                  <a:pt x="310" y="2708"/>
                </a:lnTo>
                <a:lnTo>
                  <a:pt x="303" y="2705"/>
                </a:lnTo>
                <a:lnTo>
                  <a:pt x="295" y="2702"/>
                </a:lnTo>
                <a:lnTo>
                  <a:pt x="290" y="2698"/>
                </a:lnTo>
                <a:lnTo>
                  <a:pt x="284" y="2692"/>
                </a:lnTo>
                <a:lnTo>
                  <a:pt x="278" y="2686"/>
                </a:lnTo>
                <a:lnTo>
                  <a:pt x="274" y="2679"/>
                </a:lnTo>
                <a:lnTo>
                  <a:pt x="271" y="2672"/>
                </a:lnTo>
                <a:lnTo>
                  <a:pt x="267" y="2663"/>
                </a:lnTo>
                <a:lnTo>
                  <a:pt x="264" y="2653"/>
                </a:lnTo>
                <a:lnTo>
                  <a:pt x="262" y="2643"/>
                </a:lnTo>
                <a:lnTo>
                  <a:pt x="261" y="2631"/>
                </a:lnTo>
                <a:lnTo>
                  <a:pt x="259" y="2620"/>
                </a:lnTo>
                <a:lnTo>
                  <a:pt x="258" y="2608"/>
                </a:lnTo>
                <a:lnTo>
                  <a:pt x="255" y="2595"/>
                </a:lnTo>
                <a:lnTo>
                  <a:pt x="252" y="2583"/>
                </a:lnTo>
                <a:lnTo>
                  <a:pt x="248" y="2570"/>
                </a:lnTo>
                <a:lnTo>
                  <a:pt x="242" y="2557"/>
                </a:lnTo>
                <a:lnTo>
                  <a:pt x="236" y="2542"/>
                </a:lnTo>
                <a:lnTo>
                  <a:pt x="228" y="2529"/>
                </a:lnTo>
                <a:lnTo>
                  <a:pt x="219" y="2515"/>
                </a:lnTo>
                <a:lnTo>
                  <a:pt x="210" y="2502"/>
                </a:lnTo>
                <a:lnTo>
                  <a:pt x="199" y="2488"/>
                </a:lnTo>
                <a:lnTo>
                  <a:pt x="187" y="2473"/>
                </a:lnTo>
                <a:lnTo>
                  <a:pt x="174" y="2457"/>
                </a:lnTo>
                <a:lnTo>
                  <a:pt x="161" y="2443"/>
                </a:lnTo>
                <a:lnTo>
                  <a:pt x="147" y="2427"/>
                </a:lnTo>
                <a:lnTo>
                  <a:pt x="131" y="2413"/>
                </a:lnTo>
                <a:lnTo>
                  <a:pt x="114" y="2397"/>
                </a:lnTo>
                <a:lnTo>
                  <a:pt x="97" y="2381"/>
                </a:lnTo>
                <a:lnTo>
                  <a:pt x="82" y="2367"/>
                </a:lnTo>
                <a:lnTo>
                  <a:pt x="68" y="2354"/>
                </a:lnTo>
                <a:lnTo>
                  <a:pt x="55" y="2339"/>
                </a:lnTo>
                <a:lnTo>
                  <a:pt x="43" y="2328"/>
                </a:lnTo>
                <a:lnTo>
                  <a:pt x="33" y="2315"/>
                </a:lnTo>
                <a:lnTo>
                  <a:pt x="25" y="2305"/>
                </a:lnTo>
                <a:lnTo>
                  <a:pt x="17" y="2293"/>
                </a:lnTo>
                <a:lnTo>
                  <a:pt x="12" y="2283"/>
                </a:lnTo>
                <a:lnTo>
                  <a:pt x="7" y="2274"/>
                </a:lnTo>
                <a:lnTo>
                  <a:pt x="3" y="2266"/>
                </a:lnTo>
                <a:lnTo>
                  <a:pt x="2" y="2259"/>
                </a:lnTo>
                <a:lnTo>
                  <a:pt x="0" y="2251"/>
                </a:lnTo>
                <a:lnTo>
                  <a:pt x="2" y="2246"/>
                </a:lnTo>
                <a:lnTo>
                  <a:pt x="3" y="2240"/>
                </a:lnTo>
                <a:lnTo>
                  <a:pt x="6" y="2236"/>
                </a:lnTo>
                <a:lnTo>
                  <a:pt x="10" y="2231"/>
                </a:lnTo>
                <a:lnTo>
                  <a:pt x="15" y="2228"/>
                </a:lnTo>
                <a:lnTo>
                  <a:pt x="20" y="2225"/>
                </a:lnTo>
                <a:lnTo>
                  <a:pt x="27" y="2224"/>
                </a:lnTo>
                <a:lnTo>
                  <a:pt x="35" y="2223"/>
                </a:lnTo>
                <a:lnTo>
                  <a:pt x="43" y="2223"/>
                </a:lnTo>
                <a:lnTo>
                  <a:pt x="52" y="2223"/>
                </a:lnTo>
                <a:lnTo>
                  <a:pt x="62" y="2223"/>
                </a:lnTo>
                <a:lnTo>
                  <a:pt x="74" y="2224"/>
                </a:lnTo>
                <a:lnTo>
                  <a:pt x="85" y="2227"/>
                </a:lnTo>
                <a:lnTo>
                  <a:pt x="97" y="2230"/>
                </a:lnTo>
                <a:lnTo>
                  <a:pt x="110" y="2233"/>
                </a:lnTo>
                <a:lnTo>
                  <a:pt x="124" y="2237"/>
                </a:lnTo>
                <a:lnTo>
                  <a:pt x="140" y="2243"/>
                </a:lnTo>
                <a:lnTo>
                  <a:pt x="156" y="2249"/>
                </a:lnTo>
                <a:lnTo>
                  <a:pt x="172" y="2254"/>
                </a:lnTo>
                <a:lnTo>
                  <a:pt x="189" y="2260"/>
                </a:lnTo>
                <a:lnTo>
                  <a:pt x="205" y="2267"/>
                </a:lnTo>
                <a:lnTo>
                  <a:pt x="219" y="2272"/>
                </a:lnTo>
                <a:lnTo>
                  <a:pt x="233" y="2276"/>
                </a:lnTo>
                <a:lnTo>
                  <a:pt x="246" y="2280"/>
                </a:lnTo>
                <a:lnTo>
                  <a:pt x="258" y="2283"/>
                </a:lnTo>
                <a:lnTo>
                  <a:pt x="269" y="2286"/>
                </a:lnTo>
                <a:lnTo>
                  <a:pt x="280" y="2289"/>
                </a:lnTo>
                <a:lnTo>
                  <a:pt x="290" y="2290"/>
                </a:lnTo>
                <a:lnTo>
                  <a:pt x="297" y="2292"/>
                </a:lnTo>
                <a:lnTo>
                  <a:pt x="305" y="2292"/>
                </a:lnTo>
                <a:lnTo>
                  <a:pt x="311" y="2290"/>
                </a:lnTo>
                <a:lnTo>
                  <a:pt x="317" y="2290"/>
                </a:lnTo>
                <a:lnTo>
                  <a:pt x="321" y="2289"/>
                </a:lnTo>
                <a:lnTo>
                  <a:pt x="326" y="2286"/>
                </a:lnTo>
                <a:lnTo>
                  <a:pt x="328" y="2283"/>
                </a:lnTo>
                <a:lnTo>
                  <a:pt x="330" y="2282"/>
                </a:lnTo>
                <a:lnTo>
                  <a:pt x="331" y="2279"/>
                </a:lnTo>
                <a:lnTo>
                  <a:pt x="331" y="2274"/>
                </a:lnTo>
                <a:lnTo>
                  <a:pt x="333" y="2270"/>
                </a:lnTo>
                <a:lnTo>
                  <a:pt x="334" y="2264"/>
                </a:lnTo>
                <a:lnTo>
                  <a:pt x="336" y="2259"/>
                </a:lnTo>
                <a:lnTo>
                  <a:pt x="336" y="2251"/>
                </a:lnTo>
                <a:lnTo>
                  <a:pt x="337" y="2243"/>
                </a:lnTo>
                <a:lnTo>
                  <a:pt x="339" y="2234"/>
                </a:lnTo>
                <a:lnTo>
                  <a:pt x="339" y="2225"/>
                </a:lnTo>
                <a:lnTo>
                  <a:pt x="340" y="2215"/>
                </a:lnTo>
                <a:lnTo>
                  <a:pt x="341" y="2204"/>
                </a:lnTo>
                <a:lnTo>
                  <a:pt x="343" y="2191"/>
                </a:lnTo>
                <a:lnTo>
                  <a:pt x="343" y="2178"/>
                </a:lnTo>
                <a:lnTo>
                  <a:pt x="344" y="2165"/>
                </a:lnTo>
                <a:lnTo>
                  <a:pt x="346" y="2151"/>
                </a:lnTo>
                <a:lnTo>
                  <a:pt x="346" y="2135"/>
                </a:lnTo>
                <a:lnTo>
                  <a:pt x="347" y="2119"/>
                </a:lnTo>
                <a:lnTo>
                  <a:pt x="349" y="2102"/>
                </a:lnTo>
                <a:lnTo>
                  <a:pt x="349" y="2083"/>
                </a:lnTo>
                <a:lnTo>
                  <a:pt x="350" y="2064"/>
                </a:lnTo>
                <a:lnTo>
                  <a:pt x="352" y="2046"/>
                </a:lnTo>
                <a:lnTo>
                  <a:pt x="352" y="2024"/>
                </a:lnTo>
                <a:lnTo>
                  <a:pt x="353" y="2004"/>
                </a:lnTo>
                <a:lnTo>
                  <a:pt x="353" y="1981"/>
                </a:lnTo>
                <a:lnTo>
                  <a:pt x="354" y="1958"/>
                </a:lnTo>
                <a:lnTo>
                  <a:pt x="354" y="1935"/>
                </a:lnTo>
                <a:lnTo>
                  <a:pt x="356" y="1909"/>
                </a:lnTo>
                <a:lnTo>
                  <a:pt x="357" y="1884"/>
                </a:lnTo>
                <a:lnTo>
                  <a:pt x="357" y="1857"/>
                </a:lnTo>
                <a:lnTo>
                  <a:pt x="359" y="1831"/>
                </a:lnTo>
                <a:lnTo>
                  <a:pt x="359" y="1802"/>
                </a:lnTo>
                <a:lnTo>
                  <a:pt x="362" y="1688"/>
                </a:lnTo>
                <a:lnTo>
                  <a:pt x="364" y="1573"/>
                </a:lnTo>
                <a:lnTo>
                  <a:pt x="366" y="1457"/>
                </a:lnTo>
                <a:lnTo>
                  <a:pt x="367" y="1339"/>
                </a:lnTo>
                <a:lnTo>
                  <a:pt x="369" y="1219"/>
                </a:lnTo>
                <a:lnTo>
                  <a:pt x="370" y="1098"/>
                </a:lnTo>
                <a:lnTo>
                  <a:pt x="370" y="976"/>
                </a:lnTo>
                <a:lnTo>
                  <a:pt x="370" y="853"/>
                </a:lnTo>
                <a:lnTo>
                  <a:pt x="370" y="823"/>
                </a:lnTo>
                <a:lnTo>
                  <a:pt x="370" y="793"/>
                </a:lnTo>
                <a:lnTo>
                  <a:pt x="370" y="764"/>
                </a:lnTo>
                <a:lnTo>
                  <a:pt x="370" y="735"/>
                </a:lnTo>
                <a:lnTo>
                  <a:pt x="370" y="708"/>
                </a:lnTo>
                <a:lnTo>
                  <a:pt x="370" y="682"/>
                </a:lnTo>
                <a:lnTo>
                  <a:pt x="370" y="656"/>
                </a:lnTo>
                <a:lnTo>
                  <a:pt x="370" y="630"/>
                </a:lnTo>
                <a:lnTo>
                  <a:pt x="370" y="606"/>
                </a:lnTo>
                <a:lnTo>
                  <a:pt x="370" y="581"/>
                </a:lnTo>
                <a:lnTo>
                  <a:pt x="370" y="558"/>
                </a:lnTo>
                <a:lnTo>
                  <a:pt x="370" y="537"/>
                </a:lnTo>
                <a:lnTo>
                  <a:pt x="369" y="515"/>
                </a:lnTo>
                <a:lnTo>
                  <a:pt x="369" y="495"/>
                </a:lnTo>
                <a:lnTo>
                  <a:pt x="369" y="475"/>
                </a:lnTo>
                <a:lnTo>
                  <a:pt x="369" y="455"/>
                </a:lnTo>
                <a:lnTo>
                  <a:pt x="369" y="436"/>
                </a:lnTo>
                <a:lnTo>
                  <a:pt x="369" y="419"/>
                </a:lnTo>
                <a:lnTo>
                  <a:pt x="369" y="401"/>
                </a:lnTo>
                <a:lnTo>
                  <a:pt x="369" y="386"/>
                </a:lnTo>
                <a:lnTo>
                  <a:pt x="367" y="370"/>
                </a:lnTo>
                <a:lnTo>
                  <a:pt x="367" y="355"/>
                </a:lnTo>
                <a:lnTo>
                  <a:pt x="367" y="341"/>
                </a:lnTo>
                <a:lnTo>
                  <a:pt x="367" y="328"/>
                </a:lnTo>
                <a:lnTo>
                  <a:pt x="367" y="315"/>
                </a:lnTo>
                <a:lnTo>
                  <a:pt x="367" y="303"/>
                </a:lnTo>
                <a:lnTo>
                  <a:pt x="366" y="292"/>
                </a:lnTo>
                <a:lnTo>
                  <a:pt x="366" y="282"/>
                </a:lnTo>
                <a:lnTo>
                  <a:pt x="366" y="273"/>
                </a:lnTo>
                <a:lnTo>
                  <a:pt x="366" y="265"/>
                </a:lnTo>
                <a:lnTo>
                  <a:pt x="364" y="256"/>
                </a:lnTo>
                <a:lnTo>
                  <a:pt x="364" y="249"/>
                </a:lnTo>
                <a:lnTo>
                  <a:pt x="364" y="236"/>
                </a:lnTo>
                <a:lnTo>
                  <a:pt x="363" y="223"/>
                </a:lnTo>
                <a:lnTo>
                  <a:pt x="362" y="211"/>
                </a:lnTo>
                <a:lnTo>
                  <a:pt x="360" y="200"/>
                </a:lnTo>
                <a:lnTo>
                  <a:pt x="359" y="190"/>
                </a:lnTo>
                <a:lnTo>
                  <a:pt x="356" y="180"/>
                </a:lnTo>
                <a:lnTo>
                  <a:pt x="353" y="171"/>
                </a:lnTo>
                <a:lnTo>
                  <a:pt x="350" y="162"/>
                </a:lnTo>
                <a:lnTo>
                  <a:pt x="347" y="155"/>
                </a:lnTo>
                <a:lnTo>
                  <a:pt x="344" y="148"/>
                </a:lnTo>
                <a:lnTo>
                  <a:pt x="340" y="142"/>
                </a:lnTo>
                <a:lnTo>
                  <a:pt x="336" y="136"/>
                </a:lnTo>
                <a:lnTo>
                  <a:pt x="331" y="131"/>
                </a:lnTo>
                <a:lnTo>
                  <a:pt x="327" y="126"/>
                </a:lnTo>
                <a:lnTo>
                  <a:pt x="323" y="124"/>
                </a:lnTo>
                <a:lnTo>
                  <a:pt x="317" y="121"/>
                </a:lnTo>
                <a:lnTo>
                  <a:pt x="313" y="118"/>
                </a:lnTo>
                <a:lnTo>
                  <a:pt x="308" y="115"/>
                </a:lnTo>
                <a:lnTo>
                  <a:pt x="304" y="112"/>
                </a:lnTo>
                <a:lnTo>
                  <a:pt x="300" y="108"/>
                </a:lnTo>
                <a:lnTo>
                  <a:pt x="297" y="103"/>
                </a:lnTo>
                <a:lnTo>
                  <a:pt x="294" y="99"/>
                </a:lnTo>
                <a:lnTo>
                  <a:pt x="292" y="95"/>
                </a:lnTo>
                <a:lnTo>
                  <a:pt x="290" y="90"/>
                </a:lnTo>
                <a:lnTo>
                  <a:pt x="288" y="85"/>
                </a:lnTo>
                <a:lnTo>
                  <a:pt x="288" y="79"/>
                </a:lnTo>
                <a:lnTo>
                  <a:pt x="288" y="73"/>
                </a:lnTo>
                <a:lnTo>
                  <a:pt x="288" y="67"/>
                </a:lnTo>
                <a:lnTo>
                  <a:pt x="288" y="62"/>
                </a:lnTo>
                <a:lnTo>
                  <a:pt x="290" y="54"/>
                </a:lnTo>
                <a:lnTo>
                  <a:pt x="291" y="47"/>
                </a:lnTo>
                <a:lnTo>
                  <a:pt x="292" y="40"/>
                </a:lnTo>
                <a:lnTo>
                  <a:pt x="295" y="33"/>
                </a:lnTo>
                <a:lnTo>
                  <a:pt x="298" y="27"/>
                </a:lnTo>
                <a:lnTo>
                  <a:pt x="303" y="20"/>
                </a:lnTo>
                <a:lnTo>
                  <a:pt x="308" y="16"/>
                </a:lnTo>
                <a:lnTo>
                  <a:pt x="314" y="11"/>
                </a:lnTo>
                <a:lnTo>
                  <a:pt x="321" y="7"/>
                </a:lnTo>
                <a:lnTo>
                  <a:pt x="330" y="4"/>
                </a:lnTo>
                <a:lnTo>
                  <a:pt x="339" y="3"/>
                </a:lnTo>
                <a:lnTo>
                  <a:pt x="349" y="1"/>
                </a:lnTo>
                <a:lnTo>
                  <a:pt x="359" y="0"/>
                </a:lnTo>
                <a:lnTo>
                  <a:pt x="370" y="0"/>
                </a:lnTo>
                <a:lnTo>
                  <a:pt x="383" y="1"/>
                </a:lnTo>
                <a:lnTo>
                  <a:pt x="396" y="3"/>
                </a:lnTo>
                <a:lnTo>
                  <a:pt x="411" y="4"/>
                </a:lnTo>
                <a:lnTo>
                  <a:pt x="426" y="7"/>
                </a:lnTo>
                <a:lnTo>
                  <a:pt x="442" y="11"/>
                </a:lnTo>
                <a:lnTo>
                  <a:pt x="458" y="16"/>
                </a:lnTo>
                <a:lnTo>
                  <a:pt x="474" y="20"/>
                </a:lnTo>
                <a:lnTo>
                  <a:pt x="488" y="24"/>
                </a:lnTo>
                <a:lnTo>
                  <a:pt x="503" y="28"/>
                </a:lnTo>
                <a:lnTo>
                  <a:pt x="516" y="33"/>
                </a:lnTo>
                <a:lnTo>
                  <a:pt x="529" y="37"/>
                </a:lnTo>
                <a:lnTo>
                  <a:pt x="542" y="43"/>
                </a:lnTo>
                <a:lnTo>
                  <a:pt x="552" y="47"/>
                </a:lnTo>
                <a:lnTo>
                  <a:pt x="563" y="53"/>
                </a:lnTo>
                <a:lnTo>
                  <a:pt x="573" y="57"/>
                </a:lnTo>
                <a:lnTo>
                  <a:pt x="582" y="63"/>
                </a:lnTo>
                <a:lnTo>
                  <a:pt x="591" y="69"/>
                </a:lnTo>
                <a:lnTo>
                  <a:pt x="599" y="73"/>
                </a:lnTo>
                <a:lnTo>
                  <a:pt x="606" y="79"/>
                </a:lnTo>
                <a:lnTo>
                  <a:pt x="612" y="85"/>
                </a:lnTo>
                <a:lnTo>
                  <a:pt x="618" y="90"/>
                </a:lnTo>
                <a:lnTo>
                  <a:pt x="624" y="96"/>
                </a:lnTo>
                <a:lnTo>
                  <a:pt x="628" y="102"/>
                </a:lnTo>
                <a:lnTo>
                  <a:pt x="632" y="108"/>
                </a:lnTo>
                <a:lnTo>
                  <a:pt x="635" y="113"/>
                </a:lnTo>
                <a:lnTo>
                  <a:pt x="640" y="119"/>
                </a:lnTo>
                <a:lnTo>
                  <a:pt x="642" y="125"/>
                </a:lnTo>
                <a:lnTo>
                  <a:pt x="644" y="129"/>
                </a:lnTo>
                <a:lnTo>
                  <a:pt x="645" y="135"/>
                </a:lnTo>
                <a:lnTo>
                  <a:pt x="647" y="141"/>
                </a:lnTo>
                <a:lnTo>
                  <a:pt x="648" y="147"/>
                </a:lnTo>
                <a:lnTo>
                  <a:pt x="648" y="152"/>
                </a:lnTo>
                <a:lnTo>
                  <a:pt x="648" y="158"/>
                </a:lnTo>
                <a:lnTo>
                  <a:pt x="648" y="164"/>
                </a:lnTo>
                <a:lnTo>
                  <a:pt x="647" y="168"/>
                </a:lnTo>
                <a:lnTo>
                  <a:pt x="645" y="174"/>
                </a:lnTo>
                <a:lnTo>
                  <a:pt x="642" y="180"/>
                </a:lnTo>
                <a:lnTo>
                  <a:pt x="641" y="185"/>
                </a:lnTo>
                <a:lnTo>
                  <a:pt x="638" y="191"/>
                </a:lnTo>
                <a:lnTo>
                  <a:pt x="637" y="197"/>
                </a:lnTo>
                <a:lnTo>
                  <a:pt x="634" y="204"/>
                </a:lnTo>
                <a:lnTo>
                  <a:pt x="629" y="219"/>
                </a:lnTo>
                <a:lnTo>
                  <a:pt x="627" y="234"/>
                </a:lnTo>
                <a:lnTo>
                  <a:pt x="622" y="252"/>
                </a:lnTo>
                <a:lnTo>
                  <a:pt x="619" y="270"/>
                </a:lnTo>
                <a:lnTo>
                  <a:pt x="615" y="289"/>
                </a:lnTo>
                <a:lnTo>
                  <a:pt x="612" y="311"/>
                </a:lnTo>
                <a:lnTo>
                  <a:pt x="612" y="316"/>
                </a:lnTo>
                <a:lnTo>
                  <a:pt x="611" y="322"/>
                </a:lnTo>
                <a:lnTo>
                  <a:pt x="611" y="329"/>
                </a:lnTo>
                <a:lnTo>
                  <a:pt x="609" y="335"/>
                </a:lnTo>
                <a:lnTo>
                  <a:pt x="609" y="342"/>
                </a:lnTo>
                <a:lnTo>
                  <a:pt x="608" y="351"/>
                </a:lnTo>
                <a:lnTo>
                  <a:pt x="608" y="358"/>
                </a:lnTo>
                <a:lnTo>
                  <a:pt x="606" y="367"/>
                </a:lnTo>
                <a:lnTo>
                  <a:pt x="606" y="375"/>
                </a:lnTo>
                <a:lnTo>
                  <a:pt x="605" y="384"/>
                </a:lnTo>
                <a:lnTo>
                  <a:pt x="605" y="394"/>
                </a:lnTo>
                <a:lnTo>
                  <a:pt x="604" y="404"/>
                </a:lnTo>
                <a:lnTo>
                  <a:pt x="604" y="414"/>
                </a:lnTo>
                <a:lnTo>
                  <a:pt x="602" y="424"/>
                </a:lnTo>
                <a:lnTo>
                  <a:pt x="602" y="436"/>
                </a:lnTo>
                <a:lnTo>
                  <a:pt x="601" y="447"/>
                </a:lnTo>
                <a:lnTo>
                  <a:pt x="601" y="459"/>
                </a:lnTo>
                <a:lnTo>
                  <a:pt x="599" y="470"/>
                </a:lnTo>
                <a:lnTo>
                  <a:pt x="598" y="483"/>
                </a:lnTo>
                <a:lnTo>
                  <a:pt x="598" y="495"/>
                </a:lnTo>
                <a:lnTo>
                  <a:pt x="596" y="509"/>
                </a:lnTo>
                <a:lnTo>
                  <a:pt x="596" y="522"/>
                </a:lnTo>
                <a:lnTo>
                  <a:pt x="595" y="537"/>
                </a:lnTo>
                <a:lnTo>
                  <a:pt x="595" y="551"/>
                </a:lnTo>
                <a:lnTo>
                  <a:pt x="593" y="566"/>
                </a:lnTo>
                <a:lnTo>
                  <a:pt x="593" y="580"/>
                </a:lnTo>
                <a:lnTo>
                  <a:pt x="592" y="596"/>
                </a:lnTo>
                <a:lnTo>
                  <a:pt x="592" y="612"/>
                </a:lnTo>
                <a:lnTo>
                  <a:pt x="591" y="627"/>
                </a:lnTo>
                <a:lnTo>
                  <a:pt x="591" y="643"/>
                </a:lnTo>
                <a:lnTo>
                  <a:pt x="589" y="661"/>
                </a:lnTo>
                <a:lnTo>
                  <a:pt x="589" y="678"/>
                </a:lnTo>
                <a:lnTo>
                  <a:pt x="588" y="714"/>
                </a:lnTo>
                <a:lnTo>
                  <a:pt x="586" y="754"/>
                </a:lnTo>
                <a:lnTo>
                  <a:pt x="585" y="797"/>
                </a:lnTo>
                <a:lnTo>
                  <a:pt x="585" y="845"/>
                </a:lnTo>
                <a:lnTo>
                  <a:pt x="583" y="895"/>
                </a:lnTo>
                <a:lnTo>
                  <a:pt x="582" y="950"/>
                </a:lnTo>
                <a:lnTo>
                  <a:pt x="582" y="1007"/>
                </a:lnTo>
                <a:lnTo>
                  <a:pt x="581" y="1068"/>
                </a:lnTo>
                <a:lnTo>
                  <a:pt x="581" y="1133"/>
                </a:lnTo>
                <a:lnTo>
                  <a:pt x="579" y="1200"/>
                </a:lnTo>
                <a:lnTo>
                  <a:pt x="579" y="1271"/>
                </a:lnTo>
                <a:lnTo>
                  <a:pt x="579" y="1347"/>
                </a:lnTo>
                <a:lnTo>
                  <a:pt x="578" y="1425"/>
                </a:lnTo>
                <a:lnTo>
                  <a:pt x="578" y="1507"/>
                </a:lnTo>
                <a:lnTo>
                  <a:pt x="578" y="1592"/>
                </a:lnTo>
                <a:lnTo>
                  <a:pt x="578" y="1681"/>
                </a:lnTo>
                <a:lnTo>
                  <a:pt x="578" y="1726"/>
                </a:lnTo>
                <a:lnTo>
                  <a:pt x="578" y="1769"/>
                </a:lnTo>
                <a:lnTo>
                  <a:pt x="578" y="1812"/>
                </a:lnTo>
                <a:lnTo>
                  <a:pt x="576" y="1854"/>
                </a:lnTo>
                <a:lnTo>
                  <a:pt x="576" y="1894"/>
                </a:lnTo>
                <a:lnTo>
                  <a:pt x="575" y="1933"/>
                </a:lnTo>
                <a:lnTo>
                  <a:pt x="573" y="1971"/>
                </a:lnTo>
                <a:lnTo>
                  <a:pt x="573" y="2008"/>
                </a:lnTo>
                <a:lnTo>
                  <a:pt x="572" y="2044"/>
                </a:lnTo>
                <a:lnTo>
                  <a:pt x="570" y="2079"/>
                </a:lnTo>
                <a:lnTo>
                  <a:pt x="569" y="2112"/>
                </a:lnTo>
                <a:lnTo>
                  <a:pt x="566" y="2145"/>
                </a:lnTo>
                <a:lnTo>
                  <a:pt x="565" y="2177"/>
                </a:lnTo>
                <a:lnTo>
                  <a:pt x="563" y="2205"/>
                </a:lnTo>
                <a:lnTo>
                  <a:pt x="560" y="2236"/>
                </a:lnTo>
                <a:lnTo>
                  <a:pt x="559" y="2263"/>
                </a:lnTo>
                <a:lnTo>
                  <a:pt x="556" y="2290"/>
                </a:lnTo>
                <a:lnTo>
                  <a:pt x="553" y="2315"/>
                </a:lnTo>
                <a:lnTo>
                  <a:pt x="550" y="2339"/>
                </a:lnTo>
                <a:lnTo>
                  <a:pt x="547" y="2364"/>
                </a:lnTo>
                <a:lnTo>
                  <a:pt x="545" y="2385"/>
                </a:lnTo>
                <a:lnTo>
                  <a:pt x="540" y="2407"/>
                </a:lnTo>
                <a:lnTo>
                  <a:pt x="537" y="2427"/>
                </a:lnTo>
                <a:lnTo>
                  <a:pt x="534" y="2446"/>
                </a:lnTo>
                <a:lnTo>
                  <a:pt x="530" y="2463"/>
                </a:lnTo>
                <a:lnTo>
                  <a:pt x="526" y="2480"/>
                </a:lnTo>
                <a:lnTo>
                  <a:pt x="523" y="2495"/>
                </a:lnTo>
                <a:lnTo>
                  <a:pt x="519" y="2509"/>
                </a:lnTo>
                <a:lnTo>
                  <a:pt x="514" y="2522"/>
                </a:lnTo>
                <a:lnTo>
                  <a:pt x="510" y="2535"/>
                </a:lnTo>
                <a:lnTo>
                  <a:pt x="504" y="2545"/>
                </a:lnTo>
                <a:lnTo>
                  <a:pt x="500" y="2555"/>
                </a:lnTo>
                <a:lnTo>
                  <a:pt x="500" y="2555"/>
                </a:lnTo>
                <a:lnTo>
                  <a:pt x="500" y="2555"/>
                </a:lnTo>
              </a:path>
            </a:pathLst>
          </a:custGeom>
          <a:solidFill>
            <a:srgbClr val="FF0000"/>
          </a:solidFill>
          <a:ln w="0">
            <a:solidFill>
              <a:srgbClr val="000000"/>
            </a:solidFill>
            <a:prstDash val="solid"/>
            <a:round/>
          </a:ln>
        </p:spPr>
        <p:txBody>
          <a:bodyPr vert="horz" wrap="square" lIns="91440" tIns="45720" rIns="91440" bIns="45720" numCol="1" anchor="t" anchorCtr="0" compatLnSpc="1"/>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7168"/>
                                        </p:tgtEl>
                                        <p:attrNameLst>
                                          <p:attrName>style.visibility</p:attrName>
                                        </p:attrNameLst>
                                      </p:cBhvr>
                                      <p:to>
                                        <p:strVal val="visible"/>
                                      </p:to>
                                    </p:set>
                                    <p:animEffect transition="in" filter="wipe(up)">
                                      <p:cBhvr>
                                        <p:cTn id="30" dur="500"/>
                                        <p:tgtEl>
                                          <p:spTgt spid="716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up)">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up)">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barn(inVertical)">
                                      <p:cBhvr>
                                        <p:cTn id="55" dur="5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barn(inVertical)">
                                      <p:cBhvr>
                                        <p:cTn id="60" dur="500"/>
                                        <p:tgtEl>
                                          <p:spTgt spid="31"/>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barn(inVertic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barn(inVertical)">
                                      <p:cBhvr>
                                        <p:cTn id="7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0" grpId="0"/>
      <p:bldP spid="31" grpId="0"/>
      <p:bldP spid="23" grpId="0"/>
      <p:bldP spid="18" grpId="0" animBg="1"/>
      <p:bldP spid="19" grpId="0" animBg="1"/>
      <p:bldP spid="20" grpId="0" animBg="1"/>
      <p:bldP spid="21" grpId="0" animBg="1"/>
      <p:bldP spid="22" grpId="0" animBg="1"/>
      <p:bldP spid="716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1"/>
          <p:cNvSpPr/>
          <p:nvPr/>
        </p:nvSpPr>
        <p:spPr>
          <a:xfrm>
            <a:off x="717550" y="1731963"/>
            <a:ext cx="7754938" cy="638175"/>
          </a:xfrm>
          <a:prstGeom prst="rect">
            <a:avLst/>
          </a:prstGeom>
          <a:noFill/>
          <a:ln w="9525">
            <a:noFill/>
          </a:ln>
        </p:spPr>
        <p:txBody>
          <a:bodyPr>
            <a:spAutoFit/>
          </a:bodyPr>
          <a:lstStyle/>
          <a:p>
            <a:pPr>
              <a:lnSpc>
                <a:spcPct val="150000"/>
              </a:lnSpc>
            </a:pPr>
            <a:r>
              <a:rPr lang="zh-CN" altLang="en-US" sz="2800" b="1" dirty="0">
                <a:latin typeface="黑体" panose="02010609060101010101" pitchFamily="49" charset="-122"/>
                <a:ea typeface="黑体" panose="02010609060101010101" pitchFamily="49" charset="-122"/>
              </a:rPr>
              <a:t>初读课文后，你感受到了什么？</a:t>
            </a:r>
            <a:endParaRPr lang="zh-CN" altLang="en-US" sz="2800" b="1" dirty="0">
              <a:latin typeface="黑体" panose="02010609060101010101" pitchFamily="49" charset="-122"/>
              <a:ea typeface="黑体" panose="02010609060101010101" pitchFamily="49" charset="-122"/>
            </a:endParaRPr>
          </a:p>
        </p:txBody>
      </p:sp>
      <p:sp>
        <p:nvSpPr>
          <p:cNvPr id="7" name="矩形 11"/>
          <p:cNvSpPr/>
          <p:nvPr/>
        </p:nvSpPr>
        <p:spPr>
          <a:xfrm>
            <a:off x="819150" y="2345373"/>
            <a:ext cx="7380288" cy="1930337"/>
          </a:xfrm>
          <a:prstGeom prst="rect">
            <a:avLst/>
          </a:prstGeom>
          <a:noFill/>
          <a:ln w="9525">
            <a:noFill/>
          </a:ln>
        </p:spPr>
        <p:txBody>
          <a:bodyPr>
            <a:spAutoFit/>
          </a:bodyPr>
          <a:lstStyle/>
          <a:p>
            <a:pPr indent="723900">
              <a:lnSpc>
                <a:spcPct val="150000"/>
              </a:lnSpc>
            </a:pPr>
            <a:r>
              <a:rPr lang="zh-CN" altLang="en-US" sz="2800" b="1" dirty="0">
                <a:solidFill>
                  <a:srgbClr val="C00000"/>
                </a:solidFill>
                <a:latin typeface="宋体" panose="02010600030101010101" pitchFamily="2" charset="-122"/>
              </a:rPr>
              <a:t> 读完这篇课文，让我们真切地感受到革命先烈忠于革命事业的伟大精神和面对敌人坚贞不屈的高贵品质。</a:t>
            </a:r>
            <a:endParaRPr lang="zh-CN" altLang="en-US" sz="2800" b="1" dirty="0">
              <a:solidFill>
                <a:srgbClr val="C00000"/>
              </a:solidFill>
              <a:latin typeface="宋体" panose="02010600030101010101" pitchFamily="2" charset="-122"/>
            </a:endParaRPr>
          </a:p>
        </p:txBody>
      </p:sp>
      <p:grpSp>
        <p:nvGrpSpPr>
          <p:cNvPr id="47108" name="组合 3"/>
          <p:cNvGrpSpPr/>
          <p:nvPr/>
        </p:nvGrpSpPr>
        <p:grpSpPr>
          <a:xfrm>
            <a:off x="704850" y="1063625"/>
            <a:ext cx="2125663" cy="522288"/>
            <a:chOff x="638175" y="996434"/>
            <a:chExt cx="2125697" cy="523220"/>
          </a:xfrm>
        </p:grpSpPr>
        <p:sp>
          <p:nvSpPr>
            <p:cNvPr id="47110" name="矩形 2"/>
            <p:cNvSpPr/>
            <p:nvPr/>
          </p:nvSpPr>
          <p:spPr>
            <a:xfrm>
              <a:off x="1142915" y="996434"/>
              <a:ext cx="1620957" cy="523220"/>
            </a:xfrm>
            <a:prstGeom prst="rect">
              <a:avLst/>
            </a:prstGeom>
            <a:solidFill>
              <a:srgbClr val="FFFFFF"/>
            </a:solidFill>
            <a:ln w="9525">
              <a:noFill/>
            </a:ln>
          </p:spPr>
          <p:txBody>
            <a:bodyPr wrap="none">
              <a:spAutoFit/>
            </a:bodyPr>
            <a:lstStyle/>
            <a:p>
              <a:r>
                <a:rPr lang="zh-CN" altLang="en-US" sz="2800" b="1" dirty="0">
                  <a:latin typeface="微软雅黑" panose="020B0503020204020204" pitchFamily="34" charset="-122"/>
                  <a:ea typeface="微软雅黑" panose="020B0503020204020204" pitchFamily="34" charset="-122"/>
                </a:rPr>
                <a:t>课堂小结</a:t>
              </a:r>
              <a:endParaRPr lang="zh-CN" altLang="en-US" sz="2800" b="1" dirty="0">
                <a:latin typeface="微软雅黑" panose="020B0503020204020204" pitchFamily="34" charset="-122"/>
                <a:ea typeface="微软雅黑" panose="020B0503020204020204" pitchFamily="34" charset="-122"/>
              </a:endParaRPr>
            </a:p>
          </p:txBody>
        </p:sp>
        <p:sp>
          <p:nvSpPr>
            <p:cNvPr id="12" name="圆角矩形 11"/>
            <p:cNvSpPr/>
            <p:nvPr/>
          </p:nvSpPr>
          <p:spPr>
            <a:xfrm>
              <a:off x="638175" y="1022866"/>
              <a:ext cx="590465" cy="449818"/>
            </a:xfrm>
            <a:prstGeom prst="roundRect">
              <a:avLst>
                <a:gd name="adj" fmla="val 10000"/>
              </a:avLst>
            </a:prstGeom>
            <a:blipFill>
              <a:blip r:embed="rId1" cstate="email"/>
              <a:stretch>
                <a:fillRect/>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txBody>
            <a:bodyPr/>
            <a:lstStyle/>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7"/>
          <p:cNvPicPr>
            <a:picLocks noChangeAspect="1" noChangeArrowheads="1"/>
          </p:cNvPicPr>
          <p:nvPr/>
        </p:nvPicPr>
        <p:blipFill>
          <a:blip r:embed="rId1" cstate="email"/>
          <a:stretch>
            <a:fillRect/>
          </a:stretch>
        </p:blipFill>
        <p:spPr bwMode="auto">
          <a:xfrm>
            <a:off x="3246324" y="545936"/>
            <a:ext cx="2586038" cy="450850"/>
          </a:xfrm>
          <a:prstGeom prst="rect">
            <a:avLst/>
          </a:prstGeom>
          <a:noFill/>
          <a:ln>
            <a:noFill/>
          </a:ln>
          <a:effectLst>
            <a:outerShdw blurRad="63500" sx="102000" sy="102000" algn="ctr" rotWithShape="0">
              <a:prstClr val="black">
                <a:alpha val="40000"/>
              </a:prstClr>
            </a:outerShdw>
          </a:effectLst>
        </p:spPr>
      </p:pic>
      <p:sp>
        <p:nvSpPr>
          <p:cNvPr id="2" name="矩形 1"/>
          <p:cNvSpPr/>
          <p:nvPr/>
        </p:nvSpPr>
        <p:spPr>
          <a:xfrm>
            <a:off x="433449" y="1267224"/>
            <a:ext cx="8211788" cy="3093154"/>
          </a:xfrm>
          <a:prstGeom prst="rect">
            <a:avLst/>
          </a:prstGeom>
        </p:spPr>
        <p:txBody>
          <a:bodyPr wrap="square">
            <a:spAutoFit/>
          </a:bodyPr>
          <a:lstStyle/>
          <a:p>
            <a:pPr>
              <a:lnSpc>
                <a:spcPct val="150000"/>
              </a:lnSpc>
            </a:pPr>
            <a:r>
              <a:rPr lang="zh-CN" altLang="en-US" sz="2600" b="1" dirty="0"/>
              <a:t>一、用“</a:t>
            </a:r>
            <a:r>
              <a:rPr lang="en-US" altLang="zh-CN" sz="2600" b="1" dirty="0"/>
              <a:t>\”</a:t>
            </a:r>
            <a:r>
              <a:rPr lang="zh-CN" altLang="en-US" sz="2600" b="1" dirty="0"/>
              <a:t>划掉加点字不正确的读音。</a:t>
            </a:r>
            <a:endParaRPr lang="zh-CN" altLang="en-US" sz="2600" b="1" dirty="0"/>
          </a:p>
          <a:p>
            <a:pPr indent="713105">
              <a:lnSpc>
                <a:spcPct val="150000"/>
              </a:lnSpc>
            </a:pPr>
            <a:r>
              <a:rPr lang="zh-CN" altLang="en-US" sz="2600" b="1" dirty="0"/>
              <a:t>避难</a:t>
            </a:r>
            <a:r>
              <a:rPr lang="zh-CN" altLang="en-US" sz="2600" b="1" dirty="0">
                <a:latin typeface="Times New Roman" panose="02020603050405020304" pitchFamily="18" charset="0"/>
                <a:cs typeface="Times New Roman" panose="02020603050405020304" pitchFamily="18" charset="0"/>
              </a:rPr>
              <a:t>（</a:t>
            </a:r>
            <a:r>
              <a:rPr lang="en-US" altLang="zh-CN" sz="2600" b="1" dirty="0" err="1">
                <a:latin typeface="方正姚体" pitchFamily="2" charset="-122"/>
                <a:ea typeface="方正姚体" pitchFamily="2" charset="-122"/>
              </a:rPr>
              <a:t>bì</a:t>
            </a:r>
            <a:r>
              <a:rPr lang="en-US" altLang="zh-CN" sz="2600" b="1" dirty="0">
                <a:latin typeface="方正姚体" pitchFamily="2" charset="-122"/>
                <a:ea typeface="方正姚体" pitchFamily="2" charset="-122"/>
              </a:rPr>
              <a:t> </a:t>
            </a:r>
            <a:r>
              <a:rPr lang="en-US" altLang="zh-CN" sz="2600" b="1" dirty="0" err="1">
                <a:latin typeface="方正姚体" pitchFamily="2" charset="-122"/>
                <a:ea typeface="方正姚体" pitchFamily="2" charset="-122"/>
              </a:rPr>
              <a:t>dì</a:t>
            </a:r>
            <a:r>
              <a:rPr lang="zh-CN" altLang="en-US" sz="2600" b="1" dirty="0">
                <a:latin typeface="Times New Roman" panose="02020603050405020304" pitchFamily="18" charset="0"/>
                <a:cs typeface="Times New Roman" panose="02020603050405020304" pitchFamily="18" charset="0"/>
              </a:rPr>
              <a:t>）</a:t>
            </a:r>
            <a:endParaRPr lang="zh-CN" altLang="en-US" sz="2600" b="1" dirty="0">
              <a:latin typeface="Times New Roman" panose="02020603050405020304" pitchFamily="18" charset="0"/>
              <a:cs typeface="Times New Roman" panose="02020603050405020304" pitchFamily="18" charset="0"/>
            </a:endParaRPr>
          </a:p>
          <a:p>
            <a:pPr indent="713105">
              <a:lnSpc>
                <a:spcPct val="150000"/>
              </a:lnSpc>
            </a:pPr>
            <a:r>
              <a:rPr lang="zh-CN" altLang="en-US" sz="2600" b="1" dirty="0"/>
              <a:t>僻静</a:t>
            </a:r>
            <a:r>
              <a:rPr lang="zh-CN" altLang="en-US" sz="2600" b="1" dirty="0">
                <a:latin typeface="Times New Roman" panose="02020603050405020304" pitchFamily="18" charset="0"/>
                <a:cs typeface="Times New Roman" panose="02020603050405020304" pitchFamily="18" charset="0"/>
              </a:rPr>
              <a:t>（</a:t>
            </a:r>
            <a:r>
              <a:rPr lang="en-US" altLang="zh-CN" sz="2600" b="1" dirty="0" err="1">
                <a:latin typeface="方正姚体" pitchFamily="2" charset="-122"/>
                <a:ea typeface="方正姚体" pitchFamily="2" charset="-122"/>
              </a:rPr>
              <a:t>bì</a:t>
            </a:r>
            <a:r>
              <a:rPr lang="en-US" altLang="zh-CN" sz="2600" b="1" dirty="0">
                <a:latin typeface="方正姚体" pitchFamily="2" charset="-122"/>
                <a:ea typeface="方正姚体" pitchFamily="2" charset="-122"/>
              </a:rPr>
              <a:t> </a:t>
            </a:r>
            <a:r>
              <a:rPr lang="en-US" altLang="zh-CN" sz="2600" b="1" dirty="0" err="1">
                <a:latin typeface="方正姚体" pitchFamily="2" charset="-122"/>
                <a:ea typeface="方正姚体" pitchFamily="2" charset="-122"/>
              </a:rPr>
              <a:t>pì</a:t>
            </a:r>
            <a:r>
              <a:rPr lang="zh-CN" altLang="en-US" sz="2600" b="1" dirty="0">
                <a:latin typeface="Times New Roman" panose="02020603050405020304" pitchFamily="18" charset="0"/>
                <a:cs typeface="Times New Roman" panose="02020603050405020304" pitchFamily="18" charset="0"/>
              </a:rPr>
              <a:t>）</a:t>
            </a:r>
            <a:endParaRPr lang="zh-CN" altLang="en-US" sz="2600" b="1" dirty="0">
              <a:latin typeface="Times New Roman" panose="02020603050405020304" pitchFamily="18" charset="0"/>
              <a:cs typeface="Times New Roman" panose="02020603050405020304" pitchFamily="18" charset="0"/>
            </a:endParaRPr>
          </a:p>
          <a:p>
            <a:pPr indent="713105">
              <a:lnSpc>
                <a:spcPct val="150000"/>
              </a:lnSpc>
            </a:pPr>
            <a:r>
              <a:rPr lang="zh-CN" altLang="en-US" sz="2600" b="1" dirty="0"/>
              <a:t>魔鬼</a:t>
            </a:r>
            <a:r>
              <a:rPr lang="zh-CN" altLang="en-US" sz="2600" b="1" dirty="0">
                <a:latin typeface="Times New Roman" panose="02020603050405020304" pitchFamily="18" charset="0"/>
                <a:cs typeface="Times New Roman" panose="02020603050405020304" pitchFamily="18" charset="0"/>
              </a:rPr>
              <a:t>（</a:t>
            </a:r>
            <a:r>
              <a:rPr lang="en-US" altLang="zh-CN" sz="2600" b="1" dirty="0" err="1">
                <a:latin typeface="方正姚体" pitchFamily="2" charset="-122"/>
                <a:ea typeface="方正姚体" pitchFamily="2" charset="-122"/>
              </a:rPr>
              <a:t>mó</a:t>
            </a:r>
            <a:r>
              <a:rPr lang="en-US" altLang="zh-CN" sz="2600" b="1" dirty="0">
                <a:latin typeface="方正姚体" pitchFamily="2" charset="-122"/>
                <a:ea typeface="方正姚体" pitchFamily="2" charset="-122"/>
              </a:rPr>
              <a:t> </a:t>
            </a:r>
            <a:r>
              <a:rPr lang="en-US" altLang="zh-CN" sz="2600" b="1" dirty="0" err="1">
                <a:latin typeface="方正姚体" pitchFamily="2" charset="-122"/>
                <a:ea typeface="方正姚体" pitchFamily="2" charset="-122"/>
              </a:rPr>
              <a:t>mé</a:t>
            </a:r>
            <a:r>
              <a:rPr lang="zh-CN" altLang="en-US" sz="2600" b="1" dirty="0">
                <a:latin typeface="Times New Roman" panose="02020603050405020304" pitchFamily="18" charset="0"/>
                <a:cs typeface="Times New Roman" panose="02020603050405020304" pitchFamily="18" charset="0"/>
              </a:rPr>
              <a:t>）</a:t>
            </a:r>
            <a:endParaRPr lang="zh-CN" altLang="en-US" sz="2600" b="1" dirty="0">
              <a:latin typeface="Times New Roman" panose="02020603050405020304" pitchFamily="18" charset="0"/>
              <a:cs typeface="Times New Roman" panose="02020603050405020304" pitchFamily="18" charset="0"/>
            </a:endParaRPr>
          </a:p>
          <a:p>
            <a:pPr indent="713105">
              <a:lnSpc>
                <a:spcPct val="150000"/>
              </a:lnSpc>
            </a:pPr>
            <a:r>
              <a:rPr lang="zh-CN" altLang="en-US" sz="2600" b="1" dirty="0"/>
              <a:t>执行</a:t>
            </a:r>
            <a:r>
              <a:rPr lang="zh-CN" altLang="en-US" sz="2600" b="1" dirty="0">
                <a:latin typeface="Times New Roman" panose="02020603050405020304" pitchFamily="18" charset="0"/>
                <a:cs typeface="Times New Roman" panose="02020603050405020304" pitchFamily="18" charset="0"/>
              </a:rPr>
              <a:t>（</a:t>
            </a:r>
            <a:r>
              <a:rPr lang="en-US" altLang="zh-CN" sz="2600" b="1" dirty="0" err="1">
                <a:latin typeface="方正姚体" pitchFamily="2" charset="-122"/>
                <a:ea typeface="方正姚体" pitchFamily="2" charset="-122"/>
              </a:rPr>
              <a:t>zhì</a:t>
            </a:r>
            <a:r>
              <a:rPr lang="en-US" altLang="zh-CN" sz="2600" b="1" dirty="0">
                <a:latin typeface="方正姚体" pitchFamily="2" charset="-122"/>
                <a:ea typeface="方正姚体" pitchFamily="2" charset="-122"/>
              </a:rPr>
              <a:t> </a:t>
            </a:r>
            <a:r>
              <a:rPr lang="en-US" altLang="zh-CN" sz="2600" b="1" dirty="0" err="1">
                <a:latin typeface="方正姚体" pitchFamily="2" charset="-122"/>
                <a:ea typeface="方正姚体" pitchFamily="2" charset="-122"/>
              </a:rPr>
              <a:t>zhí</a:t>
            </a:r>
            <a:r>
              <a:rPr lang="zh-CN" altLang="en-US" sz="2600" b="1" dirty="0">
                <a:latin typeface="Times New Roman" panose="02020603050405020304" pitchFamily="18" charset="0"/>
                <a:cs typeface="Times New Roman" panose="02020603050405020304" pitchFamily="18" charset="0"/>
              </a:rPr>
              <a:t>）</a:t>
            </a:r>
            <a:endParaRPr lang="zh-CN" altLang="en-US" sz="26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1223161" y="2125684"/>
            <a:ext cx="403761" cy="769441"/>
          </a:xfrm>
          <a:prstGeom prst="rect">
            <a:avLst/>
          </a:prstGeom>
          <a:noFill/>
        </p:spPr>
        <p:txBody>
          <a:bodyPr wrap="square" rtlCol="0">
            <a:spAutoFit/>
          </a:bodyPr>
          <a:lstStyle/>
          <a:p>
            <a:r>
              <a:rPr lang="en-US" altLang="zh-CN" sz="4400" b="1">
                <a:latin typeface="Times New Roman" panose="02020603050405020304" pitchFamily="18" charset="0"/>
                <a:cs typeface="Times New Roman" panose="02020603050405020304" pitchFamily="18" charset="0"/>
              </a:rPr>
              <a:t>·</a:t>
            </a:r>
            <a:endParaRPr lang="zh-CN" altLang="en-US" sz="4400" b="1">
              <a:latin typeface="Times New Roman" panose="02020603050405020304" pitchFamily="18" charset="0"/>
              <a:cs typeface="Times New Roman" panose="02020603050405020304" pitchFamily="18" charset="0"/>
            </a:endParaRPr>
          </a:p>
        </p:txBody>
      </p:sp>
      <p:sp>
        <p:nvSpPr>
          <p:cNvPr id="7" name="TextBox 6"/>
          <p:cNvSpPr txBox="1"/>
          <p:nvPr/>
        </p:nvSpPr>
        <p:spPr>
          <a:xfrm>
            <a:off x="1223160" y="2731324"/>
            <a:ext cx="403761" cy="769441"/>
          </a:xfrm>
          <a:prstGeom prst="rect">
            <a:avLst/>
          </a:prstGeom>
          <a:noFill/>
        </p:spPr>
        <p:txBody>
          <a:bodyPr wrap="square" rtlCol="0">
            <a:spAutoFit/>
          </a:bodyPr>
          <a:lstStyle/>
          <a:p>
            <a:r>
              <a:rPr lang="en-US" altLang="zh-CN" sz="4400" b="1">
                <a:latin typeface="Times New Roman" panose="02020603050405020304" pitchFamily="18" charset="0"/>
                <a:cs typeface="Times New Roman" panose="02020603050405020304" pitchFamily="18" charset="0"/>
              </a:rPr>
              <a:t>·</a:t>
            </a:r>
            <a:endParaRPr lang="zh-CN" altLang="en-US" sz="4400" b="1">
              <a:latin typeface="Times New Roman" panose="02020603050405020304" pitchFamily="18" charset="0"/>
              <a:cs typeface="Times New Roman" panose="02020603050405020304" pitchFamily="18" charset="0"/>
            </a:endParaRPr>
          </a:p>
        </p:txBody>
      </p:sp>
      <p:sp>
        <p:nvSpPr>
          <p:cNvPr id="8" name="TextBox 7"/>
          <p:cNvSpPr txBox="1"/>
          <p:nvPr/>
        </p:nvSpPr>
        <p:spPr>
          <a:xfrm>
            <a:off x="1223160" y="3313214"/>
            <a:ext cx="403761" cy="769441"/>
          </a:xfrm>
          <a:prstGeom prst="rect">
            <a:avLst/>
          </a:prstGeom>
          <a:noFill/>
        </p:spPr>
        <p:txBody>
          <a:bodyPr wrap="square" rtlCol="0">
            <a:spAutoFit/>
          </a:bodyPr>
          <a:lstStyle/>
          <a:p>
            <a:r>
              <a:rPr lang="en-US" altLang="zh-CN" sz="4400" b="1">
                <a:latin typeface="Times New Roman" panose="02020603050405020304" pitchFamily="18" charset="0"/>
                <a:cs typeface="Times New Roman" panose="02020603050405020304" pitchFamily="18" charset="0"/>
              </a:rPr>
              <a:t>·</a:t>
            </a:r>
            <a:endParaRPr lang="zh-CN" altLang="en-US" sz="4400" b="1">
              <a:latin typeface="Times New Roman" panose="02020603050405020304" pitchFamily="18" charset="0"/>
              <a:cs typeface="Times New Roman" panose="02020603050405020304" pitchFamily="18" charset="0"/>
            </a:endParaRPr>
          </a:p>
        </p:txBody>
      </p:sp>
      <p:sp>
        <p:nvSpPr>
          <p:cNvPr id="9" name="TextBox 8"/>
          <p:cNvSpPr txBox="1"/>
          <p:nvPr/>
        </p:nvSpPr>
        <p:spPr>
          <a:xfrm>
            <a:off x="1223161" y="3904407"/>
            <a:ext cx="403761" cy="769441"/>
          </a:xfrm>
          <a:prstGeom prst="rect">
            <a:avLst/>
          </a:prstGeom>
          <a:noFill/>
        </p:spPr>
        <p:txBody>
          <a:bodyPr wrap="square" rtlCol="0">
            <a:spAutoFit/>
          </a:bodyPr>
          <a:lstStyle/>
          <a:p>
            <a:r>
              <a:rPr lang="en-US" altLang="zh-CN" sz="4400" b="1">
                <a:latin typeface="Times New Roman" panose="02020603050405020304" pitchFamily="18" charset="0"/>
                <a:cs typeface="Times New Roman" panose="02020603050405020304" pitchFamily="18" charset="0"/>
              </a:rPr>
              <a:t>·</a:t>
            </a:r>
            <a:endParaRPr lang="zh-CN" altLang="en-US" sz="4400" b="1">
              <a:latin typeface="Times New Roman" panose="02020603050405020304" pitchFamily="18" charset="0"/>
              <a:cs typeface="Times New Roman" panose="02020603050405020304" pitchFamily="18" charset="0"/>
            </a:endParaRPr>
          </a:p>
        </p:txBody>
      </p:sp>
      <p:sp>
        <p:nvSpPr>
          <p:cNvPr id="4" name="矩形 3"/>
          <p:cNvSpPr/>
          <p:nvPr/>
        </p:nvSpPr>
        <p:spPr>
          <a:xfrm>
            <a:off x="2573996" y="1886329"/>
            <a:ext cx="327334" cy="707886"/>
          </a:xfrm>
          <a:prstGeom prst="rect">
            <a:avLst/>
          </a:prstGeom>
        </p:spPr>
        <p:txBody>
          <a:bodyPr wrap="none">
            <a:spAutoFit/>
          </a:bodyPr>
          <a:lstStyle/>
          <a:p>
            <a:r>
              <a:rPr lang="en-US" altLang="zh-CN" sz="4000" b="1">
                <a:solidFill>
                  <a:srgbClr val="C00000"/>
                </a:solidFill>
                <a:latin typeface="Times New Roman" panose="02020603050405020304" pitchFamily="18" charset="0"/>
                <a:ea typeface="+mj-ea"/>
                <a:cs typeface="Times New Roman" panose="02020603050405020304" pitchFamily="18" charset="0"/>
              </a:rPr>
              <a:t>\</a:t>
            </a:r>
            <a:endParaRPr lang="zh-CN" altLang="en-US" sz="4000">
              <a:solidFill>
                <a:srgbClr val="C00000"/>
              </a:solidFill>
              <a:latin typeface="Times New Roman" panose="02020603050405020304" pitchFamily="18" charset="0"/>
              <a:ea typeface="+mj-ea"/>
              <a:cs typeface="Times New Roman" panose="02020603050405020304" pitchFamily="18" charset="0"/>
            </a:endParaRPr>
          </a:p>
        </p:txBody>
      </p:sp>
      <p:sp>
        <p:nvSpPr>
          <p:cNvPr id="11" name="矩形 10"/>
          <p:cNvSpPr/>
          <p:nvPr/>
        </p:nvSpPr>
        <p:spPr>
          <a:xfrm>
            <a:off x="2246662" y="2510404"/>
            <a:ext cx="327334" cy="707886"/>
          </a:xfrm>
          <a:prstGeom prst="rect">
            <a:avLst/>
          </a:prstGeom>
        </p:spPr>
        <p:txBody>
          <a:bodyPr wrap="none">
            <a:spAutoFit/>
          </a:bodyPr>
          <a:lstStyle/>
          <a:p>
            <a:r>
              <a:rPr lang="en-US" altLang="zh-CN" sz="4000" b="1">
                <a:solidFill>
                  <a:srgbClr val="C00000"/>
                </a:solidFill>
                <a:latin typeface="Times New Roman" panose="02020603050405020304" pitchFamily="18" charset="0"/>
                <a:ea typeface="+mj-ea"/>
                <a:cs typeface="Times New Roman" panose="02020603050405020304" pitchFamily="18" charset="0"/>
              </a:rPr>
              <a:t>\</a:t>
            </a:r>
            <a:endParaRPr lang="zh-CN" altLang="en-US" sz="4000">
              <a:solidFill>
                <a:srgbClr val="C00000"/>
              </a:solidFill>
              <a:latin typeface="Times New Roman" panose="02020603050405020304" pitchFamily="18" charset="0"/>
              <a:ea typeface="+mj-ea"/>
              <a:cs typeface="Times New Roman" panose="02020603050405020304" pitchFamily="18" charset="0"/>
            </a:endParaRPr>
          </a:p>
        </p:txBody>
      </p:sp>
      <p:sp>
        <p:nvSpPr>
          <p:cNvPr id="12" name="矩形 11"/>
          <p:cNvSpPr/>
          <p:nvPr/>
        </p:nvSpPr>
        <p:spPr>
          <a:xfrm>
            <a:off x="2805964" y="3116044"/>
            <a:ext cx="327334" cy="707886"/>
          </a:xfrm>
          <a:prstGeom prst="rect">
            <a:avLst/>
          </a:prstGeom>
        </p:spPr>
        <p:txBody>
          <a:bodyPr wrap="none">
            <a:spAutoFit/>
          </a:bodyPr>
          <a:lstStyle/>
          <a:p>
            <a:r>
              <a:rPr lang="en-US" altLang="zh-CN" sz="4000" b="1">
                <a:solidFill>
                  <a:srgbClr val="C00000"/>
                </a:solidFill>
                <a:latin typeface="Times New Roman" panose="02020603050405020304" pitchFamily="18" charset="0"/>
                <a:ea typeface="+mj-ea"/>
                <a:cs typeface="Times New Roman" panose="02020603050405020304" pitchFamily="18" charset="0"/>
              </a:rPr>
              <a:t>\</a:t>
            </a:r>
            <a:endParaRPr lang="zh-CN" altLang="en-US" sz="4000">
              <a:solidFill>
                <a:srgbClr val="C00000"/>
              </a:solidFill>
              <a:latin typeface="Times New Roman" panose="02020603050405020304" pitchFamily="18" charset="0"/>
              <a:ea typeface="+mj-ea"/>
              <a:cs typeface="Times New Roman" panose="02020603050405020304" pitchFamily="18" charset="0"/>
            </a:endParaRPr>
          </a:p>
        </p:txBody>
      </p:sp>
      <p:sp>
        <p:nvSpPr>
          <p:cNvPr id="13" name="矩形 12"/>
          <p:cNvSpPr/>
          <p:nvPr/>
        </p:nvSpPr>
        <p:spPr>
          <a:xfrm>
            <a:off x="2281675" y="3728712"/>
            <a:ext cx="327334" cy="707886"/>
          </a:xfrm>
          <a:prstGeom prst="rect">
            <a:avLst/>
          </a:prstGeom>
        </p:spPr>
        <p:txBody>
          <a:bodyPr wrap="none">
            <a:spAutoFit/>
          </a:bodyPr>
          <a:lstStyle/>
          <a:p>
            <a:r>
              <a:rPr lang="en-US" altLang="zh-CN" sz="4000" b="1">
                <a:solidFill>
                  <a:srgbClr val="C00000"/>
                </a:solidFill>
                <a:latin typeface="Times New Roman" panose="02020603050405020304" pitchFamily="18" charset="0"/>
                <a:ea typeface="+mj-ea"/>
                <a:cs typeface="Times New Roman" panose="02020603050405020304" pitchFamily="18" charset="0"/>
              </a:rPr>
              <a:t>\</a:t>
            </a:r>
            <a:endParaRPr lang="zh-CN" altLang="en-US" sz="4000">
              <a:solidFill>
                <a:srgbClr val="C00000"/>
              </a:solidFill>
              <a:latin typeface="Times New Roman" panose="02020603050405020304" pitchFamily="18" charset="0"/>
              <a:ea typeface="+mj-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C:\Users\Administrator.USER-20190307YE\AppData\Roaming\Tencent\Users\541737432\QQ\WinTemp\RichOle\L@R(HO3Y4XTT3DKS3C3CT}G.png"/>
          <p:cNvPicPr>
            <a:picLocks noChangeAspect="1" noChangeArrowheads="1"/>
          </p:cNvPicPr>
          <p:nvPr/>
        </p:nvPicPr>
        <p:blipFill>
          <a:blip r:embed="rId1" cstate="email"/>
          <a:stretch>
            <a:fillRect/>
          </a:stretch>
        </p:blipFill>
        <p:spPr bwMode="auto">
          <a:xfrm>
            <a:off x="3570534" y="423581"/>
            <a:ext cx="1860970" cy="30050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矩形 4"/>
          <p:cNvSpPr/>
          <p:nvPr/>
        </p:nvSpPr>
        <p:spPr>
          <a:xfrm>
            <a:off x="813470" y="3820125"/>
            <a:ext cx="7819717" cy="954107"/>
          </a:xfrm>
          <a:prstGeom prst="rect">
            <a:avLst/>
          </a:prstGeom>
        </p:spPr>
        <p:txBody>
          <a:bodyPr wrap="square">
            <a:spAutoFit/>
          </a:bodyPr>
          <a:lstStyle/>
          <a:p>
            <a:pPr indent="628650"/>
            <a:r>
              <a:rPr lang="zh-CN" altLang="en-US" sz="2800" b="1">
                <a:latin typeface="微软雅黑" panose="020B0503020204020204" pitchFamily="34" charset="-122"/>
                <a:ea typeface="微软雅黑" panose="020B0503020204020204" pitchFamily="34" charset="-122"/>
              </a:rPr>
              <a:t>这是一篇回忆录，它将把我们带到那腥风血雨的年代</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让我们一起走进课文看看吧。</a:t>
            </a:r>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5952" y="582319"/>
            <a:ext cx="8140535" cy="4293483"/>
          </a:xfrm>
          <a:prstGeom prst="rect">
            <a:avLst/>
          </a:prstGeom>
        </p:spPr>
        <p:txBody>
          <a:bodyPr wrap="square">
            <a:spAutoFit/>
          </a:bodyPr>
          <a:lstStyle/>
          <a:p>
            <a:pPr>
              <a:lnSpc>
                <a:spcPct val="150000"/>
              </a:lnSpc>
            </a:pPr>
            <a:r>
              <a:rPr lang="zh-CN" altLang="en-US" sz="2600" b="1"/>
              <a:t>二、选字填空，组成词语。</a:t>
            </a:r>
            <a:endParaRPr lang="zh-CN" altLang="en-US" sz="2600" b="1"/>
          </a:p>
          <a:p>
            <a:pPr algn="ctr">
              <a:lnSpc>
                <a:spcPct val="150000"/>
              </a:lnSpc>
            </a:pPr>
            <a:r>
              <a:rPr lang="en-US" altLang="zh-CN" sz="2600" b="1"/>
              <a:t>【</a:t>
            </a:r>
            <a:r>
              <a:rPr lang="zh-CN" altLang="en-US" sz="2600" b="1"/>
              <a:t>伐 阀</a:t>
            </a:r>
            <a:r>
              <a:rPr lang="en-US" altLang="zh-CN" sz="2600" b="1"/>
              <a:t>】</a:t>
            </a:r>
            <a:endParaRPr lang="en-US" altLang="zh-CN" sz="2600" b="1"/>
          </a:p>
          <a:p>
            <a:pPr algn="ctr">
              <a:lnSpc>
                <a:spcPct val="150000"/>
              </a:lnSpc>
            </a:pPr>
            <a:r>
              <a:rPr lang="zh-CN" altLang="en-US" sz="2600" b="1"/>
              <a:t>军</a:t>
            </a:r>
            <a:r>
              <a:rPr lang="en-US" altLang="zh-CN" sz="2600" b="1">
                <a:latin typeface="Times New Roman" panose="02020603050405020304" pitchFamily="18" charset="0"/>
                <a:cs typeface="Times New Roman" panose="02020603050405020304" pitchFamily="18" charset="0"/>
              </a:rPr>
              <a:t>(            )</a:t>
            </a:r>
            <a:r>
              <a:rPr lang="zh-CN" altLang="en-US" sz="2600" b="1">
                <a:latin typeface="Times New Roman" panose="02020603050405020304" pitchFamily="18" charset="0"/>
                <a:cs typeface="Times New Roman" panose="02020603050405020304" pitchFamily="18" charset="0"/>
              </a:rPr>
              <a:t> </a:t>
            </a:r>
            <a:r>
              <a:rPr lang="en-US" altLang="zh-CN" sz="2600" b="1">
                <a:latin typeface="Times New Roman" panose="02020603050405020304" pitchFamily="18" charset="0"/>
                <a:cs typeface="Times New Roman" panose="02020603050405020304" pitchFamily="18" charset="0"/>
              </a:rPr>
              <a:t>(            )</a:t>
            </a:r>
            <a:r>
              <a:rPr lang="zh-CN" altLang="en-US" sz="2600" b="1"/>
              <a:t>树</a:t>
            </a:r>
            <a:endParaRPr lang="zh-CN" altLang="en-US" sz="2600" b="1"/>
          </a:p>
          <a:p>
            <a:pPr algn="ctr">
              <a:lnSpc>
                <a:spcPct val="150000"/>
              </a:lnSpc>
            </a:pPr>
            <a:r>
              <a:rPr lang="en-US" altLang="zh-CN" sz="2600" b="1"/>
              <a:t>【</a:t>
            </a:r>
            <a:r>
              <a:rPr lang="zh-CN" altLang="en-US" sz="2600" b="1"/>
              <a:t>避 壁</a:t>
            </a:r>
            <a:r>
              <a:rPr lang="en-US" altLang="zh-CN" sz="2600" b="1"/>
              <a:t>】</a:t>
            </a:r>
            <a:endParaRPr lang="en-US" altLang="zh-CN" sz="2600" b="1"/>
          </a:p>
          <a:p>
            <a:pPr algn="ctr">
              <a:lnSpc>
                <a:spcPct val="150000"/>
              </a:lnSpc>
            </a:pPr>
            <a:r>
              <a:rPr lang="zh-CN" altLang="en-US" sz="2600" b="1"/>
              <a:t>墙</a:t>
            </a:r>
            <a:r>
              <a:rPr lang="en-US" altLang="zh-CN" sz="2600" b="1">
                <a:latin typeface="Times New Roman" panose="02020603050405020304" pitchFamily="18" charset="0"/>
                <a:cs typeface="Times New Roman" panose="02020603050405020304" pitchFamily="18" charset="0"/>
              </a:rPr>
              <a:t>(            )</a:t>
            </a:r>
            <a:r>
              <a:rPr lang="zh-CN" altLang="en-US" sz="2600" b="1">
                <a:latin typeface="Times New Roman" panose="02020603050405020304" pitchFamily="18" charset="0"/>
                <a:cs typeface="Times New Roman" panose="02020603050405020304" pitchFamily="18" charset="0"/>
              </a:rPr>
              <a:t> </a:t>
            </a:r>
            <a:r>
              <a:rPr lang="en-US" altLang="zh-CN" sz="2600" b="1">
                <a:latin typeface="Times New Roman" panose="02020603050405020304" pitchFamily="18" charset="0"/>
                <a:cs typeface="Times New Roman" panose="02020603050405020304" pitchFamily="18" charset="0"/>
              </a:rPr>
              <a:t>(            )</a:t>
            </a:r>
            <a:r>
              <a:rPr lang="zh-CN" altLang="en-US" sz="2600" b="1"/>
              <a:t>免</a:t>
            </a:r>
            <a:endParaRPr lang="zh-CN" altLang="en-US" sz="2600" b="1"/>
          </a:p>
          <a:p>
            <a:pPr algn="ctr">
              <a:lnSpc>
                <a:spcPct val="150000"/>
              </a:lnSpc>
            </a:pPr>
            <a:r>
              <a:rPr lang="en-US" altLang="zh-CN" sz="2600" b="1"/>
              <a:t>【</a:t>
            </a:r>
            <a:r>
              <a:rPr lang="zh-CN" altLang="en-US" sz="2600" b="1"/>
              <a:t>刑 形</a:t>
            </a:r>
            <a:r>
              <a:rPr lang="en-US" altLang="zh-CN" sz="2600" b="1"/>
              <a:t>】</a:t>
            </a:r>
            <a:endParaRPr lang="en-US" altLang="zh-CN" sz="2600" b="1"/>
          </a:p>
          <a:p>
            <a:pPr algn="ctr">
              <a:lnSpc>
                <a:spcPct val="150000"/>
              </a:lnSpc>
            </a:pPr>
            <a:r>
              <a:rPr lang="en-US" altLang="zh-CN" sz="2600" b="1">
                <a:latin typeface="Times New Roman" panose="02020603050405020304" pitchFamily="18" charset="0"/>
                <a:cs typeface="Times New Roman" panose="02020603050405020304" pitchFamily="18" charset="0"/>
              </a:rPr>
              <a:t>(            )</a:t>
            </a:r>
            <a:r>
              <a:rPr lang="zh-CN" altLang="en-US" sz="2600" b="1"/>
              <a:t>象 </a:t>
            </a:r>
            <a:r>
              <a:rPr lang="en-US" altLang="zh-CN" sz="2600" b="1">
                <a:latin typeface="Times New Roman" panose="02020603050405020304" pitchFamily="18" charset="0"/>
                <a:cs typeface="Times New Roman" panose="02020603050405020304" pitchFamily="18" charset="0"/>
              </a:rPr>
              <a:t>(            )</a:t>
            </a:r>
            <a:r>
              <a:rPr lang="zh-CN" altLang="en-US" sz="2600" b="1"/>
              <a:t>法</a:t>
            </a:r>
            <a:endParaRPr lang="zh-CN" altLang="en-US" sz="2600" b="1"/>
          </a:p>
        </p:txBody>
      </p:sp>
      <p:sp>
        <p:nvSpPr>
          <p:cNvPr id="4" name="矩形 3"/>
          <p:cNvSpPr/>
          <p:nvPr/>
        </p:nvSpPr>
        <p:spPr>
          <a:xfrm>
            <a:off x="3556729" y="1946645"/>
            <a:ext cx="519694" cy="492443"/>
          </a:xfrm>
          <a:prstGeom prst="rect">
            <a:avLst/>
          </a:prstGeom>
        </p:spPr>
        <p:txBody>
          <a:bodyPr wrap="none">
            <a:spAutoFit/>
          </a:bodyPr>
          <a:lstStyle/>
          <a:p>
            <a:r>
              <a:rPr lang="zh-CN" altLang="en-US" sz="2600" b="1">
                <a:solidFill>
                  <a:srgbClr val="C00000"/>
                </a:solidFill>
              </a:rPr>
              <a:t>阀</a:t>
            </a:r>
            <a:endParaRPr lang="zh-CN" altLang="en-US" sz="2600" b="1">
              <a:solidFill>
                <a:srgbClr val="C00000"/>
              </a:solidFill>
            </a:endParaRPr>
          </a:p>
        </p:txBody>
      </p:sp>
      <p:sp>
        <p:nvSpPr>
          <p:cNvPr id="5" name="矩形 4"/>
          <p:cNvSpPr/>
          <p:nvPr/>
        </p:nvSpPr>
        <p:spPr>
          <a:xfrm>
            <a:off x="4835787" y="1946645"/>
            <a:ext cx="519694" cy="492443"/>
          </a:xfrm>
          <a:prstGeom prst="rect">
            <a:avLst/>
          </a:prstGeom>
        </p:spPr>
        <p:txBody>
          <a:bodyPr wrap="none">
            <a:spAutoFit/>
          </a:bodyPr>
          <a:lstStyle/>
          <a:p>
            <a:r>
              <a:rPr lang="zh-CN" altLang="en-US" sz="2600" b="1">
                <a:solidFill>
                  <a:srgbClr val="C00000"/>
                </a:solidFill>
              </a:rPr>
              <a:t>伐</a:t>
            </a:r>
            <a:endParaRPr lang="zh-CN" altLang="en-US" sz="2600" b="1">
              <a:solidFill>
                <a:srgbClr val="C00000"/>
              </a:solidFill>
            </a:endParaRPr>
          </a:p>
        </p:txBody>
      </p:sp>
      <p:sp>
        <p:nvSpPr>
          <p:cNvPr id="6" name="矩形 5"/>
          <p:cNvSpPr/>
          <p:nvPr/>
        </p:nvSpPr>
        <p:spPr>
          <a:xfrm>
            <a:off x="3556729" y="3087730"/>
            <a:ext cx="519694" cy="492443"/>
          </a:xfrm>
          <a:prstGeom prst="rect">
            <a:avLst/>
          </a:prstGeom>
        </p:spPr>
        <p:txBody>
          <a:bodyPr wrap="none">
            <a:spAutoFit/>
          </a:bodyPr>
          <a:lstStyle/>
          <a:p>
            <a:r>
              <a:rPr lang="zh-CN" altLang="en-US" sz="2600" b="1">
                <a:solidFill>
                  <a:srgbClr val="C00000"/>
                </a:solidFill>
              </a:rPr>
              <a:t>壁</a:t>
            </a:r>
            <a:endParaRPr lang="zh-CN" altLang="en-US" sz="2600" b="1">
              <a:solidFill>
                <a:srgbClr val="C00000"/>
              </a:solidFill>
            </a:endParaRPr>
          </a:p>
        </p:txBody>
      </p:sp>
      <p:sp>
        <p:nvSpPr>
          <p:cNvPr id="7" name="矩形 6"/>
          <p:cNvSpPr/>
          <p:nvPr/>
        </p:nvSpPr>
        <p:spPr>
          <a:xfrm>
            <a:off x="4946142" y="3099892"/>
            <a:ext cx="519694" cy="492443"/>
          </a:xfrm>
          <a:prstGeom prst="rect">
            <a:avLst/>
          </a:prstGeom>
        </p:spPr>
        <p:txBody>
          <a:bodyPr wrap="none">
            <a:spAutoFit/>
          </a:bodyPr>
          <a:lstStyle/>
          <a:p>
            <a:r>
              <a:rPr lang="zh-CN" altLang="en-US" sz="2600" b="1">
                <a:solidFill>
                  <a:srgbClr val="C00000"/>
                </a:solidFill>
              </a:rPr>
              <a:t>避</a:t>
            </a:r>
            <a:endParaRPr lang="zh-CN" altLang="en-US" sz="2600" b="1">
              <a:solidFill>
                <a:srgbClr val="C00000"/>
              </a:solidFill>
            </a:endParaRPr>
          </a:p>
        </p:txBody>
      </p:sp>
      <p:sp>
        <p:nvSpPr>
          <p:cNvPr id="8" name="矩形 7"/>
          <p:cNvSpPr/>
          <p:nvPr/>
        </p:nvSpPr>
        <p:spPr>
          <a:xfrm>
            <a:off x="3283596" y="4275262"/>
            <a:ext cx="519694" cy="492443"/>
          </a:xfrm>
          <a:prstGeom prst="rect">
            <a:avLst/>
          </a:prstGeom>
        </p:spPr>
        <p:txBody>
          <a:bodyPr wrap="none">
            <a:spAutoFit/>
          </a:bodyPr>
          <a:lstStyle/>
          <a:p>
            <a:r>
              <a:rPr lang="zh-CN" altLang="en-US" sz="2600" b="1">
                <a:solidFill>
                  <a:srgbClr val="C00000"/>
                </a:solidFill>
              </a:rPr>
              <a:t>形</a:t>
            </a:r>
            <a:endParaRPr lang="zh-CN" altLang="en-US" sz="2600" b="1">
              <a:solidFill>
                <a:srgbClr val="C00000"/>
              </a:solidFill>
            </a:endParaRPr>
          </a:p>
        </p:txBody>
      </p:sp>
      <p:sp>
        <p:nvSpPr>
          <p:cNvPr id="9" name="矩形 8"/>
          <p:cNvSpPr/>
          <p:nvPr/>
        </p:nvSpPr>
        <p:spPr>
          <a:xfrm>
            <a:off x="4886767" y="4275262"/>
            <a:ext cx="519694" cy="492443"/>
          </a:xfrm>
          <a:prstGeom prst="rect">
            <a:avLst/>
          </a:prstGeom>
        </p:spPr>
        <p:txBody>
          <a:bodyPr wrap="none">
            <a:spAutoFit/>
          </a:bodyPr>
          <a:lstStyle/>
          <a:p>
            <a:r>
              <a:rPr lang="zh-CN" altLang="en-US" sz="2600" b="1">
                <a:solidFill>
                  <a:srgbClr val="C00000"/>
                </a:solidFill>
              </a:rPr>
              <a:t>刑</a:t>
            </a:r>
            <a:endParaRPr lang="zh-CN" altLang="en-US" sz="2600" b="1">
              <a:solidFill>
                <a:srgbClr val="C00000"/>
              </a:solidFill>
            </a:endParaRPr>
          </a:p>
        </p:txBody>
      </p:sp>
      <p:pic>
        <p:nvPicPr>
          <p:cNvPr id="10" name="New picture"/>
          <p:cNvPicPr/>
          <p:nvPr/>
        </p:nvPicPr>
        <p:blipFill>
          <a:blip r:embed="rId1"/>
          <a:stretch>
            <a:fillRect/>
          </a:stretch>
        </p:blipFill>
        <p:spPr>
          <a:xfrm>
            <a:off x="10998200" y="115316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Administrator\Desktop\3333\助读资料.png"/>
          <p:cNvPicPr>
            <a:picLocks noChangeAspect="1"/>
          </p:cNvPicPr>
          <p:nvPr/>
        </p:nvPicPr>
        <p:blipFill>
          <a:blip r:embed="rId1" cstate="email"/>
          <a:stretch>
            <a:fillRect/>
          </a:stretch>
        </p:blipFill>
        <p:spPr>
          <a:xfrm>
            <a:off x="3465513" y="17588"/>
            <a:ext cx="2389187" cy="627062"/>
          </a:xfrm>
          <a:prstGeom prst="rect">
            <a:avLst/>
          </a:prstGeom>
          <a:noFill/>
          <a:ln w="9525">
            <a:noFill/>
          </a:ln>
        </p:spPr>
      </p:pic>
      <p:sp>
        <p:nvSpPr>
          <p:cNvPr id="15363" name="Rectangle 1"/>
          <p:cNvSpPr/>
          <p:nvPr/>
        </p:nvSpPr>
        <p:spPr>
          <a:xfrm>
            <a:off x="2822734" y="721744"/>
            <a:ext cx="5965006" cy="3970318"/>
          </a:xfrm>
          <a:prstGeom prst="rect">
            <a:avLst/>
          </a:prstGeom>
          <a:noFill/>
          <a:ln w="9525">
            <a:noFill/>
          </a:ln>
        </p:spPr>
        <p:txBody>
          <a:bodyPr wrap="square" anchor="ctr">
            <a:spAutoFit/>
          </a:bodyPr>
          <a:lstStyle/>
          <a:p>
            <a:pPr eaLnBrk="0" hangingPunct="0">
              <a:lnSpc>
                <a:spcPct val="150000"/>
              </a:lnSpc>
            </a:pPr>
            <a:r>
              <a:rPr sz="2400" b="1" dirty="0" err="1">
                <a:latin typeface="黑体" panose="02010609060101010101" pitchFamily="49" charset="-122"/>
                <a:ea typeface="黑体" panose="02010609060101010101" pitchFamily="49" charset="-122"/>
              </a:rPr>
              <a:t>李星华</a:t>
            </a:r>
            <a:r>
              <a:rPr sz="2400" b="1" dirty="0">
                <a:latin typeface="Times New Roman" panose="02020603050405020304" pitchFamily="18" charset="0"/>
                <a:ea typeface="黑体" panose="02010609060101010101" pitchFamily="49" charset="-122"/>
                <a:cs typeface="Times New Roman" panose="02020603050405020304" pitchFamily="18" charset="0"/>
              </a:rPr>
              <a:t>(1911—1979)</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2400" b="1" dirty="0">
              <a:latin typeface="Times New Roman" panose="02020603050405020304" pitchFamily="18" charset="0"/>
              <a:ea typeface="楷体" panose="02010609060101010101" pitchFamily="49" charset="-122"/>
              <a:cs typeface="Times New Roman" panose="02020603050405020304" pitchFamily="18" charset="0"/>
            </a:endParaRPr>
          </a:p>
          <a:p>
            <a:pPr eaLnBrk="0" hangingPunct="0">
              <a:lnSpc>
                <a:spcPct val="150000"/>
              </a:lnSpc>
            </a:pPr>
            <a:r>
              <a:rPr lang="zh-CN" altLang="en-US" sz="2400" b="1" dirty="0">
                <a:latin typeface="+mj-ea"/>
                <a:ea typeface="+mj-ea"/>
              </a:rPr>
              <a:t>    </a:t>
            </a:r>
            <a:r>
              <a:rPr sz="2400" b="1" dirty="0">
                <a:latin typeface="+mj-ea"/>
                <a:ea typeface="+mj-ea"/>
              </a:rPr>
              <a:t>出生于河北省乐亭县大黑坨村，是李大钊的女儿，作家。</a:t>
            </a:r>
            <a:r>
              <a:rPr sz="2400" b="1" dirty="0">
                <a:latin typeface="Times New Roman" panose="02020603050405020304" pitchFamily="18" charset="0"/>
                <a:ea typeface="+mj-ea"/>
                <a:cs typeface="Times New Roman" panose="02020603050405020304" pitchFamily="18" charset="0"/>
              </a:rPr>
              <a:t>1920</a:t>
            </a:r>
            <a:r>
              <a:rPr sz="2400" b="1" dirty="0">
                <a:latin typeface="+mj-ea"/>
                <a:ea typeface="+mj-ea"/>
              </a:rPr>
              <a:t>年夏，随全家到北京定居。父亲牺牲后，辍学在家照顾母亲和妹妹。</a:t>
            </a:r>
            <a:endParaRPr sz="2400" b="1" dirty="0">
              <a:latin typeface="+mj-ea"/>
              <a:ea typeface="+mj-ea"/>
            </a:endParaRPr>
          </a:p>
          <a:p>
            <a:pPr eaLnBrk="0" hangingPunct="0">
              <a:lnSpc>
                <a:spcPct val="150000"/>
              </a:lnSpc>
            </a:pPr>
            <a:r>
              <a:rPr sz="2400" b="1" dirty="0" err="1">
                <a:latin typeface="黑体" panose="02010609060101010101" pitchFamily="49" charset="-122"/>
                <a:ea typeface="黑体" panose="02010609060101010101" pitchFamily="49" charset="-122"/>
              </a:rPr>
              <a:t>主要作品</a:t>
            </a:r>
            <a:r>
              <a:rPr sz="2400" b="1" dirty="0">
                <a:latin typeface="+mj-ea"/>
                <a:ea typeface="+mj-ea"/>
              </a:rPr>
              <a:t>：《</a:t>
            </a:r>
            <a:r>
              <a:rPr sz="2400" b="1" dirty="0" err="1">
                <a:latin typeface="+mj-ea"/>
                <a:ea typeface="+mj-ea"/>
              </a:rPr>
              <a:t>回忆我的父亲李大钊</a:t>
            </a:r>
            <a:r>
              <a:rPr sz="2400" b="1" dirty="0">
                <a:latin typeface="+mj-ea"/>
                <a:ea typeface="+mj-ea"/>
              </a:rPr>
              <a:t>》《</a:t>
            </a:r>
            <a:r>
              <a:rPr sz="2400" b="1" dirty="0" err="1">
                <a:latin typeface="+mj-ea"/>
                <a:ea typeface="+mj-ea"/>
              </a:rPr>
              <a:t>白族民间故事集》等</a:t>
            </a:r>
            <a:r>
              <a:rPr sz="2400" b="1" dirty="0">
                <a:latin typeface="+mj-ea"/>
                <a:ea typeface="+mj-ea"/>
              </a:rPr>
              <a:t>。          </a:t>
            </a:r>
            <a:endParaRPr sz="2400" b="1" dirty="0">
              <a:latin typeface="+mj-ea"/>
              <a:ea typeface="+mj-ea"/>
            </a:endParaRPr>
          </a:p>
        </p:txBody>
      </p:sp>
      <p:pic>
        <p:nvPicPr>
          <p:cNvPr id="15361" name="Picture 1" descr="C:\Users\Administrator\AppData\Roaming\Tencent\Users\541737432\QQ\WinTemp\RichOle\TXVJP%MYTNF_B6IC23FJMDA.png"/>
          <p:cNvPicPr>
            <a:picLocks noChangeAspect="1" noChangeArrowheads="1"/>
          </p:cNvPicPr>
          <p:nvPr/>
        </p:nvPicPr>
        <p:blipFill>
          <a:blip r:embed="rId2"/>
          <a:stretch>
            <a:fillRect/>
          </a:stretch>
        </p:blipFill>
        <p:spPr bwMode="auto">
          <a:xfrm>
            <a:off x="510657" y="1488984"/>
            <a:ext cx="2142656" cy="3068980"/>
          </a:xfrm>
          <a:prstGeom prst="ellipse">
            <a:avLst/>
          </a:prstGeom>
          <a:ln>
            <a:noFill/>
          </a:ln>
          <a:effectLst>
            <a:softEdge rad="112500"/>
          </a:effectLst>
        </p:spPr>
      </p:pic>
      <p:grpSp>
        <p:nvGrpSpPr>
          <p:cNvPr id="7" name="组合 20"/>
          <p:cNvGrpSpPr/>
          <p:nvPr/>
        </p:nvGrpSpPr>
        <p:grpSpPr>
          <a:xfrm>
            <a:off x="488743" y="779821"/>
            <a:ext cx="1772205" cy="531209"/>
            <a:chOff x="854820" y="1213040"/>
            <a:chExt cx="1772205" cy="531209"/>
          </a:xfrm>
          <a:effectLst>
            <a:outerShdw blurRad="50800" dist="38100" dir="10800000" algn="r" rotWithShape="0">
              <a:prstClr val="black">
                <a:alpha val="40000"/>
              </a:prstClr>
            </a:outerShdw>
          </a:effectLst>
        </p:grpSpPr>
        <p:sp>
          <p:nvSpPr>
            <p:cNvPr id="8" name="圆角矩形 7"/>
            <p:cNvSpPr/>
            <p:nvPr/>
          </p:nvSpPr>
          <p:spPr>
            <a:xfrm>
              <a:off x="906463" y="1213040"/>
              <a:ext cx="1667986"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defTabSz="1600200">
                <a:lnSpc>
                  <a:spcPct val="90000"/>
                </a:lnSpc>
                <a:spcAft>
                  <a:spcPct val="35000"/>
                </a:spcAft>
                <a:defRPr/>
              </a:pPr>
              <a:r>
                <a:rPr lang="zh-CN" altLang="en-US" sz="2800" b="1" dirty="0">
                  <a:solidFill>
                    <a:prstClr val="black">
                      <a:hueOff val="0"/>
                      <a:satOff val="0"/>
                      <a:lumOff val="0"/>
                      <a:alphaOff val="0"/>
                    </a:prstClr>
                  </a:solidFill>
                  <a:effectLst>
                    <a:glow rad="101600">
                      <a:schemeClr val="bg1">
                        <a:alpha val="60000"/>
                      </a:schemeClr>
                    </a:glow>
                  </a:effectLst>
                  <a:latin typeface="微软雅黑" panose="020B0503020204020204" pitchFamily="34" charset="-122"/>
                  <a:ea typeface="微软雅黑" panose="020B0503020204020204" pitchFamily="34" charset="-122"/>
                </a:rPr>
                <a:t>走近作者</a:t>
              </a:r>
              <a:endParaRPr lang="zh-CN" altLang="en-US" sz="2800" b="1" dirty="0">
                <a:solidFill>
                  <a:prstClr val="black">
                    <a:hueOff val="0"/>
                    <a:satOff val="0"/>
                    <a:lumOff val="0"/>
                    <a:alphaOff val="0"/>
                  </a:prstClr>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sp>
          <p:nvSpPr>
            <p:cNvPr id="9"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5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92350" y="1248455"/>
            <a:ext cx="7995392" cy="3231654"/>
          </a:xfrm>
          <a:prstGeom prst="rect">
            <a:avLst/>
          </a:prstGeom>
        </p:spPr>
        <p:txBody>
          <a:bodyPr wrap="square">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1.</a:t>
            </a:r>
            <a:r>
              <a:rPr kumimoji="0" lang="zh-CN" altLang="en-US" sz="2400" b="1" i="0" u="none" strike="noStrike" cap="none" spc="0" normalizeH="0" baseline="0" noProof="0" dirty="0">
                <a:ln>
                  <a:noFill/>
                </a:ln>
                <a:effectLst/>
                <a:uLnTx/>
                <a:uFillTx/>
                <a:latin typeface="+mn-ea"/>
                <a:ea typeface="+mn-ea"/>
              </a:rPr>
              <a:t>会写</a:t>
            </a:r>
            <a:r>
              <a:rPr kumimoji="0" lang="zh-CN" altLang="en-US" sz="2400" b="1" i="0" u="none" strike="noStrike" cap="none" spc="0" normalizeH="0" baseline="0" noProof="0" dirty="0">
                <a:ln>
                  <a:noFill/>
                </a:ln>
                <a:effectLst/>
                <a:uLnTx/>
                <a:uFillTx/>
                <a:latin typeface="Times New Roman" panose="02020603050405020304" pitchFamily="18" charset="0"/>
                <a:ea typeface="+mn-ea"/>
                <a:cs typeface="Times New Roman" panose="02020603050405020304" pitchFamily="18" charset="0"/>
              </a:rPr>
              <a:t>1</a:t>
            </a:r>
            <a:r>
              <a:rPr kumimoji="0" lang="en-US" altLang="zh-CN" sz="2400" b="1" i="0" u="none" strike="noStrike" cap="none" spc="0" normalizeH="0" baseline="0" noProof="0" dirty="0">
                <a:ln>
                  <a:noFill/>
                </a:ln>
                <a:effectLst/>
                <a:uLnTx/>
                <a:uFillTx/>
                <a:latin typeface="Times New Roman" panose="02020603050405020304" pitchFamily="18" charset="0"/>
                <a:ea typeface="+mn-ea"/>
                <a:cs typeface="Times New Roman" panose="02020603050405020304" pitchFamily="18" charset="0"/>
              </a:rPr>
              <a:t>5</a:t>
            </a:r>
            <a:r>
              <a:rPr kumimoji="0" lang="zh-CN" altLang="en-US" sz="2400" b="1" i="0" u="none" strike="noStrike" cap="none" spc="0" normalizeH="0" baseline="0" noProof="0" dirty="0">
                <a:ln>
                  <a:noFill/>
                </a:ln>
                <a:effectLst/>
                <a:uLnTx/>
                <a:uFillTx/>
                <a:latin typeface="+mn-ea"/>
                <a:ea typeface="+mn-ea"/>
              </a:rPr>
              <a:t>个生字，理解生字组成的词语。</a:t>
            </a:r>
            <a:endParaRPr kumimoji="0" lang="en-US" altLang="zh-CN" sz="2400" b="1" i="0" u="none" strike="noStrike" cap="none" spc="0" normalizeH="0" baseline="0" noProof="0" dirty="0">
              <a:ln>
                <a:noFill/>
              </a:ln>
              <a:effectLst/>
              <a:uLnTx/>
              <a:uFillTx/>
              <a:latin typeface="+mn-ea"/>
              <a:ea typeface="+mn-ea"/>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cap="none" spc="0" normalizeH="0" baseline="0" noProof="0" dirty="0">
                <a:ln>
                  <a:noFill/>
                </a:ln>
                <a:effectLst/>
                <a:uLnTx/>
                <a:uFillTx/>
                <a:latin typeface="Times New Roman" panose="02020603050405020304" pitchFamily="18" charset="0"/>
                <a:ea typeface="+mn-ea"/>
                <a:cs typeface="Times New Roman" panose="02020603050405020304" pitchFamily="18" charset="0"/>
              </a:rPr>
              <a:t>2.</a:t>
            </a:r>
            <a:r>
              <a:rPr kumimoji="0" lang="zh-CN" altLang="en-US" sz="2400" b="1" i="0" u="none" strike="noStrike" cap="none" spc="0" normalizeH="0" baseline="0" noProof="0" dirty="0">
                <a:ln>
                  <a:noFill/>
                </a:ln>
                <a:effectLst/>
                <a:uLnTx/>
                <a:uFillTx/>
                <a:latin typeface="+mn-ea"/>
                <a:ea typeface="+mn-ea"/>
              </a:rPr>
              <a:t>了解课文按照时间顺序写了李大钊在被捕前、被捕时和被捕后的哪些事。</a:t>
            </a:r>
            <a:r>
              <a:rPr kumimoji="0" lang="zh-CN" altLang="en-US" sz="2400" b="1" i="0" u="none" strike="noStrike" kern="1200" cap="none" spc="0" normalizeH="0" baseline="0" noProof="0" dirty="0">
                <a:ln>
                  <a:noFill/>
                </a:ln>
                <a:solidFill>
                  <a:srgbClr val="C00000"/>
                </a:solidFill>
                <a:effectLst/>
                <a:uLnTx/>
                <a:uFillTx/>
                <a:latin typeface="+mn-ea"/>
                <a:ea typeface="+mn-ea"/>
                <a:cs typeface="+mn-cs"/>
              </a:rPr>
              <a:t>（重点）</a:t>
            </a:r>
            <a:endParaRPr kumimoji="0" lang="en-US" altLang="zh-CN" sz="2400" b="1" i="0" u="none" strike="noStrike" kern="1200" cap="none" spc="0" normalizeH="0" baseline="0" noProof="0" dirty="0">
              <a:ln>
                <a:noFill/>
              </a:ln>
              <a:solidFill>
                <a:srgbClr val="C00000"/>
              </a:solidFill>
              <a:effectLst/>
              <a:uLnTx/>
              <a:uFillTx/>
              <a:latin typeface="+mn-ea"/>
              <a:ea typeface="+mn-ea"/>
              <a:cs typeface="+mn-cs"/>
            </a:endParaRPr>
          </a:p>
          <a:p>
            <a:pPr marL="273050" indent="-273050"/>
            <a:r>
              <a:rPr lang="en-US" altLang="zh-CN" sz="2400" b="1" dirty="0">
                <a:latin typeface="Times New Roman" panose="02020603050405020304" pitchFamily="18" charset="0"/>
                <a:cs typeface="Times New Roman" panose="02020603050405020304" pitchFamily="18" charset="0"/>
              </a:rPr>
              <a:t>3. </a:t>
            </a:r>
            <a:r>
              <a:rPr lang="zh-CN" altLang="en-US" sz="2400" b="1" dirty="0"/>
              <a:t>抓住描写李大钊动作、外貌和语言的语句，体会人物的崇高品质。</a:t>
            </a:r>
            <a:r>
              <a:rPr lang="zh-CN" altLang="en-US" sz="2400" b="1" dirty="0">
                <a:solidFill>
                  <a:srgbClr val="C00000"/>
                </a:solidFill>
              </a:rPr>
              <a:t>（重难点）</a:t>
            </a:r>
            <a:endParaRPr lang="zh-CN" altLang="en-US" sz="2400" b="1" dirty="0">
              <a:solidFill>
                <a:srgbClr val="C00000"/>
              </a:solidFill>
            </a:endParaRPr>
          </a:p>
          <a:p>
            <a:r>
              <a:rPr lang="en-US" altLang="zh-CN" sz="2400" b="1" dirty="0">
                <a:latin typeface="Times New Roman" panose="02020603050405020304" pitchFamily="18" charset="0"/>
                <a:cs typeface="Times New Roman" panose="02020603050405020304" pitchFamily="18" charset="0"/>
              </a:rPr>
              <a:t>4. </a:t>
            </a:r>
            <a:r>
              <a:rPr lang="zh-CN" altLang="en-US" sz="2400" b="1" dirty="0"/>
              <a:t>领悟课文前后照应、首尾连贯的表达方法。</a:t>
            </a:r>
            <a:r>
              <a:rPr lang="zh-CN" altLang="en-US" sz="2400" b="1" dirty="0">
                <a:solidFill>
                  <a:srgbClr val="C00000"/>
                </a:solidFill>
              </a:rPr>
              <a:t>（重点）</a:t>
            </a:r>
            <a:endParaRPr lang="zh-CN" altLang="en-US" sz="2400" b="1" dirty="0">
              <a:solidFill>
                <a:srgbClr val="C00000"/>
              </a:solidFill>
            </a:endParaRPr>
          </a:p>
          <a:p>
            <a:r>
              <a:rPr lang="en-US" altLang="zh-CN" sz="2400" b="1" dirty="0">
                <a:latin typeface="Times New Roman" panose="02020603050405020304" pitchFamily="18" charset="0"/>
                <a:cs typeface="Times New Roman" panose="02020603050405020304" pitchFamily="18" charset="0"/>
              </a:rPr>
              <a:t>5. </a:t>
            </a:r>
            <a:r>
              <a:rPr lang="zh-CN" altLang="en-US" sz="2400" b="1" dirty="0"/>
              <a:t>查阅关于革命先烈的事迹，加深对课文的理解。</a:t>
            </a:r>
            <a:r>
              <a:rPr lang="zh-CN" altLang="en-US" sz="2400" b="1" dirty="0">
                <a:solidFill>
                  <a:srgbClr val="C00000"/>
                </a:solidFill>
              </a:rPr>
              <a:t>（重点）</a:t>
            </a:r>
            <a:endParaRPr kumimoji="0" lang="en-US" altLang="zh-CN" sz="2400" b="1" i="0" u="none" strike="noStrike" kern="1200" cap="none" spc="0" normalizeH="0" baseline="0" noProof="0" dirty="0">
              <a:ln>
                <a:noFill/>
              </a:ln>
              <a:solidFill>
                <a:srgbClr val="C00000"/>
              </a:solidFill>
              <a:effectLst/>
              <a:uLnTx/>
              <a:uFillTx/>
              <a:latin typeface="+mn-ea"/>
              <a:ea typeface="+mn-ea"/>
            </a:endParaRPr>
          </a:p>
        </p:txBody>
      </p:sp>
      <p:sp>
        <p:nvSpPr>
          <p:cNvPr id="17412" name="任意多边形 18"/>
          <p:cNvSpPr/>
          <p:nvPr/>
        </p:nvSpPr>
        <p:spPr>
          <a:xfrm>
            <a:off x="1468438" y="690738"/>
            <a:ext cx="1620837" cy="523875"/>
          </a:xfrm>
          <a:custGeom>
            <a:avLst/>
            <a:gdLst>
              <a:gd name="txL" fmla="*/ 0 w 258980"/>
              <a:gd name="txT" fmla="*/ 0 h 54733"/>
              <a:gd name="txR" fmla="*/ 258980 w 258980"/>
              <a:gd name="txB" fmla="*/ 54733 h 54733"/>
            </a:gdLst>
            <a:ahLst/>
            <a:cxnLst>
              <a:cxn ang="0">
                <a:pos x="0" y="0"/>
              </a:cxn>
              <a:cxn ang="0">
                <a:pos x="2147483647" y="0"/>
              </a:cxn>
              <a:cxn ang="0">
                <a:pos x="2147483647" y="2147483647"/>
              </a:cxn>
              <a:cxn ang="0">
                <a:pos x="0" y="2147483647"/>
              </a:cxn>
              <a:cxn ang="0">
                <a:pos x="0" y="0"/>
              </a:cxn>
            </a:cxnLst>
            <a:rect l="txL" t="txT" r="txR" b="txB"/>
            <a:pathLst>
              <a:path w="258980" h="54733">
                <a:moveTo>
                  <a:pt x="0" y="0"/>
                </a:moveTo>
                <a:lnTo>
                  <a:pt x="258980" y="0"/>
                </a:lnTo>
                <a:lnTo>
                  <a:pt x="258980" y="54733"/>
                </a:lnTo>
                <a:lnTo>
                  <a:pt x="0" y="54733"/>
                </a:lnTo>
                <a:lnTo>
                  <a:pt x="0" y="0"/>
                </a:lnTo>
                <a:close/>
              </a:path>
            </a:pathLst>
          </a:custGeom>
          <a:noFill/>
          <a:ln w="9525">
            <a:noFill/>
          </a:ln>
        </p:spPr>
        <p:txBody>
          <a:bodyPr wrap="none">
            <a:spAutoFit/>
          </a:bodyPr>
          <a:lstStyle/>
          <a:p>
            <a:r>
              <a:rPr lang="zh-CN" altLang="zh-CN" sz="2800" b="1" dirty="0">
                <a:latin typeface="微软雅黑" panose="020B0503020204020204" pitchFamily="34" charset="-122"/>
                <a:ea typeface="微软雅黑" panose="020B0503020204020204" pitchFamily="34" charset="-122"/>
              </a:rPr>
              <a:t>学习目标</a:t>
            </a:r>
            <a:endParaRPr lang="zh-CN" altLang="zh-CN" sz="2800" b="1" dirty="0">
              <a:latin typeface="微软雅黑" panose="020B0503020204020204" pitchFamily="34" charset="-122"/>
              <a:ea typeface="微软雅黑" panose="020B0503020204020204" pitchFamily="34" charset="-122"/>
            </a:endParaRPr>
          </a:p>
        </p:txBody>
      </p:sp>
      <p:sp>
        <p:nvSpPr>
          <p:cNvPr id="8" name="圆角矩形 7"/>
          <p:cNvSpPr/>
          <p:nvPr/>
        </p:nvSpPr>
        <p:spPr>
          <a:xfrm>
            <a:off x="864037" y="768761"/>
            <a:ext cx="443625" cy="371387"/>
          </a:xfrm>
          <a:prstGeom prst="roundRect">
            <a:avLst>
              <a:gd name="adj" fmla="val 10000"/>
            </a:avLst>
          </a:prstGeom>
          <a:blipFill>
            <a:blip r:embed="rId1" cstate="email"/>
            <a:stretch>
              <a:fillRect/>
            </a:stretch>
          </a:blipFill>
        </p:spPr>
        <p:style>
          <a:lnRef idx="2">
            <a:schemeClr val="lt1">
              <a:hueOff val="0"/>
              <a:satOff val="0"/>
              <a:lumOff val="0"/>
              <a:alphaOff val="0"/>
            </a:schemeClr>
          </a:lnRef>
          <a:fillRef idx="1">
            <a:scrgbClr r="0" g="0" b="0"/>
          </a:fillRef>
          <a:effectRef idx="0">
            <a:schemeClr val="accent1">
              <a:tint val="50000"/>
              <a:alpha val="90000"/>
              <a:hueOff val="0"/>
              <a:satOff val="0"/>
              <a:lumOff val="0"/>
              <a:alphaOff val="0"/>
            </a:schemeClr>
          </a:effectRef>
          <a:fontRef idx="minor">
            <a:schemeClr val="lt1">
              <a:hueOff val="0"/>
              <a:satOff val="0"/>
              <a:lumOff val="0"/>
              <a:alphaOff val="0"/>
            </a:schemeClr>
          </a:fontRef>
        </p:style>
        <p:txBody>
          <a:bodyPr/>
          <a:lstStyle/>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bwMode="auto">
          <a:xfrm>
            <a:off x="963613" y="1247775"/>
            <a:ext cx="7150100" cy="3389313"/>
          </a:xfrm>
          <a:custGeom>
            <a:avLst/>
            <a:gdLst>
              <a:gd name="connsiteX0" fmla="*/ 0 w 7150138"/>
              <a:gd name="connsiteY0" fmla="*/ 451959 h 4519594"/>
              <a:gd name="connsiteX1" fmla="*/ 451959 w 7150138"/>
              <a:gd name="connsiteY1" fmla="*/ 0 h 4519594"/>
              <a:gd name="connsiteX2" fmla="*/ 6698179 w 7150138"/>
              <a:gd name="connsiteY2" fmla="*/ 0 h 4519594"/>
              <a:gd name="connsiteX3" fmla="*/ 7150138 w 7150138"/>
              <a:gd name="connsiteY3" fmla="*/ 451959 h 4519594"/>
              <a:gd name="connsiteX4" fmla="*/ 7150138 w 7150138"/>
              <a:gd name="connsiteY4" fmla="*/ 4067635 h 4519594"/>
              <a:gd name="connsiteX5" fmla="*/ 6698179 w 7150138"/>
              <a:gd name="connsiteY5" fmla="*/ 4519594 h 4519594"/>
              <a:gd name="connsiteX6" fmla="*/ 451959 w 7150138"/>
              <a:gd name="connsiteY6" fmla="*/ 4519594 h 4519594"/>
              <a:gd name="connsiteX7" fmla="*/ 0 w 7150138"/>
              <a:gd name="connsiteY7" fmla="*/ 4067635 h 4519594"/>
              <a:gd name="connsiteX8" fmla="*/ 0 w 7150138"/>
              <a:gd name="connsiteY8" fmla="*/ 451959 h 451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0138" h="4519594">
                <a:moveTo>
                  <a:pt x="0" y="451959"/>
                </a:moveTo>
                <a:cubicBezTo>
                  <a:pt x="0" y="202349"/>
                  <a:pt x="202349" y="0"/>
                  <a:pt x="451959" y="0"/>
                </a:cubicBezTo>
                <a:lnTo>
                  <a:pt x="6698179" y="0"/>
                </a:lnTo>
                <a:cubicBezTo>
                  <a:pt x="6947789" y="0"/>
                  <a:pt x="7150138" y="202349"/>
                  <a:pt x="7150138" y="451959"/>
                </a:cubicBezTo>
                <a:lnTo>
                  <a:pt x="7150138" y="4067635"/>
                </a:lnTo>
                <a:cubicBezTo>
                  <a:pt x="7150138" y="4317245"/>
                  <a:pt x="6947789" y="4519594"/>
                  <a:pt x="6698179" y="4519594"/>
                </a:cubicBezTo>
                <a:lnTo>
                  <a:pt x="451959" y="4519594"/>
                </a:lnTo>
                <a:cubicBezTo>
                  <a:pt x="202349" y="4519594"/>
                  <a:pt x="0" y="4317245"/>
                  <a:pt x="0" y="4067635"/>
                </a:cubicBezTo>
                <a:lnTo>
                  <a:pt x="0" y="451959"/>
                </a:lnTo>
                <a:close/>
              </a:path>
            </a:pathLst>
          </a:custGeom>
          <a:noFill/>
        </p:spPr>
        <p:style>
          <a:lnRef idx="0">
            <a:schemeClr val="accent2">
              <a:hueOff val="0"/>
              <a:satOff val="0"/>
              <a:lumOff val="0"/>
              <a:alphaOff val="0"/>
            </a:schemeClr>
          </a:lnRef>
          <a:fillRef idx="1">
            <a:schemeClr val="accent2">
              <a:tint val="40000"/>
              <a:hueOff val="0"/>
              <a:satOff val="0"/>
              <a:lumOff val="0"/>
              <a:alphaOff val="0"/>
            </a:schemeClr>
          </a:fillRef>
          <a:effectRef idx="2">
            <a:schemeClr val="accent2">
              <a:tint val="40000"/>
              <a:hueOff val="0"/>
              <a:satOff val="0"/>
              <a:lumOff val="0"/>
              <a:alphaOff val="0"/>
            </a:schemeClr>
          </a:effectRef>
          <a:fontRef idx="minor">
            <a:schemeClr val="dk1">
              <a:hueOff val="0"/>
              <a:satOff val="0"/>
              <a:lumOff val="0"/>
              <a:alphaOff val="0"/>
            </a:schemeClr>
          </a:fontRef>
        </p:style>
        <p:txBody>
          <a:bodyPr lIns="256032" tIns="256032" rIns="256032" bIns="3419748" anchor="ctr">
            <a:scene3d>
              <a:camera prst="isometricOffAxis1Right"/>
              <a:lightRig rig="threePt" dir="t"/>
            </a:scene3d>
          </a:bodyPr>
          <a:lstStyle/>
          <a:p>
            <a:pPr marL="0" marR="0" lvl="0" indent="0" algn="l" defTabSz="1600200" rtl="0" eaLnBrk="1" fontAlgn="base" latinLnBrk="0" hangingPunct="1">
              <a:lnSpc>
                <a:spcPct val="90000"/>
              </a:lnSpc>
              <a:spcBef>
                <a:spcPct val="0"/>
              </a:spcBef>
              <a:spcAft>
                <a:spcPct val="35000"/>
              </a:spcAft>
              <a:buClrTx/>
              <a:buSzTx/>
              <a:buFontTx/>
              <a:buNone/>
              <a:defRPr/>
            </a:pPr>
            <a:endParaRPr kumimoji="0" lang="zh-CN" altLang="en-US" sz="3600" b="1" i="0" u="none" strike="noStrike" kern="1200" cap="none" spc="0" normalizeH="0" baseline="0" noProof="0">
              <a:ln>
                <a:noFill/>
              </a:ln>
              <a:solidFill>
                <a:schemeClr val="dk1">
                  <a:hueOff val="0"/>
                  <a:satOff val="0"/>
                  <a:lumOff val="0"/>
                  <a:alphaOff val="0"/>
                </a:schemeClr>
              </a:solidFill>
              <a:effectLst>
                <a:glow rad="101600">
                  <a:schemeClr val="bg1">
                    <a:alpha val="60000"/>
                  </a:schemeClr>
                </a:glow>
              </a:effectLst>
              <a:uLnTx/>
              <a:uFillTx/>
              <a:latin typeface="+mn-lt"/>
              <a:ea typeface="+mn-ea"/>
              <a:cs typeface="+mn-cs"/>
            </a:endParaRPr>
          </a:p>
        </p:txBody>
      </p:sp>
      <p:sp>
        <p:nvSpPr>
          <p:cNvPr id="8" name="任意多边形 7"/>
          <p:cNvSpPr/>
          <p:nvPr/>
        </p:nvSpPr>
        <p:spPr bwMode="auto">
          <a:xfrm>
            <a:off x="1125538" y="2084388"/>
            <a:ext cx="6826250" cy="2235200"/>
          </a:xfrm>
          <a:custGeom>
            <a:avLst/>
            <a:gdLst>
              <a:gd name="connsiteX0" fmla="*/ 0 w 6826475"/>
              <a:gd name="connsiteY0" fmla="*/ 297922 h 2979224"/>
              <a:gd name="connsiteX1" fmla="*/ 297922 w 6826475"/>
              <a:gd name="connsiteY1" fmla="*/ 0 h 2979224"/>
              <a:gd name="connsiteX2" fmla="*/ 6528553 w 6826475"/>
              <a:gd name="connsiteY2" fmla="*/ 0 h 2979224"/>
              <a:gd name="connsiteX3" fmla="*/ 6826475 w 6826475"/>
              <a:gd name="connsiteY3" fmla="*/ 297922 h 2979224"/>
              <a:gd name="connsiteX4" fmla="*/ 6826475 w 6826475"/>
              <a:gd name="connsiteY4" fmla="*/ 2681302 h 2979224"/>
              <a:gd name="connsiteX5" fmla="*/ 6528553 w 6826475"/>
              <a:gd name="connsiteY5" fmla="*/ 2979224 h 2979224"/>
              <a:gd name="connsiteX6" fmla="*/ 297922 w 6826475"/>
              <a:gd name="connsiteY6" fmla="*/ 2979224 h 2979224"/>
              <a:gd name="connsiteX7" fmla="*/ 0 w 6826475"/>
              <a:gd name="connsiteY7" fmla="*/ 2681302 h 2979224"/>
              <a:gd name="connsiteX8" fmla="*/ 0 w 6826475"/>
              <a:gd name="connsiteY8" fmla="*/ 297922 h 2979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6475" h="2979224">
                <a:moveTo>
                  <a:pt x="0" y="297922"/>
                </a:moveTo>
                <a:cubicBezTo>
                  <a:pt x="0" y="133384"/>
                  <a:pt x="133384" y="0"/>
                  <a:pt x="297922" y="0"/>
                </a:cubicBezTo>
                <a:lnTo>
                  <a:pt x="6528553" y="0"/>
                </a:lnTo>
                <a:cubicBezTo>
                  <a:pt x="6693091" y="0"/>
                  <a:pt x="6826475" y="133384"/>
                  <a:pt x="6826475" y="297922"/>
                </a:cubicBezTo>
                <a:lnTo>
                  <a:pt x="6826475" y="2681302"/>
                </a:lnTo>
                <a:cubicBezTo>
                  <a:pt x="6826475" y="2845840"/>
                  <a:pt x="6693091" y="2979224"/>
                  <a:pt x="6528553" y="2979224"/>
                </a:cubicBezTo>
                <a:lnTo>
                  <a:pt x="297922" y="2979224"/>
                </a:lnTo>
                <a:cubicBezTo>
                  <a:pt x="133384" y="2979224"/>
                  <a:pt x="0" y="2845840"/>
                  <a:pt x="0" y="2681302"/>
                </a:cubicBezTo>
                <a:lnTo>
                  <a:pt x="0" y="297922"/>
                </a:lnTo>
                <a:close/>
              </a:path>
            </a:pathLst>
          </a:custGeom>
          <a:noFill/>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105038" tIns="105038" rIns="105038" bIns="105038" anchor="ctr"/>
          <a:lstStyle/>
          <a:p>
            <a:pPr marL="0" marR="0" lvl="0" indent="800100" algn="l" defTabSz="1244600" rtl="0" eaLnBrk="1" fontAlgn="base" latinLnBrk="0" hangingPunct="1">
              <a:lnSpc>
                <a:spcPct val="150000"/>
              </a:lnSpc>
              <a:spcBef>
                <a:spcPct val="0"/>
              </a:spcBef>
              <a:spcAft>
                <a:spcPct val="35000"/>
              </a:spcAft>
              <a:buClrTx/>
              <a:buSzTx/>
              <a:buFontTx/>
              <a:buNone/>
              <a:defRPr/>
            </a:pPr>
            <a:endParaRPr kumimoji="0" lang="en-US" altLang="zh-CN" sz="2800" b="1" i="0" u="none" strike="noStrike" kern="1200" cap="none" spc="0" normalizeH="0" baseline="0" noProof="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endParaRPr>
          </a:p>
        </p:txBody>
      </p:sp>
      <p:sp>
        <p:nvSpPr>
          <p:cNvPr id="19460" name="矩形 2"/>
          <p:cNvSpPr/>
          <p:nvPr/>
        </p:nvSpPr>
        <p:spPr>
          <a:xfrm>
            <a:off x="992188" y="1989138"/>
            <a:ext cx="7218362" cy="1303337"/>
          </a:xfrm>
          <a:prstGeom prst="rect">
            <a:avLst/>
          </a:prstGeom>
          <a:noFill/>
          <a:ln w="9525">
            <a:noFill/>
          </a:ln>
        </p:spPr>
        <p:txBody>
          <a:bodyPr>
            <a:spAutoFit/>
          </a:bodyPr>
          <a:lstStyle/>
          <a:p>
            <a:pPr indent="714375" defTabSz="1244600">
              <a:lnSpc>
                <a:spcPct val="150000"/>
              </a:lnSpc>
              <a:spcAft>
                <a:spcPct val="35000"/>
              </a:spcAft>
            </a:pPr>
            <a:r>
              <a:rPr lang="zh-CN" altLang="en-US" sz="2800" b="1" dirty="0">
                <a:solidFill>
                  <a:srgbClr val="000000"/>
                </a:solidFill>
                <a:latin typeface="Times New Roman" panose="02020603050405020304" pitchFamily="18" charset="0"/>
                <a:cs typeface="Times New Roman" panose="02020603050405020304" pitchFamily="18" charset="0"/>
              </a:rPr>
              <a:t>请同学们自由朗读课文，注意读准字音，读通句子，难读的地方多读几遍。</a:t>
            </a:r>
            <a:endParaRPr lang="zh-CN" altLang="en-US" sz="2800" b="1"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13"/>
          <p:cNvSpPr txBox="1">
            <a:spLocks noChangeArrowheads="1"/>
          </p:cNvSpPr>
          <p:nvPr/>
        </p:nvSpPr>
        <p:spPr bwMode="auto">
          <a:xfrm>
            <a:off x="2979169" y="3198977"/>
            <a:ext cx="569913" cy="460375"/>
          </a:xfrm>
          <a:prstGeom prst="rect">
            <a:avLst/>
          </a:prstGeom>
          <a:noFill/>
          <a:ln w="9525">
            <a:noFill/>
            <a:miter lim="800000"/>
          </a:ln>
        </p:spPr>
        <p:txBody>
          <a:bodyPr>
            <a:spAutoFit/>
          </a:bodyPr>
          <a:lstStyle/>
          <a:p>
            <a:pPr marR="0" defTabSz="457200">
              <a:buClrTx/>
              <a:buSzTx/>
              <a:buFontTx/>
              <a:buNone/>
              <a:defRPr/>
            </a:pPr>
            <a:r>
              <a:rPr kumimoji="0" lang="zh-CN" altLang="en-US" sz="2400" b="1" kern="1200" cap="none" spc="0" normalizeH="0" baseline="0" noProof="0">
                <a:solidFill>
                  <a:srgbClr val="FF0000"/>
                </a:solidFill>
                <a:latin typeface="+mn-ea"/>
                <a:ea typeface="宋体" panose="02010600030101010101" pitchFamily="2" charset="-122"/>
                <a:cs typeface="+mn-cs"/>
              </a:rPr>
              <a:t>系</a:t>
            </a:r>
            <a:endParaRPr kumimoji="0" lang="zh-CN" altLang="en-US" sz="2400" b="1" kern="1200" cap="none" spc="0" normalizeH="0" baseline="0" noProof="0">
              <a:solidFill>
                <a:srgbClr val="FF0000"/>
              </a:solidFill>
              <a:latin typeface="+mn-ea"/>
              <a:ea typeface="宋体" panose="02010600030101010101" pitchFamily="2" charset="-122"/>
              <a:cs typeface="+mn-cs"/>
            </a:endParaRPr>
          </a:p>
        </p:txBody>
      </p:sp>
      <p:grpSp>
        <p:nvGrpSpPr>
          <p:cNvPr id="2" name="组合 5"/>
          <p:cNvGrpSpPr/>
          <p:nvPr/>
        </p:nvGrpSpPr>
        <p:grpSpPr>
          <a:xfrm>
            <a:off x="3545495" y="2760192"/>
            <a:ext cx="2843749" cy="1198880"/>
            <a:chOff x="2273767" y="4771153"/>
            <a:chExt cx="2843938" cy="1599875"/>
          </a:xfrm>
        </p:grpSpPr>
        <p:sp>
          <p:nvSpPr>
            <p:cNvPr id="15" name="左大括号 14"/>
            <p:cNvSpPr/>
            <p:nvPr/>
          </p:nvSpPr>
          <p:spPr>
            <a:xfrm>
              <a:off x="2273767" y="5131426"/>
              <a:ext cx="238141" cy="1048646"/>
            </a:xfrm>
            <a:prstGeom prst="leftBrace">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sp>
          <p:nvSpPr>
            <p:cNvPr id="16" name="TextBox 15"/>
            <p:cNvSpPr txBox="1"/>
            <p:nvPr/>
          </p:nvSpPr>
          <p:spPr>
            <a:xfrm>
              <a:off x="2510858" y="4771153"/>
              <a:ext cx="2606847" cy="1599875"/>
            </a:xfrm>
            <a:prstGeom prst="rect">
              <a:avLst/>
            </a:prstGeom>
            <a:noFill/>
          </p:spPr>
          <p:txBody>
            <a:bodyPr>
              <a:spAutoFit/>
            </a:bodyPr>
            <a:lstStyle/>
            <a:p>
              <a:pPr marR="0" defTabSz="457200">
                <a:lnSpc>
                  <a:spcPct val="150000"/>
                </a:lnSpc>
                <a:buClrTx/>
                <a:buSzTx/>
                <a:buFontTx/>
                <a:buNone/>
                <a:defRPr/>
              </a:pPr>
              <a:r>
                <a:rPr kumimoji="0" sz="2400" b="1" kern="1200" cap="none" spc="0" normalizeH="0" baseline="0" noProof="0">
                  <a:solidFill>
                    <a:srgbClr val="FF0000"/>
                  </a:solidFill>
                  <a:latin typeface="方正姚体" pitchFamily="2" charset="-122"/>
                  <a:ea typeface="方正姚体" pitchFamily="2" charset="-122"/>
                  <a:cs typeface="+mn-cs"/>
                </a:rPr>
                <a:t>xì</a:t>
              </a:r>
              <a:r>
                <a:rPr kumimoji="0" lang="zh-CN" altLang="en-US" sz="2400" b="1" kern="1200" cap="none" spc="0" normalizeH="0" baseline="0" noProof="0">
                  <a:solidFill>
                    <a:srgbClr val="FF0000"/>
                  </a:solidFill>
                  <a:latin typeface="+mn-ea"/>
                  <a:ea typeface="+mn-ea"/>
                  <a:cs typeface="+mn-cs"/>
                </a:rPr>
                <a:t>（关系）</a:t>
              </a:r>
              <a:endParaRPr kumimoji="0" lang="zh-CN" altLang="en-US" sz="2400" b="1" kern="1200" cap="none" spc="0" normalizeH="0" baseline="0" noProof="0">
                <a:solidFill>
                  <a:srgbClr val="FF0000"/>
                </a:solidFill>
                <a:latin typeface="+mn-ea"/>
                <a:ea typeface="+mn-ea"/>
                <a:cs typeface="+mn-cs"/>
              </a:endParaRPr>
            </a:p>
            <a:p>
              <a:pPr marR="0" defTabSz="457200">
                <a:lnSpc>
                  <a:spcPct val="150000"/>
                </a:lnSpc>
                <a:buClrTx/>
                <a:buSzTx/>
                <a:buFontTx/>
                <a:buNone/>
                <a:defRPr/>
              </a:pPr>
              <a:r>
                <a:rPr kumimoji="0" sz="2400" b="1" kern="1200" cap="none" spc="0" normalizeH="0" baseline="0" noProof="0">
                  <a:solidFill>
                    <a:srgbClr val="FF0000"/>
                  </a:solidFill>
                  <a:latin typeface="方正姚体" pitchFamily="2" charset="-122"/>
                  <a:ea typeface="方正姚体" pitchFamily="2" charset="-122"/>
                  <a:cs typeface="+mn-cs"/>
                </a:rPr>
                <a:t>jì</a:t>
              </a:r>
              <a:r>
                <a:rPr kumimoji="0" lang="zh-CN" altLang="en-US" sz="2400" b="1" kern="1200" cap="none" spc="0" normalizeH="0" baseline="0" noProof="0">
                  <a:solidFill>
                    <a:srgbClr val="FF0000"/>
                  </a:solidFill>
                  <a:latin typeface="+mn-ea"/>
                  <a:ea typeface="+mn-ea"/>
                  <a:cs typeface="+mn-cs"/>
                </a:rPr>
                <a:t>（系鞋带）</a:t>
              </a:r>
              <a:endParaRPr kumimoji="0" lang="en-US" altLang="zh-CN" sz="2400" b="1" kern="1200" cap="none" spc="0" normalizeH="0" baseline="0" noProof="0">
                <a:solidFill>
                  <a:srgbClr val="FF0000"/>
                </a:solidFill>
                <a:latin typeface="+mn-ea"/>
                <a:ea typeface="+mn-ea"/>
                <a:cs typeface="+mn-cs"/>
              </a:endParaRPr>
            </a:p>
          </p:txBody>
        </p:sp>
      </p:grpSp>
      <p:sp>
        <p:nvSpPr>
          <p:cNvPr id="12" name="Rectangle 6"/>
          <p:cNvSpPr>
            <a:spLocks noChangeArrowheads="1"/>
          </p:cNvSpPr>
          <p:nvPr/>
        </p:nvSpPr>
        <p:spPr bwMode="auto">
          <a:xfrm>
            <a:off x="798830" y="1271588"/>
            <a:ext cx="7429500" cy="700088"/>
          </a:xfrm>
          <a:prstGeom prst="rect">
            <a:avLst/>
          </a:prstGeom>
          <a:solidFill>
            <a:srgbClr val="FFFFFF"/>
          </a:solidFill>
          <a:ln w="3175" cap="rnd">
            <a:noFill/>
            <a:prstDash val="sysDot"/>
            <a:miter lim="800000"/>
          </a:ln>
        </p:spPr>
        <p:txBody>
          <a:bodyPr lIns="91439" tIns="45719" rIns="91439" bIns="45719"/>
          <a:lstStyle/>
          <a:p>
            <a:pPr marL="0" marR="0" lvl="0" indent="0" algn="just"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读一读下面的句子，看看你有什么发现？</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algn="just">
              <a:lnSpc>
                <a:spcPct val="150000"/>
              </a:lnSpc>
              <a:defRPr/>
            </a:pPr>
            <a:r>
              <a:rPr lang="zh-CN" altLang="en-US" sz="2400" b="1" dirty="0">
                <a:solidFill>
                  <a:srgbClr val="0000FF"/>
                </a:solidFill>
                <a:latin typeface="楷体" panose="02010609060101010101" pitchFamily="49" charset="-122"/>
                <a:ea typeface="楷体" panose="02010609060101010101" pitchFamily="49" charset="-122"/>
              </a:rPr>
              <a:t>    我的孩子年纪都还小，她们什么也不懂。一切都跟她们没有关系。</a:t>
            </a:r>
            <a:endPar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a:p>
            <a:pPr marL="0" marR="0" lvl="0" indent="0" algn="just" defTabSz="457200" rtl="0" eaLnBrk="1" fontAlgn="base" latinLnBrk="0" hangingPunct="1">
              <a:lnSpc>
                <a:spcPct val="15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a:p>
            <a:pPr marL="0" marR="0" lvl="0" indent="0" algn="just" defTabSz="457200" rtl="0" eaLnBrk="1" fontAlgn="base" latinLnBrk="0" hangingPunct="1">
              <a:lnSpc>
                <a:spcPct val="15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p:txBody>
      </p:sp>
      <p:sp>
        <p:nvSpPr>
          <p:cNvPr id="27654" name="TextBox 2"/>
          <p:cNvSpPr txBox="1"/>
          <p:nvPr/>
        </p:nvSpPr>
        <p:spPr>
          <a:xfrm>
            <a:off x="2772606" y="2629567"/>
            <a:ext cx="555625" cy="523875"/>
          </a:xfrm>
          <a:prstGeom prst="rect">
            <a:avLst/>
          </a:prstGeom>
          <a:noFill/>
          <a:ln w="9525">
            <a:noFill/>
          </a:ln>
        </p:spPr>
        <p:txBody>
          <a:bodyPr>
            <a:spAutoFit/>
          </a:bodyPr>
          <a:lstStyle/>
          <a:p>
            <a:r>
              <a:rPr lang="en-US" altLang="zh-CN" sz="2800" b="1">
                <a:solidFill>
                  <a:srgbClr val="FF0000"/>
                </a:solidFill>
                <a:latin typeface="Calibri" panose="020F0502020204030204" pitchFamily="34" charset="0"/>
              </a:rPr>
              <a:t>.</a:t>
            </a:r>
            <a:endParaRPr lang="zh-CN" altLang="en-US" sz="2800" b="1">
              <a:solidFill>
                <a:srgbClr val="FF0000"/>
              </a:solidFill>
              <a:latin typeface="Calibri" panose="020F0502020204030204" pitchFamily="34" charset="0"/>
            </a:endParaRPr>
          </a:p>
        </p:txBody>
      </p:sp>
      <p:grpSp>
        <p:nvGrpSpPr>
          <p:cNvPr id="3" name="组合 20"/>
          <p:cNvGrpSpPr/>
          <p:nvPr/>
        </p:nvGrpSpPr>
        <p:grpSpPr>
          <a:xfrm>
            <a:off x="1013601" y="4009282"/>
            <a:ext cx="7627736" cy="1446550"/>
            <a:chOff x="682625" y="4067176"/>
            <a:chExt cx="8133763" cy="1447328"/>
          </a:xfrm>
        </p:grpSpPr>
        <p:sp>
          <p:nvSpPr>
            <p:cNvPr id="27661" name="矩形 17"/>
            <p:cNvSpPr/>
            <p:nvPr/>
          </p:nvSpPr>
          <p:spPr>
            <a:xfrm>
              <a:off x="682625" y="4067176"/>
              <a:ext cx="8133763" cy="1447328"/>
            </a:xfrm>
            <a:prstGeom prst="rect">
              <a:avLst/>
            </a:prstGeom>
            <a:noFill/>
            <a:ln w="9525">
              <a:noFill/>
            </a:ln>
          </p:spPr>
          <p:txBody>
            <a:bodyPr wrap="square">
              <a:spAutoFit/>
            </a:bodyPr>
            <a:lstStyle/>
            <a:p>
              <a:pPr algn="just"/>
              <a:r>
                <a:rPr lang="zh-CN" altLang="en-US" sz="2400" b="1">
                  <a:solidFill>
                    <a:srgbClr val="000000"/>
                  </a:solidFill>
                  <a:latin typeface="黑体" panose="02010609060101010101" pitchFamily="49" charset="-122"/>
                  <a:ea typeface="黑体" panose="02010609060101010101" pitchFamily="49" charset="-122"/>
                </a:rPr>
                <a:t>读一读</a:t>
              </a:r>
              <a:r>
                <a:rPr lang="zh-CN" altLang="en-US" sz="2400" b="1">
                  <a:solidFill>
                    <a:srgbClr val="000000"/>
                  </a:solidFill>
                  <a:latin typeface="楷体" panose="02010609060101010101" pitchFamily="49" charset="-122"/>
                  <a:ea typeface="楷体" panose="02010609060101010101" pitchFamily="49" charset="-122"/>
                </a:rPr>
                <a:t>：奶奶总觉得孙子还小不会系（</a:t>
              </a:r>
              <a:r>
                <a:rPr lang="zh-CN" altLang="en-US" sz="2400" b="1">
                  <a:solidFill>
                    <a:srgbClr val="000000"/>
                  </a:solidFill>
                  <a:latin typeface="方正姚体" pitchFamily="2" charset="-122"/>
                  <a:ea typeface="方正姚体" pitchFamily="2" charset="-122"/>
                </a:rPr>
                <a:t>jì</a:t>
              </a:r>
              <a:r>
                <a:rPr lang="zh-CN" altLang="en-US" sz="2400" b="1">
                  <a:solidFill>
                    <a:srgbClr val="000000"/>
                  </a:solidFill>
                  <a:latin typeface="楷体" panose="02010609060101010101" pitchFamily="49" charset="-122"/>
                  <a:ea typeface="楷体" panose="02010609060101010101" pitchFamily="49" charset="-122"/>
                </a:rPr>
                <a:t>）鞋带没有关</a:t>
              </a:r>
              <a:endParaRPr lang="en-US" altLang="zh-CN" sz="2400" b="1">
                <a:solidFill>
                  <a:srgbClr val="000000"/>
                </a:solidFill>
                <a:latin typeface="楷体" panose="02010609060101010101" pitchFamily="49" charset="-122"/>
                <a:ea typeface="楷体" panose="02010609060101010101" pitchFamily="49" charset="-122"/>
              </a:endParaRPr>
            </a:p>
            <a:p>
              <a:pPr algn="just"/>
              <a:r>
                <a:rPr lang="en-US" altLang="zh-CN" sz="2400" b="1">
                  <a:solidFill>
                    <a:srgbClr val="000000"/>
                  </a:solidFill>
                  <a:latin typeface="楷体" panose="02010609060101010101" pitchFamily="49" charset="-122"/>
                  <a:ea typeface="楷体" panose="02010609060101010101" pitchFamily="49" charset="-122"/>
                </a:rPr>
                <a:t>        </a:t>
              </a:r>
              <a:r>
                <a:rPr lang="zh-CN" altLang="en-US" sz="2400" b="1">
                  <a:solidFill>
                    <a:srgbClr val="000000"/>
                  </a:solidFill>
                  <a:latin typeface="楷体" panose="02010609060101010101" pitchFamily="49" charset="-122"/>
                  <a:ea typeface="楷体" panose="02010609060101010101" pitchFamily="49" charset="-122"/>
                </a:rPr>
                <a:t>系（</a:t>
              </a:r>
              <a:r>
                <a:rPr lang="zh-CN" altLang="en-US" sz="2400" b="1">
                  <a:solidFill>
                    <a:srgbClr val="000000"/>
                  </a:solidFill>
                  <a:latin typeface="方正姚体" pitchFamily="2" charset="-122"/>
                  <a:ea typeface="方正姚体" pitchFamily="2" charset="-122"/>
                </a:rPr>
                <a:t>xì</a:t>
              </a:r>
              <a:r>
                <a:rPr lang="zh-CN" altLang="en-US" sz="2400" b="1">
                  <a:solidFill>
                    <a:srgbClr val="000000"/>
                  </a:solidFill>
                  <a:latin typeface="楷体" panose="02010609060101010101" pitchFamily="49" charset="-122"/>
                  <a:ea typeface="楷体" panose="02010609060101010101" pitchFamily="49" charset="-122"/>
                </a:rPr>
                <a:t>）</a:t>
              </a:r>
              <a:r>
                <a:rPr lang="zh-CN" altLang="en-US" sz="2000">
                  <a:solidFill>
                    <a:srgbClr val="000000"/>
                  </a:solidFill>
                  <a:latin typeface="楷体" panose="02010609060101010101" pitchFamily="49" charset="-122"/>
                  <a:ea typeface="楷体" panose="02010609060101010101" pitchFamily="49" charset="-122"/>
                </a:rPr>
                <a:t>。</a:t>
              </a:r>
              <a:endParaRPr lang="zh-CN" altLang="en-US" sz="2000">
                <a:solidFill>
                  <a:srgbClr val="000000"/>
                </a:solidFill>
                <a:latin typeface="楷体" panose="02010609060101010101" pitchFamily="49" charset="-122"/>
                <a:ea typeface="楷体" panose="02010609060101010101" pitchFamily="49" charset="-122"/>
              </a:endParaRPr>
            </a:p>
            <a:p>
              <a:pPr algn="just"/>
              <a:r>
                <a:rPr lang="en-US" altLang="zh-CN" sz="2000">
                  <a:solidFill>
                    <a:srgbClr val="000000"/>
                  </a:solidFill>
                  <a:latin typeface="楷体" panose="02010609060101010101" pitchFamily="49" charset="-122"/>
                  <a:ea typeface="楷体" panose="02010609060101010101" pitchFamily="49" charset="-122"/>
                </a:rPr>
                <a:t>        </a:t>
              </a:r>
              <a:endParaRPr lang="zh-CN" altLang="en-US" sz="2000">
                <a:solidFill>
                  <a:srgbClr val="000000"/>
                </a:solidFill>
                <a:latin typeface="楷体" panose="02010609060101010101" pitchFamily="49" charset="-122"/>
                <a:ea typeface="楷体" panose="02010609060101010101" pitchFamily="49" charset="-122"/>
              </a:endParaRPr>
            </a:p>
            <a:p>
              <a:pPr algn="just"/>
              <a:endParaRPr lang="zh-CN" altLang="en-US" sz="2000">
                <a:solidFill>
                  <a:srgbClr val="000000"/>
                </a:solidFill>
                <a:latin typeface="楷体" panose="02010609060101010101" pitchFamily="49" charset="-122"/>
                <a:ea typeface="楷体" panose="02010609060101010101" pitchFamily="49" charset="-122"/>
              </a:endParaRPr>
            </a:p>
          </p:txBody>
        </p:sp>
        <p:sp>
          <p:nvSpPr>
            <p:cNvPr id="27662" name="TextBox 17"/>
            <p:cNvSpPr txBox="1"/>
            <p:nvPr/>
          </p:nvSpPr>
          <p:spPr>
            <a:xfrm>
              <a:off x="2091337" y="4481492"/>
              <a:ext cx="555625" cy="585090"/>
            </a:xfrm>
            <a:prstGeom prst="rect">
              <a:avLst/>
            </a:prstGeom>
            <a:noFill/>
            <a:ln w="9525">
              <a:noFill/>
            </a:ln>
          </p:spPr>
          <p:txBody>
            <a:bodyPr>
              <a:spAutoFit/>
            </a:bodyPr>
            <a:lstStyle/>
            <a:p>
              <a:r>
                <a:rPr lang="en-US" altLang="zh-CN" sz="3200" b="1">
                  <a:solidFill>
                    <a:srgbClr val="FF0000"/>
                  </a:solidFill>
                  <a:latin typeface="Calibri" panose="020F0502020204030204" pitchFamily="34" charset="0"/>
                </a:rPr>
                <a:t>.</a:t>
              </a:r>
              <a:endParaRPr lang="zh-CN" altLang="en-US" sz="3200" b="1">
                <a:solidFill>
                  <a:srgbClr val="FF0000"/>
                </a:solidFill>
                <a:latin typeface="Calibri" panose="020F0502020204030204" pitchFamily="34" charset="0"/>
              </a:endParaRPr>
            </a:p>
          </p:txBody>
        </p:sp>
        <p:sp>
          <p:nvSpPr>
            <p:cNvPr id="27663" name="TextBox 17"/>
            <p:cNvSpPr txBox="1"/>
            <p:nvPr/>
          </p:nvSpPr>
          <p:spPr>
            <a:xfrm>
              <a:off x="5725806" y="4141422"/>
              <a:ext cx="555625" cy="585089"/>
            </a:xfrm>
            <a:prstGeom prst="rect">
              <a:avLst/>
            </a:prstGeom>
            <a:noFill/>
            <a:ln w="9525">
              <a:noFill/>
            </a:ln>
          </p:spPr>
          <p:txBody>
            <a:bodyPr>
              <a:spAutoFit/>
            </a:bodyPr>
            <a:lstStyle/>
            <a:p>
              <a:r>
                <a:rPr lang="en-US" altLang="zh-CN" sz="3200" b="1">
                  <a:solidFill>
                    <a:srgbClr val="FF0000"/>
                  </a:solidFill>
                  <a:latin typeface="Calibri" panose="020F0502020204030204" pitchFamily="34" charset="0"/>
                </a:rPr>
                <a:t>.</a:t>
              </a:r>
              <a:endParaRPr lang="zh-CN" altLang="en-US" sz="3200" b="1">
                <a:solidFill>
                  <a:srgbClr val="FF0000"/>
                </a:solidFill>
                <a:latin typeface="Calibri" panose="020F0502020204030204" pitchFamily="34" charset="0"/>
              </a:endParaRPr>
            </a:p>
          </p:txBody>
        </p:sp>
      </p:grpSp>
      <p:grpSp>
        <p:nvGrpSpPr>
          <p:cNvPr id="4" name="组合 20"/>
          <p:cNvGrpSpPr/>
          <p:nvPr/>
        </p:nvGrpSpPr>
        <p:grpSpPr>
          <a:xfrm>
            <a:off x="703806" y="740719"/>
            <a:ext cx="1464632" cy="531209"/>
            <a:chOff x="846681" y="1213040"/>
            <a:chExt cx="1464632" cy="531209"/>
          </a:xfrm>
          <a:effectLst>
            <a:outerShdw blurRad="50800" dist="38100" dir="10800000" algn="r" rotWithShape="0">
              <a:prstClr val="black">
                <a:alpha val="40000"/>
              </a:prstClr>
            </a:outerShdw>
          </a:effectLst>
        </p:grpSpPr>
        <p:sp>
          <p:nvSpPr>
            <p:cNvPr id="22" name="圆角矩形 21"/>
            <p:cNvSpPr/>
            <p:nvPr/>
          </p:nvSpPr>
          <p:spPr>
            <a:xfrm>
              <a:off x="906463" y="1213040"/>
              <a:ext cx="1310700"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多音字</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3" name="直线连接符 21"/>
            <p:cNvSpPr>
              <a:spLocks noChangeShapeType="1"/>
            </p:cNvSpPr>
            <p:nvPr/>
          </p:nvSpPr>
          <p:spPr bwMode="auto">
            <a:xfrm flipV="1">
              <a:off x="846681" y="1717378"/>
              <a:ext cx="1464632"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pSp>
        <p:nvGrpSpPr>
          <p:cNvPr id="5" name="组合 23"/>
          <p:cNvGrpSpPr/>
          <p:nvPr/>
        </p:nvGrpSpPr>
        <p:grpSpPr>
          <a:xfrm>
            <a:off x="6434138" y="2511425"/>
            <a:ext cx="1793875" cy="1360488"/>
            <a:chOff x="6788695" y="1080879"/>
            <a:chExt cx="1793385" cy="1360214"/>
          </a:xfrm>
        </p:grpSpPr>
        <p:pic>
          <p:nvPicPr>
            <p:cNvPr id="25" name="Picture 14" descr="C:\Users\Administrator\Desktop\21579cb2206b352.jpg"/>
            <p:cNvPicPr>
              <a:picLocks noChangeAspect="1" noChangeArrowheads="1"/>
            </p:cNvPicPr>
            <p:nvPr/>
          </p:nvPicPr>
          <p:blipFill>
            <a:blip r:embed="rId1" cstate="email">
              <a:clrChange>
                <a:clrFrom>
                  <a:srgbClr val="F6F6F6"/>
                </a:clrFrom>
                <a:clrTo>
                  <a:srgbClr val="F6F6F6">
                    <a:alpha val="0"/>
                  </a:srgbClr>
                </a:clrTo>
              </a:clrChange>
              <a:duotone>
                <a:schemeClr val="accent1">
                  <a:shade val="45000"/>
                  <a:satMod val="135000"/>
                </a:schemeClr>
                <a:prstClr val="white"/>
              </a:duotone>
            </a:blip>
            <a:stretch>
              <a:fillRect/>
            </a:stretch>
          </p:blipFill>
          <p:spPr bwMode="auto">
            <a:xfrm>
              <a:off x="6788695" y="1080879"/>
              <a:ext cx="1793385" cy="1360214"/>
            </a:xfrm>
            <a:prstGeom prst="rect">
              <a:avLst/>
            </a:prstGeom>
            <a:noFill/>
          </p:spPr>
        </p:pic>
        <p:sp>
          <p:nvSpPr>
            <p:cNvPr id="27660" name="矩形 72"/>
            <p:cNvSpPr/>
            <p:nvPr/>
          </p:nvSpPr>
          <p:spPr>
            <a:xfrm>
              <a:off x="7019122" y="1414395"/>
              <a:ext cx="1488266" cy="646331"/>
            </a:xfrm>
            <a:prstGeom prst="rect">
              <a:avLst/>
            </a:prstGeom>
            <a:noFill/>
            <a:ln w="9525">
              <a:noFill/>
            </a:ln>
          </p:spPr>
          <p:txBody>
            <a:bodyPr>
              <a:spAutoFit/>
            </a:bodyPr>
            <a:lstStyle/>
            <a:p>
              <a:pPr algn="ctr"/>
              <a:r>
                <a:rPr lang="zh-CN" altLang="en-US" b="1">
                  <a:latin typeface="Calibri" panose="020F0502020204030204" pitchFamily="34" charset="0"/>
                </a:rPr>
                <a:t>注意加点字的读音！</a:t>
              </a:r>
              <a:endParaRPr lang="zh-CN" altLang="en-US" b="1">
                <a:latin typeface="Calibri" panose="020F0502020204030204" pitchFamily="34" charset="0"/>
              </a:endParaRPr>
            </a:p>
          </p:txBody>
        </p:sp>
      </p:grpSp>
      <p:grpSp>
        <p:nvGrpSpPr>
          <p:cNvPr id="6" name="组合 26"/>
          <p:cNvGrpSpPr/>
          <p:nvPr/>
        </p:nvGrpSpPr>
        <p:grpSpPr>
          <a:xfrm>
            <a:off x="6434197" y="803727"/>
            <a:ext cx="2654241" cy="1048661"/>
            <a:chOff x="6712495" y="-330511"/>
            <a:chExt cx="2654241" cy="1048661"/>
          </a:xfrm>
          <a:effectLst>
            <a:outerShdw blurRad="63500" sx="102000" sy="102000" algn="ctr" rotWithShape="0">
              <a:prstClr val="black">
                <a:alpha val="40000"/>
              </a:prstClr>
            </a:outerShdw>
          </a:effectLst>
        </p:grpSpPr>
        <p:pic>
          <p:nvPicPr>
            <p:cNvPr id="28" name="Picture 15" descr="C:\Users\Administrator\Desktop\1.png"/>
            <p:cNvPicPr>
              <a:picLocks noChangeAspect="1" noChangeArrowheads="1"/>
            </p:cNvPicPr>
            <p:nvPr/>
          </p:nvPicPr>
          <p:blipFill>
            <a:blip r:embed="rId2" cstate="email"/>
            <a:stretch>
              <a:fillRect/>
            </a:stretch>
          </p:blipFill>
          <p:spPr bwMode="auto">
            <a:xfrm>
              <a:off x="6712495" y="-330511"/>
              <a:ext cx="2654241" cy="1048661"/>
            </a:xfrm>
            <a:prstGeom prst="rect">
              <a:avLst/>
            </a:prstGeom>
            <a:noFill/>
          </p:spPr>
        </p:pic>
        <p:sp>
          <p:nvSpPr>
            <p:cNvPr id="29" name="矩形 28"/>
            <p:cNvSpPr/>
            <p:nvPr/>
          </p:nvSpPr>
          <p:spPr>
            <a:xfrm>
              <a:off x="7022614" y="-221680"/>
              <a:ext cx="1589063" cy="830997"/>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bg1"/>
                  </a:solidFill>
                  <a:effectLst/>
                  <a:uLnTx/>
                  <a:uFillTx/>
                  <a:latin typeface="黑体" panose="02010609060101010101" pitchFamily="49" charset="-122"/>
                  <a:ea typeface="黑体" panose="02010609060101010101" pitchFamily="49" charset="-122"/>
                  <a:cs typeface="+mn-cs"/>
                </a:rPr>
                <a:t>加点的字是多音字！</a:t>
              </a:r>
              <a:endParaRPr kumimoji="0" lang="zh-CN" altLang="en-US" sz="2400" b="1" i="0" u="none" strike="noStrike" kern="1200" cap="none" spc="0" normalizeH="0" baseline="0" noProof="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0482"/>
                                        </p:tgtEl>
                                        <p:attrNameLst>
                                          <p:attrName>style.visibility</p:attrName>
                                        </p:attrNameLst>
                                      </p:cBhvr>
                                      <p:to>
                                        <p:strVal val="visible"/>
                                      </p:to>
                                    </p:set>
                                    <p:animEffect transition="in" filter="randombar(horizontal)">
                                      <p:cBhvr>
                                        <p:cTn id="16" dur="500"/>
                                        <p:tgtEl>
                                          <p:spTgt spid="20482"/>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4"/>
          <p:cNvSpPr/>
          <p:nvPr/>
        </p:nvSpPr>
        <p:spPr>
          <a:xfrm>
            <a:off x="764650" y="1104315"/>
            <a:ext cx="1925638" cy="3785652"/>
          </a:xfrm>
          <a:prstGeom prst="rect">
            <a:avLst/>
          </a:prstGeom>
          <a:noFill/>
          <a:ln w="9525">
            <a:noFill/>
          </a:ln>
        </p:spPr>
        <p:txBody>
          <a:bodyPr>
            <a:spAutoFit/>
          </a:bodyPr>
          <a:lstStyle/>
          <a:p>
            <a:pPr>
              <a:lnSpc>
                <a:spcPct val="250000"/>
              </a:lnSpc>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被难</a:t>
            </a:r>
            <a:r>
              <a:rPr lang="en-US" altLang="zh-CN" sz="2400" b="1">
                <a:solidFill>
                  <a:srgbClr val="0000FF"/>
                </a:solidFill>
                <a:latin typeface="黑体" panose="02010609060101010101" pitchFamily="49" charset="-122"/>
                <a:ea typeface="黑体" panose="02010609060101010101" pitchFamily="49" charset="-122"/>
              </a:rPr>
              <a:t>】</a:t>
            </a:r>
            <a:endParaRPr lang="en-US" altLang="zh-CN" sz="2400" b="1">
              <a:solidFill>
                <a:srgbClr val="0000FF"/>
              </a:solidFill>
              <a:latin typeface="黑体" panose="02010609060101010101" pitchFamily="49" charset="-122"/>
              <a:ea typeface="黑体" panose="02010609060101010101" pitchFamily="49" charset="-122"/>
            </a:endParaRPr>
          </a:p>
          <a:p>
            <a:pPr>
              <a:lnSpc>
                <a:spcPct val="250000"/>
              </a:lnSpc>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僻静</a:t>
            </a:r>
            <a:r>
              <a:rPr lang="en-US" altLang="zh-CN" sz="2400" b="1">
                <a:solidFill>
                  <a:srgbClr val="0000FF"/>
                </a:solidFill>
                <a:latin typeface="黑体" panose="02010609060101010101" pitchFamily="49" charset="-122"/>
                <a:ea typeface="黑体" panose="02010609060101010101" pitchFamily="49" charset="-122"/>
              </a:rPr>
              <a:t>】</a:t>
            </a:r>
            <a:endParaRPr lang="en-US" altLang="zh-CN" sz="2400" b="1">
              <a:solidFill>
                <a:srgbClr val="0000FF"/>
              </a:solidFill>
              <a:latin typeface="黑体" panose="02010609060101010101" pitchFamily="49" charset="-122"/>
              <a:ea typeface="黑体" panose="02010609060101010101" pitchFamily="49" charset="-122"/>
            </a:endParaRPr>
          </a:p>
          <a:p>
            <a:pPr>
              <a:lnSpc>
                <a:spcPct val="250000"/>
              </a:lnSpc>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严峻</a:t>
            </a:r>
            <a:r>
              <a:rPr lang="en-US" altLang="zh-CN" sz="2400" b="1">
                <a:solidFill>
                  <a:srgbClr val="0000FF"/>
                </a:solidFill>
                <a:latin typeface="黑体" panose="02010609060101010101" pitchFamily="49" charset="-122"/>
                <a:ea typeface="黑体" panose="02010609060101010101" pitchFamily="49" charset="-122"/>
              </a:rPr>
              <a:t>】</a:t>
            </a:r>
            <a:endParaRPr lang="zh-CN" altLang="en-US" sz="2400" b="1">
              <a:solidFill>
                <a:srgbClr val="0000FF"/>
              </a:solidFill>
              <a:latin typeface="黑体" panose="02010609060101010101" pitchFamily="49" charset="-122"/>
              <a:ea typeface="黑体" panose="02010609060101010101" pitchFamily="49" charset="-122"/>
            </a:endParaRPr>
          </a:p>
          <a:p>
            <a:pPr>
              <a:lnSpc>
                <a:spcPct val="250000"/>
              </a:lnSpc>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含糊</a:t>
            </a:r>
            <a:r>
              <a:rPr lang="en-US" altLang="zh-CN" sz="2400" b="1">
                <a:solidFill>
                  <a:srgbClr val="0000FF"/>
                </a:solidFill>
                <a:latin typeface="黑体" panose="02010609060101010101" pitchFamily="49" charset="-122"/>
                <a:ea typeface="黑体" panose="02010609060101010101" pitchFamily="49" charset="-122"/>
              </a:rPr>
              <a:t>】</a:t>
            </a:r>
            <a:endParaRPr lang="en-US" altLang="zh-CN" sz="2400" b="1">
              <a:solidFill>
                <a:srgbClr val="0000FF"/>
              </a:solidFill>
              <a:latin typeface="黑体" panose="02010609060101010101" pitchFamily="49" charset="-122"/>
              <a:ea typeface="黑体" panose="02010609060101010101" pitchFamily="49" charset="-122"/>
            </a:endParaRPr>
          </a:p>
        </p:txBody>
      </p:sp>
      <p:sp>
        <p:nvSpPr>
          <p:cNvPr id="25605" name="矩形 5"/>
          <p:cNvSpPr/>
          <p:nvPr/>
        </p:nvSpPr>
        <p:spPr>
          <a:xfrm>
            <a:off x="4513263" y="806450"/>
            <a:ext cx="5227637" cy="485775"/>
          </a:xfrm>
          <a:prstGeom prst="rect">
            <a:avLst/>
          </a:prstGeom>
          <a:solidFill>
            <a:schemeClr val="bg1">
              <a:alpha val="0"/>
            </a:schemeClr>
          </a:solidFill>
          <a:ln w="9525">
            <a:noFill/>
          </a:ln>
        </p:spPr>
        <p:txBody>
          <a:bodyPr>
            <a:spAutoFit/>
          </a:bodyPr>
          <a:lstStyle/>
          <a:p>
            <a:pPr>
              <a:lnSpc>
                <a:spcPts val="3500"/>
              </a:lnSpc>
            </a:pPr>
            <a:endParaRPr lang="zh-CN" altLang="en-US" sz="2600" b="1">
              <a:latin typeface="黑体" panose="02010609060101010101" pitchFamily="49" charset="-122"/>
              <a:ea typeface="黑体" panose="02010609060101010101" pitchFamily="49" charset="-122"/>
            </a:endParaRPr>
          </a:p>
        </p:txBody>
      </p:sp>
      <p:sp>
        <p:nvSpPr>
          <p:cNvPr id="25606" name="矩形 5"/>
          <p:cNvSpPr/>
          <p:nvPr/>
        </p:nvSpPr>
        <p:spPr>
          <a:xfrm>
            <a:off x="3647326" y="4141203"/>
            <a:ext cx="4902200" cy="461665"/>
          </a:xfrm>
          <a:prstGeom prst="rect">
            <a:avLst/>
          </a:prstGeom>
          <a:solidFill>
            <a:schemeClr val="bg1">
              <a:alpha val="0"/>
            </a:schemeClr>
          </a:solidFill>
          <a:ln w="9525">
            <a:noFill/>
          </a:ln>
        </p:spPr>
        <p:txBody>
          <a:bodyPr>
            <a:spAutoFit/>
          </a:bodyPr>
          <a:lstStyle/>
          <a:p>
            <a:r>
              <a:rPr lang="zh-CN" altLang="en-US" sz="2400" b="1">
                <a:latin typeface="黑体" panose="02010609060101010101" pitchFamily="49" charset="-122"/>
                <a:ea typeface="黑体" panose="02010609060101010101" pitchFamily="49" charset="-122"/>
              </a:rPr>
              <a:t>严厉；严肃</a:t>
            </a:r>
            <a:r>
              <a:rPr sz="2400" b="1">
                <a:latin typeface="黑体" panose="02010609060101010101" pitchFamily="49" charset="-122"/>
                <a:ea typeface="黑体" panose="02010609060101010101" pitchFamily="49" charset="-122"/>
              </a:rPr>
              <a:t>。</a:t>
            </a:r>
            <a:endParaRPr sz="2400" b="1">
              <a:latin typeface="黑体" panose="02010609060101010101" pitchFamily="49" charset="-122"/>
              <a:ea typeface="黑体" panose="02010609060101010101" pitchFamily="49" charset="-122"/>
            </a:endParaRPr>
          </a:p>
        </p:txBody>
      </p:sp>
      <p:sp>
        <p:nvSpPr>
          <p:cNvPr id="25607" name="矩形 5"/>
          <p:cNvSpPr/>
          <p:nvPr/>
        </p:nvSpPr>
        <p:spPr>
          <a:xfrm>
            <a:off x="3558160" y="2431870"/>
            <a:ext cx="5218113" cy="461665"/>
          </a:xfrm>
          <a:prstGeom prst="rect">
            <a:avLst/>
          </a:prstGeom>
          <a:solidFill>
            <a:schemeClr val="bg1">
              <a:alpha val="0"/>
            </a:schemeClr>
          </a:solidFill>
          <a:ln w="9525">
            <a:noFill/>
          </a:ln>
        </p:spPr>
        <p:txBody>
          <a:bodyPr>
            <a:spAutoFit/>
          </a:bodyPr>
          <a:lstStyle/>
          <a:p>
            <a:r>
              <a:rPr lang="zh-CN" altLang="en-US" sz="2400" b="1">
                <a:latin typeface="黑体" panose="02010609060101010101" pitchFamily="49" charset="-122"/>
                <a:ea typeface="黑体" panose="02010609060101010101" pitchFamily="49" charset="-122"/>
              </a:rPr>
              <a:t>因灾祸或重大变故而丧失生命。</a:t>
            </a:r>
            <a:endParaRPr lang="zh-CN" altLang="en-US" sz="2400" b="1">
              <a:latin typeface="黑体" panose="02010609060101010101" pitchFamily="49" charset="-122"/>
              <a:ea typeface="黑体" panose="02010609060101010101" pitchFamily="49" charset="-122"/>
            </a:endParaRPr>
          </a:p>
        </p:txBody>
      </p:sp>
      <p:sp>
        <p:nvSpPr>
          <p:cNvPr id="25608" name="矩形 5"/>
          <p:cNvSpPr/>
          <p:nvPr/>
        </p:nvSpPr>
        <p:spPr>
          <a:xfrm>
            <a:off x="3521710" y="3258143"/>
            <a:ext cx="5218113" cy="461665"/>
          </a:xfrm>
          <a:prstGeom prst="rect">
            <a:avLst/>
          </a:prstGeom>
          <a:solidFill>
            <a:schemeClr val="bg1">
              <a:alpha val="0"/>
            </a:schemeClr>
          </a:solidFill>
          <a:ln w="9525">
            <a:noFill/>
          </a:ln>
        </p:spPr>
        <p:txBody>
          <a:bodyPr>
            <a:spAutoFit/>
          </a:bodyPr>
          <a:lstStyle/>
          <a:p>
            <a:r>
              <a:rPr lang="en-US" altLang="zh-CN" sz="24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a:latin typeface="黑体" panose="02010609060101010101" pitchFamily="49" charset="-122"/>
                <a:ea typeface="黑体" panose="02010609060101010101" pitchFamily="49" charset="-122"/>
              </a:rPr>
              <a:t>地方</a:t>
            </a:r>
            <a:r>
              <a:rPr lang="en-US" altLang="zh-CN" sz="24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b="1">
                <a:latin typeface="黑体" panose="02010609060101010101" pitchFamily="49" charset="-122"/>
                <a:ea typeface="黑体" panose="02010609060101010101" pitchFamily="49" charset="-122"/>
              </a:rPr>
              <a:t> 偏僻清静。</a:t>
            </a:r>
            <a:endParaRPr lang="zh-CN" altLang="en-US" sz="2400" b="1">
              <a:latin typeface="黑体" panose="02010609060101010101" pitchFamily="49" charset="-122"/>
              <a:ea typeface="黑体" panose="02010609060101010101" pitchFamily="49" charset="-122"/>
            </a:endParaRPr>
          </a:p>
        </p:txBody>
      </p:sp>
      <p:sp>
        <p:nvSpPr>
          <p:cNvPr id="25609" name="矩形 5"/>
          <p:cNvSpPr/>
          <p:nvPr/>
        </p:nvSpPr>
        <p:spPr>
          <a:xfrm>
            <a:off x="3579625" y="1531748"/>
            <a:ext cx="2658841" cy="480901"/>
          </a:xfrm>
          <a:prstGeom prst="rect">
            <a:avLst/>
          </a:prstGeom>
          <a:solidFill>
            <a:schemeClr val="bg1">
              <a:alpha val="0"/>
            </a:schemeClr>
          </a:solidFill>
          <a:ln w="9525">
            <a:noFill/>
          </a:ln>
        </p:spPr>
        <p:txBody>
          <a:bodyPr wrap="square">
            <a:spAutoFit/>
          </a:bodyPr>
          <a:lstStyle/>
          <a:p>
            <a:pPr>
              <a:lnSpc>
                <a:spcPts val="3500"/>
              </a:lnSpc>
            </a:pPr>
            <a:r>
              <a:rPr lang="zh-CN" altLang="en-US" sz="2400" b="1">
                <a:latin typeface="黑体" panose="02010609060101010101" pitchFamily="49" charset="-122"/>
                <a:ea typeface="黑体" panose="02010609060101010101" pitchFamily="49" charset="-122"/>
              </a:rPr>
              <a:t>不明确；不清晰。</a:t>
            </a:r>
            <a:endParaRPr lang="zh-CN" altLang="en-US" sz="2400" b="1">
              <a:latin typeface="黑体" panose="02010609060101010101" pitchFamily="49" charset="-122"/>
              <a:ea typeface="黑体" panose="02010609060101010101" pitchFamily="49" charset="-122"/>
            </a:endParaRPr>
          </a:p>
        </p:txBody>
      </p:sp>
      <p:cxnSp>
        <p:nvCxnSpPr>
          <p:cNvPr id="25" name="直接连接符 24"/>
          <p:cNvCxnSpPr>
            <a:endCxn id="25607" idx="1"/>
          </p:cNvCxnSpPr>
          <p:nvPr/>
        </p:nvCxnSpPr>
        <p:spPr>
          <a:xfrm>
            <a:off x="1980506" y="1820228"/>
            <a:ext cx="1577654" cy="842475"/>
          </a:xfrm>
          <a:prstGeom prst="line">
            <a:avLst/>
          </a:prstGeom>
          <a:ln w="28575">
            <a:solidFill>
              <a:srgbClr val="C00000"/>
            </a:solidFill>
          </a:ln>
        </p:spPr>
        <p:style>
          <a:lnRef idx="1">
            <a:schemeClr val="accent2"/>
          </a:lnRef>
          <a:fillRef idx="0">
            <a:schemeClr val="accent2"/>
          </a:fillRef>
          <a:effectRef idx="0">
            <a:schemeClr val="accent2"/>
          </a:effectRef>
          <a:fontRef idx="minor">
            <a:schemeClr val="tx1"/>
          </a:fontRef>
        </p:style>
      </p:cxnSp>
      <p:grpSp>
        <p:nvGrpSpPr>
          <p:cNvPr id="2" name="组合 20"/>
          <p:cNvGrpSpPr/>
          <p:nvPr/>
        </p:nvGrpSpPr>
        <p:grpSpPr>
          <a:xfrm>
            <a:off x="918885" y="713848"/>
            <a:ext cx="1772205" cy="531209"/>
            <a:chOff x="854820" y="1213040"/>
            <a:chExt cx="1772205" cy="531209"/>
          </a:xfrm>
          <a:effectLst>
            <a:outerShdw blurRad="50800" dist="38100" dir="10800000" algn="r" rotWithShape="0">
              <a:prstClr val="black">
                <a:alpha val="40000"/>
              </a:prstClr>
            </a:outerShdw>
          </a:effectLst>
        </p:grpSpPr>
        <p:sp>
          <p:nvSpPr>
            <p:cNvPr id="22" name="圆角矩形 21"/>
            <p:cNvSpPr/>
            <p:nvPr/>
          </p:nvSpPr>
          <p:spPr>
            <a:xfrm>
              <a:off x="906463" y="1213040"/>
              <a:ext cx="1667986"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理解词语</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3"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pSp>
        <p:nvGrpSpPr>
          <p:cNvPr id="3" name="组合 25"/>
          <p:cNvGrpSpPr/>
          <p:nvPr/>
        </p:nvGrpSpPr>
        <p:grpSpPr>
          <a:xfrm>
            <a:off x="3333750" y="713740"/>
            <a:ext cx="3990975" cy="682625"/>
            <a:chOff x="3124895" y="802159"/>
            <a:chExt cx="3989649" cy="682287"/>
          </a:xfrm>
        </p:grpSpPr>
        <p:pic>
          <p:nvPicPr>
            <p:cNvPr id="25615" name="Picture 16" descr="C:\Users\Administrator\Desktop\对话框.png"/>
            <p:cNvPicPr>
              <a:picLocks noChangeAspect="1"/>
            </p:cNvPicPr>
            <p:nvPr/>
          </p:nvPicPr>
          <p:blipFill>
            <a:blip r:embed="rId1" cstate="email"/>
            <a:stretch>
              <a:fillRect/>
            </a:stretch>
          </p:blipFill>
          <p:spPr>
            <a:xfrm>
              <a:off x="3124895" y="802159"/>
              <a:ext cx="3885506" cy="682287"/>
            </a:xfrm>
            <a:prstGeom prst="rect">
              <a:avLst/>
            </a:prstGeom>
            <a:noFill/>
            <a:ln w="9525">
              <a:noFill/>
            </a:ln>
          </p:spPr>
        </p:pic>
        <p:sp>
          <p:nvSpPr>
            <p:cNvPr id="25616" name="矩形 12"/>
            <p:cNvSpPr/>
            <p:nvPr/>
          </p:nvSpPr>
          <p:spPr>
            <a:xfrm>
              <a:off x="3236559" y="878359"/>
              <a:ext cx="3877985" cy="461665"/>
            </a:xfrm>
            <a:prstGeom prst="rect">
              <a:avLst/>
            </a:prstGeom>
            <a:noFill/>
            <a:ln w="9525">
              <a:noFill/>
            </a:ln>
          </p:spPr>
          <p:txBody>
            <a:bodyPr wrap="none">
              <a:spAutoFit/>
            </a:bodyPr>
            <a:lstStyle/>
            <a:p>
              <a:r>
                <a:rPr lang="zh-CN" altLang="en-US" sz="2400" b="1">
                  <a:latin typeface="黑体" panose="02010609060101010101" pitchFamily="49" charset="-122"/>
                  <a:ea typeface="黑体" panose="02010609060101010101" pitchFamily="49" charset="-122"/>
                </a:rPr>
                <a:t>试着把词语和意思连起来！</a:t>
              </a:r>
              <a:endParaRPr lang="zh-CN" altLang="en-US" sz="2400" b="1">
                <a:latin typeface="黑体" panose="02010609060101010101" pitchFamily="49" charset="-122"/>
                <a:ea typeface="黑体" panose="02010609060101010101" pitchFamily="49" charset="-122"/>
              </a:endParaRPr>
            </a:p>
          </p:txBody>
        </p:sp>
      </p:grpSp>
      <p:cxnSp>
        <p:nvCxnSpPr>
          <p:cNvPr id="24" name="直接连接符 23"/>
          <p:cNvCxnSpPr/>
          <p:nvPr/>
        </p:nvCxnSpPr>
        <p:spPr>
          <a:xfrm>
            <a:off x="2010297" y="2646501"/>
            <a:ext cx="1577654" cy="795792"/>
          </a:xfrm>
          <a:prstGeom prst="line">
            <a:avLst/>
          </a:prstGeom>
          <a:ln w="28575">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6" name="直接连接符 25"/>
          <p:cNvCxnSpPr/>
          <p:nvPr/>
        </p:nvCxnSpPr>
        <p:spPr>
          <a:xfrm>
            <a:off x="2069672" y="3529561"/>
            <a:ext cx="1577654" cy="795792"/>
          </a:xfrm>
          <a:prstGeom prst="line">
            <a:avLst/>
          </a:prstGeom>
          <a:ln w="28575">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7" name="直接连接符 26"/>
          <p:cNvCxnSpPr/>
          <p:nvPr/>
        </p:nvCxnSpPr>
        <p:spPr>
          <a:xfrm flipV="1">
            <a:off x="2010297" y="1935678"/>
            <a:ext cx="1547863" cy="2570550"/>
          </a:xfrm>
          <a:prstGeom prst="line">
            <a:avLst/>
          </a:prstGeom>
          <a:ln w="28575">
            <a:solidFill>
              <a:srgbClr val="C00000"/>
            </a:solidFill>
          </a:ln>
        </p:spPr>
        <p:style>
          <a:lnRef idx="1">
            <a:schemeClr val="accent2"/>
          </a:lnRef>
          <a:fillRef idx="0">
            <a:schemeClr val="accent2"/>
          </a:fillRef>
          <a:effectRef idx="0">
            <a:schemeClr val="accent2"/>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4"/>
          <p:cNvSpPr/>
          <p:nvPr/>
        </p:nvSpPr>
        <p:spPr>
          <a:xfrm>
            <a:off x="332634" y="1110590"/>
            <a:ext cx="1925638" cy="3785652"/>
          </a:xfrm>
          <a:prstGeom prst="rect">
            <a:avLst/>
          </a:prstGeom>
          <a:noFill/>
          <a:ln w="9525">
            <a:noFill/>
          </a:ln>
        </p:spPr>
        <p:txBody>
          <a:bodyPr>
            <a:spAutoFit/>
          </a:bodyPr>
          <a:lstStyle/>
          <a:p>
            <a:pPr>
              <a:lnSpc>
                <a:spcPct val="200000"/>
              </a:lnSpc>
            </a:pPr>
            <a:r>
              <a:rPr lang="en-US" altLang="zh-CN" sz="2400" b="1">
                <a:solidFill>
                  <a:srgbClr val="0000FF"/>
                </a:solidFill>
                <a:latin typeface="黑体" panose="02010609060101010101" pitchFamily="49" charset="-122"/>
                <a:ea typeface="黑体" panose="02010609060101010101" pitchFamily="49" charset="-122"/>
              </a:rPr>
              <a:t>【军阀】</a:t>
            </a:r>
            <a:endParaRPr lang="en-US" altLang="zh-CN" sz="2400" b="1">
              <a:solidFill>
                <a:srgbClr val="0000FF"/>
              </a:solidFill>
              <a:latin typeface="黑体" panose="02010609060101010101" pitchFamily="49" charset="-122"/>
              <a:ea typeface="黑体" panose="02010609060101010101" pitchFamily="49" charset="-122"/>
            </a:endParaRPr>
          </a:p>
          <a:p>
            <a:pPr>
              <a:lnSpc>
                <a:spcPct val="200000"/>
              </a:lnSpc>
            </a:pPr>
            <a:r>
              <a:rPr lang="en-US" altLang="zh-CN" sz="2400" b="1">
                <a:solidFill>
                  <a:srgbClr val="0000FF"/>
                </a:solidFill>
                <a:latin typeface="黑体" panose="02010609060101010101" pitchFamily="49" charset="-122"/>
                <a:ea typeface="黑体" panose="02010609060101010101" pitchFamily="49" charset="-122"/>
              </a:rPr>
              <a:t>【尖锐】</a:t>
            </a:r>
            <a:endParaRPr lang="en-US" altLang="zh-CN" sz="2400" b="1">
              <a:solidFill>
                <a:srgbClr val="0000FF"/>
              </a:solidFill>
              <a:latin typeface="黑体" panose="02010609060101010101" pitchFamily="49" charset="-122"/>
              <a:ea typeface="黑体" panose="02010609060101010101" pitchFamily="49" charset="-122"/>
            </a:endParaRPr>
          </a:p>
          <a:p>
            <a:pPr>
              <a:lnSpc>
                <a:spcPct val="200000"/>
              </a:lnSpc>
            </a:pPr>
            <a:r>
              <a:rPr lang="en-US" altLang="zh-CN" sz="2400" b="1">
                <a:solidFill>
                  <a:srgbClr val="0000FF"/>
                </a:solidFill>
                <a:latin typeface="黑体" panose="02010609060101010101" pitchFamily="49" charset="-122"/>
                <a:ea typeface="黑体" panose="02010609060101010101" pitchFamily="49" charset="-122"/>
              </a:rPr>
              <a:t>【</a:t>
            </a:r>
            <a:r>
              <a:rPr lang="zh-CN" altLang="en-US" sz="2400" b="1">
                <a:solidFill>
                  <a:srgbClr val="0000FF"/>
                </a:solidFill>
                <a:latin typeface="黑体" panose="02010609060101010101" pitchFamily="49" charset="-122"/>
                <a:ea typeface="黑体" panose="02010609060101010101" pitchFamily="49" charset="-122"/>
              </a:rPr>
              <a:t>乱蓬蓬</a:t>
            </a:r>
            <a:r>
              <a:rPr lang="en-US" altLang="zh-CN" sz="2400" b="1">
                <a:solidFill>
                  <a:srgbClr val="0000FF"/>
                </a:solidFill>
                <a:latin typeface="黑体" panose="02010609060101010101" pitchFamily="49" charset="-122"/>
                <a:ea typeface="黑体" panose="02010609060101010101" pitchFamily="49" charset="-122"/>
              </a:rPr>
              <a:t>】</a:t>
            </a:r>
            <a:endParaRPr lang="en-US" altLang="zh-CN" sz="2400" b="1">
              <a:solidFill>
                <a:srgbClr val="0000FF"/>
              </a:solidFill>
              <a:latin typeface="黑体" panose="02010609060101010101" pitchFamily="49" charset="-122"/>
              <a:ea typeface="黑体" panose="02010609060101010101" pitchFamily="49" charset="-122"/>
            </a:endParaRPr>
          </a:p>
          <a:p>
            <a:pPr>
              <a:lnSpc>
                <a:spcPct val="200000"/>
              </a:lnSpc>
            </a:pPr>
            <a:r>
              <a:rPr lang="en-US" altLang="zh-CN" sz="2400" b="1">
                <a:solidFill>
                  <a:srgbClr val="0000FF"/>
                </a:solidFill>
                <a:latin typeface="黑体" panose="02010609060101010101" pitchFamily="49" charset="-122"/>
                <a:ea typeface="黑体" panose="02010609060101010101" pitchFamily="49" charset="-122"/>
              </a:rPr>
              <a:t>【会意】</a:t>
            </a:r>
            <a:endParaRPr lang="en-US" altLang="zh-CN" sz="2400" b="1">
              <a:solidFill>
                <a:srgbClr val="0000FF"/>
              </a:solidFill>
              <a:latin typeface="黑体" panose="02010609060101010101" pitchFamily="49" charset="-122"/>
              <a:ea typeface="黑体" panose="02010609060101010101" pitchFamily="49" charset="-122"/>
            </a:endParaRPr>
          </a:p>
          <a:p>
            <a:pPr>
              <a:lnSpc>
                <a:spcPct val="200000"/>
              </a:lnSpc>
            </a:pPr>
            <a:r>
              <a:rPr lang="en-US" altLang="zh-CN" sz="2400" b="1">
                <a:solidFill>
                  <a:srgbClr val="0000FF"/>
                </a:solidFill>
                <a:latin typeface="黑体" panose="02010609060101010101" pitchFamily="49" charset="-122"/>
                <a:ea typeface="黑体" panose="02010609060101010101" pitchFamily="49" charset="-122"/>
              </a:rPr>
              <a:t>【怒气冲冲】</a:t>
            </a:r>
            <a:endParaRPr lang="en-US" altLang="zh-CN" sz="2400" b="1">
              <a:solidFill>
                <a:srgbClr val="0000FF"/>
              </a:solidFill>
              <a:latin typeface="黑体" panose="02010609060101010101" pitchFamily="49" charset="-122"/>
              <a:ea typeface="黑体" panose="02010609060101010101" pitchFamily="49" charset="-122"/>
            </a:endParaRPr>
          </a:p>
        </p:txBody>
      </p:sp>
      <p:sp>
        <p:nvSpPr>
          <p:cNvPr id="25606" name="矩形 5"/>
          <p:cNvSpPr/>
          <p:nvPr/>
        </p:nvSpPr>
        <p:spPr>
          <a:xfrm>
            <a:off x="3107642" y="3161453"/>
            <a:ext cx="4902200" cy="400110"/>
          </a:xfrm>
          <a:prstGeom prst="rect">
            <a:avLst/>
          </a:prstGeom>
          <a:solidFill>
            <a:schemeClr val="bg1">
              <a:alpha val="0"/>
            </a:schemeClr>
          </a:solidFill>
          <a:ln w="9525">
            <a:noFill/>
          </a:ln>
        </p:spPr>
        <p:txBody>
          <a:bodyPr>
            <a:spAutoFit/>
          </a:bodyPr>
          <a:lstStyle/>
          <a:p>
            <a:pPr>
              <a:lnSpc>
                <a:spcPct val="100000"/>
              </a:lnSpc>
            </a:pPr>
            <a:r>
              <a:rPr sz="2000" b="1">
                <a:latin typeface="黑体" panose="02010609060101010101" pitchFamily="49" charset="-122"/>
                <a:ea typeface="黑体" panose="02010609060101010101" pitchFamily="49" charset="-122"/>
              </a:rPr>
              <a:t>由于生命受到威胁或残害而恐惧。</a:t>
            </a:r>
            <a:endParaRPr sz="2000" b="1">
              <a:latin typeface="黑体" panose="02010609060101010101" pitchFamily="49" charset="-122"/>
              <a:ea typeface="黑体" panose="02010609060101010101" pitchFamily="49" charset="-122"/>
            </a:endParaRPr>
          </a:p>
        </p:txBody>
      </p:sp>
      <p:sp>
        <p:nvSpPr>
          <p:cNvPr id="25607" name="矩形 5"/>
          <p:cNvSpPr/>
          <p:nvPr/>
        </p:nvSpPr>
        <p:spPr>
          <a:xfrm>
            <a:off x="3120342" y="2034963"/>
            <a:ext cx="5218113" cy="430887"/>
          </a:xfrm>
          <a:prstGeom prst="rect">
            <a:avLst/>
          </a:prstGeom>
          <a:solidFill>
            <a:schemeClr val="bg1">
              <a:alpha val="0"/>
            </a:schemeClr>
          </a:solidFill>
          <a:ln w="9525">
            <a:noFill/>
          </a:ln>
        </p:spPr>
        <p:txBody>
          <a:bodyPr>
            <a:spAutoFit/>
          </a:bodyPr>
          <a:lstStyle/>
          <a:p>
            <a:r>
              <a:rPr lang="en-US" altLang="zh-CN" sz="22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a:latin typeface="黑体" panose="02010609060101010101" pitchFamily="49" charset="-122"/>
                <a:ea typeface="黑体" panose="02010609060101010101" pitchFamily="49" charset="-122"/>
              </a:rPr>
              <a:t>声音</a:t>
            </a:r>
            <a:r>
              <a:rPr lang="en-US" altLang="zh-CN" sz="22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2200" b="1">
                <a:latin typeface="黑体" panose="02010609060101010101" pitchFamily="49" charset="-122"/>
                <a:ea typeface="黑体" panose="02010609060101010101" pitchFamily="49" charset="-122"/>
              </a:rPr>
              <a:t>高而刺耳。</a:t>
            </a:r>
            <a:endParaRPr lang="zh-CN" altLang="en-US" sz="2200" b="1">
              <a:latin typeface="黑体" panose="02010609060101010101" pitchFamily="49" charset="-122"/>
              <a:ea typeface="黑体" panose="02010609060101010101" pitchFamily="49" charset="-122"/>
            </a:endParaRPr>
          </a:p>
        </p:txBody>
      </p:sp>
      <p:sp>
        <p:nvSpPr>
          <p:cNvPr id="25608" name="矩形 5"/>
          <p:cNvSpPr/>
          <p:nvPr/>
        </p:nvSpPr>
        <p:spPr>
          <a:xfrm>
            <a:off x="3107642" y="2551536"/>
            <a:ext cx="5915588" cy="430887"/>
          </a:xfrm>
          <a:prstGeom prst="rect">
            <a:avLst/>
          </a:prstGeom>
          <a:solidFill>
            <a:schemeClr val="bg1">
              <a:alpha val="0"/>
            </a:schemeClr>
          </a:solidFill>
          <a:ln w="9525">
            <a:noFill/>
          </a:ln>
        </p:spPr>
        <p:txBody>
          <a:bodyPr wrap="square">
            <a:spAutoFit/>
          </a:bodyPr>
          <a:lstStyle/>
          <a:p>
            <a:r>
              <a:rPr lang="zh-CN" altLang="en-US" sz="2200" b="1" dirty="0">
                <a:latin typeface="黑体" panose="02010609060101010101" pitchFamily="49" charset="-122"/>
                <a:ea typeface="黑体" panose="02010609060101010101" pitchFamily="49" charset="-122"/>
              </a:rPr>
              <a:t>旧时拥有武装部队，割据一方，自成派系的人。</a:t>
            </a:r>
            <a:endParaRPr lang="zh-CN" altLang="en-US" sz="2200" b="1" dirty="0">
              <a:latin typeface="黑体" panose="02010609060101010101" pitchFamily="49" charset="-122"/>
              <a:ea typeface="黑体" panose="02010609060101010101" pitchFamily="49" charset="-122"/>
            </a:endParaRPr>
          </a:p>
        </p:txBody>
      </p:sp>
      <p:sp>
        <p:nvSpPr>
          <p:cNvPr id="25609" name="矩形 5"/>
          <p:cNvSpPr/>
          <p:nvPr/>
        </p:nvSpPr>
        <p:spPr>
          <a:xfrm>
            <a:off x="3189307" y="1312016"/>
            <a:ext cx="5218113" cy="480901"/>
          </a:xfrm>
          <a:prstGeom prst="rect">
            <a:avLst/>
          </a:prstGeom>
          <a:solidFill>
            <a:schemeClr val="bg1">
              <a:alpha val="0"/>
            </a:schemeClr>
          </a:solidFill>
          <a:ln w="9525">
            <a:noFill/>
          </a:ln>
        </p:spPr>
        <p:txBody>
          <a:bodyPr>
            <a:spAutoFit/>
          </a:bodyPr>
          <a:lstStyle/>
          <a:p>
            <a:pPr>
              <a:lnSpc>
                <a:spcPts val="3500"/>
              </a:lnSpc>
            </a:pPr>
            <a:r>
              <a:rPr lang="zh-CN" altLang="en-US" sz="2400" b="1">
                <a:latin typeface="黑体" panose="02010609060101010101" pitchFamily="49" charset="-122"/>
                <a:ea typeface="黑体" panose="02010609060101010101" pitchFamily="49" charset="-122"/>
              </a:rPr>
              <a:t>形容须发或草木凌乱。</a:t>
            </a:r>
            <a:endParaRPr lang="zh-CN" altLang="en-US" sz="2400" b="1">
              <a:latin typeface="黑体" panose="02010609060101010101" pitchFamily="49" charset="-122"/>
              <a:ea typeface="黑体" panose="02010609060101010101" pitchFamily="49" charset="-122"/>
            </a:endParaRPr>
          </a:p>
        </p:txBody>
      </p:sp>
      <p:grpSp>
        <p:nvGrpSpPr>
          <p:cNvPr id="2" name="组合 20"/>
          <p:cNvGrpSpPr/>
          <p:nvPr/>
        </p:nvGrpSpPr>
        <p:grpSpPr>
          <a:xfrm>
            <a:off x="504817" y="699031"/>
            <a:ext cx="1772205" cy="531209"/>
            <a:chOff x="854820" y="1213040"/>
            <a:chExt cx="1772205" cy="531209"/>
          </a:xfrm>
          <a:effectLst>
            <a:outerShdw blurRad="50800" dist="38100" dir="10800000" algn="r" rotWithShape="0">
              <a:prstClr val="black">
                <a:alpha val="40000"/>
              </a:prstClr>
            </a:outerShdw>
          </a:effectLst>
        </p:grpSpPr>
        <p:sp>
          <p:nvSpPr>
            <p:cNvPr id="22" name="圆角矩形 21"/>
            <p:cNvSpPr/>
            <p:nvPr/>
          </p:nvSpPr>
          <p:spPr>
            <a:xfrm>
              <a:off x="906463" y="1213040"/>
              <a:ext cx="1667986"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理解词语</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3"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6" name="矩形 5"/>
          <p:cNvSpPr/>
          <p:nvPr/>
        </p:nvSpPr>
        <p:spPr>
          <a:xfrm>
            <a:off x="3138122" y="3722793"/>
            <a:ext cx="4902200" cy="430887"/>
          </a:xfrm>
          <a:prstGeom prst="rect">
            <a:avLst/>
          </a:prstGeom>
          <a:solidFill>
            <a:schemeClr val="bg1">
              <a:alpha val="0"/>
            </a:schemeClr>
          </a:solidFill>
          <a:ln w="9525">
            <a:noFill/>
          </a:ln>
        </p:spPr>
        <p:txBody>
          <a:bodyPr>
            <a:spAutoFit/>
          </a:bodyPr>
          <a:lstStyle/>
          <a:p>
            <a:pPr>
              <a:lnSpc>
                <a:spcPct val="100000"/>
              </a:lnSpc>
            </a:pPr>
            <a:r>
              <a:rPr sz="2200" b="1">
                <a:latin typeface="黑体" panose="02010609060101010101" pitchFamily="49" charset="-122"/>
                <a:ea typeface="黑体" panose="02010609060101010101" pitchFamily="49" charset="-122"/>
              </a:rPr>
              <a:t>盛怒的样子。</a:t>
            </a:r>
            <a:endParaRPr sz="2200" b="1">
              <a:latin typeface="黑体" panose="02010609060101010101" pitchFamily="49" charset="-122"/>
              <a:ea typeface="黑体" panose="02010609060101010101" pitchFamily="49" charset="-122"/>
            </a:endParaRPr>
          </a:p>
        </p:txBody>
      </p:sp>
      <p:sp>
        <p:nvSpPr>
          <p:cNvPr id="7" name="矩形 6"/>
          <p:cNvSpPr/>
          <p:nvPr/>
        </p:nvSpPr>
        <p:spPr>
          <a:xfrm>
            <a:off x="3144472" y="4308263"/>
            <a:ext cx="4902200" cy="430887"/>
          </a:xfrm>
          <a:prstGeom prst="rect">
            <a:avLst/>
          </a:prstGeom>
          <a:solidFill>
            <a:schemeClr val="bg1">
              <a:alpha val="0"/>
            </a:schemeClr>
          </a:solidFill>
          <a:ln w="9525">
            <a:noFill/>
          </a:ln>
        </p:spPr>
        <p:txBody>
          <a:bodyPr>
            <a:spAutoFit/>
          </a:bodyPr>
          <a:lstStyle/>
          <a:p>
            <a:r>
              <a:rPr lang="zh-CN" altLang="en-US" sz="2200" b="1">
                <a:latin typeface="黑体" panose="02010609060101010101" pitchFamily="49" charset="-122"/>
                <a:ea typeface="黑体" panose="02010609060101010101" pitchFamily="49" charset="-122"/>
              </a:rPr>
              <a:t>领会别人没有明白表示的意思。</a:t>
            </a:r>
            <a:endParaRPr sz="2200" b="1">
              <a:latin typeface="黑体" panose="02010609060101010101" pitchFamily="49" charset="-122"/>
              <a:ea typeface="黑体" panose="02010609060101010101" pitchFamily="49" charset="-122"/>
            </a:endParaRPr>
          </a:p>
        </p:txBody>
      </p:sp>
      <p:cxnSp>
        <p:nvCxnSpPr>
          <p:cNvPr id="24" name="直接连接符 23"/>
          <p:cNvCxnSpPr>
            <a:endCxn id="25608" idx="1"/>
          </p:cNvCxnSpPr>
          <p:nvPr/>
        </p:nvCxnSpPr>
        <p:spPr>
          <a:xfrm>
            <a:off x="1566438" y="1613725"/>
            <a:ext cx="1541204" cy="1153255"/>
          </a:xfrm>
          <a:prstGeom prst="line">
            <a:avLst/>
          </a:prstGeom>
          <a:ln w="28575">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6" name="直接连接符 25"/>
          <p:cNvCxnSpPr>
            <a:endCxn id="25607" idx="1"/>
          </p:cNvCxnSpPr>
          <p:nvPr/>
        </p:nvCxnSpPr>
        <p:spPr>
          <a:xfrm flipV="1">
            <a:off x="1579138" y="2250407"/>
            <a:ext cx="1541204" cy="24584"/>
          </a:xfrm>
          <a:prstGeom prst="line">
            <a:avLst/>
          </a:prstGeom>
          <a:ln w="28575">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7" name="直接连接符 26"/>
          <p:cNvCxnSpPr/>
          <p:nvPr/>
        </p:nvCxnSpPr>
        <p:spPr>
          <a:xfrm flipV="1">
            <a:off x="1899772" y="1613725"/>
            <a:ext cx="1391261" cy="1414275"/>
          </a:xfrm>
          <a:prstGeom prst="line">
            <a:avLst/>
          </a:prstGeom>
          <a:ln w="28575">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8" name="直接连接符 27"/>
          <p:cNvCxnSpPr>
            <a:endCxn id="7" idx="1"/>
          </p:cNvCxnSpPr>
          <p:nvPr/>
        </p:nvCxnSpPr>
        <p:spPr>
          <a:xfrm>
            <a:off x="1581391" y="3868591"/>
            <a:ext cx="1563081" cy="655116"/>
          </a:xfrm>
          <a:prstGeom prst="line">
            <a:avLst/>
          </a:prstGeom>
          <a:ln w="28575">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9" name="直接连接符 28"/>
          <p:cNvCxnSpPr>
            <a:endCxn id="6" idx="1"/>
          </p:cNvCxnSpPr>
          <p:nvPr/>
        </p:nvCxnSpPr>
        <p:spPr>
          <a:xfrm flipV="1">
            <a:off x="2207962" y="3938237"/>
            <a:ext cx="930160" cy="630447"/>
          </a:xfrm>
          <a:prstGeom prst="line">
            <a:avLst/>
          </a:prstGeom>
          <a:ln w="28575">
            <a:solidFill>
              <a:srgbClr val="C00000"/>
            </a:solidFill>
          </a:ln>
        </p:spPr>
        <p:style>
          <a:lnRef idx="1">
            <a:schemeClr val="accent2"/>
          </a:lnRef>
          <a:fillRef idx="0">
            <a:schemeClr val="accent2"/>
          </a:fillRef>
          <a:effectRef idx="0">
            <a:schemeClr val="accent2"/>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KSO_WPP_MARK_KEY" val="df3499a2-57b5-4bb6-8eb6-2cdb1892c79c"/>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2607</Words>
  <Application>WPS 演示</Application>
  <PresentationFormat>全屏显示(16:9)</PresentationFormat>
  <Paragraphs>480</Paragraphs>
  <Slides>30</Slides>
  <Notes>16</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30</vt:i4>
      </vt:variant>
    </vt:vector>
  </HeadingPairs>
  <TitlesOfParts>
    <vt:vector size="49" baseType="lpstr">
      <vt:lpstr>Arial</vt:lpstr>
      <vt:lpstr>宋体</vt:lpstr>
      <vt:lpstr>Wingdings</vt:lpstr>
      <vt:lpstr>Calibri</vt:lpstr>
      <vt:lpstr>Calibri</vt:lpstr>
      <vt:lpstr>黑体</vt:lpstr>
      <vt:lpstr>Gulim</vt:lpstr>
      <vt:lpstr>方正大黑简体</vt:lpstr>
      <vt:lpstr>微软雅黑</vt:lpstr>
      <vt:lpstr>仿宋</vt:lpstr>
      <vt:lpstr>楷体</vt:lpstr>
      <vt:lpstr>Times New Roman</vt:lpstr>
      <vt:lpstr>方正姚体</vt:lpstr>
      <vt:lpstr>等线</vt:lpstr>
      <vt:lpstr>Arial Unicode MS</vt:lpstr>
      <vt:lpstr>等线 Light</vt:lpstr>
      <vt:lpstr>Arial</vt:lpstr>
      <vt:lpstr>Malgun Gothic</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4</cp:revision>
  <cp:lastPrinted>2021-02-13T07:06:00Z</cp:lastPrinted>
  <dcterms:created xsi:type="dcterms:W3CDTF">2021-02-13T07:06:00Z</dcterms:created>
  <dcterms:modified xsi:type="dcterms:W3CDTF">2023-01-19T01:34:17Z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C33E8E0A571E4FAAA0D1DAAAC5145B40</vt:lpwstr>
  </property>
  <property fmtid="{D5CDD505-2E9C-101B-9397-08002B2CF9AE}" pid="3" name="KSOProductBuildVer">
    <vt:lpwstr>2052-11.1.0.13703</vt:lpwstr>
  </property>
</Properties>
</file>