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58" r:id="rId4"/>
    <p:sldId id="286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9443BBB-3203-44DF-8668-196BED93F9D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4C2039A-86FA-4481-A90C-055573AA28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6C046A2-9471-4582-A1FC-70232E80AD6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345860B-97B8-47F7-9A2F-9C50EA335A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3429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6858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0287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371600" algn="l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942E0-DA55-40CB-BC89-C11EBB8BDB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1D143-120D-4DC4-B442-BA53B5FDF9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43538-C363-4FC5-B8E8-199215D829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1D554-F794-446D-9B82-2B5E95F818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E2082-8826-4C75-AAE0-48184674B4F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ACFE-47FA-4911-954E-66B2E2F3BE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50094"/>
            <a:ext cx="7886700" cy="51792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>
              <a:defRPr sz="3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 indent="593725">
              <a:lnSpc>
                <a:spcPct val="150000"/>
              </a:lnSpc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279E-342B-4838-8734-D49A5BB3E53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DB76C-473A-46B0-AD64-2DA76C1F9C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226A6-1C5D-4BE9-8B9A-25368330351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8D3A1-55B3-4EB0-B01E-6CCFCC2C7D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D6D00-B128-4D4F-B067-470A4727658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61F5B-A4E3-4E2C-921B-CC97800991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4E23C-185B-4017-8E34-D2E4AC6390A7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E78B6-602E-4A3D-9DAB-16AFF766AB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5201E-EA5B-4E13-BC0C-98C47AE031A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3E18-85A0-4A63-A352-D521E57DCC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FCF0-67E6-4A40-AAB1-5BB688F44EE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2B5DD-C8C5-401E-B2E1-0C1C2EB5DC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14EF9-00B1-4675-8A3D-65756FC9C07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FDC21-1163-4800-BE4F-5905EE00C3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1CF4-4F4E-4D3F-98A2-B1A421C2783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5CB23-ECDA-4981-8BE9-DEF356CB92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lvl="0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25AAEC-F45D-4368-AA00-B36798407D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D8D7B69-DFDE-4D71-B344-4345E19A3C06}" type="slidenum">
              <a:rPr lang="zh-CN" altLang="en-US"/>
            </a:fld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 userDrawn="1"/>
        </p:nvSpPr>
        <p:spPr bwMode="auto">
          <a:xfrm>
            <a:off x="-1191" y="139304"/>
            <a:ext cx="2627710" cy="496490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indent="342900" algn="l" rtl="0" fontAlgn="base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2400" b="1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526415"/>
            <a:ext cx="9144000" cy="811836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6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为人民服务</a:t>
            </a:r>
            <a:endParaRPr lang="zh-CN" altLang="en-US" sz="6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3661954" y="3004968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时</a:t>
            </a:r>
            <a:endParaRPr lang="zh-CN" altLang="zh-CN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5576" y="19594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部编版语文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1"/>
          </p:nvPr>
        </p:nvSpPr>
        <p:spPr>
          <a:xfrm>
            <a:off x="2520553" y="2150269"/>
            <a:ext cx="6156722" cy="1120379"/>
          </a:xfrm>
        </p:spPr>
        <p:txBody>
          <a:bodyPr/>
          <a:lstStyle/>
          <a:p>
            <a:pPr indent="593090"/>
            <a:r>
              <a:rPr lang="zh-CN" alt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抄写生字表中的词语，继续读课文。</a:t>
            </a:r>
            <a:endParaRPr lang="zh-CN" alt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6" name="组合 3"/>
          <p:cNvGrpSpPr/>
          <p:nvPr/>
        </p:nvGrpSpPr>
        <p:grpSpPr bwMode="auto">
          <a:xfrm>
            <a:off x="142875" y="141685"/>
            <a:ext cx="2215754" cy="506015"/>
            <a:chOff x="190550" y="189434"/>
            <a:chExt cx="2954709" cy="674898"/>
          </a:xfrm>
        </p:grpSpPr>
        <p:sp>
          <p:nvSpPr>
            <p:cNvPr id="26628" name="标题 1"/>
            <p:cNvSpPr txBox="1">
              <a:spLocks noChangeArrowheads="1"/>
            </p:cNvSpPr>
            <p:nvPr/>
          </p:nvSpPr>
          <p:spPr bwMode="auto">
            <a:xfrm>
              <a:off x="838622" y="333450"/>
              <a:ext cx="2306637" cy="4984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lnSpc>
                  <a:spcPct val="9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课后习题</a:t>
              </a:r>
              <a:endPara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629" name="Picture 1" descr="F:\千库网下载图片\13ec4e22adfa0dfd6784612ed1d4d90a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0550" y="189434"/>
              <a:ext cx="540000" cy="674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6627" name="图片 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5281" y="1369219"/>
            <a:ext cx="2176463" cy="217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47826" y="722710"/>
            <a:ext cx="3183731" cy="442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导入课题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087541" y="2522935"/>
            <a:ext cx="3540919" cy="821531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这</a:t>
            </a:r>
            <a:r>
              <a:rPr lang="zh-CN" altLang="zh-CN" dirty="0">
                <a:cs typeface="+mn-cs"/>
              </a:rPr>
              <a:t>是毛泽东同志在张思德同志的追悼会上提出来的。</a:t>
            </a:r>
            <a:endParaRPr lang="zh-CN" alt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939403"/>
            <a:ext cx="7886700" cy="3727847"/>
          </a:xfrm>
        </p:spPr>
        <p:txBody>
          <a:bodyPr rtlCol="0">
            <a:normAutofit fontScale="92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cs typeface="+mn-cs"/>
              </a:rPr>
              <a:t>张思德是四川仪陇县人，生前为毛主席警卫班战士。</a:t>
            </a:r>
            <a:r>
              <a:rPr lang="en-US" altLang="zh-CN" dirty="0">
                <a:cs typeface="+mn-cs"/>
              </a:rPr>
              <a:t>1944</a:t>
            </a:r>
            <a:r>
              <a:rPr lang="zh-CN" altLang="en-US" dirty="0">
                <a:cs typeface="+mn-cs"/>
              </a:rPr>
              <a:t>年</a:t>
            </a:r>
            <a:r>
              <a:rPr lang="en-US" altLang="zh-CN" dirty="0">
                <a:cs typeface="+mn-cs"/>
              </a:rPr>
              <a:t>9</a:t>
            </a:r>
            <a:r>
              <a:rPr lang="zh-CN" altLang="en-US" dirty="0">
                <a:cs typeface="+mn-cs"/>
              </a:rPr>
              <a:t>月</a:t>
            </a:r>
            <a:r>
              <a:rPr lang="en-US" altLang="zh-CN" dirty="0">
                <a:cs typeface="+mn-cs"/>
              </a:rPr>
              <a:t>5</a:t>
            </a:r>
            <a:r>
              <a:rPr lang="zh-CN" altLang="en-US" dirty="0">
                <a:cs typeface="+mn-cs"/>
              </a:rPr>
              <a:t>日，张思德奉命到南泥湾挖窑烧炭，被塌落的炭窑埋住。被救出</a:t>
            </a:r>
            <a:r>
              <a:rPr lang="zh-CN" altLang="en-US" dirty="0" smtClean="0">
                <a:cs typeface="+mn-cs"/>
              </a:rPr>
              <a:t>时，锨</a:t>
            </a:r>
            <a:r>
              <a:rPr lang="zh-CN" altLang="en-US" dirty="0">
                <a:cs typeface="+mn-cs"/>
              </a:rPr>
              <a:t>把顶着他的胸腹部，鲜血从嘴里流出，已经牺牲。毛主席知道这个消息后非常难过，要求把张思德的遗体运回延安，召开</a:t>
            </a:r>
            <a:r>
              <a:rPr lang="zh-CN" altLang="en-US" dirty="0" smtClean="0">
                <a:cs typeface="+mn-cs"/>
              </a:rPr>
              <a:t>追悼会。</a:t>
            </a:r>
            <a:r>
              <a:rPr lang="en-US" altLang="zh-CN" dirty="0" smtClean="0">
                <a:cs typeface="Times New Roman" panose="02020603050405020304" pitchFamily="18" charset="0"/>
              </a:rPr>
              <a:t>1944</a:t>
            </a:r>
            <a:r>
              <a:rPr lang="zh-CN" altLang="en-US" dirty="0"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cs typeface="Times New Roman" panose="02020603050405020304" pitchFamily="18" charset="0"/>
              </a:rPr>
              <a:t>9</a:t>
            </a:r>
            <a:r>
              <a:rPr lang="zh-CN" altLang="en-US" dirty="0"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cs typeface="Times New Roman" panose="02020603050405020304" pitchFamily="18" charset="0"/>
              </a:rPr>
              <a:t>8</a:t>
            </a:r>
            <a:r>
              <a:rPr lang="zh-CN" altLang="en-US" dirty="0">
                <a:cs typeface="Times New Roman" panose="02020603050405020304" pitchFamily="18" charset="0"/>
              </a:rPr>
              <a:t>日</a:t>
            </a:r>
            <a:r>
              <a:rPr lang="zh-CN" altLang="en-US" dirty="0" smtClean="0">
                <a:cs typeface="Times New Roman" panose="02020603050405020304" pitchFamily="18" charset="0"/>
              </a:rPr>
              <a:t>，张思德</a:t>
            </a:r>
            <a:r>
              <a:rPr lang="zh-CN" altLang="en-US" dirty="0">
                <a:cs typeface="Times New Roman" panose="02020603050405020304" pitchFamily="18" charset="0"/>
              </a:rPr>
              <a:t>牺牲后</a:t>
            </a:r>
            <a:r>
              <a:rPr lang="en-US" altLang="zh-CN" dirty="0">
                <a:cs typeface="Times New Roman" panose="02020603050405020304" pitchFamily="18" charset="0"/>
              </a:rPr>
              <a:t>3</a:t>
            </a:r>
            <a:r>
              <a:rPr lang="zh-CN" altLang="en-US" dirty="0">
                <a:cs typeface="Times New Roman" panose="02020603050405020304" pitchFamily="18" charset="0"/>
              </a:rPr>
              <a:t>天，中央直属机关在延安凤凰山脚枣园操场上为他举行了追悼会，</a:t>
            </a:r>
            <a:r>
              <a:rPr lang="zh-CN" altLang="en-US" dirty="0" smtClean="0">
                <a:cs typeface="Times New Roman" panose="02020603050405020304" pitchFamily="18" charset="0"/>
              </a:rPr>
              <a:t>毛主席做了题为“为人民服务”的</a:t>
            </a:r>
            <a:r>
              <a:rPr lang="zh-CN" altLang="en-US" dirty="0">
                <a:cs typeface="Times New Roman" panose="02020603050405020304" pitchFamily="18" charset="0"/>
              </a:rPr>
              <a:t>演讲。张思德牺牲时年仅</a:t>
            </a:r>
            <a:r>
              <a:rPr lang="en-US" altLang="zh-CN" dirty="0">
                <a:cs typeface="Times New Roman" panose="02020603050405020304" pitchFamily="18" charset="0"/>
              </a:rPr>
              <a:t>28</a:t>
            </a:r>
            <a:r>
              <a:rPr lang="zh-CN" altLang="en-US" dirty="0">
                <a:cs typeface="Times New Roman" panose="02020603050405020304" pitchFamily="18" charset="0"/>
              </a:rPr>
              <a:t>岁。</a:t>
            </a:r>
            <a:endParaRPr lang="zh-CN" altLang="en-US" dirty="0"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写作背景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默读课文，要求读准字音，读顺句子。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画出生字新词，不理解的地方，做上记号准备交流。</a:t>
            </a:r>
            <a:endParaRPr lang="zh-CN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304800" y="196454"/>
            <a:ext cx="1944291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自读提示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0483" name="Picture 2" descr="F:\千库网下载图片\bdf0e0aba4ee971977a817be5e4d226d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191"/>
            <a:ext cx="700088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642938" y="1164431"/>
            <a:ext cx="7886700" cy="3263504"/>
          </a:xfrm>
        </p:spPr>
        <p:txBody>
          <a:bodyPr/>
          <a:lstStyle/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革命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固有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目标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司马迁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李鼎铭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送葬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剥削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兴旺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追悼会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 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炊事员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解放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哀思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炊事员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死得其所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93090"/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精兵简政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   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重于泰山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  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轻于鸿毛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688657" y="184980"/>
            <a:ext cx="2728913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图片 7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222" y="196454"/>
            <a:ext cx="381000" cy="44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96453"/>
            <a:ext cx="1087041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标题 1"/>
          <p:cNvSpPr txBox="1">
            <a:spLocks noChangeArrowheads="1"/>
          </p:cNvSpPr>
          <p:nvPr/>
        </p:nvSpPr>
        <p:spPr bwMode="auto">
          <a:xfrm>
            <a:off x="1144191" y="259557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会写的字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1" name="Group 4"/>
          <p:cNvGrpSpPr/>
          <p:nvPr/>
        </p:nvGrpSpPr>
        <p:grpSpPr bwMode="auto">
          <a:xfrm>
            <a:off x="2780110" y="1485900"/>
            <a:ext cx="2878931" cy="2483644"/>
            <a:chOff x="1474" y="663"/>
            <a:chExt cx="2948" cy="2835"/>
          </a:xfrm>
        </p:grpSpPr>
        <p:sp>
          <p:nvSpPr>
            <p:cNvPr id="22559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342900"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  <a:ea typeface="等线" panose="02010600030101010101" charset="-122"/>
              </a:endParaRPr>
            </a:p>
          </p:txBody>
        </p:sp>
        <p:sp>
          <p:nvSpPr>
            <p:cNvPr id="22560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342900"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  <a:ea typeface="等线" panose="02010600030101010101" charset="-122"/>
              </a:endParaRPr>
            </a:p>
          </p:txBody>
        </p:sp>
        <p:sp>
          <p:nvSpPr>
            <p:cNvPr id="22561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342900"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  <a:ea typeface="等线" panose="02010600030101010101" charset="-122"/>
              </a:endParaRPr>
            </a:p>
          </p:txBody>
        </p:sp>
        <p:sp>
          <p:nvSpPr>
            <p:cNvPr id="22562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defTabSz="342900">
                <a:spcBef>
                  <a:spcPct val="20000"/>
                </a:spcBef>
              </a:pPr>
              <a:endParaRPr lang="zh-CN" altLang="zh-CN" sz="2100">
                <a:latin typeface="Calibri" panose="020F0502020204030204" pitchFamily="34" charset="0"/>
                <a:ea typeface="等线" panose="02010600030101010101" charset="-122"/>
              </a:endParaRPr>
            </a:p>
          </p:txBody>
        </p:sp>
        <p:sp>
          <p:nvSpPr>
            <p:cNvPr id="22563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Freeform 5"/>
          <p:cNvSpPr/>
          <p:nvPr/>
        </p:nvSpPr>
        <p:spPr bwMode="auto">
          <a:xfrm>
            <a:off x="3829051" y="1802607"/>
            <a:ext cx="164306" cy="775097"/>
          </a:xfrm>
          <a:custGeom>
            <a:avLst/>
            <a:gdLst>
              <a:gd name="T0" fmla="*/ 184150 w 276"/>
              <a:gd name="T1" fmla="*/ 1030288 h 1302"/>
              <a:gd name="T2" fmla="*/ 160337 w 276"/>
              <a:gd name="T3" fmla="*/ 1015207 h 1302"/>
              <a:gd name="T4" fmla="*/ 135731 w 276"/>
              <a:gd name="T5" fmla="*/ 988219 h 1302"/>
              <a:gd name="T6" fmla="*/ 123825 w 276"/>
              <a:gd name="T7" fmla="*/ 968375 h 1302"/>
              <a:gd name="T8" fmla="*/ 114300 w 276"/>
              <a:gd name="T9" fmla="*/ 940594 h 1302"/>
              <a:gd name="T10" fmla="*/ 107950 w 276"/>
              <a:gd name="T11" fmla="*/ 908844 h 1302"/>
              <a:gd name="T12" fmla="*/ 103981 w 276"/>
              <a:gd name="T13" fmla="*/ 869157 h 1302"/>
              <a:gd name="T14" fmla="*/ 102394 w 276"/>
              <a:gd name="T15" fmla="*/ 823913 h 1302"/>
              <a:gd name="T16" fmla="*/ 102394 w 276"/>
              <a:gd name="T17" fmla="*/ 770732 h 1302"/>
              <a:gd name="T18" fmla="*/ 100806 w 276"/>
              <a:gd name="T19" fmla="*/ 711200 h 1302"/>
              <a:gd name="T20" fmla="*/ 97631 w 276"/>
              <a:gd name="T21" fmla="*/ 642144 h 1302"/>
              <a:gd name="T22" fmla="*/ 94456 w 276"/>
              <a:gd name="T23" fmla="*/ 568325 h 1302"/>
              <a:gd name="T24" fmla="*/ 89694 w 276"/>
              <a:gd name="T25" fmla="*/ 484188 h 1302"/>
              <a:gd name="T26" fmla="*/ 84137 w 276"/>
              <a:gd name="T27" fmla="*/ 409575 h 1302"/>
              <a:gd name="T28" fmla="*/ 80962 w 276"/>
              <a:gd name="T29" fmla="*/ 366713 h 1302"/>
              <a:gd name="T30" fmla="*/ 76200 w 276"/>
              <a:gd name="T31" fmla="*/ 327819 h 1302"/>
              <a:gd name="T32" fmla="*/ 73025 w 276"/>
              <a:gd name="T33" fmla="*/ 292894 h 1302"/>
              <a:gd name="T34" fmla="*/ 68262 w 276"/>
              <a:gd name="T35" fmla="*/ 260350 h 1302"/>
              <a:gd name="T36" fmla="*/ 64294 w 276"/>
              <a:gd name="T37" fmla="*/ 231775 h 1302"/>
              <a:gd name="T38" fmla="*/ 57944 w 276"/>
              <a:gd name="T39" fmla="*/ 207169 h 1302"/>
              <a:gd name="T40" fmla="*/ 53181 w 276"/>
              <a:gd name="T41" fmla="*/ 187325 h 1302"/>
              <a:gd name="T42" fmla="*/ 47625 w 276"/>
              <a:gd name="T43" fmla="*/ 169069 h 1302"/>
              <a:gd name="T44" fmla="*/ 41275 w 276"/>
              <a:gd name="T45" fmla="*/ 157163 h 1302"/>
              <a:gd name="T46" fmla="*/ 34925 w 276"/>
              <a:gd name="T47" fmla="*/ 147638 h 1302"/>
              <a:gd name="T48" fmla="*/ 18256 w 276"/>
              <a:gd name="T49" fmla="*/ 127794 h 1302"/>
              <a:gd name="T50" fmla="*/ 4762 w 276"/>
              <a:gd name="T51" fmla="*/ 100806 h 1302"/>
              <a:gd name="T52" fmla="*/ 0 w 276"/>
              <a:gd name="T53" fmla="*/ 72231 h 1302"/>
              <a:gd name="T54" fmla="*/ 3175 w 276"/>
              <a:gd name="T55" fmla="*/ 42863 h 1302"/>
              <a:gd name="T56" fmla="*/ 12700 w 276"/>
              <a:gd name="T57" fmla="*/ 19844 h 1302"/>
              <a:gd name="T58" fmla="*/ 26194 w 276"/>
              <a:gd name="T59" fmla="*/ 4763 h 1302"/>
              <a:gd name="T60" fmla="*/ 44450 w 276"/>
              <a:gd name="T61" fmla="*/ 0 h 1302"/>
              <a:gd name="T62" fmla="*/ 71437 w 276"/>
              <a:gd name="T63" fmla="*/ 1588 h 1302"/>
              <a:gd name="T64" fmla="*/ 109538 w 276"/>
              <a:gd name="T65" fmla="*/ 6350 h 1302"/>
              <a:gd name="T66" fmla="*/ 157162 w 276"/>
              <a:gd name="T67" fmla="*/ 15875 h 1302"/>
              <a:gd name="T68" fmla="*/ 215900 w 276"/>
              <a:gd name="T69" fmla="*/ 30956 h 1302"/>
              <a:gd name="T70" fmla="*/ 217488 w 276"/>
              <a:gd name="T71" fmla="*/ 122238 h 1302"/>
              <a:gd name="T72" fmla="*/ 217488 w 276"/>
              <a:gd name="T73" fmla="*/ 210344 h 1302"/>
              <a:gd name="T74" fmla="*/ 219075 w 276"/>
              <a:gd name="T75" fmla="*/ 293688 h 1302"/>
              <a:gd name="T76" fmla="*/ 219075 w 276"/>
              <a:gd name="T77" fmla="*/ 371475 h 1302"/>
              <a:gd name="T78" fmla="*/ 219075 w 276"/>
              <a:gd name="T79" fmla="*/ 446088 h 1302"/>
              <a:gd name="T80" fmla="*/ 219075 w 276"/>
              <a:gd name="T81" fmla="*/ 515938 h 1302"/>
              <a:gd name="T82" fmla="*/ 219075 w 276"/>
              <a:gd name="T83" fmla="*/ 581819 h 1302"/>
              <a:gd name="T84" fmla="*/ 219075 w 276"/>
              <a:gd name="T85" fmla="*/ 642144 h 1302"/>
              <a:gd name="T86" fmla="*/ 219075 w 276"/>
              <a:gd name="T87" fmla="*/ 698500 h 1302"/>
              <a:gd name="T88" fmla="*/ 217488 w 276"/>
              <a:gd name="T89" fmla="*/ 750888 h 1302"/>
              <a:gd name="T90" fmla="*/ 217488 w 276"/>
              <a:gd name="T91" fmla="*/ 799307 h 1302"/>
              <a:gd name="T92" fmla="*/ 215900 w 276"/>
              <a:gd name="T93" fmla="*/ 842169 h 1302"/>
              <a:gd name="T94" fmla="*/ 215106 w 276"/>
              <a:gd name="T95" fmla="*/ 881063 h 1302"/>
              <a:gd name="T96" fmla="*/ 213519 w 276"/>
              <a:gd name="T97" fmla="*/ 915194 h 1302"/>
              <a:gd name="T98" fmla="*/ 213519 w 276"/>
              <a:gd name="T99" fmla="*/ 945357 h 1302"/>
              <a:gd name="T100" fmla="*/ 210344 w 276"/>
              <a:gd name="T101" fmla="*/ 971550 h 1302"/>
              <a:gd name="T102" fmla="*/ 208756 w 276"/>
              <a:gd name="T103" fmla="*/ 992188 h 1302"/>
              <a:gd name="T104" fmla="*/ 207169 w 276"/>
              <a:gd name="T105" fmla="*/ 1008857 h 1302"/>
              <a:gd name="T106" fmla="*/ 205581 w 276"/>
              <a:gd name="T107" fmla="*/ 1021557 h 1302"/>
              <a:gd name="T108" fmla="*/ 202406 w 276"/>
              <a:gd name="T109" fmla="*/ 1028700 h 1302"/>
              <a:gd name="T110" fmla="*/ 199231 w 276"/>
              <a:gd name="T111" fmla="*/ 1033463 h 1302"/>
              <a:gd name="T112" fmla="*/ 199231 w 276"/>
              <a:gd name="T113" fmla="*/ 1033463 h 13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6"/>
              <a:gd name="T172" fmla="*/ 0 h 1302"/>
              <a:gd name="T173" fmla="*/ 276 w 276"/>
              <a:gd name="T174" fmla="*/ 1302 h 13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6" h="1302">
                <a:moveTo>
                  <a:pt x="251" y="1302"/>
                </a:moveTo>
                <a:lnTo>
                  <a:pt x="242" y="1302"/>
                </a:lnTo>
                <a:lnTo>
                  <a:pt x="232" y="1298"/>
                </a:lnTo>
                <a:lnTo>
                  <a:pt x="223" y="1294"/>
                </a:lnTo>
                <a:lnTo>
                  <a:pt x="213" y="1289"/>
                </a:lnTo>
                <a:lnTo>
                  <a:pt x="202" y="1279"/>
                </a:lnTo>
                <a:lnTo>
                  <a:pt x="192" y="1270"/>
                </a:lnTo>
                <a:lnTo>
                  <a:pt x="182" y="1258"/>
                </a:lnTo>
                <a:lnTo>
                  <a:pt x="171" y="1245"/>
                </a:lnTo>
                <a:lnTo>
                  <a:pt x="165" y="1237"/>
                </a:lnTo>
                <a:lnTo>
                  <a:pt x="161" y="1229"/>
                </a:lnTo>
                <a:lnTo>
                  <a:pt x="156" y="1220"/>
                </a:lnTo>
                <a:lnTo>
                  <a:pt x="152" y="1208"/>
                </a:lnTo>
                <a:lnTo>
                  <a:pt x="148" y="1199"/>
                </a:lnTo>
                <a:lnTo>
                  <a:pt x="144" y="1185"/>
                </a:lnTo>
                <a:lnTo>
                  <a:pt x="142" y="1174"/>
                </a:lnTo>
                <a:lnTo>
                  <a:pt x="138" y="1160"/>
                </a:lnTo>
                <a:lnTo>
                  <a:pt x="136" y="1145"/>
                </a:lnTo>
                <a:lnTo>
                  <a:pt x="134" y="1130"/>
                </a:lnTo>
                <a:lnTo>
                  <a:pt x="132" y="1112"/>
                </a:lnTo>
                <a:lnTo>
                  <a:pt x="131" y="1095"/>
                </a:lnTo>
                <a:lnTo>
                  <a:pt x="131" y="1078"/>
                </a:lnTo>
                <a:lnTo>
                  <a:pt x="129" y="1059"/>
                </a:lnTo>
                <a:lnTo>
                  <a:pt x="129" y="1038"/>
                </a:lnTo>
                <a:lnTo>
                  <a:pt x="129" y="1017"/>
                </a:lnTo>
                <a:lnTo>
                  <a:pt x="129" y="994"/>
                </a:lnTo>
                <a:lnTo>
                  <a:pt x="129" y="971"/>
                </a:lnTo>
                <a:lnTo>
                  <a:pt x="129" y="947"/>
                </a:lnTo>
                <a:lnTo>
                  <a:pt x="127" y="923"/>
                </a:lnTo>
                <a:lnTo>
                  <a:pt x="127" y="896"/>
                </a:lnTo>
                <a:lnTo>
                  <a:pt x="125" y="867"/>
                </a:lnTo>
                <a:lnTo>
                  <a:pt x="125" y="840"/>
                </a:lnTo>
                <a:lnTo>
                  <a:pt x="123" y="809"/>
                </a:lnTo>
                <a:lnTo>
                  <a:pt x="121" y="779"/>
                </a:lnTo>
                <a:lnTo>
                  <a:pt x="121" y="748"/>
                </a:lnTo>
                <a:lnTo>
                  <a:pt x="119" y="716"/>
                </a:lnTo>
                <a:lnTo>
                  <a:pt x="117" y="681"/>
                </a:lnTo>
                <a:lnTo>
                  <a:pt x="115" y="647"/>
                </a:lnTo>
                <a:lnTo>
                  <a:pt x="113" y="610"/>
                </a:lnTo>
                <a:lnTo>
                  <a:pt x="109" y="574"/>
                </a:lnTo>
                <a:lnTo>
                  <a:pt x="108" y="535"/>
                </a:lnTo>
                <a:lnTo>
                  <a:pt x="106" y="516"/>
                </a:lnTo>
                <a:lnTo>
                  <a:pt x="104" y="497"/>
                </a:lnTo>
                <a:lnTo>
                  <a:pt x="104" y="480"/>
                </a:lnTo>
                <a:lnTo>
                  <a:pt x="102" y="462"/>
                </a:lnTo>
                <a:lnTo>
                  <a:pt x="100" y="445"/>
                </a:lnTo>
                <a:lnTo>
                  <a:pt x="98" y="428"/>
                </a:lnTo>
                <a:lnTo>
                  <a:pt x="96" y="413"/>
                </a:lnTo>
                <a:lnTo>
                  <a:pt x="94" y="397"/>
                </a:lnTo>
                <a:lnTo>
                  <a:pt x="94" y="382"/>
                </a:lnTo>
                <a:lnTo>
                  <a:pt x="92" y="369"/>
                </a:lnTo>
                <a:lnTo>
                  <a:pt x="90" y="353"/>
                </a:lnTo>
                <a:lnTo>
                  <a:pt x="88" y="340"/>
                </a:lnTo>
                <a:lnTo>
                  <a:pt x="86" y="328"/>
                </a:lnTo>
                <a:lnTo>
                  <a:pt x="85" y="315"/>
                </a:lnTo>
                <a:lnTo>
                  <a:pt x="83" y="303"/>
                </a:lnTo>
                <a:lnTo>
                  <a:pt x="81" y="292"/>
                </a:lnTo>
                <a:lnTo>
                  <a:pt x="79" y="282"/>
                </a:lnTo>
                <a:lnTo>
                  <a:pt x="75" y="271"/>
                </a:lnTo>
                <a:lnTo>
                  <a:pt x="73" y="261"/>
                </a:lnTo>
                <a:lnTo>
                  <a:pt x="71" y="252"/>
                </a:lnTo>
                <a:lnTo>
                  <a:pt x="69" y="244"/>
                </a:lnTo>
                <a:lnTo>
                  <a:pt x="67" y="236"/>
                </a:lnTo>
                <a:lnTo>
                  <a:pt x="65" y="229"/>
                </a:lnTo>
                <a:lnTo>
                  <a:pt x="63" y="221"/>
                </a:lnTo>
                <a:lnTo>
                  <a:pt x="60" y="213"/>
                </a:lnTo>
                <a:lnTo>
                  <a:pt x="58" y="208"/>
                </a:lnTo>
                <a:lnTo>
                  <a:pt x="56" y="202"/>
                </a:lnTo>
                <a:lnTo>
                  <a:pt x="52" y="198"/>
                </a:lnTo>
                <a:lnTo>
                  <a:pt x="50" y="192"/>
                </a:lnTo>
                <a:lnTo>
                  <a:pt x="48" y="188"/>
                </a:lnTo>
                <a:lnTo>
                  <a:pt x="44" y="186"/>
                </a:lnTo>
                <a:lnTo>
                  <a:pt x="42" y="183"/>
                </a:lnTo>
                <a:lnTo>
                  <a:pt x="33" y="171"/>
                </a:lnTo>
                <a:lnTo>
                  <a:pt x="23" y="161"/>
                </a:lnTo>
                <a:lnTo>
                  <a:pt x="16" y="150"/>
                </a:lnTo>
                <a:lnTo>
                  <a:pt x="10" y="138"/>
                </a:lnTo>
                <a:lnTo>
                  <a:pt x="6" y="127"/>
                </a:lnTo>
                <a:lnTo>
                  <a:pt x="2" y="115"/>
                </a:lnTo>
                <a:lnTo>
                  <a:pt x="0" y="102"/>
                </a:lnTo>
                <a:lnTo>
                  <a:pt x="0" y="91"/>
                </a:lnTo>
                <a:lnTo>
                  <a:pt x="0" y="77"/>
                </a:lnTo>
                <a:lnTo>
                  <a:pt x="2" y="66"/>
                </a:lnTo>
                <a:lnTo>
                  <a:pt x="4" y="54"/>
                </a:lnTo>
                <a:lnTo>
                  <a:pt x="8" y="45"/>
                </a:lnTo>
                <a:lnTo>
                  <a:pt x="12" y="35"/>
                </a:lnTo>
                <a:lnTo>
                  <a:pt x="16" y="25"/>
                </a:lnTo>
                <a:lnTo>
                  <a:pt x="23" y="18"/>
                </a:lnTo>
                <a:lnTo>
                  <a:pt x="29" y="10"/>
                </a:lnTo>
                <a:lnTo>
                  <a:pt x="33" y="6"/>
                </a:lnTo>
                <a:lnTo>
                  <a:pt x="39" y="4"/>
                </a:lnTo>
                <a:lnTo>
                  <a:pt x="46" y="2"/>
                </a:lnTo>
                <a:lnTo>
                  <a:pt x="56" y="0"/>
                </a:lnTo>
                <a:lnTo>
                  <a:pt x="65" y="0"/>
                </a:lnTo>
                <a:lnTo>
                  <a:pt x="77" y="0"/>
                </a:lnTo>
                <a:lnTo>
                  <a:pt x="90" y="2"/>
                </a:lnTo>
                <a:lnTo>
                  <a:pt x="104" y="2"/>
                </a:lnTo>
                <a:lnTo>
                  <a:pt x="119" y="4"/>
                </a:lnTo>
                <a:lnTo>
                  <a:pt x="138" y="8"/>
                </a:lnTo>
                <a:lnTo>
                  <a:pt x="156" y="12"/>
                </a:lnTo>
                <a:lnTo>
                  <a:pt x="177" y="16"/>
                </a:lnTo>
                <a:lnTo>
                  <a:pt x="198" y="20"/>
                </a:lnTo>
                <a:lnTo>
                  <a:pt x="221" y="25"/>
                </a:lnTo>
                <a:lnTo>
                  <a:pt x="246" y="31"/>
                </a:lnTo>
                <a:lnTo>
                  <a:pt x="272" y="39"/>
                </a:lnTo>
                <a:lnTo>
                  <a:pt x="272" y="77"/>
                </a:lnTo>
                <a:lnTo>
                  <a:pt x="272" y="117"/>
                </a:lnTo>
                <a:lnTo>
                  <a:pt x="274" y="154"/>
                </a:lnTo>
                <a:lnTo>
                  <a:pt x="274" y="192"/>
                </a:lnTo>
                <a:lnTo>
                  <a:pt x="274" y="229"/>
                </a:lnTo>
                <a:lnTo>
                  <a:pt x="274" y="265"/>
                </a:lnTo>
                <a:lnTo>
                  <a:pt x="274" y="300"/>
                </a:lnTo>
                <a:lnTo>
                  <a:pt x="274" y="336"/>
                </a:lnTo>
                <a:lnTo>
                  <a:pt x="276" y="370"/>
                </a:lnTo>
                <a:lnTo>
                  <a:pt x="276" y="403"/>
                </a:lnTo>
                <a:lnTo>
                  <a:pt x="276" y="436"/>
                </a:lnTo>
                <a:lnTo>
                  <a:pt x="276" y="468"/>
                </a:lnTo>
                <a:lnTo>
                  <a:pt x="276" y="501"/>
                </a:lnTo>
                <a:lnTo>
                  <a:pt x="276" y="531"/>
                </a:lnTo>
                <a:lnTo>
                  <a:pt x="276" y="562"/>
                </a:lnTo>
                <a:lnTo>
                  <a:pt x="276" y="593"/>
                </a:lnTo>
                <a:lnTo>
                  <a:pt x="276" y="622"/>
                </a:lnTo>
                <a:lnTo>
                  <a:pt x="276" y="650"/>
                </a:lnTo>
                <a:lnTo>
                  <a:pt x="276" y="679"/>
                </a:lnTo>
                <a:lnTo>
                  <a:pt x="276" y="706"/>
                </a:lnTo>
                <a:lnTo>
                  <a:pt x="276" y="733"/>
                </a:lnTo>
                <a:lnTo>
                  <a:pt x="276" y="760"/>
                </a:lnTo>
                <a:lnTo>
                  <a:pt x="276" y="785"/>
                </a:lnTo>
                <a:lnTo>
                  <a:pt x="276" y="809"/>
                </a:lnTo>
                <a:lnTo>
                  <a:pt x="276" y="834"/>
                </a:lnTo>
                <a:lnTo>
                  <a:pt x="276" y="857"/>
                </a:lnTo>
                <a:lnTo>
                  <a:pt x="276" y="880"/>
                </a:lnTo>
                <a:lnTo>
                  <a:pt x="274" y="903"/>
                </a:lnTo>
                <a:lnTo>
                  <a:pt x="274" y="924"/>
                </a:lnTo>
                <a:lnTo>
                  <a:pt x="274" y="946"/>
                </a:lnTo>
                <a:lnTo>
                  <a:pt x="274" y="967"/>
                </a:lnTo>
                <a:lnTo>
                  <a:pt x="274" y="988"/>
                </a:lnTo>
                <a:lnTo>
                  <a:pt x="274" y="1007"/>
                </a:lnTo>
                <a:lnTo>
                  <a:pt x="274" y="1024"/>
                </a:lnTo>
                <a:lnTo>
                  <a:pt x="272" y="1043"/>
                </a:lnTo>
                <a:lnTo>
                  <a:pt x="272" y="1061"/>
                </a:lnTo>
                <a:lnTo>
                  <a:pt x="272" y="1078"/>
                </a:lnTo>
                <a:lnTo>
                  <a:pt x="272" y="1093"/>
                </a:lnTo>
                <a:lnTo>
                  <a:pt x="271" y="1110"/>
                </a:lnTo>
                <a:lnTo>
                  <a:pt x="271" y="1126"/>
                </a:lnTo>
                <a:lnTo>
                  <a:pt x="271" y="1139"/>
                </a:lnTo>
                <a:lnTo>
                  <a:pt x="269" y="1153"/>
                </a:lnTo>
                <a:lnTo>
                  <a:pt x="269" y="1166"/>
                </a:lnTo>
                <a:lnTo>
                  <a:pt x="269" y="1179"/>
                </a:lnTo>
                <a:lnTo>
                  <a:pt x="269" y="1191"/>
                </a:lnTo>
                <a:lnTo>
                  <a:pt x="267" y="1202"/>
                </a:lnTo>
                <a:lnTo>
                  <a:pt x="267" y="1214"/>
                </a:lnTo>
                <a:lnTo>
                  <a:pt x="265" y="1224"/>
                </a:lnTo>
                <a:lnTo>
                  <a:pt x="265" y="1233"/>
                </a:lnTo>
                <a:lnTo>
                  <a:pt x="265" y="1243"/>
                </a:lnTo>
                <a:lnTo>
                  <a:pt x="263" y="1250"/>
                </a:lnTo>
                <a:lnTo>
                  <a:pt x="263" y="1258"/>
                </a:lnTo>
                <a:lnTo>
                  <a:pt x="261" y="1266"/>
                </a:lnTo>
                <a:lnTo>
                  <a:pt x="261" y="1271"/>
                </a:lnTo>
                <a:lnTo>
                  <a:pt x="261" y="1277"/>
                </a:lnTo>
                <a:lnTo>
                  <a:pt x="259" y="1283"/>
                </a:lnTo>
                <a:lnTo>
                  <a:pt x="259" y="1287"/>
                </a:lnTo>
                <a:lnTo>
                  <a:pt x="257" y="1291"/>
                </a:lnTo>
                <a:lnTo>
                  <a:pt x="257" y="1294"/>
                </a:lnTo>
                <a:lnTo>
                  <a:pt x="255" y="1296"/>
                </a:lnTo>
                <a:lnTo>
                  <a:pt x="255" y="1300"/>
                </a:lnTo>
                <a:lnTo>
                  <a:pt x="253" y="1300"/>
                </a:lnTo>
                <a:lnTo>
                  <a:pt x="251" y="1302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3" name="Freeform 6"/>
          <p:cNvSpPr/>
          <p:nvPr/>
        </p:nvSpPr>
        <p:spPr bwMode="auto">
          <a:xfrm>
            <a:off x="3896917" y="1732360"/>
            <a:ext cx="772715" cy="820340"/>
          </a:xfrm>
          <a:custGeom>
            <a:avLst/>
            <a:gdLst>
              <a:gd name="T0" fmla="*/ 972433 w 1300"/>
              <a:gd name="T1" fmla="*/ 107950 h 1378"/>
              <a:gd name="T2" fmla="*/ 1013645 w 1300"/>
              <a:gd name="T3" fmla="*/ 142875 h 1378"/>
              <a:gd name="T4" fmla="*/ 1030288 w 1300"/>
              <a:gd name="T5" fmla="*/ 168275 h 1378"/>
              <a:gd name="T6" fmla="*/ 1027118 w 1300"/>
              <a:gd name="T7" fmla="*/ 186531 h 1378"/>
              <a:gd name="T8" fmla="*/ 997002 w 1300"/>
              <a:gd name="T9" fmla="*/ 219075 h 1378"/>
              <a:gd name="T10" fmla="*/ 964508 w 1300"/>
              <a:gd name="T11" fmla="*/ 241300 h 1378"/>
              <a:gd name="T12" fmla="*/ 949450 w 1300"/>
              <a:gd name="T13" fmla="*/ 267494 h 1378"/>
              <a:gd name="T14" fmla="*/ 934392 w 1300"/>
              <a:gd name="T15" fmla="*/ 310356 h 1378"/>
              <a:gd name="T16" fmla="*/ 922504 w 1300"/>
              <a:gd name="T17" fmla="*/ 368300 h 1378"/>
              <a:gd name="T18" fmla="*/ 909031 w 1300"/>
              <a:gd name="T19" fmla="*/ 442119 h 1378"/>
              <a:gd name="T20" fmla="*/ 897936 w 1300"/>
              <a:gd name="T21" fmla="*/ 532606 h 1378"/>
              <a:gd name="T22" fmla="*/ 887633 w 1300"/>
              <a:gd name="T23" fmla="*/ 635794 h 1378"/>
              <a:gd name="T24" fmla="*/ 874952 w 1300"/>
              <a:gd name="T25" fmla="*/ 735807 h 1378"/>
              <a:gd name="T26" fmla="*/ 864649 w 1300"/>
              <a:gd name="T27" fmla="*/ 823119 h 1378"/>
              <a:gd name="T28" fmla="*/ 851176 w 1300"/>
              <a:gd name="T29" fmla="*/ 896144 h 1378"/>
              <a:gd name="T30" fmla="*/ 838496 w 1300"/>
              <a:gd name="T31" fmla="*/ 954088 h 1378"/>
              <a:gd name="T32" fmla="*/ 825023 w 1300"/>
              <a:gd name="T33" fmla="*/ 997744 h 1378"/>
              <a:gd name="T34" fmla="*/ 811550 w 1300"/>
              <a:gd name="T35" fmla="*/ 1027113 h 1378"/>
              <a:gd name="T36" fmla="*/ 786981 w 1300"/>
              <a:gd name="T37" fmla="*/ 1058863 h 1378"/>
              <a:gd name="T38" fmla="*/ 765583 w 1300"/>
              <a:gd name="T39" fmla="*/ 1081882 h 1378"/>
              <a:gd name="T40" fmla="*/ 750525 w 1300"/>
              <a:gd name="T41" fmla="*/ 1092200 h 1378"/>
              <a:gd name="T42" fmla="*/ 732297 w 1300"/>
              <a:gd name="T43" fmla="*/ 1090613 h 1378"/>
              <a:gd name="T44" fmla="*/ 710899 w 1300"/>
              <a:gd name="T45" fmla="*/ 1077119 h 1378"/>
              <a:gd name="T46" fmla="*/ 705351 w 1300"/>
              <a:gd name="T47" fmla="*/ 1060450 h 1378"/>
              <a:gd name="T48" fmla="*/ 703766 w 1300"/>
              <a:gd name="T49" fmla="*/ 1032669 h 1378"/>
              <a:gd name="T50" fmla="*/ 709314 w 1300"/>
              <a:gd name="T51" fmla="*/ 994569 h 1378"/>
              <a:gd name="T52" fmla="*/ 725164 w 1300"/>
              <a:gd name="T53" fmla="*/ 900907 h 1378"/>
              <a:gd name="T54" fmla="*/ 729127 w 1300"/>
              <a:gd name="T55" fmla="*/ 806450 h 1378"/>
              <a:gd name="T56" fmla="*/ 730712 w 1300"/>
              <a:gd name="T57" fmla="*/ 723900 h 1378"/>
              <a:gd name="T58" fmla="*/ 733882 w 1300"/>
              <a:gd name="T59" fmla="*/ 619125 h 1378"/>
              <a:gd name="T60" fmla="*/ 741807 w 1300"/>
              <a:gd name="T61" fmla="*/ 491331 h 1378"/>
              <a:gd name="T62" fmla="*/ 748940 w 1300"/>
              <a:gd name="T63" fmla="*/ 390525 h 1378"/>
              <a:gd name="T64" fmla="*/ 750525 w 1300"/>
              <a:gd name="T65" fmla="*/ 327025 h 1378"/>
              <a:gd name="T66" fmla="*/ 747355 w 1300"/>
              <a:gd name="T67" fmla="*/ 273844 h 1378"/>
              <a:gd name="T68" fmla="*/ 743392 w 1300"/>
              <a:gd name="T69" fmla="*/ 230981 h 1378"/>
              <a:gd name="T70" fmla="*/ 735467 w 1300"/>
              <a:gd name="T71" fmla="*/ 197644 h 1378"/>
              <a:gd name="T72" fmla="*/ 723579 w 1300"/>
              <a:gd name="T73" fmla="*/ 176213 h 1378"/>
              <a:gd name="T74" fmla="*/ 708521 w 1300"/>
              <a:gd name="T75" fmla="*/ 164306 h 1378"/>
              <a:gd name="T76" fmla="*/ 672065 w 1300"/>
              <a:gd name="T77" fmla="*/ 159544 h 1378"/>
              <a:gd name="T78" fmla="*/ 604700 w 1300"/>
              <a:gd name="T79" fmla="*/ 159544 h 1378"/>
              <a:gd name="T80" fmla="*/ 508804 w 1300"/>
              <a:gd name="T81" fmla="*/ 166688 h 1378"/>
              <a:gd name="T82" fmla="*/ 382792 w 1300"/>
              <a:gd name="T83" fmla="*/ 179388 h 1378"/>
              <a:gd name="T84" fmla="*/ 226663 w 1300"/>
              <a:gd name="T85" fmla="*/ 197644 h 1378"/>
              <a:gd name="T86" fmla="*/ 41212 w 1300"/>
              <a:gd name="T87" fmla="*/ 221456 h 1378"/>
              <a:gd name="T88" fmla="*/ 176734 w 1300"/>
              <a:gd name="T89" fmla="*/ 119856 h 1378"/>
              <a:gd name="T90" fmla="*/ 450157 w 1300"/>
              <a:gd name="T91" fmla="*/ 91281 h 1378"/>
              <a:gd name="T92" fmla="*/ 565073 w 1300"/>
              <a:gd name="T93" fmla="*/ 69850 h 1378"/>
              <a:gd name="T94" fmla="*/ 647496 w 1300"/>
              <a:gd name="T95" fmla="*/ 50006 h 1378"/>
              <a:gd name="T96" fmla="*/ 694256 w 1300"/>
              <a:gd name="T97" fmla="*/ 31750 h 1378"/>
              <a:gd name="T98" fmla="*/ 738637 w 1300"/>
              <a:gd name="T99" fmla="*/ 7144 h 1378"/>
              <a:gd name="T100" fmla="*/ 779849 w 1300"/>
              <a:gd name="T101" fmla="*/ 0 h 1378"/>
              <a:gd name="T102" fmla="*/ 811550 w 1300"/>
              <a:gd name="T103" fmla="*/ 10319 h 1378"/>
              <a:gd name="T104" fmla="*/ 858309 w 1300"/>
              <a:gd name="T105" fmla="*/ 34925 h 1378"/>
              <a:gd name="T106" fmla="*/ 922504 w 1300"/>
              <a:gd name="T107" fmla="*/ 74613 h 137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300"/>
              <a:gd name="T163" fmla="*/ 0 h 1378"/>
              <a:gd name="T164" fmla="*/ 1300 w 1300"/>
              <a:gd name="T165" fmla="*/ 1378 h 137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300" h="1378">
                <a:moveTo>
                  <a:pt x="1164" y="94"/>
                </a:moveTo>
                <a:lnTo>
                  <a:pt x="1181" y="105"/>
                </a:lnTo>
                <a:lnTo>
                  <a:pt x="1198" y="117"/>
                </a:lnTo>
                <a:lnTo>
                  <a:pt x="1212" y="126"/>
                </a:lnTo>
                <a:lnTo>
                  <a:pt x="1227" y="136"/>
                </a:lnTo>
                <a:lnTo>
                  <a:pt x="1239" y="145"/>
                </a:lnTo>
                <a:lnTo>
                  <a:pt x="1250" y="155"/>
                </a:lnTo>
                <a:lnTo>
                  <a:pt x="1262" y="164"/>
                </a:lnTo>
                <a:lnTo>
                  <a:pt x="1269" y="172"/>
                </a:lnTo>
                <a:lnTo>
                  <a:pt x="1279" y="180"/>
                </a:lnTo>
                <a:lnTo>
                  <a:pt x="1285" y="187"/>
                </a:lnTo>
                <a:lnTo>
                  <a:pt x="1290" y="195"/>
                </a:lnTo>
                <a:lnTo>
                  <a:pt x="1294" y="201"/>
                </a:lnTo>
                <a:lnTo>
                  <a:pt x="1298" y="207"/>
                </a:lnTo>
                <a:lnTo>
                  <a:pt x="1300" y="212"/>
                </a:lnTo>
                <a:lnTo>
                  <a:pt x="1300" y="218"/>
                </a:lnTo>
                <a:lnTo>
                  <a:pt x="1300" y="222"/>
                </a:lnTo>
                <a:lnTo>
                  <a:pt x="1300" y="226"/>
                </a:lnTo>
                <a:lnTo>
                  <a:pt x="1298" y="232"/>
                </a:lnTo>
                <a:lnTo>
                  <a:pt x="1296" y="235"/>
                </a:lnTo>
                <a:lnTo>
                  <a:pt x="1292" y="241"/>
                </a:lnTo>
                <a:lnTo>
                  <a:pt x="1286" y="249"/>
                </a:lnTo>
                <a:lnTo>
                  <a:pt x="1279" y="258"/>
                </a:lnTo>
                <a:lnTo>
                  <a:pt x="1269" y="268"/>
                </a:lnTo>
                <a:lnTo>
                  <a:pt x="1258" y="276"/>
                </a:lnTo>
                <a:lnTo>
                  <a:pt x="1244" y="285"/>
                </a:lnTo>
                <a:lnTo>
                  <a:pt x="1229" y="295"/>
                </a:lnTo>
                <a:lnTo>
                  <a:pt x="1225" y="297"/>
                </a:lnTo>
                <a:lnTo>
                  <a:pt x="1221" y="301"/>
                </a:lnTo>
                <a:lnTo>
                  <a:pt x="1217" y="304"/>
                </a:lnTo>
                <a:lnTo>
                  <a:pt x="1214" y="310"/>
                </a:lnTo>
                <a:lnTo>
                  <a:pt x="1210" y="316"/>
                </a:lnTo>
                <a:lnTo>
                  <a:pt x="1206" y="322"/>
                </a:lnTo>
                <a:lnTo>
                  <a:pt x="1202" y="329"/>
                </a:lnTo>
                <a:lnTo>
                  <a:pt x="1198" y="337"/>
                </a:lnTo>
                <a:lnTo>
                  <a:pt x="1194" y="347"/>
                </a:lnTo>
                <a:lnTo>
                  <a:pt x="1191" y="356"/>
                </a:lnTo>
                <a:lnTo>
                  <a:pt x="1187" y="368"/>
                </a:lnTo>
                <a:lnTo>
                  <a:pt x="1183" y="379"/>
                </a:lnTo>
                <a:lnTo>
                  <a:pt x="1179" y="391"/>
                </a:lnTo>
                <a:lnTo>
                  <a:pt x="1177" y="404"/>
                </a:lnTo>
                <a:lnTo>
                  <a:pt x="1173" y="418"/>
                </a:lnTo>
                <a:lnTo>
                  <a:pt x="1170" y="433"/>
                </a:lnTo>
                <a:lnTo>
                  <a:pt x="1166" y="448"/>
                </a:lnTo>
                <a:lnTo>
                  <a:pt x="1164" y="464"/>
                </a:lnTo>
                <a:lnTo>
                  <a:pt x="1160" y="481"/>
                </a:lnTo>
                <a:lnTo>
                  <a:pt x="1156" y="498"/>
                </a:lnTo>
                <a:lnTo>
                  <a:pt x="1154" y="517"/>
                </a:lnTo>
                <a:lnTo>
                  <a:pt x="1150" y="536"/>
                </a:lnTo>
                <a:lnTo>
                  <a:pt x="1147" y="557"/>
                </a:lnTo>
                <a:lnTo>
                  <a:pt x="1145" y="579"/>
                </a:lnTo>
                <a:lnTo>
                  <a:pt x="1141" y="600"/>
                </a:lnTo>
                <a:lnTo>
                  <a:pt x="1139" y="623"/>
                </a:lnTo>
                <a:lnTo>
                  <a:pt x="1135" y="646"/>
                </a:lnTo>
                <a:lnTo>
                  <a:pt x="1133" y="671"/>
                </a:lnTo>
                <a:lnTo>
                  <a:pt x="1129" y="696"/>
                </a:lnTo>
                <a:lnTo>
                  <a:pt x="1127" y="720"/>
                </a:lnTo>
                <a:lnTo>
                  <a:pt x="1124" y="747"/>
                </a:lnTo>
                <a:lnTo>
                  <a:pt x="1122" y="774"/>
                </a:lnTo>
                <a:lnTo>
                  <a:pt x="1120" y="801"/>
                </a:lnTo>
                <a:lnTo>
                  <a:pt x="1116" y="828"/>
                </a:lnTo>
                <a:lnTo>
                  <a:pt x="1114" y="855"/>
                </a:lnTo>
                <a:lnTo>
                  <a:pt x="1110" y="880"/>
                </a:lnTo>
                <a:lnTo>
                  <a:pt x="1108" y="904"/>
                </a:lnTo>
                <a:lnTo>
                  <a:pt x="1104" y="927"/>
                </a:lnTo>
                <a:lnTo>
                  <a:pt x="1102" y="952"/>
                </a:lnTo>
                <a:lnTo>
                  <a:pt x="1099" y="973"/>
                </a:lnTo>
                <a:lnTo>
                  <a:pt x="1097" y="996"/>
                </a:lnTo>
                <a:lnTo>
                  <a:pt x="1093" y="1018"/>
                </a:lnTo>
                <a:lnTo>
                  <a:pt x="1091" y="1037"/>
                </a:lnTo>
                <a:lnTo>
                  <a:pt x="1087" y="1056"/>
                </a:lnTo>
                <a:lnTo>
                  <a:pt x="1083" y="1075"/>
                </a:lnTo>
                <a:lnTo>
                  <a:pt x="1081" y="1094"/>
                </a:lnTo>
                <a:lnTo>
                  <a:pt x="1078" y="1112"/>
                </a:lnTo>
                <a:lnTo>
                  <a:pt x="1074" y="1129"/>
                </a:lnTo>
                <a:lnTo>
                  <a:pt x="1072" y="1144"/>
                </a:lnTo>
                <a:lnTo>
                  <a:pt x="1068" y="1159"/>
                </a:lnTo>
                <a:lnTo>
                  <a:pt x="1064" y="1175"/>
                </a:lnTo>
                <a:lnTo>
                  <a:pt x="1062" y="1188"/>
                </a:lnTo>
                <a:lnTo>
                  <a:pt x="1058" y="1202"/>
                </a:lnTo>
                <a:lnTo>
                  <a:pt x="1055" y="1213"/>
                </a:lnTo>
                <a:lnTo>
                  <a:pt x="1051" y="1225"/>
                </a:lnTo>
                <a:lnTo>
                  <a:pt x="1049" y="1236"/>
                </a:lnTo>
                <a:lnTo>
                  <a:pt x="1045" y="1248"/>
                </a:lnTo>
                <a:lnTo>
                  <a:pt x="1041" y="1257"/>
                </a:lnTo>
                <a:lnTo>
                  <a:pt x="1037" y="1265"/>
                </a:lnTo>
                <a:lnTo>
                  <a:pt x="1033" y="1274"/>
                </a:lnTo>
                <a:lnTo>
                  <a:pt x="1032" y="1280"/>
                </a:lnTo>
                <a:lnTo>
                  <a:pt x="1028" y="1288"/>
                </a:lnTo>
                <a:lnTo>
                  <a:pt x="1024" y="1294"/>
                </a:lnTo>
                <a:lnTo>
                  <a:pt x="1020" y="1299"/>
                </a:lnTo>
                <a:lnTo>
                  <a:pt x="1012" y="1309"/>
                </a:lnTo>
                <a:lnTo>
                  <a:pt x="1007" y="1319"/>
                </a:lnTo>
                <a:lnTo>
                  <a:pt x="999" y="1326"/>
                </a:lnTo>
                <a:lnTo>
                  <a:pt x="993" y="1334"/>
                </a:lnTo>
                <a:lnTo>
                  <a:pt x="987" y="1340"/>
                </a:lnTo>
                <a:lnTo>
                  <a:pt x="982" y="1347"/>
                </a:lnTo>
                <a:lnTo>
                  <a:pt x="976" y="1353"/>
                </a:lnTo>
                <a:lnTo>
                  <a:pt x="972" y="1359"/>
                </a:lnTo>
                <a:lnTo>
                  <a:pt x="966" y="1363"/>
                </a:lnTo>
                <a:lnTo>
                  <a:pt x="963" y="1366"/>
                </a:lnTo>
                <a:lnTo>
                  <a:pt x="959" y="1370"/>
                </a:lnTo>
                <a:lnTo>
                  <a:pt x="955" y="1372"/>
                </a:lnTo>
                <a:lnTo>
                  <a:pt x="951" y="1376"/>
                </a:lnTo>
                <a:lnTo>
                  <a:pt x="947" y="1376"/>
                </a:lnTo>
                <a:lnTo>
                  <a:pt x="943" y="1378"/>
                </a:lnTo>
                <a:lnTo>
                  <a:pt x="941" y="1378"/>
                </a:lnTo>
                <a:lnTo>
                  <a:pt x="936" y="1378"/>
                </a:lnTo>
                <a:lnTo>
                  <a:pt x="930" y="1376"/>
                </a:lnTo>
                <a:lnTo>
                  <a:pt x="924" y="1374"/>
                </a:lnTo>
                <a:lnTo>
                  <a:pt x="920" y="1372"/>
                </a:lnTo>
                <a:lnTo>
                  <a:pt x="915" y="1370"/>
                </a:lnTo>
                <a:lnTo>
                  <a:pt x="909" y="1366"/>
                </a:lnTo>
                <a:lnTo>
                  <a:pt x="903" y="1363"/>
                </a:lnTo>
                <a:lnTo>
                  <a:pt x="897" y="1357"/>
                </a:lnTo>
                <a:lnTo>
                  <a:pt x="895" y="1353"/>
                </a:lnTo>
                <a:lnTo>
                  <a:pt x="894" y="1349"/>
                </a:lnTo>
                <a:lnTo>
                  <a:pt x="892" y="1345"/>
                </a:lnTo>
                <a:lnTo>
                  <a:pt x="890" y="1342"/>
                </a:lnTo>
                <a:lnTo>
                  <a:pt x="890" y="1336"/>
                </a:lnTo>
                <a:lnTo>
                  <a:pt x="888" y="1330"/>
                </a:lnTo>
                <a:lnTo>
                  <a:pt x="888" y="1324"/>
                </a:lnTo>
                <a:lnTo>
                  <a:pt x="888" y="1317"/>
                </a:lnTo>
                <a:lnTo>
                  <a:pt x="888" y="1309"/>
                </a:lnTo>
                <a:lnTo>
                  <a:pt x="888" y="1301"/>
                </a:lnTo>
                <a:lnTo>
                  <a:pt x="890" y="1294"/>
                </a:lnTo>
                <a:lnTo>
                  <a:pt x="890" y="1284"/>
                </a:lnTo>
                <a:lnTo>
                  <a:pt x="892" y="1274"/>
                </a:lnTo>
                <a:lnTo>
                  <a:pt x="894" y="1263"/>
                </a:lnTo>
                <a:lnTo>
                  <a:pt x="895" y="1253"/>
                </a:lnTo>
                <a:lnTo>
                  <a:pt x="897" y="1242"/>
                </a:lnTo>
                <a:lnTo>
                  <a:pt x="903" y="1217"/>
                </a:lnTo>
                <a:lnTo>
                  <a:pt x="907" y="1192"/>
                </a:lnTo>
                <a:lnTo>
                  <a:pt x="911" y="1163"/>
                </a:lnTo>
                <a:lnTo>
                  <a:pt x="915" y="1135"/>
                </a:lnTo>
                <a:lnTo>
                  <a:pt x="917" y="1102"/>
                </a:lnTo>
                <a:lnTo>
                  <a:pt x="918" y="1069"/>
                </a:lnTo>
                <a:lnTo>
                  <a:pt x="920" y="1052"/>
                </a:lnTo>
                <a:lnTo>
                  <a:pt x="920" y="1033"/>
                </a:lnTo>
                <a:lnTo>
                  <a:pt x="920" y="1016"/>
                </a:lnTo>
                <a:lnTo>
                  <a:pt x="920" y="996"/>
                </a:lnTo>
                <a:lnTo>
                  <a:pt x="920" y="977"/>
                </a:lnTo>
                <a:lnTo>
                  <a:pt x="920" y="956"/>
                </a:lnTo>
                <a:lnTo>
                  <a:pt x="920" y="935"/>
                </a:lnTo>
                <a:lnTo>
                  <a:pt x="922" y="912"/>
                </a:lnTo>
                <a:lnTo>
                  <a:pt x="922" y="887"/>
                </a:lnTo>
                <a:lnTo>
                  <a:pt x="922" y="862"/>
                </a:lnTo>
                <a:lnTo>
                  <a:pt x="924" y="835"/>
                </a:lnTo>
                <a:lnTo>
                  <a:pt x="926" y="809"/>
                </a:lnTo>
                <a:lnTo>
                  <a:pt x="926" y="780"/>
                </a:lnTo>
                <a:lnTo>
                  <a:pt x="928" y="749"/>
                </a:lnTo>
                <a:lnTo>
                  <a:pt x="930" y="719"/>
                </a:lnTo>
                <a:lnTo>
                  <a:pt x="932" y="686"/>
                </a:lnTo>
                <a:lnTo>
                  <a:pt x="934" y="653"/>
                </a:lnTo>
                <a:lnTo>
                  <a:pt x="936" y="619"/>
                </a:lnTo>
                <a:lnTo>
                  <a:pt x="940" y="582"/>
                </a:lnTo>
                <a:lnTo>
                  <a:pt x="941" y="546"/>
                </a:lnTo>
                <a:lnTo>
                  <a:pt x="943" y="527"/>
                </a:lnTo>
                <a:lnTo>
                  <a:pt x="943" y="510"/>
                </a:lnTo>
                <a:lnTo>
                  <a:pt x="945" y="492"/>
                </a:lnTo>
                <a:lnTo>
                  <a:pt x="945" y="475"/>
                </a:lnTo>
                <a:lnTo>
                  <a:pt x="945" y="458"/>
                </a:lnTo>
                <a:lnTo>
                  <a:pt x="945" y="442"/>
                </a:lnTo>
                <a:lnTo>
                  <a:pt x="947" y="427"/>
                </a:lnTo>
                <a:lnTo>
                  <a:pt x="947" y="412"/>
                </a:lnTo>
                <a:lnTo>
                  <a:pt x="947" y="396"/>
                </a:lnTo>
                <a:lnTo>
                  <a:pt x="945" y="383"/>
                </a:lnTo>
                <a:lnTo>
                  <a:pt x="945" y="370"/>
                </a:lnTo>
                <a:lnTo>
                  <a:pt x="945" y="356"/>
                </a:lnTo>
                <a:lnTo>
                  <a:pt x="943" y="345"/>
                </a:lnTo>
                <a:lnTo>
                  <a:pt x="943" y="333"/>
                </a:lnTo>
                <a:lnTo>
                  <a:pt x="941" y="322"/>
                </a:lnTo>
                <a:lnTo>
                  <a:pt x="941" y="310"/>
                </a:lnTo>
                <a:lnTo>
                  <a:pt x="940" y="301"/>
                </a:lnTo>
                <a:lnTo>
                  <a:pt x="938" y="291"/>
                </a:lnTo>
                <a:lnTo>
                  <a:pt x="936" y="281"/>
                </a:lnTo>
                <a:lnTo>
                  <a:pt x="934" y="272"/>
                </a:lnTo>
                <a:lnTo>
                  <a:pt x="932" y="264"/>
                </a:lnTo>
                <a:lnTo>
                  <a:pt x="930" y="256"/>
                </a:lnTo>
                <a:lnTo>
                  <a:pt x="928" y="249"/>
                </a:lnTo>
                <a:lnTo>
                  <a:pt x="924" y="243"/>
                </a:lnTo>
                <a:lnTo>
                  <a:pt x="922" y="237"/>
                </a:lnTo>
                <a:lnTo>
                  <a:pt x="918" y="232"/>
                </a:lnTo>
                <a:lnTo>
                  <a:pt x="917" y="226"/>
                </a:lnTo>
                <a:lnTo>
                  <a:pt x="913" y="222"/>
                </a:lnTo>
                <a:lnTo>
                  <a:pt x="909" y="218"/>
                </a:lnTo>
                <a:lnTo>
                  <a:pt x="905" y="214"/>
                </a:lnTo>
                <a:lnTo>
                  <a:pt x="901" y="210"/>
                </a:lnTo>
                <a:lnTo>
                  <a:pt x="897" y="209"/>
                </a:lnTo>
                <a:lnTo>
                  <a:pt x="894" y="207"/>
                </a:lnTo>
                <a:lnTo>
                  <a:pt x="886" y="205"/>
                </a:lnTo>
                <a:lnTo>
                  <a:pt x="878" y="203"/>
                </a:lnTo>
                <a:lnTo>
                  <a:pt x="869" y="201"/>
                </a:lnTo>
                <a:lnTo>
                  <a:pt x="859" y="201"/>
                </a:lnTo>
                <a:lnTo>
                  <a:pt x="848" y="201"/>
                </a:lnTo>
                <a:lnTo>
                  <a:pt x="832" y="199"/>
                </a:lnTo>
                <a:lnTo>
                  <a:pt x="817" y="199"/>
                </a:lnTo>
                <a:lnTo>
                  <a:pt x="802" y="199"/>
                </a:lnTo>
                <a:lnTo>
                  <a:pt x="782" y="201"/>
                </a:lnTo>
                <a:lnTo>
                  <a:pt x="763" y="201"/>
                </a:lnTo>
                <a:lnTo>
                  <a:pt x="742" y="203"/>
                </a:lnTo>
                <a:lnTo>
                  <a:pt x="719" y="203"/>
                </a:lnTo>
                <a:lnTo>
                  <a:pt x="694" y="205"/>
                </a:lnTo>
                <a:lnTo>
                  <a:pt x="669" y="207"/>
                </a:lnTo>
                <a:lnTo>
                  <a:pt x="642" y="210"/>
                </a:lnTo>
                <a:lnTo>
                  <a:pt x="614" y="212"/>
                </a:lnTo>
                <a:lnTo>
                  <a:pt x="583" y="216"/>
                </a:lnTo>
                <a:lnTo>
                  <a:pt x="550" y="218"/>
                </a:lnTo>
                <a:lnTo>
                  <a:pt x="518" y="222"/>
                </a:lnTo>
                <a:lnTo>
                  <a:pt x="483" y="226"/>
                </a:lnTo>
                <a:lnTo>
                  <a:pt x="447" y="230"/>
                </a:lnTo>
                <a:lnTo>
                  <a:pt x="409" y="233"/>
                </a:lnTo>
                <a:lnTo>
                  <a:pt x="368" y="239"/>
                </a:lnTo>
                <a:lnTo>
                  <a:pt x="328" y="245"/>
                </a:lnTo>
                <a:lnTo>
                  <a:pt x="286" y="249"/>
                </a:lnTo>
                <a:lnTo>
                  <a:pt x="242" y="255"/>
                </a:lnTo>
                <a:lnTo>
                  <a:pt x="196" y="260"/>
                </a:lnTo>
                <a:lnTo>
                  <a:pt x="150" y="266"/>
                </a:lnTo>
                <a:lnTo>
                  <a:pt x="102" y="274"/>
                </a:lnTo>
                <a:lnTo>
                  <a:pt x="52" y="279"/>
                </a:lnTo>
                <a:lnTo>
                  <a:pt x="0" y="287"/>
                </a:lnTo>
                <a:lnTo>
                  <a:pt x="0" y="157"/>
                </a:lnTo>
                <a:lnTo>
                  <a:pt x="75" y="157"/>
                </a:lnTo>
                <a:lnTo>
                  <a:pt x="150" y="155"/>
                </a:lnTo>
                <a:lnTo>
                  <a:pt x="223" y="151"/>
                </a:lnTo>
                <a:lnTo>
                  <a:pt x="294" y="147"/>
                </a:lnTo>
                <a:lnTo>
                  <a:pt x="365" y="141"/>
                </a:lnTo>
                <a:lnTo>
                  <a:pt x="434" y="134"/>
                </a:lnTo>
                <a:lnTo>
                  <a:pt x="501" y="124"/>
                </a:lnTo>
                <a:lnTo>
                  <a:pt x="568" y="115"/>
                </a:lnTo>
                <a:lnTo>
                  <a:pt x="600" y="109"/>
                </a:lnTo>
                <a:lnTo>
                  <a:pt x="631" y="103"/>
                </a:lnTo>
                <a:lnTo>
                  <a:pt x="660" y="99"/>
                </a:lnTo>
                <a:lnTo>
                  <a:pt x="688" y="94"/>
                </a:lnTo>
                <a:lnTo>
                  <a:pt x="713" y="88"/>
                </a:lnTo>
                <a:lnTo>
                  <a:pt x="738" y="84"/>
                </a:lnTo>
                <a:lnTo>
                  <a:pt x="759" y="78"/>
                </a:lnTo>
                <a:lnTo>
                  <a:pt x="780" y="72"/>
                </a:lnTo>
                <a:lnTo>
                  <a:pt x="800" y="69"/>
                </a:lnTo>
                <a:lnTo>
                  <a:pt x="817" y="63"/>
                </a:lnTo>
                <a:lnTo>
                  <a:pt x="832" y="59"/>
                </a:lnTo>
                <a:lnTo>
                  <a:pt x="846" y="53"/>
                </a:lnTo>
                <a:lnTo>
                  <a:pt x="857" y="49"/>
                </a:lnTo>
                <a:lnTo>
                  <a:pt x="869" y="46"/>
                </a:lnTo>
                <a:lnTo>
                  <a:pt x="876" y="40"/>
                </a:lnTo>
                <a:lnTo>
                  <a:pt x="884" y="36"/>
                </a:lnTo>
                <a:lnTo>
                  <a:pt x="895" y="26"/>
                </a:lnTo>
                <a:lnTo>
                  <a:pt x="909" y="21"/>
                </a:lnTo>
                <a:lnTo>
                  <a:pt x="920" y="13"/>
                </a:lnTo>
                <a:lnTo>
                  <a:pt x="932" y="9"/>
                </a:lnTo>
                <a:lnTo>
                  <a:pt x="943" y="5"/>
                </a:lnTo>
                <a:lnTo>
                  <a:pt x="955" y="2"/>
                </a:lnTo>
                <a:lnTo>
                  <a:pt x="966" y="0"/>
                </a:lnTo>
                <a:lnTo>
                  <a:pt x="978" y="0"/>
                </a:lnTo>
                <a:lnTo>
                  <a:pt x="984" y="0"/>
                </a:lnTo>
                <a:lnTo>
                  <a:pt x="989" y="2"/>
                </a:lnTo>
                <a:lnTo>
                  <a:pt x="997" y="3"/>
                </a:lnTo>
                <a:lnTo>
                  <a:pt x="1005" y="5"/>
                </a:lnTo>
                <a:lnTo>
                  <a:pt x="1014" y="9"/>
                </a:lnTo>
                <a:lnTo>
                  <a:pt x="1024" y="13"/>
                </a:lnTo>
                <a:lnTo>
                  <a:pt x="1035" y="17"/>
                </a:lnTo>
                <a:lnTo>
                  <a:pt x="1045" y="23"/>
                </a:lnTo>
                <a:lnTo>
                  <a:pt x="1058" y="28"/>
                </a:lnTo>
                <a:lnTo>
                  <a:pt x="1070" y="36"/>
                </a:lnTo>
                <a:lnTo>
                  <a:pt x="1083" y="44"/>
                </a:lnTo>
                <a:lnTo>
                  <a:pt x="1099" y="51"/>
                </a:lnTo>
                <a:lnTo>
                  <a:pt x="1114" y="61"/>
                </a:lnTo>
                <a:lnTo>
                  <a:pt x="1129" y="71"/>
                </a:lnTo>
                <a:lnTo>
                  <a:pt x="1147" y="82"/>
                </a:lnTo>
                <a:lnTo>
                  <a:pt x="1164" y="94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4" name="Freeform 7"/>
          <p:cNvSpPr/>
          <p:nvPr/>
        </p:nvSpPr>
        <p:spPr bwMode="auto">
          <a:xfrm>
            <a:off x="3939778" y="1988344"/>
            <a:ext cx="384572" cy="119063"/>
          </a:xfrm>
          <a:custGeom>
            <a:avLst/>
            <a:gdLst>
              <a:gd name="T0" fmla="*/ 19844 w 646"/>
              <a:gd name="T1" fmla="*/ 56076 h 201"/>
              <a:gd name="T2" fmla="*/ 57944 w 646"/>
              <a:gd name="T3" fmla="*/ 52917 h 201"/>
              <a:gd name="T4" fmla="*/ 92869 w 646"/>
              <a:gd name="T5" fmla="*/ 48178 h 201"/>
              <a:gd name="T6" fmla="*/ 126206 w 646"/>
              <a:gd name="T7" fmla="*/ 44229 h 201"/>
              <a:gd name="T8" fmla="*/ 158750 w 646"/>
              <a:gd name="T9" fmla="*/ 39490 h 201"/>
              <a:gd name="T10" fmla="*/ 187325 w 646"/>
              <a:gd name="T11" fmla="*/ 33172 h 201"/>
              <a:gd name="T12" fmla="*/ 214313 w 646"/>
              <a:gd name="T13" fmla="*/ 27643 h 201"/>
              <a:gd name="T14" fmla="*/ 238919 w 646"/>
              <a:gd name="T15" fmla="*/ 21325 h 201"/>
              <a:gd name="T16" fmla="*/ 261938 w 646"/>
              <a:gd name="T17" fmla="*/ 15006 h 201"/>
              <a:gd name="T18" fmla="*/ 284957 w 646"/>
              <a:gd name="T19" fmla="*/ 9478 h 201"/>
              <a:gd name="T20" fmla="*/ 318294 w 646"/>
              <a:gd name="T21" fmla="*/ 3159 h 201"/>
              <a:gd name="T22" fmla="*/ 361950 w 646"/>
              <a:gd name="T23" fmla="*/ 0 h 201"/>
              <a:gd name="T24" fmla="*/ 406400 w 646"/>
              <a:gd name="T25" fmla="*/ 3159 h 201"/>
              <a:gd name="T26" fmla="*/ 438150 w 646"/>
              <a:gd name="T27" fmla="*/ 9478 h 201"/>
              <a:gd name="T28" fmla="*/ 456407 w 646"/>
              <a:gd name="T29" fmla="*/ 13427 h 201"/>
              <a:gd name="T30" fmla="*/ 471488 w 646"/>
              <a:gd name="T31" fmla="*/ 18165 h 201"/>
              <a:gd name="T32" fmla="*/ 485775 w 646"/>
              <a:gd name="T33" fmla="*/ 24484 h 201"/>
              <a:gd name="T34" fmla="*/ 496094 w 646"/>
              <a:gd name="T35" fmla="*/ 31592 h 201"/>
              <a:gd name="T36" fmla="*/ 504032 w 646"/>
              <a:gd name="T37" fmla="*/ 37910 h 201"/>
              <a:gd name="T38" fmla="*/ 509588 w 646"/>
              <a:gd name="T39" fmla="*/ 45808 h 201"/>
              <a:gd name="T40" fmla="*/ 512763 w 646"/>
              <a:gd name="T41" fmla="*/ 52917 h 201"/>
              <a:gd name="T42" fmla="*/ 512763 w 646"/>
              <a:gd name="T43" fmla="*/ 59235 h 201"/>
              <a:gd name="T44" fmla="*/ 508000 w 646"/>
              <a:gd name="T45" fmla="*/ 63974 h 201"/>
              <a:gd name="T46" fmla="*/ 500857 w 646"/>
              <a:gd name="T47" fmla="*/ 69502 h 201"/>
              <a:gd name="T48" fmla="*/ 488157 w 646"/>
              <a:gd name="T49" fmla="*/ 74241 h 201"/>
              <a:gd name="T50" fmla="*/ 471488 w 646"/>
              <a:gd name="T51" fmla="*/ 80560 h 201"/>
              <a:gd name="T52" fmla="*/ 451644 w 646"/>
              <a:gd name="T53" fmla="*/ 84509 h 201"/>
              <a:gd name="T54" fmla="*/ 429419 w 646"/>
              <a:gd name="T55" fmla="*/ 90827 h 201"/>
              <a:gd name="T56" fmla="*/ 400050 w 646"/>
              <a:gd name="T57" fmla="*/ 97146 h 201"/>
              <a:gd name="T58" fmla="*/ 368300 w 646"/>
              <a:gd name="T59" fmla="*/ 102674 h 201"/>
              <a:gd name="T60" fmla="*/ 331788 w 646"/>
              <a:gd name="T61" fmla="*/ 110572 h 201"/>
              <a:gd name="T62" fmla="*/ 292100 w 646"/>
              <a:gd name="T63" fmla="*/ 116891 h 201"/>
              <a:gd name="T64" fmla="*/ 248444 w 646"/>
              <a:gd name="T65" fmla="*/ 123999 h 201"/>
              <a:gd name="T66" fmla="*/ 199231 w 646"/>
              <a:gd name="T67" fmla="*/ 131897 h 201"/>
              <a:gd name="T68" fmla="*/ 147638 w 646"/>
              <a:gd name="T69" fmla="*/ 139005 h 201"/>
              <a:gd name="T70" fmla="*/ 91281 w 646"/>
              <a:gd name="T71" fmla="*/ 146903 h 201"/>
              <a:gd name="T72" fmla="*/ 31750 w 646"/>
              <a:gd name="T73" fmla="*/ 154801 h 201"/>
              <a:gd name="T74" fmla="*/ 0 w 646"/>
              <a:gd name="T75" fmla="*/ 57655 h 20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46"/>
              <a:gd name="T115" fmla="*/ 0 h 201"/>
              <a:gd name="T116" fmla="*/ 646 w 646"/>
              <a:gd name="T117" fmla="*/ 201 h 20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46" h="201">
                <a:moveTo>
                  <a:pt x="0" y="73"/>
                </a:moveTo>
                <a:lnTo>
                  <a:pt x="25" y="71"/>
                </a:lnTo>
                <a:lnTo>
                  <a:pt x="50" y="69"/>
                </a:lnTo>
                <a:lnTo>
                  <a:pt x="73" y="67"/>
                </a:lnTo>
                <a:lnTo>
                  <a:pt x="96" y="65"/>
                </a:lnTo>
                <a:lnTo>
                  <a:pt x="117" y="61"/>
                </a:lnTo>
                <a:lnTo>
                  <a:pt x="138" y="59"/>
                </a:lnTo>
                <a:lnTo>
                  <a:pt x="159" y="56"/>
                </a:lnTo>
                <a:lnTo>
                  <a:pt x="180" y="54"/>
                </a:lnTo>
                <a:lnTo>
                  <a:pt x="200" y="50"/>
                </a:lnTo>
                <a:lnTo>
                  <a:pt x="219" y="46"/>
                </a:lnTo>
                <a:lnTo>
                  <a:pt x="236" y="42"/>
                </a:lnTo>
                <a:lnTo>
                  <a:pt x="253" y="38"/>
                </a:lnTo>
                <a:lnTo>
                  <a:pt x="270" y="35"/>
                </a:lnTo>
                <a:lnTo>
                  <a:pt x="286" y="31"/>
                </a:lnTo>
                <a:lnTo>
                  <a:pt x="301" y="27"/>
                </a:lnTo>
                <a:lnTo>
                  <a:pt x="316" y="23"/>
                </a:lnTo>
                <a:lnTo>
                  <a:pt x="330" y="19"/>
                </a:lnTo>
                <a:lnTo>
                  <a:pt x="345" y="15"/>
                </a:lnTo>
                <a:lnTo>
                  <a:pt x="359" y="12"/>
                </a:lnTo>
                <a:lnTo>
                  <a:pt x="374" y="8"/>
                </a:lnTo>
                <a:lnTo>
                  <a:pt x="401" y="4"/>
                </a:lnTo>
                <a:lnTo>
                  <a:pt x="430" y="2"/>
                </a:lnTo>
                <a:lnTo>
                  <a:pt x="456" y="0"/>
                </a:lnTo>
                <a:lnTo>
                  <a:pt x="483" y="0"/>
                </a:lnTo>
                <a:lnTo>
                  <a:pt x="512" y="4"/>
                </a:lnTo>
                <a:lnTo>
                  <a:pt x="539" y="8"/>
                </a:lnTo>
                <a:lnTo>
                  <a:pt x="552" y="12"/>
                </a:lnTo>
                <a:lnTo>
                  <a:pt x="564" y="13"/>
                </a:lnTo>
                <a:lnTo>
                  <a:pt x="575" y="17"/>
                </a:lnTo>
                <a:lnTo>
                  <a:pt x="585" y="21"/>
                </a:lnTo>
                <a:lnTo>
                  <a:pt x="594" y="23"/>
                </a:lnTo>
                <a:lnTo>
                  <a:pt x="604" y="27"/>
                </a:lnTo>
                <a:lnTo>
                  <a:pt x="612" y="31"/>
                </a:lnTo>
                <a:lnTo>
                  <a:pt x="619" y="35"/>
                </a:lnTo>
                <a:lnTo>
                  <a:pt x="625" y="40"/>
                </a:lnTo>
                <a:lnTo>
                  <a:pt x="631" y="44"/>
                </a:lnTo>
                <a:lnTo>
                  <a:pt x="635" y="48"/>
                </a:lnTo>
                <a:lnTo>
                  <a:pt x="638" y="54"/>
                </a:lnTo>
                <a:lnTo>
                  <a:pt x="642" y="58"/>
                </a:lnTo>
                <a:lnTo>
                  <a:pt x="644" y="63"/>
                </a:lnTo>
                <a:lnTo>
                  <a:pt x="646" y="67"/>
                </a:lnTo>
                <a:lnTo>
                  <a:pt x="646" y="73"/>
                </a:lnTo>
                <a:lnTo>
                  <a:pt x="646" y="75"/>
                </a:lnTo>
                <a:lnTo>
                  <a:pt x="644" y="79"/>
                </a:lnTo>
                <a:lnTo>
                  <a:pt x="640" y="81"/>
                </a:lnTo>
                <a:lnTo>
                  <a:pt x="637" y="84"/>
                </a:lnTo>
                <a:lnTo>
                  <a:pt x="631" y="88"/>
                </a:lnTo>
                <a:lnTo>
                  <a:pt x="623" y="90"/>
                </a:lnTo>
                <a:lnTo>
                  <a:pt x="615" y="94"/>
                </a:lnTo>
                <a:lnTo>
                  <a:pt x="606" y="98"/>
                </a:lnTo>
                <a:lnTo>
                  <a:pt x="594" y="102"/>
                </a:lnTo>
                <a:lnTo>
                  <a:pt x="583" y="104"/>
                </a:lnTo>
                <a:lnTo>
                  <a:pt x="569" y="107"/>
                </a:lnTo>
                <a:lnTo>
                  <a:pt x="556" y="111"/>
                </a:lnTo>
                <a:lnTo>
                  <a:pt x="541" y="115"/>
                </a:lnTo>
                <a:lnTo>
                  <a:pt x="523" y="119"/>
                </a:lnTo>
                <a:lnTo>
                  <a:pt x="504" y="123"/>
                </a:lnTo>
                <a:lnTo>
                  <a:pt x="485" y="127"/>
                </a:lnTo>
                <a:lnTo>
                  <a:pt x="464" y="130"/>
                </a:lnTo>
                <a:lnTo>
                  <a:pt x="443" y="136"/>
                </a:lnTo>
                <a:lnTo>
                  <a:pt x="418" y="140"/>
                </a:lnTo>
                <a:lnTo>
                  <a:pt x="395" y="144"/>
                </a:lnTo>
                <a:lnTo>
                  <a:pt x="368" y="148"/>
                </a:lnTo>
                <a:lnTo>
                  <a:pt x="341" y="153"/>
                </a:lnTo>
                <a:lnTo>
                  <a:pt x="313" y="157"/>
                </a:lnTo>
                <a:lnTo>
                  <a:pt x="284" y="161"/>
                </a:lnTo>
                <a:lnTo>
                  <a:pt x="251" y="167"/>
                </a:lnTo>
                <a:lnTo>
                  <a:pt x="221" y="171"/>
                </a:lnTo>
                <a:lnTo>
                  <a:pt x="186" y="176"/>
                </a:lnTo>
                <a:lnTo>
                  <a:pt x="152" y="180"/>
                </a:lnTo>
                <a:lnTo>
                  <a:pt x="115" y="186"/>
                </a:lnTo>
                <a:lnTo>
                  <a:pt x="79" y="192"/>
                </a:lnTo>
                <a:lnTo>
                  <a:pt x="40" y="196"/>
                </a:lnTo>
                <a:lnTo>
                  <a:pt x="0" y="201"/>
                </a:lnTo>
                <a:lnTo>
                  <a:pt x="0" y="73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5" name="Freeform 8"/>
          <p:cNvSpPr/>
          <p:nvPr/>
        </p:nvSpPr>
        <p:spPr bwMode="auto">
          <a:xfrm>
            <a:off x="3964781" y="2213373"/>
            <a:ext cx="367904" cy="116681"/>
          </a:xfrm>
          <a:custGeom>
            <a:avLst/>
            <a:gdLst>
              <a:gd name="T0" fmla="*/ 9525 w 618"/>
              <a:gd name="T1" fmla="*/ 51858 h 195"/>
              <a:gd name="T2" fmla="*/ 29369 w 618"/>
              <a:gd name="T3" fmla="*/ 48667 h 195"/>
              <a:gd name="T4" fmla="*/ 53181 w 618"/>
              <a:gd name="T5" fmla="*/ 43880 h 195"/>
              <a:gd name="T6" fmla="*/ 80963 w 618"/>
              <a:gd name="T7" fmla="*/ 40689 h 195"/>
              <a:gd name="T8" fmla="*/ 111125 w 618"/>
              <a:gd name="T9" fmla="*/ 36700 h 195"/>
              <a:gd name="T10" fmla="*/ 146050 w 618"/>
              <a:gd name="T11" fmla="*/ 31913 h 195"/>
              <a:gd name="T12" fmla="*/ 182563 w 618"/>
              <a:gd name="T13" fmla="*/ 25530 h 195"/>
              <a:gd name="T14" fmla="*/ 223838 w 618"/>
              <a:gd name="T15" fmla="*/ 20743 h 195"/>
              <a:gd name="T16" fmla="*/ 266700 w 618"/>
              <a:gd name="T17" fmla="*/ 15159 h 195"/>
              <a:gd name="T18" fmla="*/ 307975 w 618"/>
              <a:gd name="T19" fmla="*/ 10372 h 195"/>
              <a:gd name="T20" fmla="*/ 342900 w 618"/>
              <a:gd name="T21" fmla="*/ 7180 h 195"/>
              <a:gd name="T22" fmla="*/ 373063 w 618"/>
              <a:gd name="T23" fmla="*/ 3989 h 195"/>
              <a:gd name="T24" fmla="*/ 399257 w 618"/>
              <a:gd name="T25" fmla="*/ 1596 h 195"/>
              <a:gd name="T26" fmla="*/ 421482 w 618"/>
              <a:gd name="T27" fmla="*/ 1596 h 195"/>
              <a:gd name="T28" fmla="*/ 438150 w 618"/>
              <a:gd name="T29" fmla="*/ 0 h 195"/>
              <a:gd name="T30" fmla="*/ 452438 w 618"/>
              <a:gd name="T31" fmla="*/ 1596 h 195"/>
              <a:gd name="T32" fmla="*/ 464344 w 618"/>
              <a:gd name="T33" fmla="*/ 2393 h 195"/>
              <a:gd name="T34" fmla="*/ 477838 w 618"/>
              <a:gd name="T35" fmla="*/ 8776 h 195"/>
              <a:gd name="T36" fmla="*/ 485775 w 618"/>
              <a:gd name="T37" fmla="*/ 18350 h 195"/>
              <a:gd name="T38" fmla="*/ 490538 w 618"/>
              <a:gd name="T39" fmla="*/ 28722 h 195"/>
              <a:gd name="T40" fmla="*/ 490538 w 618"/>
              <a:gd name="T41" fmla="*/ 39093 h 195"/>
              <a:gd name="T42" fmla="*/ 487363 w 618"/>
              <a:gd name="T43" fmla="*/ 47071 h 195"/>
              <a:gd name="T44" fmla="*/ 481013 w 618"/>
              <a:gd name="T45" fmla="*/ 55050 h 195"/>
              <a:gd name="T46" fmla="*/ 473075 w 618"/>
              <a:gd name="T47" fmla="*/ 62230 h 195"/>
              <a:gd name="T48" fmla="*/ 461169 w 618"/>
              <a:gd name="T49" fmla="*/ 70208 h 195"/>
              <a:gd name="T50" fmla="*/ 447675 w 618"/>
              <a:gd name="T51" fmla="*/ 77389 h 195"/>
              <a:gd name="T52" fmla="*/ 429419 w 618"/>
              <a:gd name="T53" fmla="*/ 86962 h 195"/>
              <a:gd name="T54" fmla="*/ 409575 w 618"/>
              <a:gd name="T55" fmla="*/ 94143 h 195"/>
              <a:gd name="T56" fmla="*/ 392907 w 618"/>
              <a:gd name="T57" fmla="*/ 100525 h 195"/>
              <a:gd name="T58" fmla="*/ 381000 w 618"/>
              <a:gd name="T59" fmla="*/ 105312 h 195"/>
              <a:gd name="T60" fmla="*/ 365125 w 618"/>
              <a:gd name="T61" fmla="*/ 110099 h 195"/>
              <a:gd name="T62" fmla="*/ 348457 w 618"/>
              <a:gd name="T63" fmla="*/ 112493 h 195"/>
              <a:gd name="T64" fmla="*/ 331788 w 618"/>
              <a:gd name="T65" fmla="*/ 117280 h 195"/>
              <a:gd name="T66" fmla="*/ 311944 w 618"/>
              <a:gd name="T67" fmla="*/ 120471 h 195"/>
              <a:gd name="T68" fmla="*/ 289719 w 618"/>
              <a:gd name="T69" fmla="*/ 125258 h 195"/>
              <a:gd name="T70" fmla="*/ 266700 w 618"/>
              <a:gd name="T71" fmla="*/ 128449 h 195"/>
              <a:gd name="T72" fmla="*/ 242094 w 618"/>
              <a:gd name="T73" fmla="*/ 132438 h 195"/>
              <a:gd name="T74" fmla="*/ 215106 w 618"/>
              <a:gd name="T75" fmla="*/ 135629 h 195"/>
              <a:gd name="T76" fmla="*/ 185738 w 618"/>
              <a:gd name="T77" fmla="*/ 138821 h 195"/>
              <a:gd name="T78" fmla="*/ 157163 w 618"/>
              <a:gd name="T79" fmla="*/ 142012 h 195"/>
              <a:gd name="T80" fmla="*/ 125413 w 618"/>
              <a:gd name="T81" fmla="*/ 145203 h 195"/>
              <a:gd name="T82" fmla="*/ 91281 w 618"/>
              <a:gd name="T83" fmla="*/ 148395 h 195"/>
              <a:gd name="T84" fmla="*/ 56356 w 618"/>
              <a:gd name="T85" fmla="*/ 150788 h 195"/>
              <a:gd name="T86" fmla="*/ 19844 w 618"/>
              <a:gd name="T87" fmla="*/ 153979 h 195"/>
              <a:gd name="T88" fmla="*/ 0 w 618"/>
              <a:gd name="T89" fmla="*/ 53454 h 1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18"/>
              <a:gd name="T136" fmla="*/ 0 h 195"/>
              <a:gd name="T137" fmla="*/ 618 w 618"/>
              <a:gd name="T138" fmla="*/ 195 h 19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18" h="195">
                <a:moveTo>
                  <a:pt x="0" y="67"/>
                </a:moveTo>
                <a:lnTo>
                  <a:pt x="12" y="65"/>
                </a:lnTo>
                <a:lnTo>
                  <a:pt x="23" y="63"/>
                </a:lnTo>
                <a:lnTo>
                  <a:pt x="37" y="61"/>
                </a:lnTo>
                <a:lnTo>
                  <a:pt x="52" y="59"/>
                </a:lnTo>
                <a:lnTo>
                  <a:pt x="67" y="55"/>
                </a:lnTo>
                <a:lnTo>
                  <a:pt x="85" y="53"/>
                </a:lnTo>
                <a:lnTo>
                  <a:pt x="102" y="51"/>
                </a:lnTo>
                <a:lnTo>
                  <a:pt x="121" y="48"/>
                </a:lnTo>
                <a:lnTo>
                  <a:pt x="140" y="46"/>
                </a:lnTo>
                <a:lnTo>
                  <a:pt x="161" y="42"/>
                </a:lnTo>
                <a:lnTo>
                  <a:pt x="184" y="40"/>
                </a:lnTo>
                <a:lnTo>
                  <a:pt x="207" y="36"/>
                </a:lnTo>
                <a:lnTo>
                  <a:pt x="230" y="32"/>
                </a:lnTo>
                <a:lnTo>
                  <a:pt x="255" y="30"/>
                </a:lnTo>
                <a:lnTo>
                  <a:pt x="282" y="26"/>
                </a:lnTo>
                <a:lnTo>
                  <a:pt x="309" y="23"/>
                </a:lnTo>
                <a:lnTo>
                  <a:pt x="336" y="19"/>
                </a:lnTo>
                <a:lnTo>
                  <a:pt x="363" y="17"/>
                </a:lnTo>
                <a:lnTo>
                  <a:pt x="388" y="13"/>
                </a:lnTo>
                <a:lnTo>
                  <a:pt x="411" y="11"/>
                </a:lnTo>
                <a:lnTo>
                  <a:pt x="432" y="9"/>
                </a:lnTo>
                <a:lnTo>
                  <a:pt x="451" y="7"/>
                </a:lnTo>
                <a:lnTo>
                  <a:pt x="470" y="5"/>
                </a:lnTo>
                <a:lnTo>
                  <a:pt x="487" y="3"/>
                </a:lnTo>
                <a:lnTo>
                  <a:pt x="503" y="2"/>
                </a:lnTo>
                <a:lnTo>
                  <a:pt x="518" y="2"/>
                </a:lnTo>
                <a:lnTo>
                  <a:pt x="531" y="2"/>
                </a:lnTo>
                <a:lnTo>
                  <a:pt x="543" y="0"/>
                </a:lnTo>
                <a:lnTo>
                  <a:pt x="552" y="0"/>
                </a:lnTo>
                <a:lnTo>
                  <a:pt x="562" y="2"/>
                </a:lnTo>
                <a:lnTo>
                  <a:pt x="570" y="2"/>
                </a:lnTo>
                <a:lnTo>
                  <a:pt x="575" y="2"/>
                </a:lnTo>
                <a:lnTo>
                  <a:pt x="585" y="3"/>
                </a:lnTo>
                <a:lnTo>
                  <a:pt x="595" y="7"/>
                </a:lnTo>
                <a:lnTo>
                  <a:pt x="602" y="11"/>
                </a:lnTo>
                <a:lnTo>
                  <a:pt x="608" y="17"/>
                </a:lnTo>
                <a:lnTo>
                  <a:pt x="612" y="23"/>
                </a:lnTo>
                <a:lnTo>
                  <a:pt x="616" y="28"/>
                </a:lnTo>
                <a:lnTo>
                  <a:pt x="618" y="36"/>
                </a:lnTo>
                <a:lnTo>
                  <a:pt x="618" y="46"/>
                </a:lnTo>
                <a:lnTo>
                  <a:pt x="618" y="49"/>
                </a:lnTo>
                <a:lnTo>
                  <a:pt x="616" y="55"/>
                </a:lnTo>
                <a:lnTo>
                  <a:pt x="614" y="59"/>
                </a:lnTo>
                <a:lnTo>
                  <a:pt x="610" y="63"/>
                </a:lnTo>
                <a:lnTo>
                  <a:pt x="606" y="69"/>
                </a:lnTo>
                <a:lnTo>
                  <a:pt x="602" y="72"/>
                </a:lnTo>
                <a:lnTo>
                  <a:pt x="596" y="78"/>
                </a:lnTo>
                <a:lnTo>
                  <a:pt x="589" y="82"/>
                </a:lnTo>
                <a:lnTo>
                  <a:pt x="581" y="88"/>
                </a:lnTo>
                <a:lnTo>
                  <a:pt x="573" y="94"/>
                </a:lnTo>
                <a:lnTo>
                  <a:pt x="564" y="97"/>
                </a:lnTo>
                <a:lnTo>
                  <a:pt x="552" y="103"/>
                </a:lnTo>
                <a:lnTo>
                  <a:pt x="541" y="109"/>
                </a:lnTo>
                <a:lnTo>
                  <a:pt x="529" y="113"/>
                </a:lnTo>
                <a:lnTo>
                  <a:pt x="516" y="118"/>
                </a:lnTo>
                <a:lnTo>
                  <a:pt x="503" y="124"/>
                </a:lnTo>
                <a:lnTo>
                  <a:pt x="495" y="126"/>
                </a:lnTo>
                <a:lnTo>
                  <a:pt x="487" y="130"/>
                </a:lnTo>
                <a:lnTo>
                  <a:pt x="480" y="132"/>
                </a:lnTo>
                <a:lnTo>
                  <a:pt x="470" y="136"/>
                </a:lnTo>
                <a:lnTo>
                  <a:pt x="460" y="138"/>
                </a:lnTo>
                <a:lnTo>
                  <a:pt x="451" y="140"/>
                </a:lnTo>
                <a:lnTo>
                  <a:pt x="439" y="141"/>
                </a:lnTo>
                <a:lnTo>
                  <a:pt x="430" y="145"/>
                </a:lnTo>
                <a:lnTo>
                  <a:pt x="418" y="147"/>
                </a:lnTo>
                <a:lnTo>
                  <a:pt x="405" y="149"/>
                </a:lnTo>
                <a:lnTo>
                  <a:pt x="393" y="151"/>
                </a:lnTo>
                <a:lnTo>
                  <a:pt x="380" y="155"/>
                </a:lnTo>
                <a:lnTo>
                  <a:pt x="365" y="157"/>
                </a:lnTo>
                <a:lnTo>
                  <a:pt x="351" y="159"/>
                </a:lnTo>
                <a:lnTo>
                  <a:pt x="336" y="161"/>
                </a:lnTo>
                <a:lnTo>
                  <a:pt x="320" y="163"/>
                </a:lnTo>
                <a:lnTo>
                  <a:pt x="305" y="166"/>
                </a:lnTo>
                <a:lnTo>
                  <a:pt x="288" y="168"/>
                </a:lnTo>
                <a:lnTo>
                  <a:pt x="271" y="170"/>
                </a:lnTo>
                <a:lnTo>
                  <a:pt x="253" y="172"/>
                </a:lnTo>
                <a:lnTo>
                  <a:pt x="234" y="174"/>
                </a:lnTo>
                <a:lnTo>
                  <a:pt x="217" y="176"/>
                </a:lnTo>
                <a:lnTo>
                  <a:pt x="198" y="178"/>
                </a:lnTo>
                <a:lnTo>
                  <a:pt x="177" y="180"/>
                </a:lnTo>
                <a:lnTo>
                  <a:pt x="158" y="182"/>
                </a:lnTo>
                <a:lnTo>
                  <a:pt x="136" y="184"/>
                </a:lnTo>
                <a:lnTo>
                  <a:pt x="115" y="186"/>
                </a:lnTo>
                <a:lnTo>
                  <a:pt x="92" y="187"/>
                </a:lnTo>
                <a:lnTo>
                  <a:pt x="71" y="189"/>
                </a:lnTo>
                <a:lnTo>
                  <a:pt x="48" y="191"/>
                </a:lnTo>
                <a:lnTo>
                  <a:pt x="25" y="193"/>
                </a:lnTo>
                <a:lnTo>
                  <a:pt x="0" y="195"/>
                </a:lnTo>
                <a:lnTo>
                  <a:pt x="0" y="67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6" name="Freeform 9"/>
          <p:cNvSpPr/>
          <p:nvPr/>
        </p:nvSpPr>
        <p:spPr bwMode="auto">
          <a:xfrm>
            <a:off x="3964781" y="2407444"/>
            <a:ext cx="504825" cy="135731"/>
          </a:xfrm>
          <a:custGeom>
            <a:avLst/>
            <a:gdLst>
              <a:gd name="T0" fmla="*/ 673100 w 848"/>
              <a:gd name="T1" fmla="*/ 8731 h 228"/>
              <a:gd name="T2" fmla="*/ 671513 w 848"/>
              <a:gd name="T3" fmla="*/ 26988 h 228"/>
              <a:gd name="T4" fmla="*/ 668338 w 848"/>
              <a:gd name="T5" fmla="*/ 43656 h 228"/>
              <a:gd name="T6" fmla="*/ 663575 w 848"/>
              <a:gd name="T7" fmla="*/ 57150 h 228"/>
              <a:gd name="T8" fmla="*/ 658813 w 848"/>
              <a:gd name="T9" fmla="*/ 69850 h 228"/>
              <a:gd name="T10" fmla="*/ 651669 w 848"/>
              <a:gd name="T11" fmla="*/ 78581 h 228"/>
              <a:gd name="T12" fmla="*/ 642144 w 848"/>
              <a:gd name="T13" fmla="*/ 88106 h 228"/>
              <a:gd name="T14" fmla="*/ 633413 w 848"/>
              <a:gd name="T15" fmla="*/ 93662 h 228"/>
              <a:gd name="T16" fmla="*/ 616744 w 848"/>
              <a:gd name="T17" fmla="*/ 100012 h 228"/>
              <a:gd name="T18" fmla="*/ 596900 w 848"/>
              <a:gd name="T19" fmla="*/ 106363 h 228"/>
              <a:gd name="T20" fmla="*/ 581819 w 848"/>
              <a:gd name="T21" fmla="*/ 110331 h 228"/>
              <a:gd name="T22" fmla="*/ 569119 w 848"/>
              <a:gd name="T23" fmla="*/ 111919 h 228"/>
              <a:gd name="T24" fmla="*/ 563563 w 848"/>
              <a:gd name="T25" fmla="*/ 111919 h 228"/>
              <a:gd name="T26" fmla="*/ 557213 w 848"/>
              <a:gd name="T27" fmla="*/ 111919 h 228"/>
              <a:gd name="T28" fmla="*/ 546100 w 848"/>
              <a:gd name="T29" fmla="*/ 113506 h 228"/>
              <a:gd name="T30" fmla="*/ 532606 w 848"/>
              <a:gd name="T31" fmla="*/ 115094 h 228"/>
              <a:gd name="T32" fmla="*/ 512763 w 848"/>
              <a:gd name="T33" fmla="*/ 118269 h 228"/>
              <a:gd name="T34" fmla="*/ 490538 w 848"/>
              <a:gd name="T35" fmla="*/ 119856 h 228"/>
              <a:gd name="T36" fmla="*/ 464344 w 848"/>
              <a:gd name="T37" fmla="*/ 123031 h 228"/>
              <a:gd name="T38" fmla="*/ 432594 w 848"/>
              <a:gd name="T39" fmla="*/ 127794 h 228"/>
              <a:gd name="T40" fmla="*/ 397669 w 848"/>
              <a:gd name="T41" fmla="*/ 131763 h 228"/>
              <a:gd name="T42" fmla="*/ 357981 w 848"/>
              <a:gd name="T43" fmla="*/ 136525 h 228"/>
              <a:gd name="T44" fmla="*/ 313531 w 848"/>
              <a:gd name="T45" fmla="*/ 141288 h 228"/>
              <a:gd name="T46" fmla="*/ 266700 w 848"/>
              <a:gd name="T47" fmla="*/ 146844 h 228"/>
              <a:gd name="T48" fmla="*/ 215106 w 848"/>
              <a:gd name="T49" fmla="*/ 153194 h 228"/>
              <a:gd name="T50" fmla="*/ 158750 w 848"/>
              <a:gd name="T51" fmla="*/ 161131 h 228"/>
              <a:gd name="T52" fmla="*/ 97631 w 848"/>
              <a:gd name="T53" fmla="*/ 168275 h 228"/>
              <a:gd name="T54" fmla="*/ 34131 w 848"/>
              <a:gd name="T55" fmla="*/ 176213 h 228"/>
              <a:gd name="T56" fmla="*/ 0 w 848"/>
              <a:gd name="T57" fmla="*/ 89694 h 228"/>
              <a:gd name="T58" fmla="*/ 62706 w 848"/>
              <a:gd name="T59" fmla="*/ 78581 h 228"/>
              <a:gd name="T60" fmla="*/ 123825 w 848"/>
              <a:gd name="T61" fmla="*/ 68263 h 228"/>
              <a:gd name="T62" fmla="*/ 180181 w 848"/>
              <a:gd name="T63" fmla="*/ 58738 h 228"/>
              <a:gd name="T64" fmla="*/ 234950 w 848"/>
              <a:gd name="T65" fmla="*/ 50006 h 228"/>
              <a:gd name="T66" fmla="*/ 286544 w 848"/>
              <a:gd name="T67" fmla="*/ 42069 h 228"/>
              <a:gd name="T68" fmla="*/ 334963 w 848"/>
              <a:gd name="T69" fmla="*/ 34925 h 228"/>
              <a:gd name="T70" fmla="*/ 381794 w 848"/>
              <a:gd name="T71" fmla="*/ 28575 h 228"/>
              <a:gd name="T72" fmla="*/ 424656 w 848"/>
              <a:gd name="T73" fmla="*/ 22225 h 228"/>
              <a:gd name="T74" fmla="*/ 465931 w 848"/>
              <a:gd name="T75" fmla="*/ 16669 h 228"/>
              <a:gd name="T76" fmla="*/ 504031 w 848"/>
              <a:gd name="T77" fmla="*/ 11906 h 228"/>
              <a:gd name="T78" fmla="*/ 538956 w 848"/>
              <a:gd name="T79" fmla="*/ 8731 h 228"/>
              <a:gd name="T80" fmla="*/ 570706 w 848"/>
              <a:gd name="T81" fmla="*/ 5556 h 228"/>
              <a:gd name="T82" fmla="*/ 600869 w 848"/>
              <a:gd name="T83" fmla="*/ 2381 h 228"/>
              <a:gd name="T84" fmla="*/ 627063 w 848"/>
              <a:gd name="T85" fmla="*/ 794 h 228"/>
              <a:gd name="T86" fmla="*/ 651669 w 848"/>
              <a:gd name="T87" fmla="*/ 0 h 228"/>
              <a:gd name="T88" fmla="*/ 673100 w 848"/>
              <a:gd name="T89" fmla="*/ 0 h 228"/>
              <a:gd name="T90" fmla="*/ 673100 w 848"/>
              <a:gd name="T91" fmla="*/ 0 h 22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48"/>
              <a:gd name="T139" fmla="*/ 0 h 228"/>
              <a:gd name="T140" fmla="*/ 848 w 848"/>
              <a:gd name="T141" fmla="*/ 228 h 22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48" h="228">
                <a:moveTo>
                  <a:pt x="848" y="0"/>
                </a:moveTo>
                <a:lnTo>
                  <a:pt x="848" y="11"/>
                </a:lnTo>
                <a:lnTo>
                  <a:pt x="848" y="23"/>
                </a:lnTo>
                <a:lnTo>
                  <a:pt x="846" y="34"/>
                </a:lnTo>
                <a:lnTo>
                  <a:pt x="844" y="46"/>
                </a:lnTo>
                <a:lnTo>
                  <a:pt x="842" y="55"/>
                </a:lnTo>
                <a:lnTo>
                  <a:pt x="840" y="63"/>
                </a:lnTo>
                <a:lnTo>
                  <a:pt x="836" y="72"/>
                </a:lnTo>
                <a:lnTo>
                  <a:pt x="834" y="80"/>
                </a:lnTo>
                <a:lnTo>
                  <a:pt x="830" y="88"/>
                </a:lnTo>
                <a:lnTo>
                  <a:pt x="825" y="93"/>
                </a:lnTo>
                <a:lnTo>
                  <a:pt x="821" y="99"/>
                </a:lnTo>
                <a:lnTo>
                  <a:pt x="815" y="105"/>
                </a:lnTo>
                <a:lnTo>
                  <a:pt x="809" y="111"/>
                </a:lnTo>
                <a:lnTo>
                  <a:pt x="803" y="115"/>
                </a:lnTo>
                <a:lnTo>
                  <a:pt x="798" y="118"/>
                </a:lnTo>
                <a:lnTo>
                  <a:pt x="790" y="120"/>
                </a:lnTo>
                <a:lnTo>
                  <a:pt x="777" y="126"/>
                </a:lnTo>
                <a:lnTo>
                  <a:pt x="763" y="130"/>
                </a:lnTo>
                <a:lnTo>
                  <a:pt x="752" y="134"/>
                </a:lnTo>
                <a:lnTo>
                  <a:pt x="742" y="138"/>
                </a:lnTo>
                <a:lnTo>
                  <a:pt x="733" y="139"/>
                </a:lnTo>
                <a:lnTo>
                  <a:pt x="725" y="139"/>
                </a:lnTo>
                <a:lnTo>
                  <a:pt x="717" y="141"/>
                </a:lnTo>
                <a:lnTo>
                  <a:pt x="711" y="141"/>
                </a:lnTo>
                <a:lnTo>
                  <a:pt x="710" y="141"/>
                </a:lnTo>
                <a:lnTo>
                  <a:pt x="706" y="141"/>
                </a:lnTo>
                <a:lnTo>
                  <a:pt x="702" y="141"/>
                </a:lnTo>
                <a:lnTo>
                  <a:pt x="696" y="143"/>
                </a:lnTo>
                <a:lnTo>
                  <a:pt x="688" y="143"/>
                </a:lnTo>
                <a:lnTo>
                  <a:pt x="681" y="145"/>
                </a:lnTo>
                <a:lnTo>
                  <a:pt x="671" y="145"/>
                </a:lnTo>
                <a:lnTo>
                  <a:pt x="660" y="147"/>
                </a:lnTo>
                <a:lnTo>
                  <a:pt x="646" y="149"/>
                </a:lnTo>
                <a:lnTo>
                  <a:pt x="633" y="149"/>
                </a:lnTo>
                <a:lnTo>
                  <a:pt x="618" y="151"/>
                </a:lnTo>
                <a:lnTo>
                  <a:pt x="602" y="153"/>
                </a:lnTo>
                <a:lnTo>
                  <a:pt x="585" y="155"/>
                </a:lnTo>
                <a:lnTo>
                  <a:pt x="566" y="159"/>
                </a:lnTo>
                <a:lnTo>
                  <a:pt x="545" y="161"/>
                </a:lnTo>
                <a:lnTo>
                  <a:pt x="524" y="162"/>
                </a:lnTo>
                <a:lnTo>
                  <a:pt x="501" y="166"/>
                </a:lnTo>
                <a:lnTo>
                  <a:pt x="476" y="168"/>
                </a:lnTo>
                <a:lnTo>
                  <a:pt x="451" y="172"/>
                </a:lnTo>
                <a:lnTo>
                  <a:pt x="424" y="176"/>
                </a:lnTo>
                <a:lnTo>
                  <a:pt x="395" y="178"/>
                </a:lnTo>
                <a:lnTo>
                  <a:pt x="366" y="182"/>
                </a:lnTo>
                <a:lnTo>
                  <a:pt x="336" y="185"/>
                </a:lnTo>
                <a:lnTo>
                  <a:pt x="303" y="189"/>
                </a:lnTo>
                <a:lnTo>
                  <a:pt x="271" y="193"/>
                </a:lnTo>
                <a:lnTo>
                  <a:pt x="236" y="199"/>
                </a:lnTo>
                <a:lnTo>
                  <a:pt x="200" y="203"/>
                </a:lnTo>
                <a:lnTo>
                  <a:pt x="163" y="207"/>
                </a:lnTo>
                <a:lnTo>
                  <a:pt x="123" y="212"/>
                </a:lnTo>
                <a:lnTo>
                  <a:pt x="85" y="218"/>
                </a:lnTo>
                <a:lnTo>
                  <a:pt x="43" y="222"/>
                </a:lnTo>
                <a:lnTo>
                  <a:pt x="0" y="228"/>
                </a:lnTo>
                <a:lnTo>
                  <a:pt x="0" y="113"/>
                </a:lnTo>
                <a:lnTo>
                  <a:pt x="41" y="105"/>
                </a:lnTo>
                <a:lnTo>
                  <a:pt x="79" y="99"/>
                </a:lnTo>
                <a:lnTo>
                  <a:pt x="117" y="93"/>
                </a:lnTo>
                <a:lnTo>
                  <a:pt x="156" y="86"/>
                </a:lnTo>
                <a:lnTo>
                  <a:pt x="192" y="80"/>
                </a:lnTo>
                <a:lnTo>
                  <a:pt x="227" y="74"/>
                </a:lnTo>
                <a:lnTo>
                  <a:pt x="261" y="69"/>
                </a:lnTo>
                <a:lnTo>
                  <a:pt x="296" y="63"/>
                </a:lnTo>
                <a:lnTo>
                  <a:pt x="328" y="59"/>
                </a:lnTo>
                <a:lnTo>
                  <a:pt x="361" y="53"/>
                </a:lnTo>
                <a:lnTo>
                  <a:pt x="391" y="49"/>
                </a:lnTo>
                <a:lnTo>
                  <a:pt x="422" y="44"/>
                </a:lnTo>
                <a:lnTo>
                  <a:pt x="453" y="40"/>
                </a:lnTo>
                <a:lnTo>
                  <a:pt x="481" y="36"/>
                </a:lnTo>
                <a:lnTo>
                  <a:pt x="508" y="32"/>
                </a:lnTo>
                <a:lnTo>
                  <a:pt x="535" y="28"/>
                </a:lnTo>
                <a:lnTo>
                  <a:pt x="562" y="24"/>
                </a:lnTo>
                <a:lnTo>
                  <a:pt x="587" y="21"/>
                </a:lnTo>
                <a:lnTo>
                  <a:pt x="612" y="19"/>
                </a:lnTo>
                <a:lnTo>
                  <a:pt x="635" y="15"/>
                </a:lnTo>
                <a:lnTo>
                  <a:pt x="656" y="13"/>
                </a:lnTo>
                <a:lnTo>
                  <a:pt x="679" y="11"/>
                </a:lnTo>
                <a:lnTo>
                  <a:pt x="700" y="9"/>
                </a:lnTo>
                <a:lnTo>
                  <a:pt x="719" y="7"/>
                </a:lnTo>
                <a:lnTo>
                  <a:pt x="738" y="5"/>
                </a:lnTo>
                <a:lnTo>
                  <a:pt x="757" y="3"/>
                </a:lnTo>
                <a:lnTo>
                  <a:pt x="775" y="1"/>
                </a:lnTo>
                <a:lnTo>
                  <a:pt x="790" y="1"/>
                </a:lnTo>
                <a:lnTo>
                  <a:pt x="805" y="1"/>
                </a:lnTo>
                <a:lnTo>
                  <a:pt x="821" y="0"/>
                </a:lnTo>
                <a:lnTo>
                  <a:pt x="834" y="0"/>
                </a:lnTo>
                <a:lnTo>
                  <a:pt x="848" y="0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7" name="Freeform 10"/>
          <p:cNvSpPr/>
          <p:nvPr/>
        </p:nvSpPr>
        <p:spPr bwMode="auto">
          <a:xfrm>
            <a:off x="3350419" y="3031332"/>
            <a:ext cx="606029" cy="154781"/>
          </a:xfrm>
          <a:custGeom>
            <a:avLst/>
            <a:gdLst>
              <a:gd name="T0" fmla="*/ 468187 w 1020"/>
              <a:gd name="T1" fmla="*/ 27675 h 261"/>
              <a:gd name="T2" fmla="*/ 569588 w 1020"/>
              <a:gd name="T3" fmla="*/ 13442 h 261"/>
              <a:gd name="T4" fmla="*/ 667027 w 1020"/>
              <a:gd name="T5" fmla="*/ 4744 h 261"/>
              <a:gd name="T6" fmla="*/ 762091 w 1020"/>
              <a:gd name="T7" fmla="*/ 0 h 261"/>
              <a:gd name="T8" fmla="*/ 808038 w 1020"/>
              <a:gd name="T9" fmla="*/ 90931 h 261"/>
              <a:gd name="T10" fmla="*/ 777935 w 1020"/>
              <a:gd name="T11" fmla="*/ 92513 h 261"/>
              <a:gd name="T12" fmla="*/ 741494 w 1020"/>
              <a:gd name="T13" fmla="*/ 95676 h 261"/>
              <a:gd name="T14" fmla="*/ 700300 w 1020"/>
              <a:gd name="T15" fmla="*/ 100420 h 261"/>
              <a:gd name="T16" fmla="*/ 655937 w 1020"/>
              <a:gd name="T17" fmla="*/ 105955 h 261"/>
              <a:gd name="T18" fmla="*/ 606029 w 1020"/>
              <a:gd name="T19" fmla="*/ 115443 h 261"/>
              <a:gd name="T20" fmla="*/ 551367 w 1020"/>
              <a:gd name="T21" fmla="*/ 125723 h 261"/>
              <a:gd name="T22" fmla="*/ 490368 w 1020"/>
              <a:gd name="T23" fmla="*/ 139955 h 261"/>
              <a:gd name="T24" fmla="*/ 426993 w 1020"/>
              <a:gd name="T25" fmla="*/ 153397 h 261"/>
              <a:gd name="T26" fmla="*/ 395305 w 1020"/>
              <a:gd name="T27" fmla="*/ 160514 h 261"/>
              <a:gd name="T28" fmla="*/ 362825 w 1020"/>
              <a:gd name="T29" fmla="*/ 168421 h 261"/>
              <a:gd name="T30" fmla="*/ 334306 w 1020"/>
              <a:gd name="T31" fmla="*/ 174747 h 261"/>
              <a:gd name="T32" fmla="*/ 306579 w 1020"/>
              <a:gd name="T33" fmla="*/ 180282 h 261"/>
              <a:gd name="T34" fmla="*/ 281229 w 1020"/>
              <a:gd name="T35" fmla="*/ 185026 h 261"/>
              <a:gd name="T36" fmla="*/ 258255 w 1020"/>
              <a:gd name="T37" fmla="*/ 189770 h 261"/>
              <a:gd name="T38" fmla="*/ 235282 w 1020"/>
              <a:gd name="T39" fmla="*/ 194514 h 261"/>
              <a:gd name="T40" fmla="*/ 215477 w 1020"/>
              <a:gd name="T41" fmla="*/ 196886 h 261"/>
              <a:gd name="T42" fmla="*/ 195672 w 1020"/>
              <a:gd name="T43" fmla="*/ 200049 h 261"/>
              <a:gd name="T44" fmla="*/ 179036 w 1020"/>
              <a:gd name="T45" fmla="*/ 203212 h 261"/>
              <a:gd name="T46" fmla="*/ 163984 w 1020"/>
              <a:gd name="T47" fmla="*/ 204794 h 261"/>
              <a:gd name="T48" fmla="*/ 150517 w 1020"/>
              <a:gd name="T49" fmla="*/ 206375 h 261"/>
              <a:gd name="T50" fmla="*/ 138634 w 1020"/>
              <a:gd name="T51" fmla="*/ 206375 h 261"/>
              <a:gd name="T52" fmla="*/ 129128 w 1020"/>
              <a:gd name="T53" fmla="*/ 206375 h 261"/>
              <a:gd name="T54" fmla="*/ 120414 w 1020"/>
              <a:gd name="T55" fmla="*/ 206375 h 261"/>
              <a:gd name="T56" fmla="*/ 114076 w 1020"/>
              <a:gd name="T57" fmla="*/ 204794 h 261"/>
              <a:gd name="T58" fmla="*/ 91102 w 1020"/>
              <a:gd name="T59" fmla="*/ 196096 h 261"/>
              <a:gd name="T60" fmla="*/ 69713 w 1020"/>
              <a:gd name="T61" fmla="*/ 181863 h 261"/>
              <a:gd name="T62" fmla="*/ 49116 w 1020"/>
              <a:gd name="T63" fmla="*/ 162095 h 261"/>
              <a:gd name="T64" fmla="*/ 29311 w 1020"/>
              <a:gd name="T65" fmla="*/ 136793 h 261"/>
              <a:gd name="T66" fmla="*/ 19805 w 1020"/>
              <a:gd name="T67" fmla="*/ 123351 h 261"/>
              <a:gd name="T68" fmla="*/ 12675 w 1020"/>
              <a:gd name="T69" fmla="*/ 110699 h 261"/>
              <a:gd name="T70" fmla="*/ 6338 w 1020"/>
              <a:gd name="T71" fmla="*/ 100420 h 261"/>
              <a:gd name="T72" fmla="*/ 3169 w 1020"/>
              <a:gd name="T73" fmla="*/ 89350 h 261"/>
              <a:gd name="T74" fmla="*/ 1584 w 1020"/>
              <a:gd name="T75" fmla="*/ 80652 h 261"/>
              <a:gd name="T76" fmla="*/ 0 w 1020"/>
              <a:gd name="T77" fmla="*/ 74327 h 261"/>
              <a:gd name="T78" fmla="*/ 3169 w 1020"/>
              <a:gd name="T79" fmla="*/ 67210 h 261"/>
              <a:gd name="T80" fmla="*/ 6338 w 1020"/>
              <a:gd name="T81" fmla="*/ 62466 h 261"/>
              <a:gd name="T82" fmla="*/ 11091 w 1020"/>
              <a:gd name="T83" fmla="*/ 59303 h 261"/>
              <a:gd name="T84" fmla="*/ 16636 w 1020"/>
              <a:gd name="T85" fmla="*/ 56140 h 261"/>
              <a:gd name="T86" fmla="*/ 34857 w 1020"/>
              <a:gd name="T87" fmla="*/ 52977 h 261"/>
              <a:gd name="T88" fmla="*/ 56246 w 1020"/>
              <a:gd name="T89" fmla="*/ 52977 h 261"/>
              <a:gd name="T90" fmla="*/ 85557 w 1020"/>
              <a:gd name="T91" fmla="*/ 57722 h 261"/>
              <a:gd name="T92" fmla="*/ 115660 w 1020"/>
              <a:gd name="T93" fmla="*/ 62466 h 261"/>
              <a:gd name="T94" fmla="*/ 140218 w 1020"/>
              <a:gd name="T95" fmla="*/ 65629 h 261"/>
              <a:gd name="T96" fmla="*/ 160815 w 1020"/>
              <a:gd name="T97" fmla="*/ 68792 h 261"/>
              <a:gd name="T98" fmla="*/ 176659 w 1020"/>
              <a:gd name="T99" fmla="*/ 68792 h 261"/>
              <a:gd name="T100" fmla="*/ 186958 w 1020"/>
              <a:gd name="T101" fmla="*/ 68792 h 261"/>
              <a:gd name="T102" fmla="*/ 202010 w 1020"/>
              <a:gd name="T103" fmla="*/ 67210 h 261"/>
              <a:gd name="T104" fmla="*/ 223399 w 1020"/>
              <a:gd name="T105" fmla="*/ 64047 h 261"/>
              <a:gd name="T106" fmla="*/ 250333 w 1020"/>
              <a:gd name="T107" fmla="*/ 60885 h 261"/>
              <a:gd name="T108" fmla="*/ 284398 w 1020"/>
              <a:gd name="T109" fmla="*/ 56140 h 261"/>
              <a:gd name="T110" fmla="*/ 322423 w 1020"/>
              <a:gd name="T111" fmla="*/ 50605 h 261"/>
              <a:gd name="T112" fmla="*/ 365994 w 1020"/>
              <a:gd name="T113" fmla="*/ 42698 h 261"/>
              <a:gd name="T114" fmla="*/ 415902 w 1020"/>
              <a:gd name="T115" fmla="*/ 34791 h 261"/>
              <a:gd name="T116" fmla="*/ 415902 w 1020"/>
              <a:gd name="T117" fmla="*/ 34791 h 26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20"/>
              <a:gd name="T178" fmla="*/ 0 h 261"/>
              <a:gd name="T179" fmla="*/ 1020 w 1020"/>
              <a:gd name="T180" fmla="*/ 261 h 26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20" h="261">
                <a:moveTo>
                  <a:pt x="525" y="44"/>
                </a:moveTo>
                <a:lnTo>
                  <a:pt x="591" y="35"/>
                </a:lnTo>
                <a:lnTo>
                  <a:pt x="656" y="25"/>
                </a:lnTo>
                <a:lnTo>
                  <a:pt x="719" y="17"/>
                </a:lnTo>
                <a:lnTo>
                  <a:pt x="782" y="12"/>
                </a:lnTo>
                <a:lnTo>
                  <a:pt x="842" y="6"/>
                </a:lnTo>
                <a:lnTo>
                  <a:pt x="903" y="4"/>
                </a:lnTo>
                <a:lnTo>
                  <a:pt x="962" y="0"/>
                </a:lnTo>
                <a:lnTo>
                  <a:pt x="1020" y="0"/>
                </a:lnTo>
                <a:lnTo>
                  <a:pt x="1020" y="115"/>
                </a:lnTo>
                <a:lnTo>
                  <a:pt x="1001" y="115"/>
                </a:lnTo>
                <a:lnTo>
                  <a:pt x="982" y="117"/>
                </a:lnTo>
                <a:lnTo>
                  <a:pt x="959" y="117"/>
                </a:lnTo>
                <a:lnTo>
                  <a:pt x="936" y="121"/>
                </a:lnTo>
                <a:lnTo>
                  <a:pt x="911" y="123"/>
                </a:lnTo>
                <a:lnTo>
                  <a:pt x="884" y="127"/>
                </a:lnTo>
                <a:lnTo>
                  <a:pt x="857" y="131"/>
                </a:lnTo>
                <a:lnTo>
                  <a:pt x="828" y="134"/>
                </a:lnTo>
                <a:lnTo>
                  <a:pt x="798" y="140"/>
                </a:lnTo>
                <a:lnTo>
                  <a:pt x="765" y="146"/>
                </a:lnTo>
                <a:lnTo>
                  <a:pt x="730" y="154"/>
                </a:lnTo>
                <a:lnTo>
                  <a:pt x="696" y="159"/>
                </a:lnTo>
                <a:lnTo>
                  <a:pt x="658" y="167"/>
                </a:lnTo>
                <a:lnTo>
                  <a:pt x="619" y="177"/>
                </a:lnTo>
                <a:lnTo>
                  <a:pt x="581" y="184"/>
                </a:lnTo>
                <a:lnTo>
                  <a:pt x="539" y="194"/>
                </a:lnTo>
                <a:lnTo>
                  <a:pt x="518" y="200"/>
                </a:lnTo>
                <a:lnTo>
                  <a:pt x="499" y="203"/>
                </a:lnTo>
                <a:lnTo>
                  <a:pt x="477" y="207"/>
                </a:lnTo>
                <a:lnTo>
                  <a:pt x="458" y="213"/>
                </a:lnTo>
                <a:lnTo>
                  <a:pt x="441" y="217"/>
                </a:lnTo>
                <a:lnTo>
                  <a:pt x="422" y="221"/>
                </a:lnTo>
                <a:lnTo>
                  <a:pt x="405" y="225"/>
                </a:lnTo>
                <a:lnTo>
                  <a:pt x="387" y="228"/>
                </a:lnTo>
                <a:lnTo>
                  <a:pt x="372" y="232"/>
                </a:lnTo>
                <a:lnTo>
                  <a:pt x="355" y="234"/>
                </a:lnTo>
                <a:lnTo>
                  <a:pt x="339" y="238"/>
                </a:lnTo>
                <a:lnTo>
                  <a:pt x="326" y="240"/>
                </a:lnTo>
                <a:lnTo>
                  <a:pt x="311" y="244"/>
                </a:lnTo>
                <a:lnTo>
                  <a:pt x="297" y="246"/>
                </a:lnTo>
                <a:lnTo>
                  <a:pt x="284" y="248"/>
                </a:lnTo>
                <a:lnTo>
                  <a:pt x="272" y="249"/>
                </a:lnTo>
                <a:lnTo>
                  <a:pt x="259" y="251"/>
                </a:lnTo>
                <a:lnTo>
                  <a:pt x="247" y="253"/>
                </a:lnTo>
                <a:lnTo>
                  <a:pt x="238" y="255"/>
                </a:lnTo>
                <a:lnTo>
                  <a:pt x="226" y="257"/>
                </a:lnTo>
                <a:lnTo>
                  <a:pt x="217" y="257"/>
                </a:lnTo>
                <a:lnTo>
                  <a:pt x="207" y="259"/>
                </a:lnTo>
                <a:lnTo>
                  <a:pt x="200" y="259"/>
                </a:lnTo>
                <a:lnTo>
                  <a:pt x="190" y="261"/>
                </a:lnTo>
                <a:lnTo>
                  <a:pt x="182" y="261"/>
                </a:lnTo>
                <a:lnTo>
                  <a:pt x="175" y="261"/>
                </a:lnTo>
                <a:lnTo>
                  <a:pt x="169" y="261"/>
                </a:lnTo>
                <a:lnTo>
                  <a:pt x="163" y="261"/>
                </a:lnTo>
                <a:lnTo>
                  <a:pt x="157" y="261"/>
                </a:lnTo>
                <a:lnTo>
                  <a:pt x="152" y="261"/>
                </a:lnTo>
                <a:lnTo>
                  <a:pt x="148" y="259"/>
                </a:lnTo>
                <a:lnTo>
                  <a:pt x="144" y="259"/>
                </a:lnTo>
                <a:lnTo>
                  <a:pt x="131" y="255"/>
                </a:lnTo>
                <a:lnTo>
                  <a:pt x="115" y="248"/>
                </a:lnTo>
                <a:lnTo>
                  <a:pt x="102" y="240"/>
                </a:lnTo>
                <a:lnTo>
                  <a:pt x="88" y="230"/>
                </a:lnTo>
                <a:lnTo>
                  <a:pt x="75" y="219"/>
                </a:lnTo>
                <a:lnTo>
                  <a:pt x="62" y="205"/>
                </a:lnTo>
                <a:lnTo>
                  <a:pt x="48" y="190"/>
                </a:lnTo>
                <a:lnTo>
                  <a:pt x="37" y="173"/>
                </a:lnTo>
                <a:lnTo>
                  <a:pt x="31" y="163"/>
                </a:lnTo>
                <a:lnTo>
                  <a:pt x="25" y="156"/>
                </a:lnTo>
                <a:lnTo>
                  <a:pt x="19" y="148"/>
                </a:lnTo>
                <a:lnTo>
                  <a:pt x="16" y="140"/>
                </a:lnTo>
                <a:lnTo>
                  <a:pt x="12" y="133"/>
                </a:lnTo>
                <a:lnTo>
                  <a:pt x="8" y="127"/>
                </a:lnTo>
                <a:lnTo>
                  <a:pt x="6" y="119"/>
                </a:lnTo>
                <a:lnTo>
                  <a:pt x="4" y="113"/>
                </a:lnTo>
                <a:lnTo>
                  <a:pt x="2" y="108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2" y="88"/>
                </a:lnTo>
                <a:lnTo>
                  <a:pt x="4" y="85"/>
                </a:lnTo>
                <a:lnTo>
                  <a:pt x="6" y="83"/>
                </a:lnTo>
                <a:lnTo>
                  <a:pt x="8" y="79"/>
                </a:lnTo>
                <a:lnTo>
                  <a:pt x="10" y="77"/>
                </a:lnTo>
                <a:lnTo>
                  <a:pt x="14" y="75"/>
                </a:lnTo>
                <a:lnTo>
                  <a:pt x="17" y="73"/>
                </a:lnTo>
                <a:lnTo>
                  <a:pt x="21" y="71"/>
                </a:lnTo>
                <a:lnTo>
                  <a:pt x="31" y="69"/>
                </a:lnTo>
                <a:lnTo>
                  <a:pt x="44" y="67"/>
                </a:lnTo>
                <a:lnTo>
                  <a:pt x="58" y="67"/>
                </a:lnTo>
                <a:lnTo>
                  <a:pt x="71" y="67"/>
                </a:lnTo>
                <a:lnTo>
                  <a:pt x="88" y="69"/>
                </a:lnTo>
                <a:lnTo>
                  <a:pt x="108" y="73"/>
                </a:lnTo>
                <a:lnTo>
                  <a:pt x="127" y="77"/>
                </a:lnTo>
                <a:lnTo>
                  <a:pt x="146" y="79"/>
                </a:lnTo>
                <a:lnTo>
                  <a:pt x="161" y="81"/>
                </a:lnTo>
                <a:lnTo>
                  <a:pt x="177" y="83"/>
                </a:lnTo>
                <a:lnTo>
                  <a:pt x="190" y="85"/>
                </a:lnTo>
                <a:lnTo>
                  <a:pt x="203" y="87"/>
                </a:lnTo>
                <a:lnTo>
                  <a:pt x="213" y="87"/>
                </a:lnTo>
                <a:lnTo>
                  <a:pt x="223" y="87"/>
                </a:lnTo>
                <a:lnTo>
                  <a:pt x="228" y="87"/>
                </a:lnTo>
                <a:lnTo>
                  <a:pt x="236" y="87"/>
                </a:lnTo>
                <a:lnTo>
                  <a:pt x="244" y="85"/>
                </a:lnTo>
                <a:lnTo>
                  <a:pt x="255" y="85"/>
                </a:lnTo>
                <a:lnTo>
                  <a:pt x="269" y="83"/>
                </a:lnTo>
                <a:lnTo>
                  <a:pt x="282" y="81"/>
                </a:lnTo>
                <a:lnTo>
                  <a:pt x="299" y="79"/>
                </a:lnTo>
                <a:lnTo>
                  <a:pt x="316" y="77"/>
                </a:lnTo>
                <a:lnTo>
                  <a:pt x="336" y="73"/>
                </a:lnTo>
                <a:lnTo>
                  <a:pt x="359" y="71"/>
                </a:lnTo>
                <a:lnTo>
                  <a:pt x="382" y="67"/>
                </a:lnTo>
                <a:lnTo>
                  <a:pt x="407" y="64"/>
                </a:lnTo>
                <a:lnTo>
                  <a:pt x="433" y="60"/>
                </a:lnTo>
                <a:lnTo>
                  <a:pt x="462" y="54"/>
                </a:lnTo>
                <a:lnTo>
                  <a:pt x="493" y="50"/>
                </a:lnTo>
                <a:lnTo>
                  <a:pt x="525" y="44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8" name="Freeform 11"/>
          <p:cNvSpPr/>
          <p:nvPr/>
        </p:nvSpPr>
        <p:spPr bwMode="auto">
          <a:xfrm>
            <a:off x="3298031" y="3099198"/>
            <a:ext cx="410766" cy="563165"/>
          </a:xfrm>
          <a:custGeom>
            <a:avLst/>
            <a:gdLst>
              <a:gd name="T0" fmla="*/ 342107 w 690"/>
              <a:gd name="T1" fmla="*/ 529992 h 945"/>
              <a:gd name="T2" fmla="*/ 290513 w 690"/>
              <a:gd name="T3" fmla="*/ 582435 h 945"/>
              <a:gd name="T4" fmla="*/ 232569 w 690"/>
              <a:gd name="T5" fmla="*/ 629316 h 945"/>
              <a:gd name="T6" fmla="*/ 170656 w 690"/>
              <a:gd name="T7" fmla="*/ 672224 h 945"/>
              <a:gd name="T8" fmla="*/ 119856 w 690"/>
              <a:gd name="T9" fmla="*/ 699240 h 945"/>
              <a:gd name="T10" fmla="*/ 89694 w 690"/>
              <a:gd name="T11" fmla="*/ 714337 h 945"/>
              <a:gd name="T12" fmla="*/ 65088 w 690"/>
              <a:gd name="T13" fmla="*/ 728639 h 945"/>
              <a:gd name="T14" fmla="*/ 42863 w 690"/>
              <a:gd name="T15" fmla="*/ 737380 h 945"/>
              <a:gd name="T16" fmla="*/ 26194 w 690"/>
              <a:gd name="T17" fmla="*/ 745326 h 945"/>
              <a:gd name="T18" fmla="*/ 13494 w 690"/>
              <a:gd name="T19" fmla="*/ 749299 h 945"/>
              <a:gd name="T20" fmla="*/ 4763 w 690"/>
              <a:gd name="T21" fmla="*/ 750888 h 945"/>
              <a:gd name="T22" fmla="*/ 0 w 690"/>
              <a:gd name="T23" fmla="*/ 749299 h 945"/>
              <a:gd name="T24" fmla="*/ 0 w 690"/>
              <a:gd name="T25" fmla="*/ 745326 h 945"/>
              <a:gd name="T26" fmla="*/ 4763 w 690"/>
              <a:gd name="T27" fmla="*/ 738969 h 945"/>
              <a:gd name="T28" fmla="*/ 10319 w 690"/>
              <a:gd name="T29" fmla="*/ 728639 h 945"/>
              <a:gd name="T30" fmla="*/ 21431 w 690"/>
              <a:gd name="T31" fmla="*/ 714337 h 945"/>
              <a:gd name="T32" fmla="*/ 34925 w 690"/>
              <a:gd name="T33" fmla="*/ 699240 h 945"/>
              <a:gd name="T34" fmla="*/ 51594 w 690"/>
              <a:gd name="T35" fmla="*/ 680964 h 945"/>
              <a:gd name="T36" fmla="*/ 71438 w 690"/>
              <a:gd name="T37" fmla="*/ 659510 h 945"/>
              <a:gd name="T38" fmla="*/ 94456 w 690"/>
              <a:gd name="T39" fmla="*/ 635672 h 945"/>
              <a:gd name="T40" fmla="*/ 135731 w 690"/>
              <a:gd name="T41" fmla="*/ 594354 h 945"/>
              <a:gd name="T42" fmla="*/ 185738 w 690"/>
              <a:gd name="T43" fmla="*/ 539527 h 945"/>
              <a:gd name="T44" fmla="*/ 230981 w 690"/>
              <a:gd name="T45" fmla="*/ 483111 h 945"/>
              <a:gd name="T46" fmla="*/ 272256 w 690"/>
              <a:gd name="T47" fmla="*/ 423517 h 945"/>
              <a:gd name="T48" fmla="*/ 300038 w 690"/>
              <a:gd name="T49" fmla="*/ 379814 h 945"/>
              <a:gd name="T50" fmla="*/ 318294 w 690"/>
              <a:gd name="T51" fmla="*/ 344852 h 945"/>
              <a:gd name="T52" fmla="*/ 336550 w 690"/>
              <a:gd name="T53" fmla="*/ 305123 h 945"/>
              <a:gd name="T54" fmla="*/ 353219 w 690"/>
              <a:gd name="T55" fmla="*/ 259037 h 945"/>
              <a:gd name="T56" fmla="*/ 368300 w 690"/>
              <a:gd name="T57" fmla="*/ 210567 h 945"/>
              <a:gd name="T58" fmla="*/ 384969 w 690"/>
              <a:gd name="T59" fmla="*/ 157329 h 945"/>
              <a:gd name="T60" fmla="*/ 400050 w 690"/>
              <a:gd name="T61" fmla="*/ 97735 h 945"/>
              <a:gd name="T62" fmla="*/ 413544 w 690"/>
              <a:gd name="T63" fmla="*/ 33373 h 945"/>
              <a:gd name="T64" fmla="*/ 436563 w 690"/>
              <a:gd name="T65" fmla="*/ 15097 h 945"/>
              <a:gd name="T66" fmla="*/ 464344 w 690"/>
              <a:gd name="T67" fmla="*/ 44497 h 945"/>
              <a:gd name="T68" fmla="*/ 488157 w 690"/>
              <a:gd name="T69" fmla="*/ 69924 h 945"/>
              <a:gd name="T70" fmla="*/ 508000 w 690"/>
              <a:gd name="T71" fmla="*/ 92967 h 945"/>
              <a:gd name="T72" fmla="*/ 523082 w 690"/>
              <a:gd name="T73" fmla="*/ 114421 h 945"/>
              <a:gd name="T74" fmla="*/ 535782 w 690"/>
              <a:gd name="T75" fmla="*/ 132697 h 945"/>
              <a:gd name="T76" fmla="*/ 542925 w 690"/>
              <a:gd name="T77" fmla="*/ 147794 h 945"/>
              <a:gd name="T78" fmla="*/ 547688 w 690"/>
              <a:gd name="T79" fmla="*/ 160507 h 945"/>
              <a:gd name="T80" fmla="*/ 547688 w 690"/>
              <a:gd name="T81" fmla="*/ 170837 h 945"/>
              <a:gd name="T82" fmla="*/ 546100 w 690"/>
              <a:gd name="T83" fmla="*/ 182756 h 945"/>
              <a:gd name="T84" fmla="*/ 542925 w 690"/>
              <a:gd name="T85" fmla="*/ 195469 h 945"/>
              <a:gd name="T86" fmla="*/ 538163 w 690"/>
              <a:gd name="T87" fmla="*/ 210567 h 945"/>
              <a:gd name="T88" fmla="*/ 534194 w 690"/>
              <a:gd name="T89" fmla="*/ 227253 h 945"/>
              <a:gd name="T90" fmla="*/ 526257 w 690"/>
              <a:gd name="T91" fmla="*/ 245528 h 945"/>
              <a:gd name="T92" fmla="*/ 517525 w 690"/>
              <a:gd name="T93" fmla="*/ 265393 h 945"/>
              <a:gd name="T94" fmla="*/ 508000 w 690"/>
              <a:gd name="T95" fmla="*/ 286847 h 945"/>
              <a:gd name="T96" fmla="*/ 489744 w 690"/>
              <a:gd name="T97" fmla="*/ 320220 h 945"/>
              <a:gd name="T98" fmla="*/ 461169 w 690"/>
              <a:gd name="T99" fmla="*/ 368690 h 945"/>
              <a:gd name="T100" fmla="*/ 427832 w 690"/>
              <a:gd name="T101" fmla="*/ 420338 h 945"/>
              <a:gd name="T102" fmla="*/ 388144 w 690"/>
              <a:gd name="T103" fmla="*/ 475165 h 945"/>
              <a:gd name="T104" fmla="*/ 365125 w 690"/>
              <a:gd name="T105" fmla="*/ 502976 h 9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90"/>
              <a:gd name="T160" fmla="*/ 0 h 945"/>
              <a:gd name="T161" fmla="*/ 690 w 690"/>
              <a:gd name="T162" fmla="*/ 945 h 9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90" h="945">
                <a:moveTo>
                  <a:pt x="460" y="633"/>
                </a:moveTo>
                <a:lnTo>
                  <a:pt x="431" y="667"/>
                </a:lnTo>
                <a:lnTo>
                  <a:pt x="399" y="702"/>
                </a:lnTo>
                <a:lnTo>
                  <a:pt x="366" y="733"/>
                </a:lnTo>
                <a:lnTo>
                  <a:pt x="332" y="763"/>
                </a:lnTo>
                <a:lnTo>
                  <a:pt x="293" y="792"/>
                </a:lnTo>
                <a:lnTo>
                  <a:pt x="255" y="819"/>
                </a:lnTo>
                <a:lnTo>
                  <a:pt x="215" y="846"/>
                </a:lnTo>
                <a:lnTo>
                  <a:pt x="172" y="869"/>
                </a:lnTo>
                <a:lnTo>
                  <a:pt x="151" y="880"/>
                </a:lnTo>
                <a:lnTo>
                  <a:pt x="132" y="890"/>
                </a:lnTo>
                <a:lnTo>
                  <a:pt x="113" y="899"/>
                </a:lnTo>
                <a:lnTo>
                  <a:pt x="98" y="909"/>
                </a:lnTo>
                <a:lnTo>
                  <a:pt x="82" y="917"/>
                </a:lnTo>
                <a:lnTo>
                  <a:pt x="67" y="922"/>
                </a:lnTo>
                <a:lnTo>
                  <a:pt x="54" y="928"/>
                </a:lnTo>
                <a:lnTo>
                  <a:pt x="44" y="934"/>
                </a:lnTo>
                <a:lnTo>
                  <a:pt x="33" y="938"/>
                </a:lnTo>
                <a:lnTo>
                  <a:pt x="25" y="942"/>
                </a:lnTo>
                <a:lnTo>
                  <a:pt x="17" y="943"/>
                </a:lnTo>
                <a:lnTo>
                  <a:pt x="11" y="945"/>
                </a:lnTo>
                <a:lnTo>
                  <a:pt x="6" y="945"/>
                </a:lnTo>
                <a:lnTo>
                  <a:pt x="2" y="945"/>
                </a:lnTo>
                <a:lnTo>
                  <a:pt x="0" y="943"/>
                </a:lnTo>
                <a:lnTo>
                  <a:pt x="0" y="942"/>
                </a:lnTo>
                <a:lnTo>
                  <a:pt x="0" y="938"/>
                </a:lnTo>
                <a:lnTo>
                  <a:pt x="2" y="934"/>
                </a:lnTo>
                <a:lnTo>
                  <a:pt x="6" y="930"/>
                </a:lnTo>
                <a:lnTo>
                  <a:pt x="10" y="922"/>
                </a:lnTo>
                <a:lnTo>
                  <a:pt x="13" y="917"/>
                </a:lnTo>
                <a:lnTo>
                  <a:pt x="19" y="909"/>
                </a:lnTo>
                <a:lnTo>
                  <a:pt x="27" y="899"/>
                </a:lnTo>
                <a:lnTo>
                  <a:pt x="34" y="892"/>
                </a:lnTo>
                <a:lnTo>
                  <a:pt x="44" y="880"/>
                </a:lnTo>
                <a:lnTo>
                  <a:pt x="54" y="869"/>
                </a:lnTo>
                <a:lnTo>
                  <a:pt x="65" y="857"/>
                </a:lnTo>
                <a:lnTo>
                  <a:pt x="77" y="844"/>
                </a:lnTo>
                <a:lnTo>
                  <a:pt x="90" y="830"/>
                </a:lnTo>
                <a:lnTo>
                  <a:pt x="103" y="815"/>
                </a:lnTo>
                <a:lnTo>
                  <a:pt x="119" y="800"/>
                </a:lnTo>
                <a:lnTo>
                  <a:pt x="136" y="782"/>
                </a:lnTo>
                <a:lnTo>
                  <a:pt x="171" y="748"/>
                </a:lnTo>
                <a:lnTo>
                  <a:pt x="203" y="713"/>
                </a:lnTo>
                <a:lnTo>
                  <a:pt x="234" y="679"/>
                </a:lnTo>
                <a:lnTo>
                  <a:pt x="263" y="642"/>
                </a:lnTo>
                <a:lnTo>
                  <a:pt x="291" y="608"/>
                </a:lnTo>
                <a:lnTo>
                  <a:pt x="318" y="572"/>
                </a:lnTo>
                <a:lnTo>
                  <a:pt x="343" y="533"/>
                </a:lnTo>
                <a:lnTo>
                  <a:pt x="366" y="497"/>
                </a:lnTo>
                <a:lnTo>
                  <a:pt x="378" y="478"/>
                </a:lnTo>
                <a:lnTo>
                  <a:pt x="389" y="457"/>
                </a:lnTo>
                <a:lnTo>
                  <a:pt x="401" y="434"/>
                </a:lnTo>
                <a:lnTo>
                  <a:pt x="412" y="409"/>
                </a:lnTo>
                <a:lnTo>
                  <a:pt x="424" y="384"/>
                </a:lnTo>
                <a:lnTo>
                  <a:pt x="433" y="355"/>
                </a:lnTo>
                <a:lnTo>
                  <a:pt x="445" y="326"/>
                </a:lnTo>
                <a:lnTo>
                  <a:pt x="454" y="297"/>
                </a:lnTo>
                <a:lnTo>
                  <a:pt x="464" y="265"/>
                </a:lnTo>
                <a:lnTo>
                  <a:pt x="475" y="232"/>
                </a:lnTo>
                <a:lnTo>
                  <a:pt x="485" y="198"/>
                </a:lnTo>
                <a:lnTo>
                  <a:pt x="494" y="161"/>
                </a:lnTo>
                <a:lnTo>
                  <a:pt x="504" y="123"/>
                </a:lnTo>
                <a:lnTo>
                  <a:pt x="514" y="83"/>
                </a:lnTo>
                <a:lnTo>
                  <a:pt x="521" y="42"/>
                </a:lnTo>
                <a:lnTo>
                  <a:pt x="531" y="0"/>
                </a:lnTo>
                <a:lnTo>
                  <a:pt x="550" y="19"/>
                </a:lnTo>
                <a:lnTo>
                  <a:pt x="567" y="39"/>
                </a:lnTo>
                <a:lnTo>
                  <a:pt x="585" y="56"/>
                </a:lnTo>
                <a:lnTo>
                  <a:pt x="600" y="73"/>
                </a:lnTo>
                <a:lnTo>
                  <a:pt x="615" y="88"/>
                </a:lnTo>
                <a:lnTo>
                  <a:pt x="627" y="104"/>
                </a:lnTo>
                <a:lnTo>
                  <a:pt x="640" y="117"/>
                </a:lnTo>
                <a:lnTo>
                  <a:pt x="650" y="131"/>
                </a:lnTo>
                <a:lnTo>
                  <a:pt x="659" y="144"/>
                </a:lnTo>
                <a:lnTo>
                  <a:pt x="667" y="156"/>
                </a:lnTo>
                <a:lnTo>
                  <a:pt x="675" y="167"/>
                </a:lnTo>
                <a:lnTo>
                  <a:pt x="680" y="177"/>
                </a:lnTo>
                <a:lnTo>
                  <a:pt x="684" y="186"/>
                </a:lnTo>
                <a:lnTo>
                  <a:pt x="688" y="194"/>
                </a:lnTo>
                <a:lnTo>
                  <a:pt x="690" y="202"/>
                </a:lnTo>
                <a:lnTo>
                  <a:pt x="690" y="209"/>
                </a:lnTo>
                <a:lnTo>
                  <a:pt x="690" y="215"/>
                </a:lnTo>
                <a:lnTo>
                  <a:pt x="690" y="223"/>
                </a:lnTo>
                <a:lnTo>
                  <a:pt x="688" y="230"/>
                </a:lnTo>
                <a:lnTo>
                  <a:pt x="686" y="238"/>
                </a:lnTo>
                <a:lnTo>
                  <a:pt x="684" y="246"/>
                </a:lnTo>
                <a:lnTo>
                  <a:pt x="682" y="255"/>
                </a:lnTo>
                <a:lnTo>
                  <a:pt x="678" y="265"/>
                </a:lnTo>
                <a:lnTo>
                  <a:pt x="677" y="274"/>
                </a:lnTo>
                <a:lnTo>
                  <a:pt x="673" y="286"/>
                </a:lnTo>
                <a:lnTo>
                  <a:pt x="667" y="297"/>
                </a:lnTo>
                <a:lnTo>
                  <a:pt x="663" y="309"/>
                </a:lnTo>
                <a:lnTo>
                  <a:pt x="657" y="320"/>
                </a:lnTo>
                <a:lnTo>
                  <a:pt x="652" y="334"/>
                </a:lnTo>
                <a:lnTo>
                  <a:pt x="646" y="347"/>
                </a:lnTo>
                <a:lnTo>
                  <a:pt x="640" y="361"/>
                </a:lnTo>
                <a:lnTo>
                  <a:pt x="632" y="374"/>
                </a:lnTo>
                <a:lnTo>
                  <a:pt x="617" y="403"/>
                </a:lnTo>
                <a:lnTo>
                  <a:pt x="600" y="434"/>
                </a:lnTo>
                <a:lnTo>
                  <a:pt x="581" y="464"/>
                </a:lnTo>
                <a:lnTo>
                  <a:pt x="562" y="497"/>
                </a:lnTo>
                <a:lnTo>
                  <a:pt x="539" y="529"/>
                </a:lnTo>
                <a:lnTo>
                  <a:pt x="514" y="562"/>
                </a:lnTo>
                <a:lnTo>
                  <a:pt x="489" y="598"/>
                </a:lnTo>
                <a:lnTo>
                  <a:pt x="460" y="633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9" name="Freeform 12"/>
          <p:cNvSpPr/>
          <p:nvPr/>
        </p:nvSpPr>
        <p:spPr bwMode="auto">
          <a:xfrm>
            <a:off x="4293394" y="2651523"/>
            <a:ext cx="151210" cy="1020365"/>
          </a:xfrm>
          <a:custGeom>
            <a:avLst/>
            <a:gdLst>
              <a:gd name="T0" fmla="*/ 7969 w 253"/>
              <a:gd name="T1" fmla="*/ 71438 h 1714"/>
              <a:gd name="T2" fmla="*/ 0 w 253"/>
              <a:gd name="T3" fmla="*/ 43656 h 1714"/>
              <a:gd name="T4" fmla="*/ 1594 w 253"/>
              <a:gd name="T5" fmla="*/ 23019 h 1714"/>
              <a:gd name="T6" fmla="*/ 9563 w 253"/>
              <a:gd name="T7" fmla="*/ 7144 h 1714"/>
              <a:gd name="T8" fmla="*/ 27891 w 253"/>
              <a:gd name="T9" fmla="*/ 0 h 1714"/>
              <a:gd name="T10" fmla="*/ 62954 w 253"/>
              <a:gd name="T11" fmla="*/ 7144 h 1714"/>
              <a:gd name="T12" fmla="*/ 114752 w 253"/>
              <a:gd name="T13" fmla="*/ 31750 h 1714"/>
              <a:gd name="T14" fmla="*/ 181691 w 253"/>
              <a:gd name="T15" fmla="*/ 71438 h 1714"/>
              <a:gd name="T16" fmla="*/ 199222 w 253"/>
              <a:gd name="T17" fmla="*/ 130969 h 1714"/>
              <a:gd name="T18" fmla="*/ 188066 w 253"/>
              <a:gd name="T19" fmla="*/ 209550 h 1714"/>
              <a:gd name="T20" fmla="*/ 177706 w 253"/>
              <a:gd name="T21" fmla="*/ 272256 h 1714"/>
              <a:gd name="T22" fmla="*/ 172925 w 253"/>
              <a:gd name="T23" fmla="*/ 345281 h 1714"/>
              <a:gd name="T24" fmla="*/ 168144 w 253"/>
              <a:gd name="T25" fmla="*/ 438150 h 1714"/>
              <a:gd name="T26" fmla="*/ 166550 w 253"/>
              <a:gd name="T27" fmla="*/ 554038 h 1714"/>
              <a:gd name="T28" fmla="*/ 166550 w 253"/>
              <a:gd name="T29" fmla="*/ 681832 h 1714"/>
              <a:gd name="T30" fmla="*/ 166550 w 253"/>
              <a:gd name="T31" fmla="*/ 801688 h 1714"/>
              <a:gd name="T32" fmla="*/ 166550 w 253"/>
              <a:gd name="T33" fmla="*/ 912813 h 1714"/>
              <a:gd name="T34" fmla="*/ 166550 w 253"/>
              <a:gd name="T35" fmla="*/ 1016000 h 1714"/>
              <a:gd name="T36" fmla="*/ 166550 w 253"/>
              <a:gd name="T37" fmla="*/ 1108869 h 1714"/>
              <a:gd name="T38" fmla="*/ 163362 w 253"/>
              <a:gd name="T39" fmla="*/ 1185069 h 1714"/>
              <a:gd name="T40" fmla="*/ 159378 w 253"/>
              <a:gd name="T41" fmla="*/ 1246188 h 1714"/>
              <a:gd name="T42" fmla="*/ 151409 w 253"/>
              <a:gd name="T43" fmla="*/ 1289050 h 1714"/>
              <a:gd name="T44" fmla="*/ 144237 w 253"/>
              <a:gd name="T45" fmla="*/ 1319213 h 1714"/>
              <a:gd name="T46" fmla="*/ 136268 w 253"/>
              <a:gd name="T47" fmla="*/ 1340644 h 1714"/>
              <a:gd name="T48" fmla="*/ 128299 w 253"/>
              <a:gd name="T49" fmla="*/ 1354138 h 1714"/>
              <a:gd name="T50" fmla="*/ 122721 w 253"/>
              <a:gd name="T51" fmla="*/ 1360488 h 1714"/>
              <a:gd name="T52" fmla="*/ 116346 w 253"/>
              <a:gd name="T53" fmla="*/ 1357313 h 1714"/>
              <a:gd name="T54" fmla="*/ 105986 w 253"/>
              <a:gd name="T55" fmla="*/ 1344613 h 1714"/>
              <a:gd name="T56" fmla="*/ 91642 w 253"/>
              <a:gd name="T57" fmla="*/ 1322388 h 1714"/>
              <a:gd name="T58" fmla="*/ 74908 w 253"/>
              <a:gd name="T59" fmla="*/ 1289050 h 1714"/>
              <a:gd name="T60" fmla="*/ 44626 w 253"/>
              <a:gd name="T61" fmla="*/ 1223169 h 1714"/>
              <a:gd name="T62" fmla="*/ 26297 w 253"/>
              <a:gd name="T63" fmla="*/ 1159669 h 1714"/>
              <a:gd name="T64" fmla="*/ 21516 w 253"/>
              <a:gd name="T65" fmla="*/ 1098550 h 1714"/>
              <a:gd name="T66" fmla="*/ 26297 w 253"/>
              <a:gd name="T67" fmla="*/ 1027113 h 1714"/>
              <a:gd name="T68" fmla="*/ 31079 w 253"/>
              <a:gd name="T69" fmla="*/ 989013 h 1714"/>
              <a:gd name="T70" fmla="*/ 34266 w 253"/>
              <a:gd name="T71" fmla="*/ 958850 h 1714"/>
              <a:gd name="T72" fmla="*/ 36657 w 253"/>
              <a:gd name="T73" fmla="*/ 915988 h 1714"/>
              <a:gd name="T74" fmla="*/ 38251 w 253"/>
              <a:gd name="T75" fmla="*/ 865982 h 1714"/>
              <a:gd name="T76" fmla="*/ 41438 w 253"/>
              <a:gd name="T77" fmla="*/ 806450 h 1714"/>
              <a:gd name="T78" fmla="*/ 43032 w 253"/>
              <a:gd name="T79" fmla="*/ 736600 h 1714"/>
              <a:gd name="T80" fmla="*/ 46220 w 253"/>
              <a:gd name="T81" fmla="*/ 657225 h 1714"/>
              <a:gd name="T82" fmla="*/ 47813 w 253"/>
              <a:gd name="T83" fmla="*/ 569119 h 1714"/>
              <a:gd name="T84" fmla="*/ 47813 w 253"/>
              <a:gd name="T85" fmla="*/ 476250 h 1714"/>
              <a:gd name="T86" fmla="*/ 47813 w 253"/>
              <a:gd name="T87" fmla="*/ 392113 h 1714"/>
              <a:gd name="T88" fmla="*/ 46220 w 253"/>
              <a:gd name="T89" fmla="*/ 319088 h 1714"/>
              <a:gd name="T90" fmla="*/ 43032 w 253"/>
              <a:gd name="T91" fmla="*/ 257175 h 1714"/>
              <a:gd name="T92" fmla="*/ 39844 w 253"/>
              <a:gd name="T93" fmla="*/ 202406 h 1714"/>
              <a:gd name="T94" fmla="*/ 35063 w 253"/>
              <a:gd name="T95" fmla="*/ 157956 h 1714"/>
              <a:gd name="T96" fmla="*/ 27891 w 253"/>
              <a:gd name="T97" fmla="*/ 124619 h 1714"/>
              <a:gd name="T98" fmla="*/ 19922 w 253"/>
              <a:gd name="T99" fmla="*/ 100013 h 171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3"/>
              <a:gd name="T151" fmla="*/ 0 h 1714"/>
              <a:gd name="T152" fmla="*/ 253 w 253"/>
              <a:gd name="T153" fmla="*/ 1714 h 171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3" h="1714">
                <a:moveTo>
                  <a:pt x="23" y="121"/>
                </a:moveTo>
                <a:lnTo>
                  <a:pt x="18" y="111"/>
                </a:lnTo>
                <a:lnTo>
                  <a:pt x="14" y="99"/>
                </a:lnTo>
                <a:lnTo>
                  <a:pt x="10" y="90"/>
                </a:lnTo>
                <a:lnTo>
                  <a:pt x="6" y="80"/>
                </a:lnTo>
                <a:lnTo>
                  <a:pt x="4" y="73"/>
                </a:lnTo>
                <a:lnTo>
                  <a:pt x="2" y="63"/>
                </a:lnTo>
                <a:lnTo>
                  <a:pt x="0" y="55"/>
                </a:lnTo>
                <a:lnTo>
                  <a:pt x="0" y="50"/>
                </a:lnTo>
                <a:lnTo>
                  <a:pt x="0" y="42"/>
                </a:lnTo>
                <a:lnTo>
                  <a:pt x="0" y="34"/>
                </a:lnTo>
                <a:lnTo>
                  <a:pt x="2" y="29"/>
                </a:lnTo>
                <a:lnTo>
                  <a:pt x="2" y="23"/>
                </a:lnTo>
                <a:lnTo>
                  <a:pt x="6" y="19"/>
                </a:lnTo>
                <a:lnTo>
                  <a:pt x="8" y="13"/>
                </a:lnTo>
                <a:lnTo>
                  <a:pt x="12" y="9"/>
                </a:lnTo>
                <a:lnTo>
                  <a:pt x="16" y="6"/>
                </a:lnTo>
                <a:lnTo>
                  <a:pt x="21" y="2"/>
                </a:lnTo>
                <a:lnTo>
                  <a:pt x="27" y="2"/>
                </a:lnTo>
                <a:lnTo>
                  <a:pt x="35" y="0"/>
                </a:lnTo>
                <a:lnTo>
                  <a:pt x="44" y="2"/>
                </a:lnTo>
                <a:lnTo>
                  <a:pt x="54" y="4"/>
                </a:lnTo>
                <a:lnTo>
                  <a:pt x="67" y="6"/>
                </a:lnTo>
                <a:lnTo>
                  <a:pt x="79" y="9"/>
                </a:lnTo>
                <a:lnTo>
                  <a:pt x="94" y="15"/>
                </a:lnTo>
                <a:lnTo>
                  <a:pt x="110" y="23"/>
                </a:lnTo>
                <a:lnTo>
                  <a:pt x="125" y="30"/>
                </a:lnTo>
                <a:lnTo>
                  <a:pt x="144" y="40"/>
                </a:lnTo>
                <a:lnTo>
                  <a:pt x="163" y="52"/>
                </a:lnTo>
                <a:lnTo>
                  <a:pt x="184" y="63"/>
                </a:lnTo>
                <a:lnTo>
                  <a:pt x="205" y="75"/>
                </a:lnTo>
                <a:lnTo>
                  <a:pt x="228" y="90"/>
                </a:lnTo>
                <a:lnTo>
                  <a:pt x="253" y="105"/>
                </a:lnTo>
                <a:lnTo>
                  <a:pt x="253" y="124"/>
                </a:lnTo>
                <a:lnTo>
                  <a:pt x="251" y="144"/>
                </a:lnTo>
                <a:lnTo>
                  <a:pt x="250" y="165"/>
                </a:lnTo>
                <a:lnTo>
                  <a:pt x="248" y="188"/>
                </a:lnTo>
                <a:lnTo>
                  <a:pt x="244" y="213"/>
                </a:lnTo>
                <a:lnTo>
                  <a:pt x="240" y="237"/>
                </a:lnTo>
                <a:lnTo>
                  <a:pt x="236" y="264"/>
                </a:lnTo>
                <a:lnTo>
                  <a:pt x="230" y="293"/>
                </a:lnTo>
                <a:lnTo>
                  <a:pt x="228" y="308"/>
                </a:lnTo>
                <a:lnTo>
                  <a:pt x="227" y="326"/>
                </a:lnTo>
                <a:lnTo>
                  <a:pt x="223" y="343"/>
                </a:lnTo>
                <a:lnTo>
                  <a:pt x="221" y="364"/>
                </a:lnTo>
                <a:lnTo>
                  <a:pt x="219" y="385"/>
                </a:lnTo>
                <a:lnTo>
                  <a:pt x="217" y="410"/>
                </a:lnTo>
                <a:lnTo>
                  <a:pt x="217" y="435"/>
                </a:lnTo>
                <a:lnTo>
                  <a:pt x="215" y="462"/>
                </a:lnTo>
                <a:lnTo>
                  <a:pt x="213" y="491"/>
                </a:lnTo>
                <a:lnTo>
                  <a:pt x="213" y="521"/>
                </a:lnTo>
                <a:lnTo>
                  <a:pt x="211" y="552"/>
                </a:lnTo>
                <a:lnTo>
                  <a:pt x="211" y="586"/>
                </a:lnTo>
                <a:lnTo>
                  <a:pt x="209" y="621"/>
                </a:lnTo>
                <a:lnTo>
                  <a:pt x="209" y="659"/>
                </a:lnTo>
                <a:lnTo>
                  <a:pt x="209" y="698"/>
                </a:lnTo>
                <a:lnTo>
                  <a:pt x="209" y="738"/>
                </a:lnTo>
                <a:lnTo>
                  <a:pt x="209" y="778"/>
                </a:lnTo>
                <a:lnTo>
                  <a:pt x="209" y="818"/>
                </a:lnTo>
                <a:lnTo>
                  <a:pt x="209" y="859"/>
                </a:lnTo>
                <a:lnTo>
                  <a:pt x="209" y="897"/>
                </a:lnTo>
                <a:lnTo>
                  <a:pt x="209" y="935"/>
                </a:lnTo>
                <a:lnTo>
                  <a:pt x="209" y="974"/>
                </a:lnTo>
                <a:lnTo>
                  <a:pt x="209" y="1010"/>
                </a:lnTo>
                <a:lnTo>
                  <a:pt x="209" y="1046"/>
                </a:lnTo>
                <a:lnTo>
                  <a:pt x="209" y="1081"/>
                </a:lnTo>
                <a:lnTo>
                  <a:pt x="209" y="1116"/>
                </a:lnTo>
                <a:lnTo>
                  <a:pt x="209" y="1150"/>
                </a:lnTo>
                <a:lnTo>
                  <a:pt x="209" y="1185"/>
                </a:lnTo>
                <a:lnTo>
                  <a:pt x="209" y="1217"/>
                </a:lnTo>
                <a:lnTo>
                  <a:pt x="209" y="1248"/>
                </a:lnTo>
                <a:lnTo>
                  <a:pt x="209" y="1280"/>
                </a:lnTo>
                <a:lnTo>
                  <a:pt x="209" y="1311"/>
                </a:lnTo>
                <a:lnTo>
                  <a:pt x="209" y="1342"/>
                </a:lnTo>
                <a:lnTo>
                  <a:pt x="209" y="1370"/>
                </a:lnTo>
                <a:lnTo>
                  <a:pt x="209" y="1397"/>
                </a:lnTo>
                <a:lnTo>
                  <a:pt x="207" y="1422"/>
                </a:lnTo>
                <a:lnTo>
                  <a:pt x="207" y="1447"/>
                </a:lnTo>
                <a:lnTo>
                  <a:pt x="207" y="1470"/>
                </a:lnTo>
                <a:lnTo>
                  <a:pt x="205" y="1493"/>
                </a:lnTo>
                <a:lnTo>
                  <a:pt x="205" y="1514"/>
                </a:lnTo>
                <a:lnTo>
                  <a:pt x="204" y="1533"/>
                </a:lnTo>
                <a:lnTo>
                  <a:pt x="202" y="1553"/>
                </a:lnTo>
                <a:lnTo>
                  <a:pt x="200" y="1570"/>
                </a:lnTo>
                <a:lnTo>
                  <a:pt x="198" y="1585"/>
                </a:lnTo>
                <a:lnTo>
                  <a:pt x="196" y="1599"/>
                </a:lnTo>
                <a:lnTo>
                  <a:pt x="194" y="1612"/>
                </a:lnTo>
                <a:lnTo>
                  <a:pt x="190" y="1624"/>
                </a:lnTo>
                <a:lnTo>
                  <a:pt x="188" y="1635"/>
                </a:lnTo>
                <a:lnTo>
                  <a:pt x="186" y="1645"/>
                </a:lnTo>
                <a:lnTo>
                  <a:pt x="182" y="1654"/>
                </a:lnTo>
                <a:lnTo>
                  <a:pt x="181" y="1662"/>
                </a:lnTo>
                <a:lnTo>
                  <a:pt x="179" y="1670"/>
                </a:lnTo>
                <a:lnTo>
                  <a:pt x="177" y="1675"/>
                </a:lnTo>
                <a:lnTo>
                  <a:pt x="173" y="1683"/>
                </a:lnTo>
                <a:lnTo>
                  <a:pt x="171" y="1689"/>
                </a:lnTo>
                <a:lnTo>
                  <a:pt x="169" y="1694"/>
                </a:lnTo>
                <a:lnTo>
                  <a:pt x="167" y="1698"/>
                </a:lnTo>
                <a:lnTo>
                  <a:pt x="163" y="1702"/>
                </a:lnTo>
                <a:lnTo>
                  <a:pt x="161" y="1706"/>
                </a:lnTo>
                <a:lnTo>
                  <a:pt x="159" y="1708"/>
                </a:lnTo>
                <a:lnTo>
                  <a:pt x="158" y="1712"/>
                </a:lnTo>
                <a:lnTo>
                  <a:pt x="156" y="1712"/>
                </a:lnTo>
                <a:lnTo>
                  <a:pt x="154" y="1714"/>
                </a:lnTo>
                <a:lnTo>
                  <a:pt x="152" y="1714"/>
                </a:lnTo>
                <a:lnTo>
                  <a:pt x="150" y="1714"/>
                </a:lnTo>
                <a:lnTo>
                  <a:pt x="148" y="1712"/>
                </a:lnTo>
                <a:lnTo>
                  <a:pt x="146" y="1710"/>
                </a:lnTo>
                <a:lnTo>
                  <a:pt x="142" y="1708"/>
                </a:lnTo>
                <a:lnTo>
                  <a:pt x="140" y="1704"/>
                </a:lnTo>
                <a:lnTo>
                  <a:pt x="136" y="1698"/>
                </a:lnTo>
                <a:lnTo>
                  <a:pt x="133" y="1694"/>
                </a:lnTo>
                <a:lnTo>
                  <a:pt x="129" y="1689"/>
                </a:lnTo>
                <a:lnTo>
                  <a:pt x="125" y="1681"/>
                </a:lnTo>
                <a:lnTo>
                  <a:pt x="121" y="1673"/>
                </a:lnTo>
                <a:lnTo>
                  <a:pt x="115" y="1666"/>
                </a:lnTo>
                <a:lnTo>
                  <a:pt x="112" y="1656"/>
                </a:lnTo>
                <a:lnTo>
                  <a:pt x="106" y="1647"/>
                </a:lnTo>
                <a:lnTo>
                  <a:pt x="100" y="1635"/>
                </a:lnTo>
                <a:lnTo>
                  <a:pt x="94" y="1624"/>
                </a:lnTo>
                <a:lnTo>
                  <a:pt x="89" y="1612"/>
                </a:lnTo>
                <a:lnTo>
                  <a:pt x="77" y="1587"/>
                </a:lnTo>
                <a:lnTo>
                  <a:pt x="66" y="1564"/>
                </a:lnTo>
                <a:lnTo>
                  <a:pt x="56" y="1541"/>
                </a:lnTo>
                <a:lnTo>
                  <a:pt x="48" y="1520"/>
                </a:lnTo>
                <a:lnTo>
                  <a:pt x="43" y="1499"/>
                </a:lnTo>
                <a:lnTo>
                  <a:pt x="37" y="1480"/>
                </a:lnTo>
                <a:lnTo>
                  <a:pt x="33" y="1461"/>
                </a:lnTo>
                <a:lnTo>
                  <a:pt x="31" y="1441"/>
                </a:lnTo>
                <a:lnTo>
                  <a:pt x="29" y="1422"/>
                </a:lnTo>
                <a:lnTo>
                  <a:pt x="29" y="1403"/>
                </a:lnTo>
                <a:lnTo>
                  <a:pt x="27" y="1384"/>
                </a:lnTo>
                <a:lnTo>
                  <a:pt x="29" y="1363"/>
                </a:lnTo>
                <a:lnTo>
                  <a:pt x="29" y="1340"/>
                </a:lnTo>
                <a:lnTo>
                  <a:pt x="31" y="1317"/>
                </a:lnTo>
                <a:lnTo>
                  <a:pt x="33" y="1294"/>
                </a:lnTo>
                <a:lnTo>
                  <a:pt x="37" y="1269"/>
                </a:lnTo>
                <a:lnTo>
                  <a:pt x="37" y="1263"/>
                </a:lnTo>
                <a:lnTo>
                  <a:pt x="39" y="1255"/>
                </a:lnTo>
                <a:lnTo>
                  <a:pt x="39" y="1246"/>
                </a:lnTo>
                <a:lnTo>
                  <a:pt x="41" y="1238"/>
                </a:lnTo>
                <a:lnTo>
                  <a:pt x="41" y="1229"/>
                </a:lnTo>
                <a:lnTo>
                  <a:pt x="43" y="1217"/>
                </a:lnTo>
                <a:lnTo>
                  <a:pt x="43" y="1208"/>
                </a:lnTo>
                <a:lnTo>
                  <a:pt x="44" y="1194"/>
                </a:lnTo>
                <a:lnTo>
                  <a:pt x="44" y="1183"/>
                </a:lnTo>
                <a:lnTo>
                  <a:pt x="44" y="1169"/>
                </a:lnTo>
                <a:lnTo>
                  <a:pt x="46" y="1154"/>
                </a:lnTo>
                <a:lnTo>
                  <a:pt x="46" y="1140"/>
                </a:lnTo>
                <a:lnTo>
                  <a:pt x="48" y="1125"/>
                </a:lnTo>
                <a:lnTo>
                  <a:pt x="48" y="1108"/>
                </a:lnTo>
                <a:lnTo>
                  <a:pt x="48" y="1091"/>
                </a:lnTo>
                <a:lnTo>
                  <a:pt x="50" y="1073"/>
                </a:lnTo>
                <a:lnTo>
                  <a:pt x="50" y="1054"/>
                </a:lnTo>
                <a:lnTo>
                  <a:pt x="52" y="1035"/>
                </a:lnTo>
                <a:lnTo>
                  <a:pt x="52" y="1016"/>
                </a:lnTo>
                <a:lnTo>
                  <a:pt x="52" y="995"/>
                </a:lnTo>
                <a:lnTo>
                  <a:pt x="54" y="974"/>
                </a:lnTo>
                <a:lnTo>
                  <a:pt x="54" y="951"/>
                </a:lnTo>
                <a:lnTo>
                  <a:pt x="54" y="928"/>
                </a:lnTo>
                <a:lnTo>
                  <a:pt x="56" y="903"/>
                </a:lnTo>
                <a:lnTo>
                  <a:pt x="56" y="880"/>
                </a:lnTo>
                <a:lnTo>
                  <a:pt x="56" y="853"/>
                </a:lnTo>
                <a:lnTo>
                  <a:pt x="58" y="828"/>
                </a:lnTo>
                <a:lnTo>
                  <a:pt x="58" y="801"/>
                </a:lnTo>
                <a:lnTo>
                  <a:pt x="58" y="774"/>
                </a:lnTo>
                <a:lnTo>
                  <a:pt x="58" y="746"/>
                </a:lnTo>
                <a:lnTo>
                  <a:pt x="60" y="717"/>
                </a:lnTo>
                <a:lnTo>
                  <a:pt x="60" y="686"/>
                </a:lnTo>
                <a:lnTo>
                  <a:pt x="60" y="657"/>
                </a:lnTo>
                <a:lnTo>
                  <a:pt x="60" y="629"/>
                </a:lnTo>
                <a:lnTo>
                  <a:pt x="60" y="600"/>
                </a:lnTo>
                <a:lnTo>
                  <a:pt x="60" y="573"/>
                </a:lnTo>
                <a:lnTo>
                  <a:pt x="60" y="546"/>
                </a:lnTo>
                <a:lnTo>
                  <a:pt x="60" y="519"/>
                </a:lnTo>
                <a:lnTo>
                  <a:pt x="60" y="494"/>
                </a:lnTo>
                <a:lnTo>
                  <a:pt x="60" y="471"/>
                </a:lnTo>
                <a:lnTo>
                  <a:pt x="60" y="446"/>
                </a:lnTo>
                <a:lnTo>
                  <a:pt x="60" y="425"/>
                </a:lnTo>
                <a:lnTo>
                  <a:pt x="58" y="402"/>
                </a:lnTo>
                <a:lnTo>
                  <a:pt x="58" y="381"/>
                </a:lnTo>
                <a:lnTo>
                  <a:pt x="56" y="362"/>
                </a:lnTo>
                <a:lnTo>
                  <a:pt x="56" y="341"/>
                </a:lnTo>
                <a:lnTo>
                  <a:pt x="54" y="324"/>
                </a:lnTo>
                <a:lnTo>
                  <a:pt x="54" y="305"/>
                </a:lnTo>
                <a:lnTo>
                  <a:pt x="52" y="287"/>
                </a:lnTo>
                <a:lnTo>
                  <a:pt x="52" y="272"/>
                </a:lnTo>
                <a:lnTo>
                  <a:pt x="50" y="255"/>
                </a:lnTo>
                <a:lnTo>
                  <a:pt x="48" y="241"/>
                </a:lnTo>
                <a:lnTo>
                  <a:pt x="46" y="226"/>
                </a:lnTo>
                <a:lnTo>
                  <a:pt x="44" y="213"/>
                </a:lnTo>
                <a:lnTo>
                  <a:pt x="44" y="199"/>
                </a:lnTo>
                <a:lnTo>
                  <a:pt x="43" y="188"/>
                </a:lnTo>
                <a:lnTo>
                  <a:pt x="41" y="176"/>
                </a:lnTo>
                <a:lnTo>
                  <a:pt x="39" y="167"/>
                </a:lnTo>
                <a:lnTo>
                  <a:pt x="35" y="157"/>
                </a:lnTo>
                <a:lnTo>
                  <a:pt x="33" y="147"/>
                </a:lnTo>
                <a:lnTo>
                  <a:pt x="31" y="140"/>
                </a:lnTo>
                <a:lnTo>
                  <a:pt x="29" y="132"/>
                </a:lnTo>
                <a:lnTo>
                  <a:pt x="25" y="126"/>
                </a:lnTo>
                <a:lnTo>
                  <a:pt x="23" y="121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0" name="Freeform 13"/>
          <p:cNvSpPr/>
          <p:nvPr/>
        </p:nvSpPr>
        <p:spPr bwMode="auto">
          <a:xfrm>
            <a:off x="4717256" y="2300288"/>
            <a:ext cx="220266" cy="389335"/>
          </a:xfrm>
          <a:custGeom>
            <a:avLst/>
            <a:gdLst>
              <a:gd name="T0" fmla="*/ 71631 w 369"/>
              <a:gd name="T1" fmla="*/ 54769 h 654"/>
              <a:gd name="T2" fmla="*/ 66856 w 369"/>
              <a:gd name="T3" fmla="*/ 42863 h 654"/>
              <a:gd name="T4" fmla="*/ 63672 w 369"/>
              <a:gd name="T5" fmla="*/ 32544 h 654"/>
              <a:gd name="T6" fmla="*/ 62080 w 369"/>
              <a:gd name="T7" fmla="*/ 23019 h 654"/>
              <a:gd name="T8" fmla="*/ 63672 w 369"/>
              <a:gd name="T9" fmla="*/ 15081 h 654"/>
              <a:gd name="T10" fmla="*/ 68448 w 369"/>
              <a:gd name="T11" fmla="*/ 9525 h 654"/>
              <a:gd name="T12" fmla="*/ 74019 w 369"/>
              <a:gd name="T13" fmla="*/ 4763 h 654"/>
              <a:gd name="T14" fmla="*/ 81978 w 369"/>
              <a:gd name="T15" fmla="*/ 1588 h 654"/>
              <a:gd name="T16" fmla="*/ 91529 w 369"/>
              <a:gd name="T17" fmla="*/ 0 h 654"/>
              <a:gd name="T18" fmla="*/ 103467 w 369"/>
              <a:gd name="T19" fmla="*/ 0 h 654"/>
              <a:gd name="T20" fmla="*/ 115406 w 369"/>
              <a:gd name="T21" fmla="*/ 4763 h 654"/>
              <a:gd name="T22" fmla="*/ 130528 w 369"/>
              <a:gd name="T23" fmla="*/ 9525 h 654"/>
              <a:gd name="T24" fmla="*/ 147242 w 369"/>
              <a:gd name="T25" fmla="*/ 16669 h 654"/>
              <a:gd name="T26" fmla="*/ 165548 w 369"/>
              <a:gd name="T27" fmla="*/ 27781 h 654"/>
              <a:gd name="T28" fmla="*/ 185445 w 369"/>
              <a:gd name="T29" fmla="*/ 39688 h 654"/>
              <a:gd name="T30" fmla="*/ 206935 w 369"/>
              <a:gd name="T31" fmla="*/ 54769 h 654"/>
              <a:gd name="T32" fmla="*/ 228424 w 369"/>
              <a:gd name="T33" fmla="*/ 71438 h 654"/>
              <a:gd name="T34" fmla="*/ 248322 w 369"/>
              <a:gd name="T35" fmla="*/ 87313 h 654"/>
              <a:gd name="T36" fmla="*/ 263444 w 369"/>
              <a:gd name="T37" fmla="*/ 103981 h 654"/>
              <a:gd name="T38" fmla="*/ 276974 w 369"/>
              <a:gd name="T39" fmla="*/ 119063 h 654"/>
              <a:gd name="T40" fmla="*/ 286525 w 369"/>
              <a:gd name="T41" fmla="*/ 132556 h 654"/>
              <a:gd name="T42" fmla="*/ 291300 w 369"/>
              <a:gd name="T43" fmla="*/ 146050 h 654"/>
              <a:gd name="T44" fmla="*/ 293688 w 369"/>
              <a:gd name="T45" fmla="*/ 158750 h 654"/>
              <a:gd name="T46" fmla="*/ 292892 w 369"/>
              <a:gd name="T47" fmla="*/ 170656 h 654"/>
              <a:gd name="T48" fmla="*/ 289708 w 369"/>
              <a:gd name="T49" fmla="*/ 180181 h 654"/>
              <a:gd name="T50" fmla="*/ 286525 w 369"/>
              <a:gd name="T51" fmla="*/ 187325 h 654"/>
              <a:gd name="T52" fmla="*/ 280158 w 369"/>
              <a:gd name="T53" fmla="*/ 196850 h 654"/>
              <a:gd name="T54" fmla="*/ 274586 w 369"/>
              <a:gd name="T55" fmla="*/ 208756 h 654"/>
              <a:gd name="T56" fmla="*/ 265036 w 369"/>
              <a:gd name="T57" fmla="*/ 222250 h 654"/>
              <a:gd name="T58" fmla="*/ 254689 w 369"/>
              <a:gd name="T59" fmla="*/ 237331 h 654"/>
              <a:gd name="T60" fmla="*/ 241954 w 369"/>
              <a:gd name="T61" fmla="*/ 255588 h 654"/>
              <a:gd name="T62" fmla="*/ 228424 w 369"/>
              <a:gd name="T63" fmla="*/ 273844 h 654"/>
              <a:gd name="T64" fmla="*/ 213302 w 369"/>
              <a:gd name="T65" fmla="*/ 295275 h 654"/>
              <a:gd name="T66" fmla="*/ 196588 w 369"/>
              <a:gd name="T67" fmla="*/ 319882 h 654"/>
              <a:gd name="T68" fmla="*/ 178282 w 369"/>
              <a:gd name="T69" fmla="*/ 344488 h 654"/>
              <a:gd name="T70" fmla="*/ 156793 w 369"/>
              <a:gd name="T71" fmla="*/ 371475 h 654"/>
              <a:gd name="T72" fmla="*/ 135303 w 369"/>
              <a:gd name="T73" fmla="*/ 401638 h 654"/>
              <a:gd name="T74" fmla="*/ 112222 w 369"/>
              <a:gd name="T75" fmla="*/ 432594 h 654"/>
              <a:gd name="T76" fmla="*/ 86753 w 369"/>
              <a:gd name="T77" fmla="*/ 465932 h 654"/>
              <a:gd name="T78" fmla="*/ 58897 w 369"/>
              <a:gd name="T79" fmla="*/ 500857 h 654"/>
              <a:gd name="T80" fmla="*/ 0 w 369"/>
              <a:gd name="T81" fmla="*/ 519113 h 654"/>
              <a:gd name="T82" fmla="*/ 2388 w 369"/>
              <a:gd name="T83" fmla="*/ 473869 h 654"/>
              <a:gd name="T84" fmla="*/ 8755 w 369"/>
              <a:gd name="T85" fmla="*/ 431007 h 654"/>
              <a:gd name="T86" fmla="*/ 19102 w 369"/>
              <a:gd name="T87" fmla="*/ 388144 h 654"/>
              <a:gd name="T88" fmla="*/ 35020 w 369"/>
              <a:gd name="T89" fmla="*/ 346869 h 654"/>
              <a:gd name="T90" fmla="*/ 51734 w 369"/>
              <a:gd name="T91" fmla="*/ 307975 h 654"/>
              <a:gd name="T92" fmla="*/ 65264 w 369"/>
              <a:gd name="T93" fmla="*/ 269875 h 654"/>
              <a:gd name="T94" fmla="*/ 75611 w 369"/>
              <a:gd name="T95" fmla="*/ 231775 h 654"/>
              <a:gd name="T96" fmla="*/ 85162 w 369"/>
              <a:gd name="T97" fmla="*/ 193675 h 654"/>
              <a:gd name="T98" fmla="*/ 89937 w 369"/>
              <a:gd name="T99" fmla="*/ 175419 h 654"/>
              <a:gd name="T100" fmla="*/ 91529 w 369"/>
              <a:gd name="T101" fmla="*/ 158750 h 654"/>
              <a:gd name="T102" fmla="*/ 91529 w 369"/>
              <a:gd name="T103" fmla="*/ 123825 h 654"/>
              <a:gd name="T104" fmla="*/ 85162 w 369"/>
              <a:gd name="T105" fmla="*/ 92869 h 654"/>
              <a:gd name="T106" fmla="*/ 74019 w 369"/>
              <a:gd name="T107" fmla="*/ 62706 h 654"/>
              <a:gd name="T108" fmla="*/ 74019 w 369"/>
              <a:gd name="T109" fmla="*/ 62706 h 65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69"/>
              <a:gd name="T166" fmla="*/ 0 h 654"/>
              <a:gd name="T167" fmla="*/ 369 w 369"/>
              <a:gd name="T168" fmla="*/ 654 h 65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69" h="654">
                <a:moveTo>
                  <a:pt x="93" y="79"/>
                </a:moveTo>
                <a:lnTo>
                  <a:pt x="90" y="69"/>
                </a:lnTo>
                <a:lnTo>
                  <a:pt x="86" y="62"/>
                </a:lnTo>
                <a:lnTo>
                  <a:pt x="84" y="54"/>
                </a:lnTo>
                <a:lnTo>
                  <a:pt x="82" y="46"/>
                </a:lnTo>
                <a:lnTo>
                  <a:pt x="80" y="41"/>
                </a:lnTo>
                <a:lnTo>
                  <a:pt x="80" y="35"/>
                </a:lnTo>
                <a:lnTo>
                  <a:pt x="78" y="29"/>
                </a:lnTo>
                <a:lnTo>
                  <a:pt x="80" y="23"/>
                </a:lnTo>
                <a:lnTo>
                  <a:pt x="80" y="19"/>
                </a:lnTo>
                <a:lnTo>
                  <a:pt x="82" y="16"/>
                </a:lnTo>
                <a:lnTo>
                  <a:pt x="86" y="12"/>
                </a:lnTo>
                <a:lnTo>
                  <a:pt x="88" y="8"/>
                </a:lnTo>
                <a:lnTo>
                  <a:pt x="93" y="6"/>
                </a:lnTo>
                <a:lnTo>
                  <a:pt x="97" y="4"/>
                </a:lnTo>
                <a:lnTo>
                  <a:pt x="103" y="2"/>
                </a:lnTo>
                <a:lnTo>
                  <a:pt x="109" y="0"/>
                </a:lnTo>
                <a:lnTo>
                  <a:pt x="115" y="0"/>
                </a:lnTo>
                <a:lnTo>
                  <a:pt x="122" y="0"/>
                </a:lnTo>
                <a:lnTo>
                  <a:pt x="130" y="0"/>
                </a:lnTo>
                <a:lnTo>
                  <a:pt x="138" y="2"/>
                </a:lnTo>
                <a:lnTo>
                  <a:pt x="145" y="6"/>
                </a:lnTo>
                <a:lnTo>
                  <a:pt x="155" y="8"/>
                </a:lnTo>
                <a:lnTo>
                  <a:pt x="164" y="12"/>
                </a:lnTo>
                <a:lnTo>
                  <a:pt x="174" y="18"/>
                </a:lnTo>
                <a:lnTo>
                  <a:pt x="185" y="21"/>
                </a:lnTo>
                <a:lnTo>
                  <a:pt x="197" y="27"/>
                </a:lnTo>
                <a:lnTo>
                  <a:pt x="208" y="35"/>
                </a:lnTo>
                <a:lnTo>
                  <a:pt x="220" y="42"/>
                </a:lnTo>
                <a:lnTo>
                  <a:pt x="233" y="50"/>
                </a:lnTo>
                <a:lnTo>
                  <a:pt x="247" y="60"/>
                </a:lnTo>
                <a:lnTo>
                  <a:pt x="260" y="69"/>
                </a:lnTo>
                <a:lnTo>
                  <a:pt x="274" y="79"/>
                </a:lnTo>
                <a:lnTo>
                  <a:pt x="287" y="90"/>
                </a:lnTo>
                <a:lnTo>
                  <a:pt x="300" y="100"/>
                </a:lnTo>
                <a:lnTo>
                  <a:pt x="312" y="110"/>
                </a:lnTo>
                <a:lnTo>
                  <a:pt x="323" y="121"/>
                </a:lnTo>
                <a:lnTo>
                  <a:pt x="331" y="131"/>
                </a:lnTo>
                <a:lnTo>
                  <a:pt x="341" y="140"/>
                </a:lnTo>
                <a:lnTo>
                  <a:pt x="348" y="150"/>
                </a:lnTo>
                <a:lnTo>
                  <a:pt x="354" y="158"/>
                </a:lnTo>
                <a:lnTo>
                  <a:pt x="360" y="167"/>
                </a:lnTo>
                <a:lnTo>
                  <a:pt x="364" y="175"/>
                </a:lnTo>
                <a:lnTo>
                  <a:pt x="366" y="184"/>
                </a:lnTo>
                <a:lnTo>
                  <a:pt x="369" y="192"/>
                </a:lnTo>
                <a:lnTo>
                  <a:pt x="369" y="200"/>
                </a:lnTo>
                <a:lnTo>
                  <a:pt x="369" y="207"/>
                </a:lnTo>
                <a:lnTo>
                  <a:pt x="368" y="215"/>
                </a:lnTo>
                <a:lnTo>
                  <a:pt x="366" y="223"/>
                </a:lnTo>
                <a:lnTo>
                  <a:pt x="364" y="227"/>
                </a:lnTo>
                <a:lnTo>
                  <a:pt x="362" y="230"/>
                </a:lnTo>
                <a:lnTo>
                  <a:pt x="360" y="236"/>
                </a:lnTo>
                <a:lnTo>
                  <a:pt x="356" y="242"/>
                </a:lnTo>
                <a:lnTo>
                  <a:pt x="352" y="248"/>
                </a:lnTo>
                <a:lnTo>
                  <a:pt x="348" y="255"/>
                </a:lnTo>
                <a:lnTo>
                  <a:pt x="345" y="263"/>
                </a:lnTo>
                <a:lnTo>
                  <a:pt x="339" y="271"/>
                </a:lnTo>
                <a:lnTo>
                  <a:pt x="333" y="280"/>
                </a:lnTo>
                <a:lnTo>
                  <a:pt x="327" y="290"/>
                </a:lnTo>
                <a:lnTo>
                  <a:pt x="320" y="299"/>
                </a:lnTo>
                <a:lnTo>
                  <a:pt x="312" y="311"/>
                </a:lnTo>
                <a:lnTo>
                  <a:pt x="304" y="322"/>
                </a:lnTo>
                <a:lnTo>
                  <a:pt x="297" y="334"/>
                </a:lnTo>
                <a:lnTo>
                  <a:pt x="287" y="345"/>
                </a:lnTo>
                <a:lnTo>
                  <a:pt x="277" y="359"/>
                </a:lnTo>
                <a:lnTo>
                  <a:pt x="268" y="372"/>
                </a:lnTo>
                <a:lnTo>
                  <a:pt x="258" y="388"/>
                </a:lnTo>
                <a:lnTo>
                  <a:pt x="247" y="403"/>
                </a:lnTo>
                <a:lnTo>
                  <a:pt x="235" y="418"/>
                </a:lnTo>
                <a:lnTo>
                  <a:pt x="224" y="434"/>
                </a:lnTo>
                <a:lnTo>
                  <a:pt x="210" y="451"/>
                </a:lnTo>
                <a:lnTo>
                  <a:pt x="197" y="468"/>
                </a:lnTo>
                <a:lnTo>
                  <a:pt x="184" y="487"/>
                </a:lnTo>
                <a:lnTo>
                  <a:pt x="170" y="506"/>
                </a:lnTo>
                <a:lnTo>
                  <a:pt x="155" y="526"/>
                </a:lnTo>
                <a:lnTo>
                  <a:pt x="141" y="545"/>
                </a:lnTo>
                <a:lnTo>
                  <a:pt x="124" y="566"/>
                </a:lnTo>
                <a:lnTo>
                  <a:pt x="109" y="587"/>
                </a:lnTo>
                <a:lnTo>
                  <a:pt x="92" y="608"/>
                </a:lnTo>
                <a:lnTo>
                  <a:pt x="74" y="631"/>
                </a:lnTo>
                <a:lnTo>
                  <a:pt x="57" y="654"/>
                </a:lnTo>
                <a:lnTo>
                  <a:pt x="0" y="654"/>
                </a:lnTo>
                <a:lnTo>
                  <a:pt x="0" y="625"/>
                </a:lnTo>
                <a:lnTo>
                  <a:pt x="3" y="597"/>
                </a:lnTo>
                <a:lnTo>
                  <a:pt x="5" y="570"/>
                </a:lnTo>
                <a:lnTo>
                  <a:pt x="11" y="543"/>
                </a:lnTo>
                <a:lnTo>
                  <a:pt x="17" y="516"/>
                </a:lnTo>
                <a:lnTo>
                  <a:pt x="24" y="489"/>
                </a:lnTo>
                <a:lnTo>
                  <a:pt x="34" y="462"/>
                </a:lnTo>
                <a:lnTo>
                  <a:pt x="44" y="437"/>
                </a:lnTo>
                <a:lnTo>
                  <a:pt x="53" y="412"/>
                </a:lnTo>
                <a:lnTo>
                  <a:pt x="65" y="388"/>
                </a:lnTo>
                <a:lnTo>
                  <a:pt x="72" y="363"/>
                </a:lnTo>
                <a:lnTo>
                  <a:pt x="82" y="340"/>
                </a:lnTo>
                <a:lnTo>
                  <a:pt x="88" y="315"/>
                </a:lnTo>
                <a:lnTo>
                  <a:pt x="95" y="292"/>
                </a:lnTo>
                <a:lnTo>
                  <a:pt x="101" y="267"/>
                </a:lnTo>
                <a:lnTo>
                  <a:pt x="107" y="244"/>
                </a:lnTo>
                <a:lnTo>
                  <a:pt x="109" y="232"/>
                </a:lnTo>
                <a:lnTo>
                  <a:pt x="113" y="221"/>
                </a:lnTo>
                <a:lnTo>
                  <a:pt x="113" y="209"/>
                </a:lnTo>
                <a:lnTo>
                  <a:pt x="115" y="200"/>
                </a:lnTo>
                <a:lnTo>
                  <a:pt x="115" y="177"/>
                </a:lnTo>
                <a:lnTo>
                  <a:pt x="115" y="156"/>
                </a:lnTo>
                <a:lnTo>
                  <a:pt x="113" y="136"/>
                </a:lnTo>
                <a:lnTo>
                  <a:pt x="107" y="117"/>
                </a:lnTo>
                <a:lnTo>
                  <a:pt x="101" y="98"/>
                </a:lnTo>
                <a:lnTo>
                  <a:pt x="93" y="79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1" name="Freeform 14"/>
          <p:cNvSpPr/>
          <p:nvPr/>
        </p:nvSpPr>
        <p:spPr bwMode="auto">
          <a:xfrm>
            <a:off x="4375548" y="2646760"/>
            <a:ext cx="444103" cy="136922"/>
          </a:xfrm>
          <a:custGeom>
            <a:avLst/>
            <a:gdLst>
              <a:gd name="T0" fmla="*/ 304800 w 746"/>
              <a:gd name="T1" fmla="*/ 34925 h 230"/>
              <a:gd name="T2" fmla="*/ 362744 w 746"/>
              <a:gd name="T3" fmla="*/ 18256 h 230"/>
              <a:gd name="T4" fmla="*/ 417513 w 746"/>
              <a:gd name="T5" fmla="*/ 6350 h 230"/>
              <a:gd name="T6" fmla="*/ 467519 w 746"/>
              <a:gd name="T7" fmla="*/ 0 h 230"/>
              <a:gd name="T8" fmla="*/ 500857 w 746"/>
              <a:gd name="T9" fmla="*/ 0 h 230"/>
              <a:gd name="T10" fmla="*/ 522288 w 746"/>
              <a:gd name="T11" fmla="*/ 1588 h 230"/>
              <a:gd name="T12" fmla="*/ 538957 w 746"/>
              <a:gd name="T13" fmla="*/ 4763 h 230"/>
              <a:gd name="T14" fmla="*/ 554038 w 746"/>
              <a:gd name="T15" fmla="*/ 9525 h 230"/>
              <a:gd name="T16" fmla="*/ 567532 w 746"/>
              <a:gd name="T17" fmla="*/ 15081 h 230"/>
              <a:gd name="T18" fmla="*/ 577057 w 746"/>
              <a:gd name="T19" fmla="*/ 21431 h 230"/>
              <a:gd name="T20" fmla="*/ 584200 w 746"/>
              <a:gd name="T21" fmla="*/ 30956 h 230"/>
              <a:gd name="T22" fmla="*/ 590550 w 746"/>
              <a:gd name="T23" fmla="*/ 39688 h 230"/>
              <a:gd name="T24" fmla="*/ 592138 w 746"/>
              <a:gd name="T25" fmla="*/ 49213 h 230"/>
              <a:gd name="T26" fmla="*/ 592138 w 746"/>
              <a:gd name="T27" fmla="*/ 54769 h 230"/>
              <a:gd name="T28" fmla="*/ 590550 w 746"/>
              <a:gd name="T29" fmla="*/ 59531 h 230"/>
              <a:gd name="T30" fmla="*/ 587375 w 746"/>
              <a:gd name="T31" fmla="*/ 65881 h 230"/>
              <a:gd name="T32" fmla="*/ 583407 w 746"/>
              <a:gd name="T33" fmla="*/ 71438 h 230"/>
              <a:gd name="T34" fmla="*/ 575469 w 746"/>
              <a:gd name="T35" fmla="*/ 77788 h 230"/>
              <a:gd name="T36" fmla="*/ 567532 w 746"/>
              <a:gd name="T37" fmla="*/ 82550 h 230"/>
              <a:gd name="T38" fmla="*/ 557213 w 746"/>
              <a:gd name="T39" fmla="*/ 88106 h 230"/>
              <a:gd name="T40" fmla="*/ 546894 w 746"/>
              <a:gd name="T41" fmla="*/ 94457 h 230"/>
              <a:gd name="T42" fmla="*/ 532607 w 746"/>
              <a:gd name="T43" fmla="*/ 100807 h 230"/>
              <a:gd name="T44" fmla="*/ 519113 w 746"/>
              <a:gd name="T45" fmla="*/ 104775 h 230"/>
              <a:gd name="T46" fmla="*/ 502444 w 746"/>
              <a:gd name="T47" fmla="*/ 111125 h 230"/>
              <a:gd name="T48" fmla="*/ 484188 w 746"/>
              <a:gd name="T49" fmla="*/ 117475 h 230"/>
              <a:gd name="T50" fmla="*/ 465932 w 746"/>
              <a:gd name="T51" fmla="*/ 123032 h 230"/>
              <a:gd name="T52" fmla="*/ 444500 w 746"/>
              <a:gd name="T53" fmla="*/ 127794 h 230"/>
              <a:gd name="T54" fmla="*/ 421482 w 746"/>
              <a:gd name="T55" fmla="*/ 134144 h 230"/>
              <a:gd name="T56" fmla="*/ 361157 w 746"/>
              <a:gd name="T57" fmla="*/ 147638 h 230"/>
              <a:gd name="T58" fmla="*/ 261938 w 746"/>
              <a:gd name="T59" fmla="*/ 164307 h 230"/>
              <a:gd name="T60" fmla="*/ 160338 w 746"/>
              <a:gd name="T61" fmla="*/ 177007 h 230"/>
              <a:gd name="T62" fmla="*/ 53181 w 746"/>
              <a:gd name="T63" fmla="*/ 182563 h 230"/>
              <a:gd name="T64" fmla="*/ 0 w 746"/>
              <a:gd name="T65" fmla="*/ 91282 h 230"/>
              <a:gd name="T66" fmla="*/ 73025 w 746"/>
              <a:gd name="T67" fmla="*/ 88106 h 230"/>
              <a:gd name="T68" fmla="*/ 143669 w 746"/>
              <a:gd name="T69" fmla="*/ 80963 h 230"/>
              <a:gd name="T70" fmla="*/ 210344 w 746"/>
              <a:gd name="T71" fmla="*/ 65881 h 230"/>
              <a:gd name="T72" fmla="*/ 273844 w 746"/>
              <a:gd name="T73" fmla="*/ 46038 h 230"/>
              <a:gd name="T74" fmla="*/ 273844 w 746"/>
              <a:gd name="T75" fmla="*/ 46038 h 23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46"/>
              <a:gd name="T115" fmla="*/ 0 h 230"/>
              <a:gd name="T116" fmla="*/ 746 w 746"/>
              <a:gd name="T117" fmla="*/ 230 h 23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46" h="230">
                <a:moveTo>
                  <a:pt x="345" y="58"/>
                </a:moveTo>
                <a:lnTo>
                  <a:pt x="384" y="44"/>
                </a:lnTo>
                <a:lnTo>
                  <a:pt x="420" y="33"/>
                </a:lnTo>
                <a:lnTo>
                  <a:pt x="457" y="23"/>
                </a:lnTo>
                <a:lnTo>
                  <a:pt x="491" y="16"/>
                </a:lnTo>
                <a:lnTo>
                  <a:pt x="526" y="8"/>
                </a:lnTo>
                <a:lnTo>
                  <a:pt x="558" y="4"/>
                </a:lnTo>
                <a:lnTo>
                  <a:pt x="589" y="0"/>
                </a:lnTo>
                <a:lnTo>
                  <a:pt x="618" y="0"/>
                </a:lnTo>
                <a:lnTo>
                  <a:pt x="631" y="0"/>
                </a:lnTo>
                <a:lnTo>
                  <a:pt x="644" y="0"/>
                </a:lnTo>
                <a:lnTo>
                  <a:pt x="658" y="2"/>
                </a:lnTo>
                <a:lnTo>
                  <a:pt x="669" y="4"/>
                </a:lnTo>
                <a:lnTo>
                  <a:pt x="679" y="6"/>
                </a:lnTo>
                <a:lnTo>
                  <a:pt x="689" y="8"/>
                </a:lnTo>
                <a:lnTo>
                  <a:pt x="698" y="12"/>
                </a:lnTo>
                <a:lnTo>
                  <a:pt x="708" y="16"/>
                </a:lnTo>
                <a:lnTo>
                  <a:pt x="715" y="19"/>
                </a:lnTo>
                <a:lnTo>
                  <a:pt x="721" y="23"/>
                </a:lnTo>
                <a:lnTo>
                  <a:pt x="727" y="27"/>
                </a:lnTo>
                <a:lnTo>
                  <a:pt x="733" y="33"/>
                </a:lnTo>
                <a:lnTo>
                  <a:pt x="736" y="39"/>
                </a:lnTo>
                <a:lnTo>
                  <a:pt x="740" y="44"/>
                </a:lnTo>
                <a:lnTo>
                  <a:pt x="744" y="50"/>
                </a:lnTo>
                <a:lnTo>
                  <a:pt x="746" y="58"/>
                </a:lnTo>
                <a:lnTo>
                  <a:pt x="746" y="62"/>
                </a:lnTo>
                <a:lnTo>
                  <a:pt x="746" y="65"/>
                </a:lnTo>
                <a:lnTo>
                  <a:pt x="746" y="69"/>
                </a:lnTo>
                <a:lnTo>
                  <a:pt x="746" y="73"/>
                </a:lnTo>
                <a:lnTo>
                  <a:pt x="744" y="75"/>
                </a:lnTo>
                <a:lnTo>
                  <a:pt x="742" y="79"/>
                </a:lnTo>
                <a:lnTo>
                  <a:pt x="740" y="83"/>
                </a:lnTo>
                <a:lnTo>
                  <a:pt x="736" y="86"/>
                </a:lnTo>
                <a:lnTo>
                  <a:pt x="735" y="90"/>
                </a:lnTo>
                <a:lnTo>
                  <a:pt x="731" y="94"/>
                </a:lnTo>
                <a:lnTo>
                  <a:pt x="725" y="98"/>
                </a:lnTo>
                <a:lnTo>
                  <a:pt x="721" y="102"/>
                </a:lnTo>
                <a:lnTo>
                  <a:pt x="715" y="104"/>
                </a:lnTo>
                <a:lnTo>
                  <a:pt x="710" y="108"/>
                </a:lnTo>
                <a:lnTo>
                  <a:pt x="702" y="111"/>
                </a:lnTo>
                <a:lnTo>
                  <a:pt x="696" y="115"/>
                </a:lnTo>
                <a:lnTo>
                  <a:pt x="689" y="119"/>
                </a:lnTo>
                <a:lnTo>
                  <a:pt x="681" y="123"/>
                </a:lnTo>
                <a:lnTo>
                  <a:pt x="671" y="127"/>
                </a:lnTo>
                <a:lnTo>
                  <a:pt x="664" y="131"/>
                </a:lnTo>
                <a:lnTo>
                  <a:pt x="654" y="132"/>
                </a:lnTo>
                <a:lnTo>
                  <a:pt x="644" y="136"/>
                </a:lnTo>
                <a:lnTo>
                  <a:pt x="633" y="140"/>
                </a:lnTo>
                <a:lnTo>
                  <a:pt x="621" y="144"/>
                </a:lnTo>
                <a:lnTo>
                  <a:pt x="610" y="148"/>
                </a:lnTo>
                <a:lnTo>
                  <a:pt x="598" y="152"/>
                </a:lnTo>
                <a:lnTo>
                  <a:pt x="587" y="155"/>
                </a:lnTo>
                <a:lnTo>
                  <a:pt x="574" y="159"/>
                </a:lnTo>
                <a:lnTo>
                  <a:pt x="560" y="161"/>
                </a:lnTo>
                <a:lnTo>
                  <a:pt x="545" y="165"/>
                </a:lnTo>
                <a:lnTo>
                  <a:pt x="531" y="169"/>
                </a:lnTo>
                <a:lnTo>
                  <a:pt x="516" y="173"/>
                </a:lnTo>
                <a:lnTo>
                  <a:pt x="455" y="186"/>
                </a:lnTo>
                <a:lnTo>
                  <a:pt x="393" y="198"/>
                </a:lnTo>
                <a:lnTo>
                  <a:pt x="330" y="207"/>
                </a:lnTo>
                <a:lnTo>
                  <a:pt x="267" y="217"/>
                </a:lnTo>
                <a:lnTo>
                  <a:pt x="202" y="223"/>
                </a:lnTo>
                <a:lnTo>
                  <a:pt x="135" y="226"/>
                </a:lnTo>
                <a:lnTo>
                  <a:pt x="67" y="230"/>
                </a:lnTo>
                <a:lnTo>
                  <a:pt x="0" y="230"/>
                </a:lnTo>
                <a:lnTo>
                  <a:pt x="0" y="115"/>
                </a:lnTo>
                <a:lnTo>
                  <a:pt x="46" y="115"/>
                </a:lnTo>
                <a:lnTo>
                  <a:pt x="92" y="111"/>
                </a:lnTo>
                <a:lnTo>
                  <a:pt x="136" y="108"/>
                </a:lnTo>
                <a:lnTo>
                  <a:pt x="181" y="102"/>
                </a:lnTo>
                <a:lnTo>
                  <a:pt x="223" y="92"/>
                </a:lnTo>
                <a:lnTo>
                  <a:pt x="265" y="83"/>
                </a:lnTo>
                <a:lnTo>
                  <a:pt x="305" y="71"/>
                </a:lnTo>
                <a:lnTo>
                  <a:pt x="345" y="58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2" name="Freeform 15"/>
          <p:cNvSpPr/>
          <p:nvPr/>
        </p:nvSpPr>
        <p:spPr bwMode="auto">
          <a:xfrm>
            <a:off x="4375548" y="2945606"/>
            <a:ext cx="606028" cy="666750"/>
          </a:xfrm>
          <a:custGeom>
            <a:avLst/>
            <a:gdLst>
              <a:gd name="T0" fmla="*/ 746125 w 1018"/>
              <a:gd name="T1" fmla="*/ 559389 h 1122"/>
              <a:gd name="T2" fmla="*/ 741363 w 1018"/>
              <a:gd name="T3" fmla="*/ 663977 h 1122"/>
              <a:gd name="T4" fmla="*/ 730250 w 1018"/>
              <a:gd name="T5" fmla="*/ 746380 h 1122"/>
              <a:gd name="T6" fmla="*/ 711994 w 1018"/>
              <a:gd name="T7" fmla="*/ 808182 h 1122"/>
              <a:gd name="T8" fmla="*/ 689769 w 1018"/>
              <a:gd name="T9" fmla="*/ 849383 h 1122"/>
              <a:gd name="T10" fmla="*/ 669925 w 1018"/>
              <a:gd name="T11" fmla="*/ 877115 h 1122"/>
              <a:gd name="T12" fmla="*/ 651669 w 1018"/>
              <a:gd name="T13" fmla="*/ 889000 h 1122"/>
              <a:gd name="T14" fmla="*/ 635000 w 1018"/>
              <a:gd name="T15" fmla="*/ 885831 h 1122"/>
              <a:gd name="T16" fmla="*/ 620713 w 1018"/>
              <a:gd name="T17" fmla="*/ 869192 h 1122"/>
              <a:gd name="T18" fmla="*/ 608807 w 1018"/>
              <a:gd name="T19" fmla="*/ 844629 h 1122"/>
              <a:gd name="T20" fmla="*/ 598488 w 1018"/>
              <a:gd name="T21" fmla="*/ 812936 h 1122"/>
              <a:gd name="T22" fmla="*/ 588963 w 1018"/>
              <a:gd name="T23" fmla="*/ 773319 h 1122"/>
              <a:gd name="T24" fmla="*/ 578644 w 1018"/>
              <a:gd name="T25" fmla="*/ 690124 h 1122"/>
              <a:gd name="T26" fmla="*/ 583407 w 1018"/>
              <a:gd name="T27" fmla="*/ 577612 h 1122"/>
              <a:gd name="T28" fmla="*/ 596900 w 1018"/>
              <a:gd name="T29" fmla="*/ 456385 h 1122"/>
              <a:gd name="T30" fmla="*/ 604044 w 1018"/>
              <a:gd name="T31" fmla="*/ 345458 h 1122"/>
              <a:gd name="T32" fmla="*/ 602457 w 1018"/>
              <a:gd name="T33" fmla="*/ 282864 h 1122"/>
              <a:gd name="T34" fmla="*/ 598488 w 1018"/>
              <a:gd name="T35" fmla="*/ 243247 h 1122"/>
              <a:gd name="T36" fmla="*/ 587375 w 1018"/>
              <a:gd name="T37" fmla="*/ 209969 h 1122"/>
              <a:gd name="T38" fmla="*/ 573882 w 1018"/>
              <a:gd name="T39" fmla="*/ 186991 h 1122"/>
              <a:gd name="T40" fmla="*/ 550863 w 1018"/>
              <a:gd name="T41" fmla="*/ 171937 h 1122"/>
              <a:gd name="T42" fmla="*/ 508794 w 1018"/>
              <a:gd name="T43" fmla="*/ 165598 h 1122"/>
              <a:gd name="T44" fmla="*/ 444500 w 1018"/>
              <a:gd name="T45" fmla="*/ 167183 h 1122"/>
              <a:gd name="T46" fmla="*/ 361156 w 1018"/>
              <a:gd name="T47" fmla="*/ 178275 h 1122"/>
              <a:gd name="T48" fmla="*/ 266700 w 1018"/>
              <a:gd name="T49" fmla="*/ 194914 h 1122"/>
              <a:gd name="T50" fmla="*/ 188913 w 1018"/>
              <a:gd name="T51" fmla="*/ 208384 h 1122"/>
              <a:gd name="T52" fmla="*/ 130969 w 1018"/>
              <a:gd name="T53" fmla="*/ 219477 h 1122"/>
              <a:gd name="T54" fmla="*/ 92869 w 1018"/>
              <a:gd name="T55" fmla="*/ 226608 h 1122"/>
              <a:gd name="T56" fmla="*/ 67469 w 1018"/>
              <a:gd name="T57" fmla="*/ 228193 h 1122"/>
              <a:gd name="T58" fmla="*/ 44450 w 1018"/>
              <a:gd name="T59" fmla="*/ 214723 h 1122"/>
              <a:gd name="T60" fmla="*/ 23019 w 1018"/>
              <a:gd name="T61" fmla="*/ 185406 h 1122"/>
              <a:gd name="T62" fmla="*/ 4763 w 1018"/>
              <a:gd name="T63" fmla="*/ 140243 h 1122"/>
              <a:gd name="T64" fmla="*/ 74613 w 1018"/>
              <a:gd name="T65" fmla="*/ 122020 h 1122"/>
              <a:gd name="T66" fmla="*/ 169069 w 1018"/>
              <a:gd name="T67" fmla="*/ 112512 h 1122"/>
              <a:gd name="T68" fmla="*/ 257175 w 1018"/>
              <a:gd name="T69" fmla="*/ 102211 h 1122"/>
              <a:gd name="T70" fmla="*/ 377825 w 1018"/>
              <a:gd name="T71" fmla="*/ 83988 h 1122"/>
              <a:gd name="T72" fmla="*/ 442913 w 1018"/>
              <a:gd name="T73" fmla="*/ 68933 h 1122"/>
              <a:gd name="T74" fmla="*/ 492125 w 1018"/>
              <a:gd name="T75" fmla="*/ 54671 h 1122"/>
              <a:gd name="T76" fmla="*/ 527050 w 1018"/>
              <a:gd name="T77" fmla="*/ 39617 h 1122"/>
              <a:gd name="T78" fmla="*/ 549275 w 1018"/>
              <a:gd name="T79" fmla="*/ 22978 h 1122"/>
              <a:gd name="T80" fmla="*/ 577057 w 1018"/>
              <a:gd name="T81" fmla="*/ 4754 h 1122"/>
              <a:gd name="T82" fmla="*/ 601663 w 1018"/>
              <a:gd name="T83" fmla="*/ 0 h 1122"/>
              <a:gd name="T84" fmla="*/ 622300 w 1018"/>
              <a:gd name="T85" fmla="*/ 4754 h 1122"/>
              <a:gd name="T86" fmla="*/ 650082 w 1018"/>
              <a:gd name="T87" fmla="*/ 15847 h 1122"/>
              <a:gd name="T88" fmla="*/ 686594 w 1018"/>
              <a:gd name="T89" fmla="*/ 30901 h 1122"/>
              <a:gd name="T90" fmla="*/ 729457 w 1018"/>
              <a:gd name="T91" fmla="*/ 52294 h 1122"/>
              <a:gd name="T92" fmla="*/ 765969 w 1018"/>
              <a:gd name="T93" fmla="*/ 72895 h 1122"/>
              <a:gd name="T94" fmla="*/ 791369 w 1018"/>
              <a:gd name="T95" fmla="*/ 92703 h 1122"/>
              <a:gd name="T96" fmla="*/ 804863 w 1018"/>
              <a:gd name="T97" fmla="*/ 109342 h 1122"/>
              <a:gd name="T98" fmla="*/ 808038 w 1018"/>
              <a:gd name="T99" fmla="*/ 127566 h 1122"/>
              <a:gd name="T100" fmla="*/ 796132 w 1018"/>
              <a:gd name="T101" fmla="*/ 155298 h 1122"/>
              <a:gd name="T102" fmla="*/ 773113 w 1018"/>
              <a:gd name="T103" fmla="*/ 178275 h 1122"/>
              <a:gd name="T104" fmla="*/ 765969 w 1018"/>
              <a:gd name="T105" fmla="*/ 191745 h 1122"/>
              <a:gd name="T106" fmla="*/ 758032 w 1018"/>
              <a:gd name="T107" fmla="*/ 211553 h 1122"/>
              <a:gd name="T108" fmla="*/ 753269 w 1018"/>
              <a:gd name="T109" fmla="*/ 238493 h 1122"/>
              <a:gd name="T110" fmla="*/ 750094 w 1018"/>
              <a:gd name="T111" fmla="*/ 274148 h 1122"/>
              <a:gd name="T112" fmla="*/ 747713 w 1018"/>
              <a:gd name="T113" fmla="*/ 314557 h 1122"/>
              <a:gd name="T114" fmla="*/ 746125 w 1018"/>
              <a:gd name="T115" fmla="*/ 363682 h 1122"/>
              <a:gd name="T116" fmla="*/ 746125 w 1018"/>
              <a:gd name="T117" fmla="*/ 419938 h 1122"/>
              <a:gd name="T118" fmla="*/ 746125 w 1018"/>
              <a:gd name="T119" fmla="*/ 466685 h 112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8"/>
              <a:gd name="T181" fmla="*/ 0 h 1122"/>
              <a:gd name="T182" fmla="*/ 1018 w 1018"/>
              <a:gd name="T183" fmla="*/ 1122 h 112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8" h="1122">
                <a:moveTo>
                  <a:pt x="940" y="589"/>
                </a:moveTo>
                <a:lnTo>
                  <a:pt x="940" y="629"/>
                </a:lnTo>
                <a:lnTo>
                  <a:pt x="942" y="668"/>
                </a:lnTo>
                <a:lnTo>
                  <a:pt x="940" y="706"/>
                </a:lnTo>
                <a:lnTo>
                  <a:pt x="940" y="740"/>
                </a:lnTo>
                <a:lnTo>
                  <a:pt x="938" y="775"/>
                </a:lnTo>
                <a:lnTo>
                  <a:pt x="936" y="808"/>
                </a:lnTo>
                <a:lnTo>
                  <a:pt x="934" y="838"/>
                </a:lnTo>
                <a:lnTo>
                  <a:pt x="932" y="867"/>
                </a:lnTo>
                <a:lnTo>
                  <a:pt x="928" y="894"/>
                </a:lnTo>
                <a:lnTo>
                  <a:pt x="924" y="919"/>
                </a:lnTo>
                <a:lnTo>
                  <a:pt x="920" y="942"/>
                </a:lnTo>
                <a:lnTo>
                  <a:pt x="915" y="965"/>
                </a:lnTo>
                <a:lnTo>
                  <a:pt x="909" y="986"/>
                </a:lnTo>
                <a:lnTo>
                  <a:pt x="903" y="1003"/>
                </a:lnTo>
                <a:lnTo>
                  <a:pt x="897" y="1020"/>
                </a:lnTo>
                <a:lnTo>
                  <a:pt x="890" y="1036"/>
                </a:lnTo>
                <a:lnTo>
                  <a:pt x="882" y="1049"/>
                </a:lnTo>
                <a:lnTo>
                  <a:pt x="876" y="1061"/>
                </a:lnTo>
                <a:lnTo>
                  <a:pt x="869" y="1072"/>
                </a:lnTo>
                <a:lnTo>
                  <a:pt x="863" y="1084"/>
                </a:lnTo>
                <a:lnTo>
                  <a:pt x="855" y="1091"/>
                </a:lnTo>
                <a:lnTo>
                  <a:pt x="850" y="1099"/>
                </a:lnTo>
                <a:lnTo>
                  <a:pt x="844" y="1107"/>
                </a:lnTo>
                <a:lnTo>
                  <a:pt x="838" y="1112"/>
                </a:lnTo>
                <a:lnTo>
                  <a:pt x="832" y="1116"/>
                </a:lnTo>
                <a:lnTo>
                  <a:pt x="827" y="1120"/>
                </a:lnTo>
                <a:lnTo>
                  <a:pt x="821" y="1122"/>
                </a:lnTo>
                <a:lnTo>
                  <a:pt x="815" y="1122"/>
                </a:lnTo>
                <a:lnTo>
                  <a:pt x="811" y="1122"/>
                </a:lnTo>
                <a:lnTo>
                  <a:pt x="805" y="1120"/>
                </a:lnTo>
                <a:lnTo>
                  <a:pt x="800" y="1118"/>
                </a:lnTo>
                <a:lnTo>
                  <a:pt x="796" y="1114"/>
                </a:lnTo>
                <a:lnTo>
                  <a:pt x="792" y="1109"/>
                </a:lnTo>
                <a:lnTo>
                  <a:pt x="788" y="1105"/>
                </a:lnTo>
                <a:lnTo>
                  <a:pt x="782" y="1097"/>
                </a:lnTo>
                <a:lnTo>
                  <a:pt x="779" y="1091"/>
                </a:lnTo>
                <a:lnTo>
                  <a:pt x="775" y="1084"/>
                </a:lnTo>
                <a:lnTo>
                  <a:pt x="771" y="1076"/>
                </a:lnTo>
                <a:lnTo>
                  <a:pt x="767" y="1066"/>
                </a:lnTo>
                <a:lnTo>
                  <a:pt x="765" y="1059"/>
                </a:lnTo>
                <a:lnTo>
                  <a:pt x="761" y="1049"/>
                </a:lnTo>
                <a:lnTo>
                  <a:pt x="758" y="1038"/>
                </a:lnTo>
                <a:lnTo>
                  <a:pt x="754" y="1026"/>
                </a:lnTo>
                <a:lnTo>
                  <a:pt x="750" y="1015"/>
                </a:lnTo>
                <a:lnTo>
                  <a:pt x="748" y="1003"/>
                </a:lnTo>
                <a:lnTo>
                  <a:pt x="744" y="990"/>
                </a:lnTo>
                <a:lnTo>
                  <a:pt x="742" y="976"/>
                </a:lnTo>
                <a:lnTo>
                  <a:pt x="738" y="963"/>
                </a:lnTo>
                <a:lnTo>
                  <a:pt x="735" y="934"/>
                </a:lnTo>
                <a:lnTo>
                  <a:pt x="731" y="903"/>
                </a:lnTo>
                <a:lnTo>
                  <a:pt x="729" y="871"/>
                </a:lnTo>
                <a:lnTo>
                  <a:pt x="729" y="838"/>
                </a:lnTo>
                <a:lnTo>
                  <a:pt x="729" y="804"/>
                </a:lnTo>
                <a:lnTo>
                  <a:pt x="731" y="767"/>
                </a:lnTo>
                <a:lnTo>
                  <a:pt x="735" y="729"/>
                </a:lnTo>
                <a:lnTo>
                  <a:pt x="738" y="691"/>
                </a:lnTo>
                <a:lnTo>
                  <a:pt x="744" y="652"/>
                </a:lnTo>
                <a:lnTo>
                  <a:pt x="748" y="614"/>
                </a:lnTo>
                <a:lnTo>
                  <a:pt x="752" y="576"/>
                </a:lnTo>
                <a:lnTo>
                  <a:pt x="756" y="539"/>
                </a:lnTo>
                <a:lnTo>
                  <a:pt x="758" y="505"/>
                </a:lnTo>
                <a:lnTo>
                  <a:pt x="759" y="470"/>
                </a:lnTo>
                <a:lnTo>
                  <a:pt x="761" y="436"/>
                </a:lnTo>
                <a:lnTo>
                  <a:pt x="761" y="403"/>
                </a:lnTo>
                <a:lnTo>
                  <a:pt x="761" y="388"/>
                </a:lnTo>
                <a:lnTo>
                  <a:pt x="761" y="372"/>
                </a:lnTo>
                <a:lnTo>
                  <a:pt x="759" y="357"/>
                </a:lnTo>
                <a:lnTo>
                  <a:pt x="759" y="344"/>
                </a:lnTo>
                <a:lnTo>
                  <a:pt x="758" y="330"/>
                </a:lnTo>
                <a:lnTo>
                  <a:pt x="756" y="319"/>
                </a:lnTo>
                <a:lnTo>
                  <a:pt x="754" y="307"/>
                </a:lnTo>
                <a:lnTo>
                  <a:pt x="750" y="296"/>
                </a:lnTo>
                <a:lnTo>
                  <a:pt x="748" y="284"/>
                </a:lnTo>
                <a:lnTo>
                  <a:pt x="744" y="275"/>
                </a:lnTo>
                <a:lnTo>
                  <a:pt x="740" y="265"/>
                </a:lnTo>
                <a:lnTo>
                  <a:pt x="736" y="257"/>
                </a:lnTo>
                <a:lnTo>
                  <a:pt x="733" y="250"/>
                </a:lnTo>
                <a:lnTo>
                  <a:pt x="727" y="242"/>
                </a:lnTo>
                <a:lnTo>
                  <a:pt x="723" y="236"/>
                </a:lnTo>
                <a:lnTo>
                  <a:pt x="717" y="231"/>
                </a:lnTo>
                <a:lnTo>
                  <a:pt x="712" y="225"/>
                </a:lnTo>
                <a:lnTo>
                  <a:pt x="704" y="221"/>
                </a:lnTo>
                <a:lnTo>
                  <a:pt x="694" y="217"/>
                </a:lnTo>
                <a:lnTo>
                  <a:pt x="683" y="215"/>
                </a:lnTo>
                <a:lnTo>
                  <a:pt x="669" y="211"/>
                </a:lnTo>
                <a:lnTo>
                  <a:pt x="656" y="209"/>
                </a:lnTo>
                <a:lnTo>
                  <a:pt x="641" y="209"/>
                </a:lnTo>
                <a:lnTo>
                  <a:pt x="623" y="209"/>
                </a:lnTo>
                <a:lnTo>
                  <a:pt x="604" y="209"/>
                </a:lnTo>
                <a:lnTo>
                  <a:pt x="583" y="209"/>
                </a:lnTo>
                <a:lnTo>
                  <a:pt x="560" y="211"/>
                </a:lnTo>
                <a:lnTo>
                  <a:pt x="537" y="215"/>
                </a:lnTo>
                <a:lnTo>
                  <a:pt x="510" y="217"/>
                </a:lnTo>
                <a:lnTo>
                  <a:pt x="483" y="221"/>
                </a:lnTo>
                <a:lnTo>
                  <a:pt x="455" y="225"/>
                </a:lnTo>
                <a:lnTo>
                  <a:pt x="424" y="231"/>
                </a:lnTo>
                <a:lnTo>
                  <a:pt x="393" y="236"/>
                </a:lnTo>
                <a:lnTo>
                  <a:pt x="365" y="240"/>
                </a:lnTo>
                <a:lnTo>
                  <a:pt x="336" y="246"/>
                </a:lnTo>
                <a:lnTo>
                  <a:pt x="309" y="250"/>
                </a:lnTo>
                <a:lnTo>
                  <a:pt x="284" y="255"/>
                </a:lnTo>
                <a:lnTo>
                  <a:pt x="261" y="259"/>
                </a:lnTo>
                <a:lnTo>
                  <a:pt x="238" y="263"/>
                </a:lnTo>
                <a:lnTo>
                  <a:pt x="219" y="267"/>
                </a:lnTo>
                <a:lnTo>
                  <a:pt x="200" y="271"/>
                </a:lnTo>
                <a:lnTo>
                  <a:pt x="182" y="273"/>
                </a:lnTo>
                <a:lnTo>
                  <a:pt x="165" y="277"/>
                </a:lnTo>
                <a:lnTo>
                  <a:pt x="152" y="278"/>
                </a:lnTo>
                <a:lnTo>
                  <a:pt x="138" y="282"/>
                </a:lnTo>
                <a:lnTo>
                  <a:pt x="127" y="284"/>
                </a:lnTo>
                <a:lnTo>
                  <a:pt x="117" y="286"/>
                </a:lnTo>
                <a:lnTo>
                  <a:pt x="108" y="288"/>
                </a:lnTo>
                <a:lnTo>
                  <a:pt x="100" y="290"/>
                </a:lnTo>
                <a:lnTo>
                  <a:pt x="92" y="290"/>
                </a:lnTo>
                <a:lnTo>
                  <a:pt x="85" y="288"/>
                </a:lnTo>
                <a:lnTo>
                  <a:pt x="77" y="286"/>
                </a:lnTo>
                <a:lnTo>
                  <a:pt x="69" y="282"/>
                </a:lnTo>
                <a:lnTo>
                  <a:pt x="64" y="277"/>
                </a:lnTo>
                <a:lnTo>
                  <a:pt x="56" y="271"/>
                </a:lnTo>
                <a:lnTo>
                  <a:pt x="48" y="263"/>
                </a:lnTo>
                <a:lnTo>
                  <a:pt x="43" y="255"/>
                </a:lnTo>
                <a:lnTo>
                  <a:pt x="37" y="246"/>
                </a:lnTo>
                <a:lnTo>
                  <a:pt x="29" y="234"/>
                </a:lnTo>
                <a:lnTo>
                  <a:pt x="23" y="221"/>
                </a:lnTo>
                <a:lnTo>
                  <a:pt x="18" y="208"/>
                </a:lnTo>
                <a:lnTo>
                  <a:pt x="12" y="192"/>
                </a:lnTo>
                <a:lnTo>
                  <a:pt x="6" y="177"/>
                </a:lnTo>
                <a:lnTo>
                  <a:pt x="0" y="160"/>
                </a:lnTo>
                <a:lnTo>
                  <a:pt x="33" y="158"/>
                </a:lnTo>
                <a:lnTo>
                  <a:pt x="64" y="156"/>
                </a:lnTo>
                <a:lnTo>
                  <a:pt x="94" y="154"/>
                </a:lnTo>
                <a:lnTo>
                  <a:pt x="125" y="152"/>
                </a:lnTo>
                <a:lnTo>
                  <a:pt x="156" y="148"/>
                </a:lnTo>
                <a:lnTo>
                  <a:pt x="184" y="146"/>
                </a:lnTo>
                <a:lnTo>
                  <a:pt x="213" y="142"/>
                </a:lnTo>
                <a:lnTo>
                  <a:pt x="242" y="140"/>
                </a:lnTo>
                <a:lnTo>
                  <a:pt x="271" y="137"/>
                </a:lnTo>
                <a:lnTo>
                  <a:pt x="297" y="133"/>
                </a:lnTo>
                <a:lnTo>
                  <a:pt x="324" y="129"/>
                </a:lnTo>
                <a:lnTo>
                  <a:pt x="351" y="125"/>
                </a:lnTo>
                <a:lnTo>
                  <a:pt x="403" y="117"/>
                </a:lnTo>
                <a:lnTo>
                  <a:pt x="453" y="110"/>
                </a:lnTo>
                <a:lnTo>
                  <a:pt x="476" y="106"/>
                </a:lnTo>
                <a:lnTo>
                  <a:pt x="499" y="100"/>
                </a:lnTo>
                <a:lnTo>
                  <a:pt x="520" y="96"/>
                </a:lnTo>
                <a:lnTo>
                  <a:pt x="539" y="91"/>
                </a:lnTo>
                <a:lnTo>
                  <a:pt x="558" y="87"/>
                </a:lnTo>
                <a:lnTo>
                  <a:pt x="575" y="83"/>
                </a:lnTo>
                <a:lnTo>
                  <a:pt x="591" y="77"/>
                </a:lnTo>
                <a:lnTo>
                  <a:pt x="606" y="73"/>
                </a:lnTo>
                <a:lnTo>
                  <a:pt x="620" y="69"/>
                </a:lnTo>
                <a:lnTo>
                  <a:pt x="633" y="64"/>
                </a:lnTo>
                <a:lnTo>
                  <a:pt x="644" y="60"/>
                </a:lnTo>
                <a:lnTo>
                  <a:pt x="654" y="56"/>
                </a:lnTo>
                <a:lnTo>
                  <a:pt x="664" y="50"/>
                </a:lnTo>
                <a:lnTo>
                  <a:pt x="671" y="46"/>
                </a:lnTo>
                <a:lnTo>
                  <a:pt x="677" y="41"/>
                </a:lnTo>
                <a:lnTo>
                  <a:pt x="683" y="37"/>
                </a:lnTo>
                <a:lnTo>
                  <a:pt x="692" y="29"/>
                </a:lnTo>
                <a:lnTo>
                  <a:pt x="700" y="22"/>
                </a:lnTo>
                <a:lnTo>
                  <a:pt x="710" y="16"/>
                </a:lnTo>
                <a:lnTo>
                  <a:pt x="717" y="10"/>
                </a:lnTo>
                <a:lnTo>
                  <a:pt x="727" y="6"/>
                </a:lnTo>
                <a:lnTo>
                  <a:pt x="735" y="2"/>
                </a:lnTo>
                <a:lnTo>
                  <a:pt x="744" y="0"/>
                </a:lnTo>
                <a:lnTo>
                  <a:pt x="754" y="0"/>
                </a:lnTo>
                <a:lnTo>
                  <a:pt x="758" y="0"/>
                </a:lnTo>
                <a:lnTo>
                  <a:pt x="763" y="0"/>
                </a:lnTo>
                <a:lnTo>
                  <a:pt x="769" y="2"/>
                </a:lnTo>
                <a:lnTo>
                  <a:pt x="777" y="4"/>
                </a:lnTo>
                <a:lnTo>
                  <a:pt x="784" y="6"/>
                </a:lnTo>
                <a:lnTo>
                  <a:pt x="792" y="8"/>
                </a:lnTo>
                <a:lnTo>
                  <a:pt x="800" y="12"/>
                </a:lnTo>
                <a:lnTo>
                  <a:pt x="809" y="16"/>
                </a:lnTo>
                <a:lnTo>
                  <a:pt x="819" y="20"/>
                </a:lnTo>
                <a:lnTo>
                  <a:pt x="830" y="23"/>
                </a:lnTo>
                <a:lnTo>
                  <a:pt x="840" y="27"/>
                </a:lnTo>
                <a:lnTo>
                  <a:pt x="851" y="33"/>
                </a:lnTo>
                <a:lnTo>
                  <a:pt x="865" y="39"/>
                </a:lnTo>
                <a:lnTo>
                  <a:pt x="878" y="45"/>
                </a:lnTo>
                <a:lnTo>
                  <a:pt x="892" y="50"/>
                </a:lnTo>
                <a:lnTo>
                  <a:pt x="905" y="58"/>
                </a:lnTo>
                <a:lnTo>
                  <a:pt x="919" y="66"/>
                </a:lnTo>
                <a:lnTo>
                  <a:pt x="932" y="71"/>
                </a:lnTo>
                <a:lnTo>
                  <a:pt x="943" y="79"/>
                </a:lnTo>
                <a:lnTo>
                  <a:pt x="955" y="85"/>
                </a:lnTo>
                <a:lnTo>
                  <a:pt x="965" y="92"/>
                </a:lnTo>
                <a:lnTo>
                  <a:pt x="974" y="98"/>
                </a:lnTo>
                <a:lnTo>
                  <a:pt x="984" y="104"/>
                </a:lnTo>
                <a:lnTo>
                  <a:pt x="991" y="112"/>
                </a:lnTo>
                <a:lnTo>
                  <a:pt x="997" y="117"/>
                </a:lnTo>
                <a:lnTo>
                  <a:pt x="1003" y="123"/>
                </a:lnTo>
                <a:lnTo>
                  <a:pt x="1007" y="127"/>
                </a:lnTo>
                <a:lnTo>
                  <a:pt x="1011" y="133"/>
                </a:lnTo>
                <a:lnTo>
                  <a:pt x="1014" y="138"/>
                </a:lnTo>
                <a:lnTo>
                  <a:pt x="1016" y="142"/>
                </a:lnTo>
                <a:lnTo>
                  <a:pt x="1018" y="148"/>
                </a:lnTo>
                <a:lnTo>
                  <a:pt x="1018" y="152"/>
                </a:lnTo>
                <a:lnTo>
                  <a:pt x="1018" y="161"/>
                </a:lnTo>
                <a:lnTo>
                  <a:pt x="1016" y="169"/>
                </a:lnTo>
                <a:lnTo>
                  <a:pt x="1012" y="179"/>
                </a:lnTo>
                <a:lnTo>
                  <a:pt x="1009" y="188"/>
                </a:lnTo>
                <a:lnTo>
                  <a:pt x="1003" y="196"/>
                </a:lnTo>
                <a:lnTo>
                  <a:pt x="995" y="206"/>
                </a:lnTo>
                <a:lnTo>
                  <a:pt x="986" y="213"/>
                </a:lnTo>
                <a:lnTo>
                  <a:pt x="976" y="223"/>
                </a:lnTo>
                <a:lnTo>
                  <a:pt x="974" y="225"/>
                </a:lnTo>
                <a:lnTo>
                  <a:pt x="970" y="229"/>
                </a:lnTo>
                <a:lnTo>
                  <a:pt x="968" y="232"/>
                </a:lnTo>
                <a:lnTo>
                  <a:pt x="966" y="236"/>
                </a:lnTo>
                <a:lnTo>
                  <a:pt x="965" y="242"/>
                </a:lnTo>
                <a:lnTo>
                  <a:pt x="963" y="248"/>
                </a:lnTo>
                <a:lnTo>
                  <a:pt x="959" y="254"/>
                </a:lnTo>
                <a:lnTo>
                  <a:pt x="957" y="259"/>
                </a:lnTo>
                <a:lnTo>
                  <a:pt x="955" y="267"/>
                </a:lnTo>
                <a:lnTo>
                  <a:pt x="955" y="275"/>
                </a:lnTo>
                <a:lnTo>
                  <a:pt x="953" y="282"/>
                </a:lnTo>
                <a:lnTo>
                  <a:pt x="951" y="292"/>
                </a:lnTo>
                <a:lnTo>
                  <a:pt x="949" y="301"/>
                </a:lnTo>
                <a:lnTo>
                  <a:pt x="947" y="311"/>
                </a:lnTo>
                <a:lnTo>
                  <a:pt x="947" y="323"/>
                </a:lnTo>
                <a:lnTo>
                  <a:pt x="945" y="334"/>
                </a:lnTo>
                <a:lnTo>
                  <a:pt x="945" y="346"/>
                </a:lnTo>
                <a:lnTo>
                  <a:pt x="943" y="357"/>
                </a:lnTo>
                <a:lnTo>
                  <a:pt x="943" y="370"/>
                </a:lnTo>
                <a:lnTo>
                  <a:pt x="942" y="384"/>
                </a:lnTo>
                <a:lnTo>
                  <a:pt x="942" y="397"/>
                </a:lnTo>
                <a:lnTo>
                  <a:pt x="942" y="413"/>
                </a:lnTo>
                <a:lnTo>
                  <a:pt x="940" y="428"/>
                </a:lnTo>
                <a:lnTo>
                  <a:pt x="940" y="443"/>
                </a:lnTo>
                <a:lnTo>
                  <a:pt x="940" y="459"/>
                </a:lnTo>
                <a:lnTo>
                  <a:pt x="940" y="476"/>
                </a:lnTo>
                <a:lnTo>
                  <a:pt x="940" y="493"/>
                </a:lnTo>
                <a:lnTo>
                  <a:pt x="940" y="512"/>
                </a:lnTo>
                <a:lnTo>
                  <a:pt x="940" y="530"/>
                </a:lnTo>
                <a:lnTo>
                  <a:pt x="940" y="549"/>
                </a:lnTo>
                <a:lnTo>
                  <a:pt x="940" y="568"/>
                </a:lnTo>
                <a:lnTo>
                  <a:pt x="940" y="589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3" name="Freeform 16"/>
          <p:cNvSpPr/>
          <p:nvPr/>
        </p:nvSpPr>
        <p:spPr bwMode="auto">
          <a:xfrm>
            <a:off x="3498057" y="2502694"/>
            <a:ext cx="450056" cy="427435"/>
          </a:xfrm>
          <a:custGeom>
            <a:avLst/>
            <a:gdLst>
              <a:gd name="T0" fmla="*/ 534194 w 756"/>
              <a:gd name="T1" fmla="*/ 423273 h 719"/>
              <a:gd name="T2" fmla="*/ 456406 w 756"/>
              <a:gd name="T3" fmla="*/ 432785 h 719"/>
              <a:gd name="T4" fmla="*/ 389731 w 756"/>
              <a:gd name="T5" fmla="*/ 443090 h 719"/>
              <a:gd name="T6" fmla="*/ 333375 w 756"/>
              <a:gd name="T7" fmla="*/ 455772 h 719"/>
              <a:gd name="T8" fmla="*/ 254000 w 756"/>
              <a:gd name="T9" fmla="*/ 482722 h 719"/>
              <a:gd name="T10" fmla="*/ 182562 w 756"/>
              <a:gd name="T11" fmla="*/ 527110 h 719"/>
              <a:gd name="T12" fmla="*/ 146050 w 756"/>
              <a:gd name="T13" fmla="*/ 554060 h 719"/>
              <a:gd name="T14" fmla="*/ 122238 w 756"/>
              <a:gd name="T15" fmla="*/ 566742 h 719"/>
              <a:gd name="T16" fmla="*/ 100806 w 756"/>
              <a:gd name="T17" fmla="*/ 569913 h 719"/>
              <a:gd name="T18" fmla="*/ 80962 w 756"/>
              <a:gd name="T19" fmla="*/ 560401 h 719"/>
              <a:gd name="T20" fmla="*/ 54769 w 756"/>
              <a:gd name="T21" fmla="*/ 531866 h 719"/>
              <a:gd name="T22" fmla="*/ 41275 w 756"/>
              <a:gd name="T23" fmla="*/ 500953 h 719"/>
              <a:gd name="T24" fmla="*/ 46037 w 756"/>
              <a:gd name="T25" fmla="*/ 472417 h 719"/>
              <a:gd name="T26" fmla="*/ 69056 w 756"/>
              <a:gd name="T27" fmla="*/ 443090 h 719"/>
              <a:gd name="T28" fmla="*/ 87312 w 756"/>
              <a:gd name="T29" fmla="*/ 422481 h 719"/>
              <a:gd name="T30" fmla="*/ 97631 w 756"/>
              <a:gd name="T31" fmla="*/ 389982 h 719"/>
              <a:gd name="T32" fmla="*/ 102394 w 756"/>
              <a:gd name="T33" fmla="*/ 343216 h 719"/>
              <a:gd name="T34" fmla="*/ 100806 w 756"/>
              <a:gd name="T35" fmla="*/ 282182 h 719"/>
              <a:gd name="T36" fmla="*/ 92869 w 756"/>
              <a:gd name="T37" fmla="*/ 215600 h 719"/>
              <a:gd name="T38" fmla="*/ 80962 w 756"/>
              <a:gd name="T39" fmla="*/ 159322 h 719"/>
              <a:gd name="T40" fmla="*/ 64294 w 756"/>
              <a:gd name="T41" fmla="*/ 114934 h 719"/>
              <a:gd name="T42" fmla="*/ 42862 w 756"/>
              <a:gd name="T43" fmla="*/ 83228 h 719"/>
              <a:gd name="T44" fmla="*/ 19844 w 756"/>
              <a:gd name="T45" fmla="*/ 60241 h 719"/>
              <a:gd name="T46" fmla="*/ 6350 w 756"/>
              <a:gd name="T47" fmla="*/ 42010 h 719"/>
              <a:gd name="T48" fmla="*/ 0 w 756"/>
              <a:gd name="T49" fmla="*/ 25365 h 719"/>
              <a:gd name="T50" fmla="*/ 4762 w 756"/>
              <a:gd name="T51" fmla="*/ 11890 h 719"/>
              <a:gd name="T52" fmla="*/ 18256 w 756"/>
              <a:gd name="T53" fmla="*/ 2378 h 719"/>
              <a:gd name="T54" fmla="*/ 39687 w 756"/>
              <a:gd name="T55" fmla="*/ 0 h 719"/>
              <a:gd name="T56" fmla="*/ 69056 w 756"/>
              <a:gd name="T57" fmla="*/ 5549 h 719"/>
              <a:gd name="T58" fmla="*/ 105569 w 756"/>
              <a:gd name="T59" fmla="*/ 16646 h 719"/>
              <a:gd name="T60" fmla="*/ 146050 w 756"/>
              <a:gd name="T61" fmla="*/ 33291 h 719"/>
              <a:gd name="T62" fmla="*/ 178594 w 756"/>
              <a:gd name="T63" fmla="*/ 49937 h 719"/>
              <a:gd name="T64" fmla="*/ 200819 w 756"/>
              <a:gd name="T65" fmla="*/ 64997 h 719"/>
              <a:gd name="T66" fmla="*/ 216694 w 756"/>
              <a:gd name="T67" fmla="*/ 80057 h 719"/>
              <a:gd name="T68" fmla="*/ 225425 w 756"/>
              <a:gd name="T69" fmla="*/ 96703 h 719"/>
              <a:gd name="T70" fmla="*/ 230188 w 756"/>
              <a:gd name="T71" fmla="*/ 122860 h 719"/>
              <a:gd name="T72" fmla="*/ 231775 w 756"/>
              <a:gd name="T73" fmla="*/ 157737 h 719"/>
              <a:gd name="T74" fmla="*/ 231775 w 756"/>
              <a:gd name="T75" fmla="*/ 202125 h 719"/>
              <a:gd name="T76" fmla="*/ 228600 w 756"/>
              <a:gd name="T77" fmla="*/ 250476 h 719"/>
              <a:gd name="T78" fmla="*/ 228600 w 756"/>
              <a:gd name="T79" fmla="*/ 290109 h 719"/>
              <a:gd name="T80" fmla="*/ 228600 w 756"/>
              <a:gd name="T81" fmla="*/ 323400 h 719"/>
              <a:gd name="T82" fmla="*/ 230188 w 756"/>
              <a:gd name="T83" fmla="*/ 346387 h 719"/>
              <a:gd name="T84" fmla="*/ 234950 w 756"/>
              <a:gd name="T85" fmla="*/ 356691 h 719"/>
              <a:gd name="T86" fmla="*/ 246856 w 756"/>
              <a:gd name="T87" fmla="*/ 361447 h 719"/>
              <a:gd name="T88" fmla="*/ 269875 w 756"/>
              <a:gd name="T89" fmla="*/ 363032 h 719"/>
              <a:gd name="T90" fmla="*/ 301625 w 756"/>
              <a:gd name="T91" fmla="*/ 363032 h 719"/>
              <a:gd name="T92" fmla="*/ 344487 w 756"/>
              <a:gd name="T93" fmla="*/ 359862 h 719"/>
              <a:gd name="T94" fmla="*/ 394494 w 756"/>
              <a:gd name="T95" fmla="*/ 351935 h 719"/>
              <a:gd name="T96" fmla="*/ 454819 w 756"/>
              <a:gd name="T97" fmla="*/ 343216 h 719"/>
              <a:gd name="T98" fmla="*/ 525463 w 756"/>
              <a:gd name="T99" fmla="*/ 331326 h 719"/>
              <a:gd name="T100" fmla="*/ 600075 w 756"/>
              <a:gd name="T101" fmla="*/ 419310 h 71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56"/>
              <a:gd name="T154" fmla="*/ 0 h 719"/>
              <a:gd name="T155" fmla="*/ 756 w 756"/>
              <a:gd name="T156" fmla="*/ 719 h 71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56" h="719">
                <a:moveTo>
                  <a:pt x="756" y="529"/>
                </a:moveTo>
                <a:lnTo>
                  <a:pt x="727" y="531"/>
                </a:lnTo>
                <a:lnTo>
                  <a:pt x="700" y="533"/>
                </a:lnTo>
                <a:lnTo>
                  <a:pt x="673" y="534"/>
                </a:lnTo>
                <a:lnTo>
                  <a:pt x="648" y="538"/>
                </a:lnTo>
                <a:lnTo>
                  <a:pt x="623" y="540"/>
                </a:lnTo>
                <a:lnTo>
                  <a:pt x="598" y="542"/>
                </a:lnTo>
                <a:lnTo>
                  <a:pt x="575" y="546"/>
                </a:lnTo>
                <a:lnTo>
                  <a:pt x="552" y="548"/>
                </a:lnTo>
                <a:lnTo>
                  <a:pt x="531" y="552"/>
                </a:lnTo>
                <a:lnTo>
                  <a:pt x="510" y="556"/>
                </a:lnTo>
                <a:lnTo>
                  <a:pt x="491" y="559"/>
                </a:lnTo>
                <a:lnTo>
                  <a:pt x="472" y="563"/>
                </a:lnTo>
                <a:lnTo>
                  <a:pt x="455" y="567"/>
                </a:lnTo>
                <a:lnTo>
                  <a:pt x="437" y="571"/>
                </a:lnTo>
                <a:lnTo>
                  <a:pt x="420" y="575"/>
                </a:lnTo>
                <a:lnTo>
                  <a:pt x="405" y="579"/>
                </a:lnTo>
                <a:lnTo>
                  <a:pt x="376" y="588"/>
                </a:lnTo>
                <a:lnTo>
                  <a:pt x="347" y="600"/>
                </a:lnTo>
                <a:lnTo>
                  <a:pt x="320" y="609"/>
                </a:lnTo>
                <a:lnTo>
                  <a:pt x="296" y="623"/>
                </a:lnTo>
                <a:lnTo>
                  <a:pt x="273" y="636"/>
                </a:lnTo>
                <a:lnTo>
                  <a:pt x="250" y="650"/>
                </a:lnTo>
                <a:lnTo>
                  <a:pt x="230" y="665"/>
                </a:lnTo>
                <a:lnTo>
                  <a:pt x="211" y="680"/>
                </a:lnTo>
                <a:lnTo>
                  <a:pt x="202" y="688"/>
                </a:lnTo>
                <a:lnTo>
                  <a:pt x="194" y="694"/>
                </a:lnTo>
                <a:lnTo>
                  <a:pt x="184" y="699"/>
                </a:lnTo>
                <a:lnTo>
                  <a:pt x="177" y="705"/>
                </a:lnTo>
                <a:lnTo>
                  <a:pt x="169" y="709"/>
                </a:lnTo>
                <a:lnTo>
                  <a:pt x="161" y="713"/>
                </a:lnTo>
                <a:lnTo>
                  <a:pt x="154" y="715"/>
                </a:lnTo>
                <a:lnTo>
                  <a:pt x="146" y="717"/>
                </a:lnTo>
                <a:lnTo>
                  <a:pt x="140" y="719"/>
                </a:lnTo>
                <a:lnTo>
                  <a:pt x="133" y="719"/>
                </a:lnTo>
                <a:lnTo>
                  <a:pt x="127" y="719"/>
                </a:lnTo>
                <a:lnTo>
                  <a:pt x="119" y="717"/>
                </a:lnTo>
                <a:lnTo>
                  <a:pt x="113" y="713"/>
                </a:lnTo>
                <a:lnTo>
                  <a:pt x="108" y="711"/>
                </a:lnTo>
                <a:lnTo>
                  <a:pt x="102" y="707"/>
                </a:lnTo>
                <a:lnTo>
                  <a:pt x="96" y="701"/>
                </a:lnTo>
                <a:lnTo>
                  <a:pt x="87" y="690"/>
                </a:lnTo>
                <a:lnTo>
                  <a:pt x="77" y="680"/>
                </a:lnTo>
                <a:lnTo>
                  <a:pt x="69" y="671"/>
                </a:lnTo>
                <a:lnTo>
                  <a:pt x="64" y="659"/>
                </a:lnTo>
                <a:lnTo>
                  <a:pt x="58" y="650"/>
                </a:lnTo>
                <a:lnTo>
                  <a:pt x="56" y="640"/>
                </a:lnTo>
                <a:lnTo>
                  <a:pt x="52" y="632"/>
                </a:lnTo>
                <a:lnTo>
                  <a:pt x="52" y="623"/>
                </a:lnTo>
                <a:lnTo>
                  <a:pt x="52" y="613"/>
                </a:lnTo>
                <a:lnTo>
                  <a:pt x="56" y="604"/>
                </a:lnTo>
                <a:lnTo>
                  <a:pt x="58" y="596"/>
                </a:lnTo>
                <a:lnTo>
                  <a:pt x="64" y="586"/>
                </a:lnTo>
                <a:lnTo>
                  <a:pt x="69" y="577"/>
                </a:lnTo>
                <a:lnTo>
                  <a:pt x="77" y="569"/>
                </a:lnTo>
                <a:lnTo>
                  <a:pt x="87" y="559"/>
                </a:lnTo>
                <a:lnTo>
                  <a:pt x="96" y="550"/>
                </a:lnTo>
                <a:lnTo>
                  <a:pt x="102" y="544"/>
                </a:lnTo>
                <a:lnTo>
                  <a:pt x="106" y="538"/>
                </a:lnTo>
                <a:lnTo>
                  <a:pt x="110" y="533"/>
                </a:lnTo>
                <a:lnTo>
                  <a:pt x="113" y="523"/>
                </a:lnTo>
                <a:lnTo>
                  <a:pt x="117" y="513"/>
                </a:lnTo>
                <a:lnTo>
                  <a:pt x="121" y="504"/>
                </a:lnTo>
                <a:lnTo>
                  <a:pt x="123" y="492"/>
                </a:lnTo>
                <a:lnTo>
                  <a:pt x="125" y="479"/>
                </a:lnTo>
                <a:lnTo>
                  <a:pt x="127" y="464"/>
                </a:lnTo>
                <a:lnTo>
                  <a:pt x="127" y="450"/>
                </a:lnTo>
                <a:lnTo>
                  <a:pt x="129" y="433"/>
                </a:lnTo>
                <a:lnTo>
                  <a:pt x="129" y="416"/>
                </a:lnTo>
                <a:lnTo>
                  <a:pt x="129" y="396"/>
                </a:lnTo>
                <a:lnTo>
                  <a:pt x="127" y="377"/>
                </a:lnTo>
                <a:lnTo>
                  <a:pt x="127" y="356"/>
                </a:lnTo>
                <a:lnTo>
                  <a:pt x="125" y="335"/>
                </a:lnTo>
                <a:lnTo>
                  <a:pt x="123" y="314"/>
                </a:lnTo>
                <a:lnTo>
                  <a:pt x="121" y="293"/>
                </a:lnTo>
                <a:lnTo>
                  <a:pt x="117" y="272"/>
                </a:lnTo>
                <a:lnTo>
                  <a:pt x="115" y="253"/>
                </a:lnTo>
                <a:lnTo>
                  <a:pt x="112" y="235"/>
                </a:lnTo>
                <a:lnTo>
                  <a:pt x="108" y="218"/>
                </a:lnTo>
                <a:lnTo>
                  <a:pt x="102" y="201"/>
                </a:lnTo>
                <a:lnTo>
                  <a:pt x="98" y="186"/>
                </a:lnTo>
                <a:lnTo>
                  <a:pt x="92" y="172"/>
                </a:lnTo>
                <a:lnTo>
                  <a:pt x="87" y="159"/>
                </a:lnTo>
                <a:lnTo>
                  <a:pt x="81" y="145"/>
                </a:lnTo>
                <a:lnTo>
                  <a:pt x="75" y="134"/>
                </a:lnTo>
                <a:lnTo>
                  <a:pt x="69" y="124"/>
                </a:lnTo>
                <a:lnTo>
                  <a:pt x="62" y="115"/>
                </a:lnTo>
                <a:lnTo>
                  <a:pt x="54" y="105"/>
                </a:lnTo>
                <a:lnTo>
                  <a:pt x="46" y="97"/>
                </a:lnTo>
                <a:lnTo>
                  <a:pt x="39" y="90"/>
                </a:lnTo>
                <a:lnTo>
                  <a:pt x="31" y="84"/>
                </a:lnTo>
                <a:lnTo>
                  <a:pt x="25" y="76"/>
                </a:lnTo>
                <a:lnTo>
                  <a:pt x="20" y="71"/>
                </a:lnTo>
                <a:lnTo>
                  <a:pt x="14" y="65"/>
                </a:lnTo>
                <a:lnTo>
                  <a:pt x="10" y="59"/>
                </a:lnTo>
                <a:lnTo>
                  <a:pt x="8" y="53"/>
                </a:lnTo>
                <a:lnTo>
                  <a:pt x="4" y="48"/>
                </a:lnTo>
                <a:lnTo>
                  <a:pt x="2" y="42"/>
                </a:lnTo>
                <a:lnTo>
                  <a:pt x="2" y="36"/>
                </a:lnTo>
                <a:lnTo>
                  <a:pt x="0" y="32"/>
                </a:lnTo>
                <a:lnTo>
                  <a:pt x="2" y="26"/>
                </a:lnTo>
                <a:lnTo>
                  <a:pt x="2" y="23"/>
                </a:lnTo>
                <a:lnTo>
                  <a:pt x="4" y="19"/>
                </a:lnTo>
                <a:lnTo>
                  <a:pt x="6" y="15"/>
                </a:lnTo>
                <a:lnTo>
                  <a:pt x="10" y="11"/>
                </a:lnTo>
                <a:lnTo>
                  <a:pt x="14" y="7"/>
                </a:lnTo>
                <a:lnTo>
                  <a:pt x="18" y="5"/>
                </a:lnTo>
                <a:lnTo>
                  <a:pt x="23" y="3"/>
                </a:lnTo>
                <a:lnTo>
                  <a:pt x="29" y="2"/>
                </a:lnTo>
                <a:lnTo>
                  <a:pt x="35" y="0"/>
                </a:lnTo>
                <a:lnTo>
                  <a:pt x="43" y="0"/>
                </a:lnTo>
                <a:lnTo>
                  <a:pt x="50" y="0"/>
                </a:lnTo>
                <a:lnTo>
                  <a:pt x="58" y="2"/>
                </a:lnTo>
                <a:lnTo>
                  <a:pt x="67" y="2"/>
                </a:lnTo>
                <a:lnTo>
                  <a:pt x="77" y="3"/>
                </a:lnTo>
                <a:lnTo>
                  <a:pt x="87" y="7"/>
                </a:lnTo>
                <a:lnTo>
                  <a:pt x="98" y="9"/>
                </a:lnTo>
                <a:lnTo>
                  <a:pt x="110" y="13"/>
                </a:lnTo>
                <a:lnTo>
                  <a:pt x="121" y="17"/>
                </a:lnTo>
                <a:lnTo>
                  <a:pt x="133" y="21"/>
                </a:lnTo>
                <a:lnTo>
                  <a:pt x="146" y="26"/>
                </a:lnTo>
                <a:lnTo>
                  <a:pt x="159" y="32"/>
                </a:lnTo>
                <a:lnTo>
                  <a:pt x="173" y="38"/>
                </a:lnTo>
                <a:lnTo>
                  <a:pt x="184" y="42"/>
                </a:lnTo>
                <a:lnTo>
                  <a:pt x="196" y="48"/>
                </a:lnTo>
                <a:lnTo>
                  <a:pt x="205" y="53"/>
                </a:lnTo>
                <a:lnTo>
                  <a:pt x="215" y="57"/>
                </a:lnTo>
                <a:lnTo>
                  <a:pt x="225" y="63"/>
                </a:lnTo>
                <a:lnTo>
                  <a:pt x="232" y="69"/>
                </a:lnTo>
                <a:lnTo>
                  <a:pt x="240" y="72"/>
                </a:lnTo>
                <a:lnTo>
                  <a:pt x="248" y="78"/>
                </a:lnTo>
                <a:lnTo>
                  <a:pt x="253" y="82"/>
                </a:lnTo>
                <a:lnTo>
                  <a:pt x="259" y="88"/>
                </a:lnTo>
                <a:lnTo>
                  <a:pt x="265" y="92"/>
                </a:lnTo>
                <a:lnTo>
                  <a:pt x="269" y="95"/>
                </a:lnTo>
                <a:lnTo>
                  <a:pt x="273" y="101"/>
                </a:lnTo>
                <a:lnTo>
                  <a:pt x="276" y="105"/>
                </a:lnTo>
                <a:lnTo>
                  <a:pt x="278" y="111"/>
                </a:lnTo>
                <a:lnTo>
                  <a:pt x="280" y="117"/>
                </a:lnTo>
                <a:lnTo>
                  <a:pt x="284" y="122"/>
                </a:lnTo>
                <a:lnTo>
                  <a:pt x="284" y="130"/>
                </a:lnTo>
                <a:lnTo>
                  <a:pt x="286" y="138"/>
                </a:lnTo>
                <a:lnTo>
                  <a:pt x="288" y="145"/>
                </a:lnTo>
                <a:lnTo>
                  <a:pt x="290" y="155"/>
                </a:lnTo>
                <a:lnTo>
                  <a:pt x="290" y="164"/>
                </a:lnTo>
                <a:lnTo>
                  <a:pt x="292" y="176"/>
                </a:lnTo>
                <a:lnTo>
                  <a:pt x="292" y="186"/>
                </a:lnTo>
                <a:lnTo>
                  <a:pt x="292" y="199"/>
                </a:lnTo>
                <a:lnTo>
                  <a:pt x="292" y="211"/>
                </a:lnTo>
                <a:lnTo>
                  <a:pt x="292" y="224"/>
                </a:lnTo>
                <a:lnTo>
                  <a:pt x="292" y="239"/>
                </a:lnTo>
                <a:lnTo>
                  <a:pt x="292" y="255"/>
                </a:lnTo>
                <a:lnTo>
                  <a:pt x="290" y="270"/>
                </a:lnTo>
                <a:lnTo>
                  <a:pt x="290" y="285"/>
                </a:lnTo>
                <a:lnTo>
                  <a:pt x="288" y="301"/>
                </a:lnTo>
                <a:lnTo>
                  <a:pt x="288" y="316"/>
                </a:lnTo>
                <a:lnTo>
                  <a:pt x="288" y="329"/>
                </a:lnTo>
                <a:lnTo>
                  <a:pt x="288" y="343"/>
                </a:lnTo>
                <a:lnTo>
                  <a:pt x="288" y="354"/>
                </a:lnTo>
                <a:lnTo>
                  <a:pt x="288" y="366"/>
                </a:lnTo>
                <a:lnTo>
                  <a:pt x="288" y="377"/>
                </a:lnTo>
                <a:lnTo>
                  <a:pt x="288" y="389"/>
                </a:lnTo>
                <a:lnTo>
                  <a:pt x="288" y="398"/>
                </a:lnTo>
                <a:lnTo>
                  <a:pt x="288" y="408"/>
                </a:lnTo>
                <a:lnTo>
                  <a:pt x="288" y="416"/>
                </a:lnTo>
                <a:lnTo>
                  <a:pt x="288" y="423"/>
                </a:lnTo>
                <a:lnTo>
                  <a:pt x="288" y="431"/>
                </a:lnTo>
                <a:lnTo>
                  <a:pt x="290" y="437"/>
                </a:lnTo>
                <a:lnTo>
                  <a:pt x="290" y="442"/>
                </a:lnTo>
                <a:lnTo>
                  <a:pt x="290" y="444"/>
                </a:lnTo>
                <a:lnTo>
                  <a:pt x="292" y="448"/>
                </a:lnTo>
                <a:lnTo>
                  <a:pt x="296" y="450"/>
                </a:lnTo>
                <a:lnTo>
                  <a:pt x="297" y="452"/>
                </a:lnTo>
                <a:lnTo>
                  <a:pt x="301" y="454"/>
                </a:lnTo>
                <a:lnTo>
                  <a:pt x="307" y="454"/>
                </a:lnTo>
                <a:lnTo>
                  <a:pt x="311" y="456"/>
                </a:lnTo>
                <a:lnTo>
                  <a:pt x="317" y="458"/>
                </a:lnTo>
                <a:lnTo>
                  <a:pt x="324" y="458"/>
                </a:lnTo>
                <a:lnTo>
                  <a:pt x="332" y="458"/>
                </a:lnTo>
                <a:lnTo>
                  <a:pt x="340" y="458"/>
                </a:lnTo>
                <a:lnTo>
                  <a:pt x="349" y="458"/>
                </a:lnTo>
                <a:lnTo>
                  <a:pt x="359" y="458"/>
                </a:lnTo>
                <a:lnTo>
                  <a:pt x="368" y="458"/>
                </a:lnTo>
                <a:lnTo>
                  <a:pt x="380" y="458"/>
                </a:lnTo>
                <a:lnTo>
                  <a:pt x="393" y="458"/>
                </a:lnTo>
                <a:lnTo>
                  <a:pt x="405" y="456"/>
                </a:lnTo>
                <a:lnTo>
                  <a:pt x="418" y="454"/>
                </a:lnTo>
                <a:lnTo>
                  <a:pt x="434" y="454"/>
                </a:lnTo>
                <a:lnTo>
                  <a:pt x="447" y="452"/>
                </a:lnTo>
                <a:lnTo>
                  <a:pt x="462" y="450"/>
                </a:lnTo>
                <a:lnTo>
                  <a:pt x="480" y="448"/>
                </a:lnTo>
                <a:lnTo>
                  <a:pt x="497" y="444"/>
                </a:lnTo>
                <a:lnTo>
                  <a:pt x="514" y="442"/>
                </a:lnTo>
                <a:lnTo>
                  <a:pt x="533" y="441"/>
                </a:lnTo>
                <a:lnTo>
                  <a:pt x="552" y="437"/>
                </a:lnTo>
                <a:lnTo>
                  <a:pt x="573" y="433"/>
                </a:lnTo>
                <a:lnTo>
                  <a:pt x="595" y="429"/>
                </a:lnTo>
                <a:lnTo>
                  <a:pt x="616" y="427"/>
                </a:lnTo>
                <a:lnTo>
                  <a:pt x="637" y="421"/>
                </a:lnTo>
                <a:lnTo>
                  <a:pt x="662" y="418"/>
                </a:lnTo>
                <a:lnTo>
                  <a:pt x="685" y="414"/>
                </a:lnTo>
                <a:lnTo>
                  <a:pt x="756" y="529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4" name="Freeform 17"/>
          <p:cNvSpPr/>
          <p:nvPr/>
        </p:nvSpPr>
        <p:spPr bwMode="auto">
          <a:xfrm>
            <a:off x="3845719" y="2702719"/>
            <a:ext cx="179785" cy="917972"/>
          </a:xfrm>
          <a:custGeom>
            <a:avLst/>
            <a:gdLst>
              <a:gd name="T0" fmla="*/ 230156 w 301"/>
              <a:gd name="T1" fmla="*/ 56320 h 1543"/>
              <a:gd name="T2" fmla="*/ 236527 w 301"/>
              <a:gd name="T3" fmla="*/ 80910 h 1543"/>
              <a:gd name="T4" fmla="*/ 239713 w 301"/>
              <a:gd name="T5" fmla="*/ 102327 h 1543"/>
              <a:gd name="T6" fmla="*/ 238120 w 301"/>
              <a:gd name="T7" fmla="*/ 117399 h 1543"/>
              <a:gd name="T8" fmla="*/ 236527 w 301"/>
              <a:gd name="T9" fmla="*/ 141196 h 1543"/>
              <a:gd name="T10" fmla="*/ 231749 w 301"/>
              <a:gd name="T11" fmla="*/ 175305 h 1543"/>
              <a:gd name="T12" fmla="*/ 227767 w 301"/>
              <a:gd name="T13" fmla="*/ 215760 h 1543"/>
              <a:gd name="T14" fmla="*/ 219803 w 301"/>
              <a:gd name="T15" fmla="*/ 266527 h 1543"/>
              <a:gd name="T16" fmla="*/ 211839 w 301"/>
              <a:gd name="T17" fmla="*/ 325227 h 1543"/>
              <a:gd name="T18" fmla="*/ 204672 w 301"/>
              <a:gd name="T19" fmla="*/ 399791 h 1543"/>
              <a:gd name="T20" fmla="*/ 199894 w 301"/>
              <a:gd name="T21" fmla="*/ 487047 h 1543"/>
              <a:gd name="T22" fmla="*/ 196708 w 301"/>
              <a:gd name="T23" fmla="*/ 535434 h 1543"/>
              <a:gd name="T24" fmla="*/ 195115 w 301"/>
              <a:gd name="T25" fmla="*/ 586995 h 1543"/>
              <a:gd name="T26" fmla="*/ 195115 w 301"/>
              <a:gd name="T27" fmla="*/ 643314 h 1543"/>
              <a:gd name="T28" fmla="*/ 193522 w 301"/>
              <a:gd name="T29" fmla="*/ 702807 h 1543"/>
              <a:gd name="T30" fmla="*/ 193522 w 301"/>
              <a:gd name="T31" fmla="*/ 764679 h 1543"/>
              <a:gd name="T32" fmla="*/ 193522 w 301"/>
              <a:gd name="T33" fmla="*/ 828932 h 1543"/>
              <a:gd name="T34" fmla="*/ 193522 w 301"/>
              <a:gd name="T35" fmla="*/ 886838 h 1543"/>
              <a:gd name="T36" fmla="*/ 192726 w 301"/>
              <a:gd name="T37" fmla="*/ 941571 h 1543"/>
              <a:gd name="T38" fmla="*/ 191133 w 301"/>
              <a:gd name="T39" fmla="*/ 988372 h 1543"/>
              <a:gd name="T40" fmla="*/ 189540 w 301"/>
              <a:gd name="T41" fmla="*/ 1032793 h 1543"/>
              <a:gd name="T42" fmla="*/ 187948 w 301"/>
              <a:gd name="T43" fmla="*/ 1069282 h 1543"/>
              <a:gd name="T44" fmla="*/ 184762 w 301"/>
              <a:gd name="T45" fmla="*/ 1102598 h 1543"/>
              <a:gd name="T46" fmla="*/ 181577 w 301"/>
              <a:gd name="T47" fmla="*/ 1128775 h 1543"/>
              <a:gd name="T48" fmla="*/ 178391 w 301"/>
              <a:gd name="T49" fmla="*/ 1150985 h 1543"/>
              <a:gd name="T50" fmla="*/ 175205 w 301"/>
              <a:gd name="T51" fmla="*/ 1167643 h 1543"/>
              <a:gd name="T52" fmla="*/ 171224 w 301"/>
              <a:gd name="T53" fmla="*/ 1178749 h 1543"/>
              <a:gd name="T54" fmla="*/ 154499 w 301"/>
              <a:gd name="T55" fmla="*/ 1205719 h 1543"/>
              <a:gd name="T56" fmla="*/ 140164 w 301"/>
              <a:gd name="T57" fmla="*/ 1221583 h 1543"/>
              <a:gd name="T58" fmla="*/ 128219 w 301"/>
              <a:gd name="T59" fmla="*/ 1223963 h 1543"/>
              <a:gd name="T60" fmla="*/ 120255 w 301"/>
              <a:gd name="T61" fmla="*/ 1218410 h 1543"/>
              <a:gd name="T62" fmla="*/ 111494 w 301"/>
              <a:gd name="T63" fmla="*/ 1207305 h 1543"/>
              <a:gd name="T64" fmla="*/ 101141 w 301"/>
              <a:gd name="T65" fmla="*/ 1189061 h 1543"/>
              <a:gd name="T66" fmla="*/ 88399 w 301"/>
              <a:gd name="T67" fmla="*/ 1163677 h 1543"/>
              <a:gd name="T68" fmla="*/ 73268 w 301"/>
              <a:gd name="T69" fmla="*/ 1132741 h 1543"/>
              <a:gd name="T70" fmla="*/ 61322 w 301"/>
              <a:gd name="T71" fmla="*/ 1094666 h 1543"/>
              <a:gd name="T72" fmla="*/ 53358 w 301"/>
              <a:gd name="T73" fmla="*/ 1052624 h 1543"/>
              <a:gd name="T74" fmla="*/ 50172 w 301"/>
              <a:gd name="T75" fmla="*/ 1001857 h 1543"/>
              <a:gd name="T76" fmla="*/ 51765 w 301"/>
              <a:gd name="T77" fmla="*/ 944744 h 1543"/>
              <a:gd name="T78" fmla="*/ 59729 w 301"/>
              <a:gd name="T79" fmla="*/ 882078 h 1543"/>
              <a:gd name="T80" fmla="*/ 68489 w 301"/>
              <a:gd name="T81" fmla="*/ 812274 h 1543"/>
              <a:gd name="T82" fmla="*/ 78046 w 301"/>
              <a:gd name="T83" fmla="*/ 737709 h 1543"/>
              <a:gd name="T84" fmla="*/ 83621 w 301"/>
              <a:gd name="T85" fmla="*/ 656799 h 1543"/>
              <a:gd name="T86" fmla="*/ 86806 w 301"/>
              <a:gd name="T87" fmla="*/ 571923 h 1543"/>
              <a:gd name="T88" fmla="*/ 89992 w 301"/>
              <a:gd name="T89" fmla="*/ 479115 h 1543"/>
              <a:gd name="T90" fmla="*/ 89992 w 301"/>
              <a:gd name="T91" fmla="*/ 398204 h 1543"/>
              <a:gd name="T92" fmla="*/ 88399 w 301"/>
              <a:gd name="T93" fmla="*/ 352990 h 1543"/>
              <a:gd name="T94" fmla="*/ 85214 w 301"/>
              <a:gd name="T95" fmla="*/ 310155 h 1543"/>
              <a:gd name="T96" fmla="*/ 81232 w 301"/>
              <a:gd name="T97" fmla="*/ 270493 h 1543"/>
              <a:gd name="T98" fmla="*/ 73268 w 301"/>
              <a:gd name="T99" fmla="*/ 223693 h 1543"/>
              <a:gd name="T100" fmla="*/ 54951 w 301"/>
              <a:gd name="T101" fmla="*/ 164200 h 1543"/>
              <a:gd name="T102" fmla="*/ 30263 w 301"/>
              <a:gd name="T103" fmla="*/ 117399 h 1543"/>
              <a:gd name="T104" fmla="*/ 0 w 301"/>
              <a:gd name="T105" fmla="*/ 84876 h 1543"/>
              <a:gd name="T106" fmla="*/ 44598 w 301"/>
              <a:gd name="T107" fmla="*/ 54733 h 1543"/>
              <a:gd name="T108" fmla="*/ 81232 w 301"/>
              <a:gd name="T109" fmla="*/ 30143 h 1543"/>
              <a:gd name="T110" fmla="*/ 113087 w 301"/>
              <a:gd name="T111" fmla="*/ 13485 h 1543"/>
              <a:gd name="T112" fmla="*/ 140164 w 301"/>
              <a:gd name="T113" fmla="*/ 3173 h 1543"/>
              <a:gd name="T114" fmla="*/ 160074 w 301"/>
              <a:gd name="T115" fmla="*/ 0 h 1543"/>
              <a:gd name="T116" fmla="*/ 183169 w 301"/>
              <a:gd name="T117" fmla="*/ 4759 h 1543"/>
              <a:gd name="T118" fmla="*/ 206265 w 301"/>
              <a:gd name="T119" fmla="*/ 18244 h 1543"/>
              <a:gd name="T120" fmla="*/ 222989 w 301"/>
              <a:gd name="T121" fmla="*/ 39662 h 15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1"/>
              <a:gd name="T184" fmla="*/ 0 h 1543"/>
              <a:gd name="T185" fmla="*/ 301 w 301"/>
              <a:gd name="T186" fmla="*/ 1543 h 15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1" h="1543">
                <a:moveTo>
                  <a:pt x="280" y="50"/>
                </a:moveTo>
                <a:lnTo>
                  <a:pt x="286" y="61"/>
                </a:lnTo>
                <a:lnTo>
                  <a:pt x="289" y="71"/>
                </a:lnTo>
                <a:lnTo>
                  <a:pt x="293" y="81"/>
                </a:lnTo>
                <a:lnTo>
                  <a:pt x="295" y="92"/>
                </a:lnTo>
                <a:lnTo>
                  <a:pt x="297" y="102"/>
                </a:lnTo>
                <a:lnTo>
                  <a:pt x="299" y="111"/>
                </a:lnTo>
                <a:lnTo>
                  <a:pt x="301" y="119"/>
                </a:lnTo>
                <a:lnTo>
                  <a:pt x="301" y="129"/>
                </a:lnTo>
                <a:lnTo>
                  <a:pt x="301" y="134"/>
                </a:lnTo>
                <a:lnTo>
                  <a:pt x="301" y="140"/>
                </a:lnTo>
                <a:lnTo>
                  <a:pt x="299" y="148"/>
                </a:lnTo>
                <a:lnTo>
                  <a:pt x="299" y="157"/>
                </a:lnTo>
                <a:lnTo>
                  <a:pt x="299" y="167"/>
                </a:lnTo>
                <a:lnTo>
                  <a:pt x="297" y="178"/>
                </a:lnTo>
                <a:lnTo>
                  <a:pt x="295" y="192"/>
                </a:lnTo>
                <a:lnTo>
                  <a:pt x="293" y="205"/>
                </a:lnTo>
                <a:lnTo>
                  <a:pt x="291" y="221"/>
                </a:lnTo>
                <a:lnTo>
                  <a:pt x="289" y="236"/>
                </a:lnTo>
                <a:lnTo>
                  <a:pt x="288" y="253"/>
                </a:lnTo>
                <a:lnTo>
                  <a:pt x="286" y="272"/>
                </a:lnTo>
                <a:lnTo>
                  <a:pt x="282" y="292"/>
                </a:lnTo>
                <a:lnTo>
                  <a:pt x="280" y="313"/>
                </a:lnTo>
                <a:lnTo>
                  <a:pt x="276" y="336"/>
                </a:lnTo>
                <a:lnTo>
                  <a:pt x="272" y="359"/>
                </a:lnTo>
                <a:lnTo>
                  <a:pt x="268" y="384"/>
                </a:lnTo>
                <a:lnTo>
                  <a:pt x="266" y="410"/>
                </a:lnTo>
                <a:lnTo>
                  <a:pt x="263" y="441"/>
                </a:lnTo>
                <a:lnTo>
                  <a:pt x="259" y="472"/>
                </a:lnTo>
                <a:lnTo>
                  <a:pt x="257" y="504"/>
                </a:lnTo>
                <a:lnTo>
                  <a:pt x="255" y="539"/>
                </a:lnTo>
                <a:lnTo>
                  <a:pt x="253" y="575"/>
                </a:lnTo>
                <a:lnTo>
                  <a:pt x="251" y="614"/>
                </a:lnTo>
                <a:lnTo>
                  <a:pt x="249" y="635"/>
                </a:lnTo>
                <a:lnTo>
                  <a:pt x="249" y="654"/>
                </a:lnTo>
                <a:lnTo>
                  <a:pt x="247" y="675"/>
                </a:lnTo>
                <a:lnTo>
                  <a:pt x="247" y="696"/>
                </a:lnTo>
                <a:lnTo>
                  <a:pt x="247" y="719"/>
                </a:lnTo>
                <a:lnTo>
                  <a:pt x="245" y="740"/>
                </a:lnTo>
                <a:lnTo>
                  <a:pt x="245" y="763"/>
                </a:lnTo>
                <a:lnTo>
                  <a:pt x="245" y="786"/>
                </a:lnTo>
                <a:lnTo>
                  <a:pt x="245" y="811"/>
                </a:lnTo>
                <a:lnTo>
                  <a:pt x="245" y="836"/>
                </a:lnTo>
                <a:lnTo>
                  <a:pt x="243" y="861"/>
                </a:lnTo>
                <a:lnTo>
                  <a:pt x="243" y="886"/>
                </a:lnTo>
                <a:lnTo>
                  <a:pt x="243" y="911"/>
                </a:lnTo>
                <a:lnTo>
                  <a:pt x="243" y="938"/>
                </a:lnTo>
                <a:lnTo>
                  <a:pt x="243" y="964"/>
                </a:lnTo>
                <a:lnTo>
                  <a:pt x="243" y="991"/>
                </a:lnTo>
                <a:lnTo>
                  <a:pt x="243" y="1018"/>
                </a:lnTo>
                <a:lnTo>
                  <a:pt x="243" y="1045"/>
                </a:lnTo>
                <a:lnTo>
                  <a:pt x="243" y="1070"/>
                </a:lnTo>
                <a:lnTo>
                  <a:pt x="243" y="1095"/>
                </a:lnTo>
                <a:lnTo>
                  <a:pt x="243" y="1118"/>
                </a:lnTo>
                <a:lnTo>
                  <a:pt x="242" y="1143"/>
                </a:lnTo>
                <a:lnTo>
                  <a:pt x="242" y="1164"/>
                </a:lnTo>
                <a:lnTo>
                  <a:pt x="242" y="1187"/>
                </a:lnTo>
                <a:lnTo>
                  <a:pt x="242" y="1208"/>
                </a:lnTo>
                <a:lnTo>
                  <a:pt x="242" y="1227"/>
                </a:lnTo>
                <a:lnTo>
                  <a:pt x="240" y="1246"/>
                </a:lnTo>
                <a:lnTo>
                  <a:pt x="240" y="1265"/>
                </a:lnTo>
                <a:lnTo>
                  <a:pt x="240" y="1285"/>
                </a:lnTo>
                <a:lnTo>
                  <a:pt x="238" y="1302"/>
                </a:lnTo>
                <a:lnTo>
                  <a:pt x="238" y="1317"/>
                </a:lnTo>
                <a:lnTo>
                  <a:pt x="236" y="1334"/>
                </a:lnTo>
                <a:lnTo>
                  <a:pt x="236" y="1348"/>
                </a:lnTo>
                <a:lnTo>
                  <a:pt x="234" y="1363"/>
                </a:lnTo>
                <a:lnTo>
                  <a:pt x="234" y="1377"/>
                </a:lnTo>
                <a:lnTo>
                  <a:pt x="232" y="1390"/>
                </a:lnTo>
                <a:lnTo>
                  <a:pt x="232" y="1402"/>
                </a:lnTo>
                <a:lnTo>
                  <a:pt x="230" y="1413"/>
                </a:lnTo>
                <a:lnTo>
                  <a:pt x="228" y="1423"/>
                </a:lnTo>
                <a:lnTo>
                  <a:pt x="228" y="1434"/>
                </a:lnTo>
                <a:lnTo>
                  <a:pt x="226" y="1442"/>
                </a:lnTo>
                <a:lnTo>
                  <a:pt x="224" y="1451"/>
                </a:lnTo>
                <a:lnTo>
                  <a:pt x="222" y="1459"/>
                </a:lnTo>
                <a:lnTo>
                  <a:pt x="222" y="1465"/>
                </a:lnTo>
                <a:lnTo>
                  <a:pt x="220" y="1472"/>
                </a:lnTo>
                <a:lnTo>
                  <a:pt x="219" y="1476"/>
                </a:lnTo>
                <a:lnTo>
                  <a:pt x="217" y="1482"/>
                </a:lnTo>
                <a:lnTo>
                  <a:pt x="215" y="1486"/>
                </a:lnTo>
                <a:lnTo>
                  <a:pt x="207" y="1499"/>
                </a:lnTo>
                <a:lnTo>
                  <a:pt x="201" y="1511"/>
                </a:lnTo>
                <a:lnTo>
                  <a:pt x="194" y="1520"/>
                </a:lnTo>
                <a:lnTo>
                  <a:pt x="188" y="1530"/>
                </a:lnTo>
                <a:lnTo>
                  <a:pt x="182" y="1536"/>
                </a:lnTo>
                <a:lnTo>
                  <a:pt x="176" y="1540"/>
                </a:lnTo>
                <a:lnTo>
                  <a:pt x="171" y="1543"/>
                </a:lnTo>
                <a:lnTo>
                  <a:pt x="165" y="1543"/>
                </a:lnTo>
                <a:lnTo>
                  <a:pt x="161" y="1543"/>
                </a:lnTo>
                <a:lnTo>
                  <a:pt x="159" y="1541"/>
                </a:lnTo>
                <a:lnTo>
                  <a:pt x="155" y="1540"/>
                </a:lnTo>
                <a:lnTo>
                  <a:pt x="151" y="1536"/>
                </a:lnTo>
                <a:lnTo>
                  <a:pt x="148" y="1532"/>
                </a:lnTo>
                <a:lnTo>
                  <a:pt x="144" y="1528"/>
                </a:lnTo>
                <a:lnTo>
                  <a:pt x="140" y="1522"/>
                </a:lnTo>
                <a:lnTo>
                  <a:pt x="136" y="1515"/>
                </a:lnTo>
                <a:lnTo>
                  <a:pt x="130" y="1507"/>
                </a:lnTo>
                <a:lnTo>
                  <a:pt x="127" y="1499"/>
                </a:lnTo>
                <a:lnTo>
                  <a:pt x="121" y="1490"/>
                </a:lnTo>
                <a:lnTo>
                  <a:pt x="115" y="1478"/>
                </a:lnTo>
                <a:lnTo>
                  <a:pt x="111" y="1467"/>
                </a:lnTo>
                <a:lnTo>
                  <a:pt x="103" y="1455"/>
                </a:lnTo>
                <a:lnTo>
                  <a:pt x="98" y="1442"/>
                </a:lnTo>
                <a:lnTo>
                  <a:pt x="92" y="1428"/>
                </a:lnTo>
                <a:lnTo>
                  <a:pt x="86" y="1413"/>
                </a:lnTo>
                <a:lnTo>
                  <a:pt x="80" y="1398"/>
                </a:lnTo>
                <a:lnTo>
                  <a:pt x="77" y="1380"/>
                </a:lnTo>
                <a:lnTo>
                  <a:pt x="73" y="1363"/>
                </a:lnTo>
                <a:lnTo>
                  <a:pt x="69" y="1346"/>
                </a:lnTo>
                <a:lnTo>
                  <a:pt x="67" y="1327"/>
                </a:lnTo>
                <a:lnTo>
                  <a:pt x="65" y="1306"/>
                </a:lnTo>
                <a:lnTo>
                  <a:pt x="63" y="1285"/>
                </a:lnTo>
                <a:lnTo>
                  <a:pt x="63" y="1263"/>
                </a:lnTo>
                <a:lnTo>
                  <a:pt x="63" y="1240"/>
                </a:lnTo>
                <a:lnTo>
                  <a:pt x="63" y="1216"/>
                </a:lnTo>
                <a:lnTo>
                  <a:pt x="65" y="1191"/>
                </a:lnTo>
                <a:lnTo>
                  <a:pt x="67" y="1166"/>
                </a:lnTo>
                <a:lnTo>
                  <a:pt x="71" y="1139"/>
                </a:lnTo>
                <a:lnTo>
                  <a:pt x="75" y="1112"/>
                </a:lnTo>
                <a:lnTo>
                  <a:pt x="79" y="1083"/>
                </a:lnTo>
                <a:lnTo>
                  <a:pt x="82" y="1055"/>
                </a:lnTo>
                <a:lnTo>
                  <a:pt x="86" y="1024"/>
                </a:lnTo>
                <a:lnTo>
                  <a:pt x="90" y="993"/>
                </a:lnTo>
                <a:lnTo>
                  <a:pt x="94" y="962"/>
                </a:lnTo>
                <a:lnTo>
                  <a:pt x="98" y="930"/>
                </a:lnTo>
                <a:lnTo>
                  <a:pt x="100" y="897"/>
                </a:lnTo>
                <a:lnTo>
                  <a:pt x="102" y="863"/>
                </a:lnTo>
                <a:lnTo>
                  <a:pt x="105" y="828"/>
                </a:lnTo>
                <a:lnTo>
                  <a:pt x="107" y="794"/>
                </a:lnTo>
                <a:lnTo>
                  <a:pt x="107" y="757"/>
                </a:lnTo>
                <a:lnTo>
                  <a:pt x="109" y="721"/>
                </a:lnTo>
                <a:lnTo>
                  <a:pt x="111" y="683"/>
                </a:lnTo>
                <a:lnTo>
                  <a:pt x="111" y="644"/>
                </a:lnTo>
                <a:lnTo>
                  <a:pt x="113" y="604"/>
                </a:lnTo>
                <a:lnTo>
                  <a:pt x="113" y="564"/>
                </a:lnTo>
                <a:lnTo>
                  <a:pt x="113" y="523"/>
                </a:lnTo>
                <a:lnTo>
                  <a:pt x="113" y="502"/>
                </a:lnTo>
                <a:lnTo>
                  <a:pt x="113" y="483"/>
                </a:lnTo>
                <a:lnTo>
                  <a:pt x="111" y="464"/>
                </a:lnTo>
                <a:lnTo>
                  <a:pt x="111" y="445"/>
                </a:lnTo>
                <a:lnTo>
                  <a:pt x="111" y="426"/>
                </a:lnTo>
                <a:lnTo>
                  <a:pt x="109" y="408"/>
                </a:lnTo>
                <a:lnTo>
                  <a:pt x="107" y="391"/>
                </a:lnTo>
                <a:lnTo>
                  <a:pt x="105" y="374"/>
                </a:lnTo>
                <a:lnTo>
                  <a:pt x="103" y="357"/>
                </a:lnTo>
                <a:lnTo>
                  <a:pt x="102" y="341"/>
                </a:lnTo>
                <a:lnTo>
                  <a:pt x="100" y="326"/>
                </a:lnTo>
                <a:lnTo>
                  <a:pt x="98" y="311"/>
                </a:lnTo>
                <a:lnTo>
                  <a:pt x="92" y="282"/>
                </a:lnTo>
                <a:lnTo>
                  <a:pt x="84" y="255"/>
                </a:lnTo>
                <a:lnTo>
                  <a:pt x="77" y="230"/>
                </a:lnTo>
                <a:lnTo>
                  <a:pt x="69" y="207"/>
                </a:lnTo>
                <a:lnTo>
                  <a:pt x="59" y="184"/>
                </a:lnTo>
                <a:lnTo>
                  <a:pt x="50" y="165"/>
                </a:lnTo>
                <a:lnTo>
                  <a:pt x="38" y="148"/>
                </a:lnTo>
                <a:lnTo>
                  <a:pt x="27" y="132"/>
                </a:lnTo>
                <a:lnTo>
                  <a:pt x="13" y="119"/>
                </a:lnTo>
                <a:lnTo>
                  <a:pt x="0" y="107"/>
                </a:lnTo>
                <a:lnTo>
                  <a:pt x="19" y="94"/>
                </a:lnTo>
                <a:lnTo>
                  <a:pt x="36" y="81"/>
                </a:lnTo>
                <a:lnTo>
                  <a:pt x="56" y="69"/>
                </a:lnTo>
                <a:lnTo>
                  <a:pt x="71" y="58"/>
                </a:lnTo>
                <a:lnTo>
                  <a:pt x="88" y="48"/>
                </a:lnTo>
                <a:lnTo>
                  <a:pt x="102" y="38"/>
                </a:lnTo>
                <a:lnTo>
                  <a:pt x="117" y="31"/>
                </a:lnTo>
                <a:lnTo>
                  <a:pt x="130" y="23"/>
                </a:lnTo>
                <a:lnTo>
                  <a:pt x="142" y="17"/>
                </a:lnTo>
                <a:lnTo>
                  <a:pt x="155" y="12"/>
                </a:lnTo>
                <a:lnTo>
                  <a:pt x="165" y="8"/>
                </a:lnTo>
                <a:lnTo>
                  <a:pt x="176" y="4"/>
                </a:lnTo>
                <a:lnTo>
                  <a:pt x="184" y="2"/>
                </a:lnTo>
                <a:lnTo>
                  <a:pt x="194" y="0"/>
                </a:lnTo>
                <a:lnTo>
                  <a:pt x="201" y="0"/>
                </a:lnTo>
                <a:lnTo>
                  <a:pt x="207" y="0"/>
                </a:lnTo>
                <a:lnTo>
                  <a:pt x="219" y="2"/>
                </a:lnTo>
                <a:lnTo>
                  <a:pt x="230" y="6"/>
                </a:lnTo>
                <a:lnTo>
                  <a:pt x="242" y="10"/>
                </a:lnTo>
                <a:lnTo>
                  <a:pt x="251" y="15"/>
                </a:lnTo>
                <a:lnTo>
                  <a:pt x="259" y="23"/>
                </a:lnTo>
                <a:lnTo>
                  <a:pt x="266" y="31"/>
                </a:lnTo>
                <a:lnTo>
                  <a:pt x="274" y="40"/>
                </a:lnTo>
                <a:lnTo>
                  <a:pt x="280" y="50"/>
                </a:lnTo>
              </a:path>
            </a:pathLst>
          </a:custGeom>
          <a:solidFill>
            <a:schemeClr val="tx1"/>
          </a:solidFill>
          <a:ln w="1588">
            <a:solidFill>
              <a:srgbClr val="000000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45" name="Rectangle 18"/>
          <p:cNvSpPr>
            <a:spLocks noChangeArrowheads="1"/>
          </p:cNvSpPr>
          <p:nvPr/>
        </p:nvSpPr>
        <p:spPr bwMode="auto">
          <a:xfrm>
            <a:off x="5306617" y="3405187"/>
            <a:ext cx="22442" cy="1231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zh-CN" altLang="zh-CN" sz="800">
                <a:solidFill>
                  <a:srgbClr val="000000"/>
                </a:solidFill>
                <a:latin typeface="Calibri" panose="020F0502020204030204" pitchFamily="34" charset="0"/>
                <a:ea typeface="等线" panose="02010600030101010101" charset="-122"/>
              </a:rPr>
              <a:t> </a:t>
            </a:r>
            <a:endParaRPr lang="zh-CN" altLang="zh-CN">
              <a:ea typeface="等线" panose="02010600030101010101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852863" y="1791891"/>
            <a:ext cx="164306" cy="775097"/>
          </a:xfrm>
          <a:custGeom>
            <a:avLst/>
            <a:gdLst>
              <a:gd name="T0" fmla="*/ 184150 w 276"/>
              <a:gd name="T1" fmla="*/ 1030288 h 1302"/>
              <a:gd name="T2" fmla="*/ 160337 w 276"/>
              <a:gd name="T3" fmla="*/ 1015207 h 1302"/>
              <a:gd name="T4" fmla="*/ 135731 w 276"/>
              <a:gd name="T5" fmla="*/ 988219 h 1302"/>
              <a:gd name="T6" fmla="*/ 123825 w 276"/>
              <a:gd name="T7" fmla="*/ 968375 h 1302"/>
              <a:gd name="T8" fmla="*/ 114300 w 276"/>
              <a:gd name="T9" fmla="*/ 940594 h 1302"/>
              <a:gd name="T10" fmla="*/ 107950 w 276"/>
              <a:gd name="T11" fmla="*/ 908844 h 1302"/>
              <a:gd name="T12" fmla="*/ 103981 w 276"/>
              <a:gd name="T13" fmla="*/ 869157 h 1302"/>
              <a:gd name="T14" fmla="*/ 102394 w 276"/>
              <a:gd name="T15" fmla="*/ 823913 h 1302"/>
              <a:gd name="T16" fmla="*/ 102394 w 276"/>
              <a:gd name="T17" fmla="*/ 770732 h 1302"/>
              <a:gd name="T18" fmla="*/ 100806 w 276"/>
              <a:gd name="T19" fmla="*/ 711200 h 1302"/>
              <a:gd name="T20" fmla="*/ 97631 w 276"/>
              <a:gd name="T21" fmla="*/ 642144 h 1302"/>
              <a:gd name="T22" fmla="*/ 94456 w 276"/>
              <a:gd name="T23" fmla="*/ 568325 h 1302"/>
              <a:gd name="T24" fmla="*/ 89694 w 276"/>
              <a:gd name="T25" fmla="*/ 484188 h 1302"/>
              <a:gd name="T26" fmla="*/ 84137 w 276"/>
              <a:gd name="T27" fmla="*/ 409575 h 1302"/>
              <a:gd name="T28" fmla="*/ 80962 w 276"/>
              <a:gd name="T29" fmla="*/ 366713 h 1302"/>
              <a:gd name="T30" fmla="*/ 76200 w 276"/>
              <a:gd name="T31" fmla="*/ 327819 h 1302"/>
              <a:gd name="T32" fmla="*/ 73025 w 276"/>
              <a:gd name="T33" fmla="*/ 292894 h 1302"/>
              <a:gd name="T34" fmla="*/ 68262 w 276"/>
              <a:gd name="T35" fmla="*/ 260350 h 1302"/>
              <a:gd name="T36" fmla="*/ 64294 w 276"/>
              <a:gd name="T37" fmla="*/ 231775 h 1302"/>
              <a:gd name="T38" fmla="*/ 57944 w 276"/>
              <a:gd name="T39" fmla="*/ 207169 h 1302"/>
              <a:gd name="T40" fmla="*/ 53181 w 276"/>
              <a:gd name="T41" fmla="*/ 187325 h 1302"/>
              <a:gd name="T42" fmla="*/ 47625 w 276"/>
              <a:gd name="T43" fmla="*/ 169069 h 1302"/>
              <a:gd name="T44" fmla="*/ 41275 w 276"/>
              <a:gd name="T45" fmla="*/ 157163 h 1302"/>
              <a:gd name="T46" fmla="*/ 34925 w 276"/>
              <a:gd name="T47" fmla="*/ 147638 h 1302"/>
              <a:gd name="T48" fmla="*/ 18256 w 276"/>
              <a:gd name="T49" fmla="*/ 127794 h 1302"/>
              <a:gd name="T50" fmla="*/ 4762 w 276"/>
              <a:gd name="T51" fmla="*/ 100806 h 1302"/>
              <a:gd name="T52" fmla="*/ 0 w 276"/>
              <a:gd name="T53" fmla="*/ 72231 h 1302"/>
              <a:gd name="T54" fmla="*/ 3175 w 276"/>
              <a:gd name="T55" fmla="*/ 42863 h 1302"/>
              <a:gd name="T56" fmla="*/ 12700 w 276"/>
              <a:gd name="T57" fmla="*/ 19844 h 1302"/>
              <a:gd name="T58" fmla="*/ 26194 w 276"/>
              <a:gd name="T59" fmla="*/ 4763 h 1302"/>
              <a:gd name="T60" fmla="*/ 44450 w 276"/>
              <a:gd name="T61" fmla="*/ 0 h 1302"/>
              <a:gd name="T62" fmla="*/ 71437 w 276"/>
              <a:gd name="T63" fmla="*/ 1588 h 1302"/>
              <a:gd name="T64" fmla="*/ 109538 w 276"/>
              <a:gd name="T65" fmla="*/ 6350 h 1302"/>
              <a:gd name="T66" fmla="*/ 157162 w 276"/>
              <a:gd name="T67" fmla="*/ 15875 h 1302"/>
              <a:gd name="T68" fmla="*/ 215900 w 276"/>
              <a:gd name="T69" fmla="*/ 30956 h 1302"/>
              <a:gd name="T70" fmla="*/ 217488 w 276"/>
              <a:gd name="T71" fmla="*/ 122238 h 1302"/>
              <a:gd name="T72" fmla="*/ 217488 w 276"/>
              <a:gd name="T73" fmla="*/ 210344 h 1302"/>
              <a:gd name="T74" fmla="*/ 219075 w 276"/>
              <a:gd name="T75" fmla="*/ 293688 h 1302"/>
              <a:gd name="T76" fmla="*/ 219075 w 276"/>
              <a:gd name="T77" fmla="*/ 371475 h 1302"/>
              <a:gd name="T78" fmla="*/ 219075 w 276"/>
              <a:gd name="T79" fmla="*/ 446088 h 1302"/>
              <a:gd name="T80" fmla="*/ 219075 w 276"/>
              <a:gd name="T81" fmla="*/ 515938 h 1302"/>
              <a:gd name="T82" fmla="*/ 219075 w 276"/>
              <a:gd name="T83" fmla="*/ 581819 h 1302"/>
              <a:gd name="T84" fmla="*/ 219075 w 276"/>
              <a:gd name="T85" fmla="*/ 642144 h 1302"/>
              <a:gd name="T86" fmla="*/ 219075 w 276"/>
              <a:gd name="T87" fmla="*/ 698500 h 1302"/>
              <a:gd name="T88" fmla="*/ 217488 w 276"/>
              <a:gd name="T89" fmla="*/ 750888 h 1302"/>
              <a:gd name="T90" fmla="*/ 217488 w 276"/>
              <a:gd name="T91" fmla="*/ 799307 h 1302"/>
              <a:gd name="T92" fmla="*/ 215900 w 276"/>
              <a:gd name="T93" fmla="*/ 842169 h 1302"/>
              <a:gd name="T94" fmla="*/ 215106 w 276"/>
              <a:gd name="T95" fmla="*/ 881063 h 1302"/>
              <a:gd name="T96" fmla="*/ 213519 w 276"/>
              <a:gd name="T97" fmla="*/ 915194 h 1302"/>
              <a:gd name="T98" fmla="*/ 213519 w 276"/>
              <a:gd name="T99" fmla="*/ 945357 h 1302"/>
              <a:gd name="T100" fmla="*/ 210344 w 276"/>
              <a:gd name="T101" fmla="*/ 971550 h 1302"/>
              <a:gd name="T102" fmla="*/ 208756 w 276"/>
              <a:gd name="T103" fmla="*/ 992188 h 1302"/>
              <a:gd name="T104" fmla="*/ 207169 w 276"/>
              <a:gd name="T105" fmla="*/ 1008857 h 1302"/>
              <a:gd name="T106" fmla="*/ 205581 w 276"/>
              <a:gd name="T107" fmla="*/ 1021557 h 1302"/>
              <a:gd name="T108" fmla="*/ 202406 w 276"/>
              <a:gd name="T109" fmla="*/ 1028700 h 1302"/>
              <a:gd name="T110" fmla="*/ 199231 w 276"/>
              <a:gd name="T111" fmla="*/ 1033463 h 1302"/>
              <a:gd name="T112" fmla="*/ 199231 w 276"/>
              <a:gd name="T113" fmla="*/ 1033463 h 130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6"/>
              <a:gd name="T172" fmla="*/ 0 h 1302"/>
              <a:gd name="T173" fmla="*/ 276 w 276"/>
              <a:gd name="T174" fmla="*/ 1302 h 130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6" h="1302">
                <a:moveTo>
                  <a:pt x="251" y="1302"/>
                </a:moveTo>
                <a:lnTo>
                  <a:pt x="242" y="1302"/>
                </a:lnTo>
                <a:lnTo>
                  <a:pt x="232" y="1298"/>
                </a:lnTo>
                <a:lnTo>
                  <a:pt x="223" y="1294"/>
                </a:lnTo>
                <a:lnTo>
                  <a:pt x="213" y="1289"/>
                </a:lnTo>
                <a:lnTo>
                  <a:pt x="202" y="1279"/>
                </a:lnTo>
                <a:lnTo>
                  <a:pt x="192" y="1270"/>
                </a:lnTo>
                <a:lnTo>
                  <a:pt x="182" y="1258"/>
                </a:lnTo>
                <a:lnTo>
                  <a:pt x="171" y="1245"/>
                </a:lnTo>
                <a:lnTo>
                  <a:pt x="165" y="1237"/>
                </a:lnTo>
                <a:lnTo>
                  <a:pt x="161" y="1229"/>
                </a:lnTo>
                <a:lnTo>
                  <a:pt x="156" y="1220"/>
                </a:lnTo>
                <a:lnTo>
                  <a:pt x="152" y="1208"/>
                </a:lnTo>
                <a:lnTo>
                  <a:pt x="148" y="1199"/>
                </a:lnTo>
                <a:lnTo>
                  <a:pt x="144" y="1185"/>
                </a:lnTo>
                <a:lnTo>
                  <a:pt x="142" y="1174"/>
                </a:lnTo>
                <a:lnTo>
                  <a:pt x="138" y="1160"/>
                </a:lnTo>
                <a:lnTo>
                  <a:pt x="136" y="1145"/>
                </a:lnTo>
                <a:lnTo>
                  <a:pt x="134" y="1130"/>
                </a:lnTo>
                <a:lnTo>
                  <a:pt x="132" y="1112"/>
                </a:lnTo>
                <a:lnTo>
                  <a:pt x="131" y="1095"/>
                </a:lnTo>
                <a:lnTo>
                  <a:pt x="131" y="1078"/>
                </a:lnTo>
                <a:lnTo>
                  <a:pt x="129" y="1059"/>
                </a:lnTo>
                <a:lnTo>
                  <a:pt x="129" y="1038"/>
                </a:lnTo>
                <a:lnTo>
                  <a:pt x="129" y="1017"/>
                </a:lnTo>
                <a:lnTo>
                  <a:pt x="129" y="994"/>
                </a:lnTo>
                <a:lnTo>
                  <a:pt x="129" y="971"/>
                </a:lnTo>
                <a:lnTo>
                  <a:pt x="129" y="947"/>
                </a:lnTo>
                <a:lnTo>
                  <a:pt x="127" y="923"/>
                </a:lnTo>
                <a:lnTo>
                  <a:pt x="127" y="896"/>
                </a:lnTo>
                <a:lnTo>
                  <a:pt x="125" y="867"/>
                </a:lnTo>
                <a:lnTo>
                  <a:pt x="125" y="840"/>
                </a:lnTo>
                <a:lnTo>
                  <a:pt x="123" y="809"/>
                </a:lnTo>
                <a:lnTo>
                  <a:pt x="121" y="779"/>
                </a:lnTo>
                <a:lnTo>
                  <a:pt x="121" y="748"/>
                </a:lnTo>
                <a:lnTo>
                  <a:pt x="119" y="716"/>
                </a:lnTo>
                <a:lnTo>
                  <a:pt x="117" y="681"/>
                </a:lnTo>
                <a:lnTo>
                  <a:pt x="115" y="647"/>
                </a:lnTo>
                <a:lnTo>
                  <a:pt x="113" y="610"/>
                </a:lnTo>
                <a:lnTo>
                  <a:pt x="109" y="574"/>
                </a:lnTo>
                <a:lnTo>
                  <a:pt x="108" y="535"/>
                </a:lnTo>
                <a:lnTo>
                  <a:pt x="106" y="516"/>
                </a:lnTo>
                <a:lnTo>
                  <a:pt x="104" y="497"/>
                </a:lnTo>
                <a:lnTo>
                  <a:pt x="104" y="480"/>
                </a:lnTo>
                <a:lnTo>
                  <a:pt x="102" y="462"/>
                </a:lnTo>
                <a:lnTo>
                  <a:pt x="100" y="445"/>
                </a:lnTo>
                <a:lnTo>
                  <a:pt x="98" y="428"/>
                </a:lnTo>
                <a:lnTo>
                  <a:pt x="96" y="413"/>
                </a:lnTo>
                <a:lnTo>
                  <a:pt x="94" y="397"/>
                </a:lnTo>
                <a:lnTo>
                  <a:pt x="94" y="382"/>
                </a:lnTo>
                <a:lnTo>
                  <a:pt x="92" y="369"/>
                </a:lnTo>
                <a:lnTo>
                  <a:pt x="90" y="353"/>
                </a:lnTo>
                <a:lnTo>
                  <a:pt x="88" y="340"/>
                </a:lnTo>
                <a:lnTo>
                  <a:pt x="86" y="328"/>
                </a:lnTo>
                <a:lnTo>
                  <a:pt x="85" y="315"/>
                </a:lnTo>
                <a:lnTo>
                  <a:pt x="83" y="303"/>
                </a:lnTo>
                <a:lnTo>
                  <a:pt x="81" y="292"/>
                </a:lnTo>
                <a:lnTo>
                  <a:pt x="79" y="282"/>
                </a:lnTo>
                <a:lnTo>
                  <a:pt x="75" y="271"/>
                </a:lnTo>
                <a:lnTo>
                  <a:pt x="73" y="261"/>
                </a:lnTo>
                <a:lnTo>
                  <a:pt x="71" y="252"/>
                </a:lnTo>
                <a:lnTo>
                  <a:pt x="69" y="244"/>
                </a:lnTo>
                <a:lnTo>
                  <a:pt x="67" y="236"/>
                </a:lnTo>
                <a:lnTo>
                  <a:pt x="65" y="229"/>
                </a:lnTo>
                <a:lnTo>
                  <a:pt x="63" y="221"/>
                </a:lnTo>
                <a:lnTo>
                  <a:pt x="60" y="213"/>
                </a:lnTo>
                <a:lnTo>
                  <a:pt x="58" y="208"/>
                </a:lnTo>
                <a:lnTo>
                  <a:pt x="56" y="202"/>
                </a:lnTo>
                <a:lnTo>
                  <a:pt x="52" y="198"/>
                </a:lnTo>
                <a:lnTo>
                  <a:pt x="50" y="192"/>
                </a:lnTo>
                <a:lnTo>
                  <a:pt x="48" y="188"/>
                </a:lnTo>
                <a:lnTo>
                  <a:pt x="44" y="186"/>
                </a:lnTo>
                <a:lnTo>
                  <a:pt x="42" y="183"/>
                </a:lnTo>
                <a:lnTo>
                  <a:pt x="33" y="171"/>
                </a:lnTo>
                <a:lnTo>
                  <a:pt x="23" y="161"/>
                </a:lnTo>
                <a:lnTo>
                  <a:pt x="16" y="150"/>
                </a:lnTo>
                <a:lnTo>
                  <a:pt x="10" y="138"/>
                </a:lnTo>
                <a:lnTo>
                  <a:pt x="6" y="127"/>
                </a:lnTo>
                <a:lnTo>
                  <a:pt x="2" y="115"/>
                </a:lnTo>
                <a:lnTo>
                  <a:pt x="0" y="102"/>
                </a:lnTo>
                <a:lnTo>
                  <a:pt x="0" y="91"/>
                </a:lnTo>
                <a:lnTo>
                  <a:pt x="0" y="77"/>
                </a:lnTo>
                <a:lnTo>
                  <a:pt x="2" y="66"/>
                </a:lnTo>
                <a:lnTo>
                  <a:pt x="4" y="54"/>
                </a:lnTo>
                <a:lnTo>
                  <a:pt x="8" y="45"/>
                </a:lnTo>
                <a:lnTo>
                  <a:pt x="12" y="35"/>
                </a:lnTo>
                <a:lnTo>
                  <a:pt x="16" y="25"/>
                </a:lnTo>
                <a:lnTo>
                  <a:pt x="23" y="18"/>
                </a:lnTo>
                <a:lnTo>
                  <a:pt x="29" y="10"/>
                </a:lnTo>
                <a:lnTo>
                  <a:pt x="33" y="6"/>
                </a:lnTo>
                <a:lnTo>
                  <a:pt x="39" y="4"/>
                </a:lnTo>
                <a:lnTo>
                  <a:pt x="46" y="2"/>
                </a:lnTo>
                <a:lnTo>
                  <a:pt x="56" y="0"/>
                </a:lnTo>
                <a:lnTo>
                  <a:pt x="65" y="0"/>
                </a:lnTo>
                <a:lnTo>
                  <a:pt x="77" y="0"/>
                </a:lnTo>
                <a:lnTo>
                  <a:pt x="90" y="2"/>
                </a:lnTo>
                <a:lnTo>
                  <a:pt x="104" y="2"/>
                </a:lnTo>
                <a:lnTo>
                  <a:pt x="119" y="4"/>
                </a:lnTo>
                <a:lnTo>
                  <a:pt x="138" y="8"/>
                </a:lnTo>
                <a:lnTo>
                  <a:pt x="156" y="12"/>
                </a:lnTo>
                <a:lnTo>
                  <a:pt x="177" y="16"/>
                </a:lnTo>
                <a:lnTo>
                  <a:pt x="198" y="20"/>
                </a:lnTo>
                <a:lnTo>
                  <a:pt x="221" y="25"/>
                </a:lnTo>
                <a:lnTo>
                  <a:pt x="246" y="31"/>
                </a:lnTo>
                <a:lnTo>
                  <a:pt x="272" y="39"/>
                </a:lnTo>
                <a:lnTo>
                  <a:pt x="272" y="77"/>
                </a:lnTo>
                <a:lnTo>
                  <a:pt x="272" y="117"/>
                </a:lnTo>
                <a:lnTo>
                  <a:pt x="274" y="154"/>
                </a:lnTo>
                <a:lnTo>
                  <a:pt x="274" y="192"/>
                </a:lnTo>
                <a:lnTo>
                  <a:pt x="274" y="229"/>
                </a:lnTo>
                <a:lnTo>
                  <a:pt x="274" y="265"/>
                </a:lnTo>
                <a:lnTo>
                  <a:pt x="274" y="300"/>
                </a:lnTo>
                <a:lnTo>
                  <a:pt x="274" y="336"/>
                </a:lnTo>
                <a:lnTo>
                  <a:pt x="276" y="370"/>
                </a:lnTo>
                <a:lnTo>
                  <a:pt x="276" y="403"/>
                </a:lnTo>
                <a:lnTo>
                  <a:pt x="276" y="436"/>
                </a:lnTo>
                <a:lnTo>
                  <a:pt x="276" y="468"/>
                </a:lnTo>
                <a:lnTo>
                  <a:pt x="276" y="501"/>
                </a:lnTo>
                <a:lnTo>
                  <a:pt x="276" y="531"/>
                </a:lnTo>
                <a:lnTo>
                  <a:pt x="276" y="562"/>
                </a:lnTo>
                <a:lnTo>
                  <a:pt x="276" y="593"/>
                </a:lnTo>
                <a:lnTo>
                  <a:pt x="276" y="622"/>
                </a:lnTo>
                <a:lnTo>
                  <a:pt x="276" y="650"/>
                </a:lnTo>
                <a:lnTo>
                  <a:pt x="276" y="679"/>
                </a:lnTo>
                <a:lnTo>
                  <a:pt x="276" y="706"/>
                </a:lnTo>
                <a:lnTo>
                  <a:pt x="276" y="733"/>
                </a:lnTo>
                <a:lnTo>
                  <a:pt x="276" y="760"/>
                </a:lnTo>
                <a:lnTo>
                  <a:pt x="276" y="785"/>
                </a:lnTo>
                <a:lnTo>
                  <a:pt x="276" y="809"/>
                </a:lnTo>
                <a:lnTo>
                  <a:pt x="276" y="834"/>
                </a:lnTo>
                <a:lnTo>
                  <a:pt x="276" y="857"/>
                </a:lnTo>
                <a:lnTo>
                  <a:pt x="276" y="880"/>
                </a:lnTo>
                <a:lnTo>
                  <a:pt x="274" y="903"/>
                </a:lnTo>
                <a:lnTo>
                  <a:pt x="274" y="924"/>
                </a:lnTo>
                <a:lnTo>
                  <a:pt x="274" y="946"/>
                </a:lnTo>
                <a:lnTo>
                  <a:pt x="274" y="967"/>
                </a:lnTo>
                <a:lnTo>
                  <a:pt x="274" y="988"/>
                </a:lnTo>
                <a:lnTo>
                  <a:pt x="274" y="1007"/>
                </a:lnTo>
                <a:lnTo>
                  <a:pt x="274" y="1024"/>
                </a:lnTo>
                <a:lnTo>
                  <a:pt x="272" y="1043"/>
                </a:lnTo>
                <a:lnTo>
                  <a:pt x="272" y="1061"/>
                </a:lnTo>
                <a:lnTo>
                  <a:pt x="272" y="1078"/>
                </a:lnTo>
                <a:lnTo>
                  <a:pt x="272" y="1093"/>
                </a:lnTo>
                <a:lnTo>
                  <a:pt x="271" y="1110"/>
                </a:lnTo>
                <a:lnTo>
                  <a:pt x="271" y="1126"/>
                </a:lnTo>
                <a:lnTo>
                  <a:pt x="271" y="1139"/>
                </a:lnTo>
                <a:lnTo>
                  <a:pt x="269" y="1153"/>
                </a:lnTo>
                <a:lnTo>
                  <a:pt x="269" y="1166"/>
                </a:lnTo>
                <a:lnTo>
                  <a:pt x="269" y="1179"/>
                </a:lnTo>
                <a:lnTo>
                  <a:pt x="269" y="1191"/>
                </a:lnTo>
                <a:lnTo>
                  <a:pt x="267" y="1202"/>
                </a:lnTo>
                <a:lnTo>
                  <a:pt x="267" y="1214"/>
                </a:lnTo>
                <a:lnTo>
                  <a:pt x="265" y="1224"/>
                </a:lnTo>
                <a:lnTo>
                  <a:pt x="265" y="1233"/>
                </a:lnTo>
                <a:lnTo>
                  <a:pt x="265" y="1243"/>
                </a:lnTo>
                <a:lnTo>
                  <a:pt x="263" y="1250"/>
                </a:lnTo>
                <a:lnTo>
                  <a:pt x="263" y="1258"/>
                </a:lnTo>
                <a:lnTo>
                  <a:pt x="261" y="1266"/>
                </a:lnTo>
                <a:lnTo>
                  <a:pt x="261" y="1271"/>
                </a:lnTo>
                <a:lnTo>
                  <a:pt x="261" y="1277"/>
                </a:lnTo>
                <a:lnTo>
                  <a:pt x="259" y="1283"/>
                </a:lnTo>
                <a:lnTo>
                  <a:pt x="259" y="1287"/>
                </a:lnTo>
                <a:lnTo>
                  <a:pt x="257" y="1291"/>
                </a:lnTo>
                <a:lnTo>
                  <a:pt x="257" y="1294"/>
                </a:lnTo>
                <a:lnTo>
                  <a:pt x="255" y="1296"/>
                </a:lnTo>
                <a:lnTo>
                  <a:pt x="255" y="1300"/>
                </a:lnTo>
                <a:lnTo>
                  <a:pt x="253" y="1300"/>
                </a:lnTo>
                <a:lnTo>
                  <a:pt x="251" y="1302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5" name="Freeform 6"/>
          <p:cNvSpPr/>
          <p:nvPr/>
        </p:nvSpPr>
        <p:spPr bwMode="auto">
          <a:xfrm>
            <a:off x="3888581" y="1721644"/>
            <a:ext cx="772716" cy="820341"/>
          </a:xfrm>
          <a:custGeom>
            <a:avLst/>
            <a:gdLst>
              <a:gd name="T0" fmla="*/ 972433 w 1300"/>
              <a:gd name="T1" fmla="*/ 107950 h 1378"/>
              <a:gd name="T2" fmla="*/ 1013645 w 1300"/>
              <a:gd name="T3" fmla="*/ 142875 h 1378"/>
              <a:gd name="T4" fmla="*/ 1030288 w 1300"/>
              <a:gd name="T5" fmla="*/ 168275 h 1378"/>
              <a:gd name="T6" fmla="*/ 1027118 w 1300"/>
              <a:gd name="T7" fmla="*/ 186531 h 1378"/>
              <a:gd name="T8" fmla="*/ 997002 w 1300"/>
              <a:gd name="T9" fmla="*/ 219075 h 1378"/>
              <a:gd name="T10" fmla="*/ 964508 w 1300"/>
              <a:gd name="T11" fmla="*/ 241300 h 1378"/>
              <a:gd name="T12" fmla="*/ 949450 w 1300"/>
              <a:gd name="T13" fmla="*/ 267494 h 1378"/>
              <a:gd name="T14" fmla="*/ 934392 w 1300"/>
              <a:gd name="T15" fmla="*/ 310356 h 1378"/>
              <a:gd name="T16" fmla="*/ 922504 w 1300"/>
              <a:gd name="T17" fmla="*/ 368300 h 1378"/>
              <a:gd name="T18" fmla="*/ 909031 w 1300"/>
              <a:gd name="T19" fmla="*/ 442119 h 1378"/>
              <a:gd name="T20" fmla="*/ 897936 w 1300"/>
              <a:gd name="T21" fmla="*/ 532606 h 1378"/>
              <a:gd name="T22" fmla="*/ 887633 w 1300"/>
              <a:gd name="T23" fmla="*/ 635794 h 1378"/>
              <a:gd name="T24" fmla="*/ 874952 w 1300"/>
              <a:gd name="T25" fmla="*/ 735807 h 1378"/>
              <a:gd name="T26" fmla="*/ 864649 w 1300"/>
              <a:gd name="T27" fmla="*/ 823119 h 1378"/>
              <a:gd name="T28" fmla="*/ 851176 w 1300"/>
              <a:gd name="T29" fmla="*/ 896144 h 1378"/>
              <a:gd name="T30" fmla="*/ 838496 w 1300"/>
              <a:gd name="T31" fmla="*/ 954088 h 1378"/>
              <a:gd name="T32" fmla="*/ 825023 w 1300"/>
              <a:gd name="T33" fmla="*/ 997744 h 1378"/>
              <a:gd name="T34" fmla="*/ 811550 w 1300"/>
              <a:gd name="T35" fmla="*/ 1027113 h 1378"/>
              <a:gd name="T36" fmla="*/ 786981 w 1300"/>
              <a:gd name="T37" fmla="*/ 1058863 h 1378"/>
              <a:gd name="T38" fmla="*/ 765583 w 1300"/>
              <a:gd name="T39" fmla="*/ 1081882 h 1378"/>
              <a:gd name="T40" fmla="*/ 750525 w 1300"/>
              <a:gd name="T41" fmla="*/ 1092200 h 1378"/>
              <a:gd name="T42" fmla="*/ 732297 w 1300"/>
              <a:gd name="T43" fmla="*/ 1090613 h 1378"/>
              <a:gd name="T44" fmla="*/ 710899 w 1300"/>
              <a:gd name="T45" fmla="*/ 1077119 h 1378"/>
              <a:gd name="T46" fmla="*/ 705351 w 1300"/>
              <a:gd name="T47" fmla="*/ 1060450 h 1378"/>
              <a:gd name="T48" fmla="*/ 703766 w 1300"/>
              <a:gd name="T49" fmla="*/ 1032669 h 1378"/>
              <a:gd name="T50" fmla="*/ 709314 w 1300"/>
              <a:gd name="T51" fmla="*/ 994569 h 1378"/>
              <a:gd name="T52" fmla="*/ 725164 w 1300"/>
              <a:gd name="T53" fmla="*/ 900907 h 1378"/>
              <a:gd name="T54" fmla="*/ 729127 w 1300"/>
              <a:gd name="T55" fmla="*/ 806450 h 1378"/>
              <a:gd name="T56" fmla="*/ 730712 w 1300"/>
              <a:gd name="T57" fmla="*/ 723900 h 1378"/>
              <a:gd name="T58" fmla="*/ 733882 w 1300"/>
              <a:gd name="T59" fmla="*/ 619125 h 1378"/>
              <a:gd name="T60" fmla="*/ 741807 w 1300"/>
              <a:gd name="T61" fmla="*/ 491331 h 1378"/>
              <a:gd name="T62" fmla="*/ 748940 w 1300"/>
              <a:gd name="T63" fmla="*/ 390525 h 1378"/>
              <a:gd name="T64" fmla="*/ 750525 w 1300"/>
              <a:gd name="T65" fmla="*/ 327025 h 1378"/>
              <a:gd name="T66" fmla="*/ 747355 w 1300"/>
              <a:gd name="T67" fmla="*/ 273844 h 1378"/>
              <a:gd name="T68" fmla="*/ 743392 w 1300"/>
              <a:gd name="T69" fmla="*/ 230981 h 1378"/>
              <a:gd name="T70" fmla="*/ 735467 w 1300"/>
              <a:gd name="T71" fmla="*/ 197644 h 1378"/>
              <a:gd name="T72" fmla="*/ 723579 w 1300"/>
              <a:gd name="T73" fmla="*/ 176213 h 1378"/>
              <a:gd name="T74" fmla="*/ 708521 w 1300"/>
              <a:gd name="T75" fmla="*/ 164306 h 1378"/>
              <a:gd name="T76" fmla="*/ 672065 w 1300"/>
              <a:gd name="T77" fmla="*/ 159544 h 1378"/>
              <a:gd name="T78" fmla="*/ 604700 w 1300"/>
              <a:gd name="T79" fmla="*/ 159544 h 1378"/>
              <a:gd name="T80" fmla="*/ 508804 w 1300"/>
              <a:gd name="T81" fmla="*/ 166688 h 1378"/>
              <a:gd name="T82" fmla="*/ 382792 w 1300"/>
              <a:gd name="T83" fmla="*/ 179388 h 1378"/>
              <a:gd name="T84" fmla="*/ 226663 w 1300"/>
              <a:gd name="T85" fmla="*/ 197644 h 1378"/>
              <a:gd name="T86" fmla="*/ 41212 w 1300"/>
              <a:gd name="T87" fmla="*/ 221456 h 1378"/>
              <a:gd name="T88" fmla="*/ 176734 w 1300"/>
              <a:gd name="T89" fmla="*/ 119856 h 1378"/>
              <a:gd name="T90" fmla="*/ 450157 w 1300"/>
              <a:gd name="T91" fmla="*/ 91281 h 1378"/>
              <a:gd name="T92" fmla="*/ 565073 w 1300"/>
              <a:gd name="T93" fmla="*/ 69850 h 1378"/>
              <a:gd name="T94" fmla="*/ 647496 w 1300"/>
              <a:gd name="T95" fmla="*/ 50006 h 1378"/>
              <a:gd name="T96" fmla="*/ 694256 w 1300"/>
              <a:gd name="T97" fmla="*/ 31750 h 1378"/>
              <a:gd name="T98" fmla="*/ 738637 w 1300"/>
              <a:gd name="T99" fmla="*/ 7144 h 1378"/>
              <a:gd name="T100" fmla="*/ 779849 w 1300"/>
              <a:gd name="T101" fmla="*/ 0 h 1378"/>
              <a:gd name="T102" fmla="*/ 811550 w 1300"/>
              <a:gd name="T103" fmla="*/ 10319 h 1378"/>
              <a:gd name="T104" fmla="*/ 858309 w 1300"/>
              <a:gd name="T105" fmla="*/ 34925 h 1378"/>
              <a:gd name="T106" fmla="*/ 922504 w 1300"/>
              <a:gd name="T107" fmla="*/ 74613 h 137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300"/>
              <a:gd name="T163" fmla="*/ 0 h 1378"/>
              <a:gd name="T164" fmla="*/ 1300 w 1300"/>
              <a:gd name="T165" fmla="*/ 1378 h 137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300" h="1378">
                <a:moveTo>
                  <a:pt x="1164" y="94"/>
                </a:moveTo>
                <a:lnTo>
                  <a:pt x="1181" y="105"/>
                </a:lnTo>
                <a:lnTo>
                  <a:pt x="1198" y="117"/>
                </a:lnTo>
                <a:lnTo>
                  <a:pt x="1212" y="126"/>
                </a:lnTo>
                <a:lnTo>
                  <a:pt x="1227" y="136"/>
                </a:lnTo>
                <a:lnTo>
                  <a:pt x="1239" y="145"/>
                </a:lnTo>
                <a:lnTo>
                  <a:pt x="1250" y="155"/>
                </a:lnTo>
                <a:lnTo>
                  <a:pt x="1262" y="164"/>
                </a:lnTo>
                <a:lnTo>
                  <a:pt x="1269" y="172"/>
                </a:lnTo>
                <a:lnTo>
                  <a:pt x="1279" y="180"/>
                </a:lnTo>
                <a:lnTo>
                  <a:pt x="1285" y="187"/>
                </a:lnTo>
                <a:lnTo>
                  <a:pt x="1290" y="195"/>
                </a:lnTo>
                <a:lnTo>
                  <a:pt x="1294" y="201"/>
                </a:lnTo>
                <a:lnTo>
                  <a:pt x="1298" y="207"/>
                </a:lnTo>
                <a:lnTo>
                  <a:pt x="1300" y="212"/>
                </a:lnTo>
                <a:lnTo>
                  <a:pt x="1300" y="218"/>
                </a:lnTo>
                <a:lnTo>
                  <a:pt x="1300" y="222"/>
                </a:lnTo>
                <a:lnTo>
                  <a:pt x="1300" y="226"/>
                </a:lnTo>
                <a:lnTo>
                  <a:pt x="1298" y="232"/>
                </a:lnTo>
                <a:lnTo>
                  <a:pt x="1296" y="235"/>
                </a:lnTo>
                <a:lnTo>
                  <a:pt x="1292" y="241"/>
                </a:lnTo>
                <a:lnTo>
                  <a:pt x="1286" y="249"/>
                </a:lnTo>
                <a:lnTo>
                  <a:pt x="1279" y="258"/>
                </a:lnTo>
                <a:lnTo>
                  <a:pt x="1269" y="268"/>
                </a:lnTo>
                <a:lnTo>
                  <a:pt x="1258" y="276"/>
                </a:lnTo>
                <a:lnTo>
                  <a:pt x="1244" y="285"/>
                </a:lnTo>
                <a:lnTo>
                  <a:pt x="1229" y="295"/>
                </a:lnTo>
                <a:lnTo>
                  <a:pt x="1225" y="297"/>
                </a:lnTo>
                <a:lnTo>
                  <a:pt x="1221" y="301"/>
                </a:lnTo>
                <a:lnTo>
                  <a:pt x="1217" y="304"/>
                </a:lnTo>
                <a:lnTo>
                  <a:pt x="1214" y="310"/>
                </a:lnTo>
                <a:lnTo>
                  <a:pt x="1210" y="316"/>
                </a:lnTo>
                <a:lnTo>
                  <a:pt x="1206" y="322"/>
                </a:lnTo>
                <a:lnTo>
                  <a:pt x="1202" y="329"/>
                </a:lnTo>
                <a:lnTo>
                  <a:pt x="1198" y="337"/>
                </a:lnTo>
                <a:lnTo>
                  <a:pt x="1194" y="347"/>
                </a:lnTo>
                <a:lnTo>
                  <a:pt x="1191" y="356"/>
                </a:lnTo>
                <a:lnTo>
                  <a:pt x="1187" y="368"/>
                </a:lnTo>
                <a:lnTo>
                  <a:pt x="1183" y="379"/>
                </a:lnTo>
                <a:lnTo>
                  <a:pt x="1179" y="391"/>
                </a:lnTo>
                <a:lnTo>
                  <a:pt x="1177" y="404"/>
                </a:lnTo>
                <a:lnTo>
                  <a:pt x="1173" y="418"/>
                </a:lnTo>
                <a:lnTo>
                  <a:pt x="1170" y="433"/>
                </a:lnTo>
                <a:lnTo>
                  <a:pt x="1166" y="448"/>
                </a:lnTo>
                <a:lnTo>
                  <a:pt x="1164" y="464"/>
                </a:lnTo>
                <a:lnTo>
                  <a:pt x="1160" y="481"/>
                </a:lnTo>
                <a:lnTo>
                  <a:pt x="1156" y="498"/>
                </a:lnTo>
                <a:lnTo>
                  <a:pt x="1154" y="517"/>
                </a:lnTo>
                <a:lnTo>
                  <a:pt x="1150" y="536"/>
                </a:lnTo>
                <a:lnTo>
                  <a:pt x="1147" y="557"/>
                </a:lnTo>
                <a:lnTo>
                  <a:pt x="1145" y="579"/>
                </a:lnTo>
                <a:lnTo>
                  <a:pt x="1141" y="600"/>
                </a:lnTo>
                <a:lnTo>
                  <a:pt x="1139" y="623"/>
                </a:lnTo>
                <a:lnTo>
                  <a:pt x="1135" y="646"/>
                </a:lnTo>
                <a:lnTo>
                  <a:pt x="1133" y="671"/>
                </a:lnTo>
                <a:lnTo>
                  <a:pt x="1129" y="696"/>
                </a:lnTo>
                <a:lnTo>
                  <a:pt x="1127" y="720"/>
                </a:lnTo>
                <a:lnTo>
                  <a:pt x="1124" y="747"/>
                </a:lnTo>
                <a:lnTo>
                  <a:pt x="1122" y="774"/>
                </a:lnTo>
                <a:lnTo>
                  <a:pt x="1120" y="801"/>
                </a:lnTo>
                <a:lnTo>
                  <a:pt x="1116" y="828"/>
                </a:lnTo>
                <a:lnTo>
                  <a:pt x="1114" y="855"/>
                </a:lnTo>
                <a:lnTo>
                  <a:pt x="1110" y="880"/>
                </a:lnTo>
                <a:lnTo>
                  <a:pt x="1108" y="904"/>
                </a:lnTo>
                <a:lnTo>
                  <a:pt x="1104" y="927"/>
                </a:lnTo>
                <a:lnTo>
                  <a:pt x="1102" y="952"/>
                </a:lnTo>
                <a:lnTo>
                  <a:pt x="1099" y="973"/>
                </a:lnTo>
                <a:lnTo>
                  <a:pt x="1097" y="996"/>
                </a:lnTo>
                <a:lnTo>
                  <a:pt x="1093" y="1018"/>
                </a:lnTo>
                <a:lnTo>
                  <a:pt x="1091" y="1037"/>
                </a:lnTo>
                <a:lnTo>
                  <a:pt x="1087" y="1056"/>
                </a:lnTo>
                <a:lnTo>
                  <a:pt x="1083" y="1075"/>
                </a:lnTo>
                <a:lnTo>
                  <a:pt x="1081" y="1094"/>
                </a:lnTo>
                <a:lnTo>
                  <a:pt x="1078" y="1112"/>
                </a:lnTo>
                <a:lnTo>
                  <a:pt x="1074" y="1129"/>
                </a:lnTo>
                <a:lnTo>
                  <a:pt x="1072" y="1144"/>
                </a:lnTo>
                <a:lnTo>
                  <a:pt x="1068" y="1159"/>
                </a:lnTo>
                <a:lnTo>
                  <a:pt x="1064" y="1175"/>
                </a:lnTo>
                <a:lnTo>
                  <a:pt x="1062" y="1188"/>
                </a:lnTo>
                <a:lnTo>
                  <a:pt x="1058" y="1202"/>
                </a:lnTo>
                <a:lnTo>
                  <a:pt x="1055" y="1213"/>
                </a:lnTo>
                <a:lnTo>
                  <a:pt x="1051" y="1225"/>
                </a:lnTo>
                <a:lnTo>
                  <a:pt x="1049" y="1236"/>
                </a:lnTo>
                <a:lnTo>
                  <a:pt x="1045" y="1248"/>
                </a:lnTo>
                <a:lnTo>
                  <a:pt x="1041" y="1257"/>
                </a:lnTo>
                <a:lnTo>
                  <a:pt x="1037" y="1265"/>
                </a:lnTo>
                <a:lnTo>
                  <a:pt x="1033" y="1274"/>
                </a:lnTo>
                <a:lnTo>
                  <a:pt x="1032" y="1280"/>
                </a:lnTo>
                <a:lnTo>
                  <a:pt x="1028" y="1288"/>
                </a:lnTo>
                <a:lnTo>
                  <a:pt x="1024" y="1294"/>
                </a:lnTo>
                <a:lnTo>
                  <a:pt x="1020" y="1299"/>
                </a:lnTo>
                <a:lnTo>
                  <a:pt x="1012" y="1309"/>
                </a:lnTo>
                <a:lnTo>
                  <a:pt x="1007" y="1319"/>
                </a:lnTo>
                <a:lnTo>
                  <a:pt x="999" y="1326"/>
                </a:lnTo>
                <a:lnTo>
                  <a:pt x="993" y="1334"/>
                </a:lnTo>
                <a:lnTo>
                  <a:pt x="987" y="1340"/>
                </a:lnTo>
                <a:lnTo>
                  <a:pt x="982" y="1347"/>
                </a:lnTo>
                <a:lnTo>
                  <a:pt x="976" y="1353"/>
                </a:lnTo>
                <a:lnTo>
                  <a:pt x="972" y="1359"/>
                </a:lnTo>
                <a:lnTo>
                  <a:pt x="966" y="1363"/>
                </a:lnTo>
                <a:lnTo>
                  <a:pt x="963" y="1366"/>
                </a:lnTo>
                <a:lnTo>
                  <a:pt x="959" y="1370"/>
                </a:lnTo>
                <a:lnTo>
                  <a:pt x="955" y="1372"/>
                </a:lnTo>
                <a:lnTo>
                  <a:pt x="951" y="1376"/>
                </a:lnTo>
                <a:lnTo>
                  <a:pt x="947" y="1376"/>
                </a:lnTo>
                <a:lnTo>
                  <a:pt x="943" y="1378"/>
                </a:lnTo>
                <a:lnTo>
                  <a:pt x="941" y="1378"/>
                </a:lnTo>
                <a:lnTo>
                  <a:pt x="936" y="1378"/>
                </a:lnTo>
                <a:lnTo>
                  <a:pt x="930" y="1376"/>
                </a:lnTo>
                <a:lnTo>
                  <a:pt x="924" y="1374"/>
                </a:lnTo>
                <a:lnTo>
                  <a:pt x="920" y="1372"/>
                </a:lnTo>
                <a:lnTo>
                  <a:pt x="915" y="1370"/>
                </a:lnTo>
                <a:lnTo>
                  <a:pt x="909" y="1366"/>
                </a:lnTo>
                <a:lnTo>
                  <a:pt x="903" y="1363"/>
                </a:lnTo>
                <a:lnTo>
                  <a:pt x="897" y="1357"/>
                </a:lnTo>
                <a:lnTo>
                  <a:pt x="895" y="1353"/>
                </a:lnTo>
                <a:lnTo>
                  <a:pt x="894" y="1349"/>
                </a:lnTo>
                <a:lnTo>
                  <a:pt x="892" y="1345"/>
                </a:lnTo>
                <a:lnTo>
                  <a:pt x="890" y="1342"/>
                </a:lnTo>
                <a:lnTo>
                  <a:pt x="890" y="1336"/>
                </a:lnTo>
                <a:lnTo>
                  <a:pt x="888" y="1330"/>
                </a:lnTo>
                <a:lnTo>
                  <a:pt x="888" y="1324"/>
                </a:lnTo>
                <a:lnTo>
                  <a:pt x="888" y="1317"/>
                </a:lnTo>
                <a:lnTo>
                  <a:pt x="888" y="1309"/>
                </a:lnTo>
                <a:lnTo>
                  <a:pt x="888" y="1301"/>
                </a:lnTo>
                <a:lnTo>
                  <a:pt x="890" y="1294"/>
                </a:lnTo>
                <a:lnTo>
                  <a:pt x="890" y="1284"/>
                </a:lnTo>
                <a:lnTo>
                  <a:pt x="892" y="1274"/>
                </a:lnTo>
                <a:lnTo>
                  <a:pt x="894" y="1263"/>
                </a:lnTo>
                <a:lnTo>
                  <a:pt x="895" y="1253"/>
                </a:lnTo>
                <a:lnTo>
                  <a:pt x="897" y="1242"/>
                </a:lnTo>
                <a:lnTo>
                  <a:pt x="903" y="1217"/>
                </a:lnTo>
                <a:lnTo>
                  <a:pt x="907" y="1192"/>
                </a:lnTo>
                <a:lnTo>
                  <a:pt x="911" y="1163"/>
                </a:lnTo>
                <a:lnTo>
                  <a:pt x="915" y="1135"/>
                </a:lnTo>
                <a:lnTo>
                  <a:pt x="917" y="1102"/>
                </a:lnTo>
                <a:lnTo>
                  <a:pt x="918" y="1069"/>
                </a:lnTo>
                <a:lnTo>
                  <a:pt x="920" y="1052"/>
                </a:lnTo>
                <a:lnTo>
                  <a:pt x="920" y="1033"/>
                </a:lnTo>
                <a:lnTo>
                  <a:pt x="920" y="1016"/>
                </a:lnTo>
                <a:lnTo>
                  <a:pt x="920" y="996"/>
                </a:lnTo>
                <a:lnTo>
                  <a:pt x="920" y="977"/>
                </a:lnTo>
                <a:lnTo>
                  <a:pt x="920" y="956"/>
                </a:lnTo>
                <a:lnTo>
                  <a:pt x="920" y="935"/>
                </a:lnTo>
                <a:lnTo>
                  <a:pt x="922" y="912"/>
                </a:lnTo>
                <a:lnTo>
                  <a:pt x="922" y="887"/>
                </a:lnTo>
                <a:lnTo>
                  <a:pt x="922" y="862"/>
                </a:lnTo>
                <a:lnTo>
                  <a:pt x="924" y="835"/>
                </a:lnTo>
                <a:lnTo>
                  <a:pt x="926" y="809"/>
                </a:lnTo>
                <a:lnTo>
                  <a:pt x="926" y="780"/>
                </a:lnTo>
                <a:lnTo>
                  <a:pt x="928" y="749"/>
                </a:lnTo>
                <a:lnTo>
                  <a:pt x="930" y="719"/>
                </a:lnTo>
                <a:lnTo>
                  <a:pt x="932" y="686"/>
                </a:lnTo>
                <a:lnTo>
                  <a:pt x="934" y="653"/>
                </a:lnTo>
                <a:lnTo>
                  <a:pt x="936" y="619"/>
                </a:lnTo>
                <a:lnTo>
                  <a:pt x="940" y="582"/>
                </a:lnTo>
                <a:lnTo>
                  <a:pt x="941" y="546"/>
                </a:lnTo>
                <a:lnTo>
                  <a:pt x="943" y="527"/>
                </a:lnTo>
                <a:lnTo>
                  <a:pt x="943" y="510"/>
                </a:lnTo>
                <a:lnTo>
                  <a:pt x="945" y="492"/>
                </a:lnTo>
                <a:lnTo>
                  <a:pt x="945" y="475"/>
                </a:lnTo>
                <a:lnTo>
                  <a:pt x="945" y="458"/>
                </a:lnTo>
                <a:lnTo>
                  <a:pt x="945" y="442"/>
                </a:lnTo>
                <a:lnTo>
                  <a:pt x="947" y="427"/>
                </a:lnTo>
                <a:lnTo>
                  <a:pt x="947" y="412"/>
                </a:lnTo>
                <a:lnTo>
                  <a:pt x="947" y="396"/>
                </a:lnTo>
                <a:lnTo>
                  <a:pt x="945" y="383"/>
                </a:lnTo>
                <a:lnTo>
                  <a:pt x="945" y="370"/>
                </a:lnTo>
                <a:lnTo>
                  <a:pt x="945" y="356"/>
                </a:lnTo>
                <a:lnTo>
                  <a:pt x="943" y="345"/>
                </a:lnTo>
                <a:lnTo>
                  <a:pt x="943" y="333"/>
                </a:lnTo>
                <a:lnTo>
                  <a:pt x="941" y="322"/>
                </a:lnTo>
                <a:lnTo>
                  <a:pt x="941" y="310"/>
                </a:lnTo>
                <a:lnTo>
                  <a:pt x="940" y="301"/>
                </a:lnTo>
                <a:lnTo>
                  <a:pt x="938" y="291"/>
                </a:lnTo>
                <a:lnTo>
                  <a:pt x="936" y="281"/>
                </a:lnTo>
                <a:lnTo>
                  <a:pt x="934" y="272"/>
                </a:lnTo>
                <a:lnTo>
                  <a:pt x="932" y="264"/>
                </a:lnTo>
                <a:lnTo>
                  <a:pt x="930" y="256"/>
                </a:lnTo>
                <a:lnTo>
                  <a:pt x="928" y="249"/>
                </a:lnTo>
                <a:lnTo>
                  <a:pt x="924" y="243"/>
                </a:lnTo>
                <a:lnTo>
                  <a:pt x="922" y="237"/>
                </a:lnTo>
                <a:lnTo>
                  <a:pt x="918" y="232"/>
                </a:lnTo>
                <a:lnTo>
                  <a:pt x="917" y="226"/>
                </a:lnTo>
                <a:lnTo>
                  <a:pt x="913" y="222"/>
                </a:lnTo>
                <a:lnTo>
                  <a:pt x="909" y="218"/>
                </a:lnTo>
                <a:lnTo>
                  <a:pt x="905" y="214"/>
                </a:lnTo>
                <a:lnTo>
                  <a:pt x="901" y="210"/>
                </a:lnTo>
                <a:lnTo>
                  <a:pt x="897" y="209"/>
                </a:lnTo>
                <a:lnTo>
                  <a:pt x="894" y="207"/>
                </a:lnTo>
                <a:lnTo>
                  <a:pt x="886" y="205"/>
                </a:lnTo>
                <a:lnTo>
                  <a:pt x="878" y="203"/>
                </a:lnTo>
                <a:lnTo>
                  <a:pt x="869" y="201"/>
                </a:lnTo>
                <a:lnTo>
                  <a:pt x="859" y="201"/>
                </a:lnTo>
                <a:lnTo>
                  <a:pt x="848" y="201"/>
                </a:lnTo>
                <a:lnTo>
                  <a:pt x="832" y="199"/>
                </a:lnTo>
                <a:lnTo>
                  <a:pt x="817" y="199"/>
                </a:lnTo>
                <a:lnTo>
                  <a:pt x="802" y="199"/>
                </a:lnTo>
                <a:lnTo>
                  <a:pt x="782" y="201"/>
                </a:lnTo>
                <a:lnTo>
                  <a:pt x="763" y="201"/>
                </a:lnTo>
                <a:lnTo>
                  <a:pt x="742" y="203"/>
                </a:lnTo>
                <a:lnTo>
                  <a:pt x="719" y="203"/>
                </a:lnTo>
                <a:lnTo>
                  <a:pt x="694" y="205"/>
                </a:lnTo>
                <a:lnTo>
                  <a:pt x="669" y="207"/>
                </a:lnTo>
                <a:lnTo>
                  <a:pt x="642" y="210"/>
                </a:lnTo>
                <a:lnTo>
                  <a:pt x="614" y="212"/>
                </a:lnTo>
                <a:lnTo>
                  <a:pt x="583" y="216"/>
                </a:lnTo>
                <a:lnTo>
                  <a:pt x="550" y="218"/>
                </a:lnTo>
                <a:lnTo>
                  <a:pt x="518" y="222"/>
                </a:lnTo>
                <a:lnTo>
                  <a:pt x="483" y="226"/>
                </a:lnTo>
                <a:lnTo>
                  <a:pt x="447" y="230"/>
                </a:lnTo>
                <a:lnTo>
                  <a:pt x="409" y="233"/>
                </a:lnTo>
                <a:lnTo>
                  <a:pt x="368" y="239"/>
                </a:lnTo>
                <a:lnTo>
                  <a:pt x="328" y="245"/>
                </a:lnTo>
                <a:lnTo>
                  <a:pt x="286" y="249"/>
                </a:lnTo>
                <a:lnTo>
                  <a:pt x="242" y="255"/>
                </a:lnTo>
                <a:lnTo>
                  <a:pt x="196" y="260"/>
                </a:lnTo>
                <a:lnTo>
                  <a:pt x="150" y="266"/>
                </a:lnTo>
                <a:lnTo>
                  <a:pt x="102" y="274"/>
                </a:lnTo>
                <a:lnTo>
                  <a:pt x="52" y="279"/>
                </a:lnTo>
                <a:lnTo>
                  <a:pt x="0" y="287"/>
                </a:lnTo>
                <a:lnTo>
                  <a:pt x="0" y="157"/>
                </a:lnTo>
                <a:lnTo>
                  <a:pt x="75" y="157"/>
                </a:lnTo>
                <a:lnTo>
                  <a:pt x="150" y="155"/>
                </a:lnTo>
                <a:lnTo>
                  <a:pt x="223" y="151"/>
                </a:lnTo>
                <a:lnTo>
                  <a:pt x="294" y="147"/>
                </a:lnTo>
                <a:lnTo>
                  <a:pt x="365" y="141"/>
                </a:lnTo>
                <a:lnTo>
                  <a:pt x="434" y="134"/>
                </a:lnTo>
                <a:lnTo>
                  <a:pt x="501" y="124"/>
                </a:lnTo>
                <a:lnTo>
                  <a:pt x="568" y="115"/>
                </a:lnTo>
                <a:lnTo>
                  <a:pt x="600" y="109"/>
                </a:lnTo>
                <a:lnTo>
                  <a:pt x="631" y="103"/>
                </a:lnTo>
                <a:lnTo>
                  <a:pt x="660" y="99"/>
                </a:lnTo>
                <a:lnTo>
                  <a:pt x="688" y="94"/>
                </a:lnTo>
                <a:lnTo>
                  <a:pt x="713" y="88"/>
                </a:lnTo>
                <a:lnTo>
                  <a:pt x="738" y="84"/>
                </a:lnTo>
                <a:lnTo>
                  <a:pt x="759" y="78"/>
                </a:lnTo>
                <a:lnTo>
                  <a:pt x="780" y="72"/>
                </a:lnTo>
                <a:lnTo>
                  <a:pt x="800" y="69"/>
                </a:lnTo>
                <a:lnTo>
                  <a:pt x="817" y="63"/>
                </a:lnTo>
                <a:lnTo>
                  <a:pt x="832" y="59"/>
                </a:lnTo>
                <a:lnTo>
                  <a:pt x="846" y="53"/>
                </a:lnTo>
                <a:lnTo>
                  <a:pt x="857" y="49"/>
                </a:lnTo>
                <a:lnTo>
                  <a:pt x="869" y="46"/>
                </a:lnTo>
                <a:lnTo>
                  <a:pt x="876" y="40"/>
                </a:lnTo>
                <a:lnTo>
                  <a:pt x="884" y="36"/>
                </a:lnTo>
                <a:lnTo>
                  <a:pt x="895" y="26"/>
                </a:lnTo>
                <a:lnTo>
                  <a:pt x="909" y="21"/>
                </a:lnTo>
                <a:lnTo>
                  <a:pt x="920" y="13"/>
                </a:lnTo>
                <a:lnTo>
                  <a:pt x="932" y="9"/>
                </a:lnTo>
                <a:lnTo>
                  <a:pt x="943" y="5"/>
                </a:lnTo>
                <a:lnTo>
                  <a:pt x="955" y="2"/>
                </a:lnTo>
                <a:lnTo>
                  <a:pt x="966" y="0"/>
                </a:lnTo>
                <a:lnTo>
                  <a:pt x="978" y="0"/>
                </a:lnTo>
                <a:lnTo>
                  <a:pt x="984" y="0"/>
                </a:lnTo>
                <a:lnTo>
                  <a:pt x="989" y="2"/>
                </a:lnTo>
                <a:lnTo>
                  <a:pt x="997" y="3"/>
                </a:lnTo>
                <a:lnTo>
                  <a:pt x="1005" y="5"/>
                </a:lnTo>
                <a:lnTo>
                  <a:pt x="1014" y="9"/>
                </a:lnTo>
                <a:lnTo>
                  <a:pt x="1024" y="13"/>
                </a:lnTo>
                <a:lnTo>
                  <a:pt x="1035" y="17"/>
                </a:lnTo>
                <a:lnTo>
                  <a:pt x="1045" y="23"/>
                </a:lnTo>
                <a:lnTo>
                  <a:pt x="1058" y="28"/>
                </a:lnTo>
                <a:lnTo>
                  <a:pt x="1070" y="36"/>
                </a:lnTo>
                <a:lnTo>
                  <a:pt x="1083" y="44"/>
                </a:lnTo>
                <a:lnTo>
                  <a:pt x="1099" y="51"/>
                </a:lnTo>
                <a:lnTo>
                  <a:pt x="1114" y="61"/>
                </a:lnTo>
                <a:lnTo>
                  <a:pt x="1129" y="71"/>
                </a:lnTo>
                <a:lnTo>
                  <a:pt x="1147" y="82"/>
                </a:lnTo>
                <a:lnTo>
                  <a:pt x="1164" y="94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6" name="Freeform 7"/>
          <p:cNvSpPr/>
          <p:nvPr/>
        </p:nvSpPr>
        <p:spPr bwMode="auto">
          <a:xfrm>
            <a:off x="3931444" y="1977628"/>
            <a:ext cx="384572" cy="119063"/>
          </a:xfrm>
          <a:custGeom>
            <a:avLst/>
            <a:gdLst>
              <a:gd name="T0" fmla="*/ 19844 w 646"/>
              <a:gd name="T1" fmla="*/ 56076 h 201"/>
              <a:gd name="T2" fmla="*/ 57944 w 646"/>
              <a:gd name="T3" fmla="*/ 52917 h 201"/>
              <a:gd name="T4" fmla="*/ 92869 w 646"/>
              <a:gd name="T5" fmla="*/ 48178 h 201"/>
              <a:gd name="T6" fmla="*/ 126206 w 646"/>
              <a:gd name="T7" fmla="*/ 44229 h 201"/>
              <a:gd name="T8" fmla="*/ 158750 w 646"/>
              <a:gd name="T9" fmla="*/ 39490 h 201"/>
              <a:gd name="T10" fmla="*/ 187325 w 646"/>
              <a:gd name="T11" fmla="*/ 33172 h 201"/>
              <a:gd name="T12" fmla="*/ 214313 w 646"/>
              <a:gd name="T13" fmla="*/ 27643 h 201"/>
              <a:gd name="T14" fmla="*/ 238919 w 646"/>
              <a:gd name="T15" fmla="*/ 21325 h 201"/>
              <a:gd name="T16" fmla="*/ 261938 w 646"/>
              <a:gd name="T17" fmla="*/ 15006 h 201"/>
              <a:gd name="T18" fmla="*/ 284957 w 646"/>
              <a:gd name="T19" fmla="*/ 9478 h 201"/>
              <a:gd name="T20" fmla="*/ 318294 w 646"/>
              <a:gd name="T21" fmla="*/ 3159 h 201"/>
              <a:gd name="T22" fmla="*/ 361950 w 646"/>
              <a:gd name="T23" fmla="*/ 0 h 201"/>
              <a:gd name="T24" fmla="*/ 406400 w 646"/>
              <a:gd name="T25" fmla="*/ 3159 h 201"/>
              <a:gd name="T26" fmla="*/ 438150 w 646"/>
              <a:gd name="T27" fmla="*/ 9478 h 201"/>
              <a:gd name="T28" fmla="*/ 456407 w 646"/>
              <a:gd name="T29" fmla="*/ 13427 h 201"/>
              <a:gd name="T30" fmla="*/ 471488 w 646"/>
              <a:gd name="T31" fmla="*/ 18165 h 201"/>
              <a:gd name="T32" fmla="*/ 485775 w 646"/>
              <a:gd name="T33" fmla="*/ 24484 h 201"/>
              <a:gd name="T34" fmla="*/ 496094 w 646"/>
              <a:gd name="T35" fmla="*/ 31592 h 201"/>
              <a:gd name="T36" fmla="*/ 504032 w 646"/>
              <a:gd name="T37" fmla="*/ 37910 h 201"/>
              <a:gd name="T38" fmla="*/ 509588 w 646"/>
              <a:gd name="T39" fmla="*/ 45808 h 201"/>
              <a:gd name="T40" fmla="*/ 512763 w 646"/>
              <a:gd name="T41" fmla="*/ 52917 h 201"/>
              <a:gd name="T42" fmla="*/ 512763 w 646"/>
              <a:gd name="T43" fmla="*/ 59235 h 201"/>
              <a:gd name="T44" fmla="*/ 508000 w 646"/>
              <a:gd name="T45" fmla="*/ 63974 h 201"/>
              <a:gd name="T46" fmla="*/ 500857 w 646"/>
              <a:gd name="T47" fmla="*/ 69502 h 201"/>
              <a:gd name="T48" fmla="*/ 488157 w 646"/>
              <a:gd name="T49" fmla="*/ 74241 h 201"/>
              <a:gd name="T50" fmla="*/ 471488 w 646"/>
              <a:gd name="T51" fmla="*/ 80560 h 201"/>
              <a:gd name="T52" fmla="*/ 451644 w 646"/>
              <a:gd name="T53" fmla="*/ 84509 h 201"/>
              <a:gd name="T54" fmla="*/ 429419 w 646"/>
              <a:gd name="T55" fmla="*/ 90827 h 201"/>
              <a:gd name="T56" fmla="*/ 400050 w 646"/>
              <a:gd name="T57" fmla="*/ 97146 h 201"/>
              <a:gd name="T58" fmla="*/ 368300 w 646"/>
              <a:gd name="T59" fmla="*/ 102674 h 201"/>
              <a:gd name="T60" fmla="*/ 331788 w 646"/>
              <a:gd name="T61" fmla="*/ 110572 h 201"/>
              <a:gd name="T62" fmla="*/ 292100 w 646"/>
              <a:gd name="T63" fmla="*/ 116891 h 201"/>
              <a:gd name="T64" fmla="*/ 248444 w 646"/>
              <a:gd name="T65" fmla="*/ 123999 h 201"/>
              <a:gd name="T66" fmla="*/ 199231 w 646"/>
              <a:gd name="T67" fmla="*/ 131897 h 201"/>
              <a:gd name="T68" fmla="*/ 147638 w 646"/>
              <a:gd name="T69" fmla="*/ 139005 h 201"/>
              <a:gd name="T70" fmla="*/ 91281 w 646"/>
              <a:gd name="T71" fmla="*/ 146903 h 201"/>
              <a:gd name="T72" fmla="*/ 31750 w 646"/>
              <a:gd name="T73" fmla="*/ 154801 h 201"/>
              <a:gd name="T74" fmla="*/ 0 w 646"/>
              <a:gd name="T75" fmla="*/ 57655 h 20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46"/>
              <a:gd name="T115" fmla="*/ 0 h 201"/>
              <a:gd name="T116" fmla="*/ 646 w 646"/>
              <a:gd name="T117" fmla="*/ 201 h 201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46" h="201">
                <a:moveTo>
                  <a:pt x="0" y="73"/>
                </a:moveTo>
                <a:lnTo>
                  <a:pt x="25" y="71"/>
                </a:lnTo>
                <a:lnTo>
                  <a:pt x="50" y="69"/>
                </a:lnTo>
                <a:lnTo>
                  <a:pt x="73" y="67"/>
                </a:lnTo>
                <a:lnTo>
                  <a:pt x="96" y="65"/>
                </a:lnTo>
                <a:lnTo>
                  <a:pt x="117" y="61"/>
                </a:lnTo>
                <a:lnTo>
                  <a:pt x="138" y="59"/>
                </a:lnTo>
                <a:lnTo>
                  <a:pt x="159" y="56"/>
                </a:lnTo>
                <a:lnTo>
                  <a:pt x="180" y="54"/>
                </a:lnTo>
                <a:lnTo>
                  <a:pt x="200" y="50"/>
                </a:lnTo>
                <a:lnTo>
                  <a:pt x="219" y="46"/>
                </a:lnTo>
                <a:lnTo>
                  <a:pt x="236" y="42"/>
                </a:lnTo>
                <a:lnTo>
                  <a:pt x="253" y="38"/>
                </a:lnTo>
                <a:lnTo>
                  <a:pt x="270" y="35"/>
                </a:lnTo>
                <a:lnTo>
                  <a:pt x="286" y="31"/>
                </a:lnTo>
                <a:lnTo>
                  <a:pt x="301" y="27"/>
                </a:lnTo>
                <a:lnTo>
                  <a:pt x="316" y="23"/>
                </a:lnTo>
                <a:lnTo>
                  <a:pt x="330" y="19"/>
                </a:lnTo>
                <a:lnTo>
                  <a:pt x="345" y="15"/>
                </a:lnTo>
                <a:lnTo>
                  <a:pt x="359" y="12"/>
                </a:lnTo>
                <a:lnTo>
                  <a:pt x="374" y="8"/>
                </a:lnTo>
                <a:lnTo>
                  <a:pt x="401" y="4"/>
                </a:lnTo>
                <a:lnTo>
                  <a:pt x="430" y="2"/>
                </a:lnTo>
                <a:lnTo>
                  <a:pt x="456" y="0"/>
                </a:lnTo>
                <a:lnTo>
                  <a:pt x="483" y="0"/>
                </a:lnTo>
                <a:lnTo>
                  <a:pt x="512" y="4"/>
                </a:lnTo>
                <a:lnTo>
                  <a:pt x="539" y="8"/>
                </a:lnTo>
                <a:lnTo>
                  <a:pt x="552" y="12"/>
                </a:lnTo>
                <a:lnTo>
                  <a:pt x="564" y="13"/>
                </a:lnTo>
                <a:lnTo>
                  <a:pt x="575" y="17"/>
                </a:lnTo>
                <a:lnTo>
                  <a:pt x="585" y="21"/>
                </a:lnTo>
                <a:lnTo>
                  <a:pt x="594" y="23"/>
                </a:lnTo>
                <a:lnTo>
                  <a:pt x="604" y="27"/>
                </a:lnTo>
                <a:lnTo>
                  <a:pt x="612" y="31"/>
                </a:lnTo>
                <a:lnTo>
                  <a:pt x="619" y="35"/>
                </a:lnTo>
                <a:lnTo>
                  <a:pt x="625" y="40"/>
                </a:lnTo>
                <a:lnTo>
                  <a:pt x="631" y="44"/>
                </a:lnTo>
                <a:lnTo>
                  <a:pt x="635" y="48"/>
                </a:lnTo>
                <a:lnTo>
                  <a:pt x="638" y="54"/>
                </a:lnTo>
                <a:lnTo>
                  <a:pt x="642" y="58"/>
                </a:lnTo>
                <a:lnTo>
                  <a:pt x="644" y="63"/>
                </a:lnTo>
                <a:lnTo>
                  <a:pt x="646" y="67"/>
                </a:lnTo>
                <a:lnTo>
                  <a:pt x="646" y="73"/>
                </a:lnTo>
                <a:lnTo>
                  <a:pt x="646" y="75"/>
                </a:lnTo>
                <a:lnTo>
                  <a:pt x="644" y="79"/>
                </a:lnTo>
                <a:lnTo>
                  <a:pt x="640" y="81"/>
                </a:lnTo>
                <a:lnTo>
                  <a:pt x="637" y="84"/>
                </a:lnTo>
                <a:lnTo>
                  <a:pt x="631" y="88"/>
                </a:lnTo>
                <a:lnTo>
                  <a:pt x="623" y="90"/>
                </a:lnTo>
                <a:lnTo>
                  <a:pt x="615" y="94"/>
                </a:lnTo>
                <a:lnTo>
                  <a:pt x="606" y="98"/>
                </a:lnTo>
                <a:lnTo>
                  <a:pt x="594" y="102"/>
                </a:lnTo>
                <a:lnTo>
                  <a:pt x="583" y="104"/>
                </a:lnTo>
                <a:lnTo>
                  <a:pt x="569" y="107"/>
                </a:lnTo>
                <a:lnTo>
                  <a:pt x="556" y="111"/>
                </a:lnTo>
                <a:lnTo>
                  <a:pt x="541" y="115"/>
                </a:lnTo>
                <a:lnTo>
                  <a:pt x="523" y="119"/>
                </a:lnTo>
                <a:lnTo>
                  <a:pt x="504" y="123"/>
                </a:lnTo>
                <a:lnTo>
                  <a:pt x="485" y="127"/>
                </a:lnTo>
                <a:lnTo>
                  <a:pt x="464" y="130"/>
                </a:lnTo>
                <a:lnTo>
                  <a:pt x="443" y="136"/>
                </a:lnTo>
                <a:lnTo>
                  <a:pt x="418" y="140"/>
                </a:lnTo>
                <a:lnTo>
                  <a:pt x="395" y="144"/>
                </a:lnTo>
                <a:lnTo>
                  <a:pt x="368" y="148"/>
                </a:lnTo>
                <a:lnTo>
                  <a:pt x="341" y="153"/>
                </a:lnTo>
                <a:lnTo>
                  <a:pt x="313" y="157"/>
                </a:lnTo>
                <a:lnTo>
                  <a:pt x="284" y="161"/>
                </a:lnTo>
                <a:lnTo>
                  <a:pt x="251" y="167"/>
                </a:lnTo>
                <a:lnTo>
                  <a:pt x="221" y="171"/>
                </a:lnTo>
                <a:lnTo>
                  <a:pt x="186" y="176"/>
                </a:lnTo>
                <a:lnTo>
                  <a:pt x="152" y="180"/>
                </a:lnTo>
                <a:lnTo>
                  <a:pt x="115" y="186"/>
                </a:lnTo>
                <a:lnTo>
                  <a:pt x="79" y="192"/>
                </a:lnTo>
                <a:lnTo>
                  <a:pt x="40" y="196"/>
                </a:lnTo>
                <a:lnTo>
                  <a:pt x="0" y="201"/>
                </a:lnTo>
                <a:lnTo>
                  <a:pt x="0" y="73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7" name="Freeform 8"/>
          <p:cNvSpPr/>
          <p:nvPr/>
        </p:nvSpPr>
        <p:spPr bwMode="auto">
          <a:xfrm>
            <a:off x="3956448" y="2202657"/>
            <a:ext cx="367903" cy="116681"/>
          </a:xfrm>
          <a:custGeom>
            <a:avLst/>
            <a:gdLst>
              <a:gd name="T0" fmla="*/ 9525 w 618"/>
              <a:gd name="T1" fmla="*/ 51858 h 195"/>
              <a:gd name="T2" fmla="*/ 29369 w 618"/>
              <a:gd name="T3" fmla="*/ 48667 h 195"/>
              <a:gd name="T4" fmla="*/ 53181 w 618"/>
              <a:gd name="T5" fmla="*/ 43880 h 195"/>
              <a:gd name="T6" fmla="*/ 80963 w 618"/>
              <a:gd name="T7" fmla="*/ 40689 h 195"/>
              <a:gd name="T8" fmla="*/ 111125 w 618"/>
              <a:gd name="T9" fmla="*/ 36700 h 195"/>
              <a:gd name="T10" fmla="*/ 146050 w 618"/>
              <a:gd name="T11" fmla="*/ 31913 h 195"/>
              <a:gd name="T12" fmla="*/ 182563 w 618"/>
              <a:gd name="T13" fmla="*/ 25530 h 195"/>
              <a:gd name="T14" fmla="*/ 223838 w 618"/>
              <a:gd name="T15" fmla="*/ 20743 h 195"/>
              <a:gd name="T16" fmla="*/ 266700 w 618"/>
              <a:gd name="T17" fmla="*/ 15159 h 195"/>
              <a:gd name="T18" fmla="*/ 307975 w 618"/>
              <a:gd name="T19" fmla="*/ 10372 h 195"/>
              <a:gd name="T20" fmla="*/ 342900 w 618"/>
              <a:gd name="T21" fmla="*/ 7180 h 195"/>
              <a:gd name="T22" fmla="*/ 373063 w 618"/>
              <a:gd name="T23" fmla="*/ 3989 h 195"/>
              <a:gd name="T24" fmla="*/ 399257 w 618"/>
              <a:gd name="T25" fmla="*/ 1596 h 195"/>
              <a:gd name="T26" fmla="*/ 421482 w 618"/>
              <a:gd name="T27" fmla="*/ 1596 h 195"/>
              <a:gd name="T28" fmla="*/ 438150 w 618"/>
              <a:gd name="T29" fmla="*/ 0 h 195"/>
              <a:gd name="T30" fmla="*/ 452438 w 618"/>
              <a:gd name="T31" fmla="*/ 1596 h 195"/>
              <a:gd name="T32" fmla="*/ 464344 w 618"/>
              <a:gd name="T33" fmla="*/ 2393 h 195"/>
              <a:gd name="T34" fmla="*/ 477838 w 618"/>
              <a:gd name="T35" fmla="*/ 8776 h 195"/>
              <a:gd name="T36" fmla="*/ 485775 w 618"/>
              <a:gd name="T37" fmla="*/ 18350 h 195"/>
              <a:gd name="T38" fmla="*/ 490538 w 618"/>
              <a:gd name="T39" fmla="*/ 28722 h 195"/>
              <a:gd name="T40" fmla="*/ 490538 w 618"/>
              <a:gd name="T41" fmla="*/ 39093 h 195"/>
              <a:gd name="T42" fmla="*/ 487363 w 618"/>
              <a:gd name="T43" fmla="*/ 47071 h 195"/>
              <a:gd name="T44" fmla="*/ 481013 w 618"/>
              <a:gd name="T45" fmla="*/ 55050 h 195"/>
              <a:gd name="T46" fmla="*/ 473075 w 618"/>
              <a:gd name="T47" fmla="*/ 62230 h 195"/>
              <a:gd name="T48" fmla="*/ 461169 w 618"/>
              <a:gd name="T49" fmla="*/ 70208 h 195"/>
              <a:gd name="T50" fmla="*/ 447675 w 618"/>
              <a:gd name="T51" fmla="*/ 77389 h 195"/>
              <a:gd name="T52" fmla="*/ 429419 w 618"/>
              <a:gd name="T53" fmla="*/ 86962 h 195"/>
              <a:gd name="T54" fmla="*/ 409575 w 618"/>
              <a:gd name="T55" fmla="*/ 94143 h 195"/>
              <a:gd name="T56" fmla="*/ 392907 w 618"/>
              <a:gd name="T57" fmla="*/ 100525 h 195"/>
              <a:gd name="T58" fmla="*/ 381000 w 618"/>
              <a:gd name="T59" fmla="*/ 105312 h 195"/>
              <a:gd name="T60" fmla="*/ 365125 w 618"/>
              <a:gd name="T61" fmla="*/ 110099 h 195"/>
              <a:gd name="T62" fmla="*/ 348457 w 618"/>
              <a:gd name="T63" fmla="*/ 112493 h 195"/>
              <a:gd name="T64" fmla="*/ 331788 w 618"/>
              <a:gd name="T65" fmla="*/ 117280 h 195"/>
              <a:gd name="T66" fmla="*/ 311944 w 618"/>
              <a:gd name="T67" fmla="*/ 120471 h 195"/>
              <a:gd name="T68" fmla="*/ 289719 w 618"/>
              <a:gd name="T69" fmla="*/ 125258 h 195"/>
              <a:gd name="T70" fmla="*/ 266700 w 618"/>
              <a:gd name="T71" fmla="*/ 128449 h 195"/>
              <a:gd name="T72" fmla="*/ 242094 w 618"/>
              <a:gd name="T73" fmla="*/ 132438 h 195"/>
              <a:gd name="T74" fmla="*/ 215106 w 618"/>
              <a:gd name="T75" fmla="*/ 135629 h 195"/>
              <a:gd name="T76" fmla="*/ 185738 w 618"/>
              <a:gd name="T77" fmla="*/ 138821 h 195"/>
              <a:gd name="T78" fmla="*/ 157163 w 618"/>
              <a:gd name="T79" fmla="*/ 142012 h 195"/>
              <a:gd name="T80" fmla="*/ 125413 w 618"/>
              <a:gd name="T81" fmla="*/ 145203 h 195"/>
              <a:gd name="T82" fmla="*/ 91281 w 618"/>
              <a:gd name="T83" fmla="*/ 148395 h 195"/>
              <a:gd name="T84" fmla="*/ 56356 w 618"/>
              <a:gd name="T85" fmla="*/ 150788 h 195"/>
              <a:gd name="T86" fmla="*/ 19844 w 618"/>
              <a:gd name="T87" fmla="*/ 153979 h 195"/>
              <a:gd name="T88" fmla="*/ 0 w 618"/>
              <a:gd name="T89" fmla="*/ 53454 h 1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18"/>
              <a:gd name="T136" fmla="*/ 0 h 195"/>
              <a:gd name="T137" fmla="*/ 618 w 618"/>
              <a:gd name="T138" fmla="*/ 195 h 19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18" h="195">
                <a:moveTo>
                  <a:pt x="0" y="67"/>
                </a:moveTo>
                <a:lnTo>
                  <a:pt x="12" y="65"/>
                </a:lnTo>
                <a:lnTo>
                  <a:pt x="23" y="63"/>
                </a:lnTo>
                <a:lnTo>
                  <a:pt x="37" y="61"/>
                </a:lnTo>
                <a:lnTo>
                  <a:pt x="52" y="59"/>
                </a:lnTo>
                <a:lnTo>
                  <a:pt x="67" y="55"/>
                </a:lnTo>
                <a:lnTo>
                  <a:pt x="85" y="53"/>
                </a:lnTo>
                <a:lnTo>
                  <a:pt x="102" y="51"/>
                </a:lnTo>
                <a:lnTo>
                  <a:pt x="121" y="48"/>
                </a:lnTo>
                <a:lnTo>
                  <a:pt x="140" y="46"/>
                </a:lnTo>
                <a:lnTo>
                  <a:pt x="161" y="42"/>
                </a:lnTo>
                <a:lnTo>
                  <a:pt x="184" y="40"/>
                </a:lnTo>
                <a:lnTo>
                  <a:pt x="207" y="36"/>
                </a:lnTo>
                <a:lnTo>
                  <a:pt x="230" y="32"/>
                </a:lnTo>
                <a:lnTo>
                  <a:pt x="255" y="30"/>
                </a:lnTo>
                <a:lnTo>
                  <a:pt x="282" y="26"/>
                </a:lnTo>
                <a:lnTo>
                  <a:pt x="309" y="23"/>
                </a:lnTo>
                <a:lnTo>
                  <a:pt x="336" y="19"/>
                </a:lnTo>
                <a:lnTo>
                  <a:pt x="363" y="17"/>
                </a:lnTo>
                <a:lnTo>
                  <a:pt x="388" y="13"/>
                </a:lnTo>
                <a:lnTo>
                  <a:pt x="411" y="11"/>
                </a:lnTo>
                <a:lnTo>
                  <a:pt x="432" y="9"/>
                </a:lnTo>
                <a:lnTo>
                  <a:pt x="451" y="7"/>
                </a:lnTo>
                <a:lnTo>
                  <a:pt x="470" y="5"/>
                </a:lnTo>
                <a:lnTo>
                  <a:pt x="487" y="3"/>
                </a:lnTo>
                <a:lnTo>
                  <a:pt x="503" y="2"/>
                </a:lnTo>
                <a:lnTo>
                  <a:pt x="518" y="2"/>
                </a:lnTo>
                <a:lnTo>
                  <a:pt x="531" y="2"/>
                </a:lnTo>
                <a:lnTo>
                  <a:pt x="543" y="0"/>
                </a:lnTo>
                <a:lnTo>
                  <a:pt x="552" y="0"/>
                </a:lnTo>
                <a:lnTo>
                  <a:pt x="562" y="2"/>
                </a:lnTo>
                <a:lnTo>
                  <a:pt x="570" y="2"/>
                </a:lnTo>
                <a:lnTo>
                  <a:pt x="575" y="2"/>
                </a:lnTo>
                <a:lnTo>
                  <a:pt x="585" y="3"/>
                </a:lnTo>
                <a:lnTo>
                  <a:pt x="595" y="7"/>
                </a:lnTo>
                <a:lnTo>
                  <a:pt x="602" y="11"/>
                </a:lnTo>
                <a:lnTo>
                  <a:pt x="608" y="17"/>
                </a:lnTo>
                <a:lnTo>
                  <a:pt x="612" y="23"/>
                </a:lnTo>
                <a:lnTo>
                  <a:pt x="616" y="28"/>
                </a:lnTo>
                <a:lnTo>
                  <a:pt x="618" y="36"/>
                </a:lnTo>
                <a:lnTo>
                  <a:pt x="618" y="46"/>
                </a:lnTo>
                <a:lnTo>
                  <a:pt x="618" y="49"/>
                </a:lnTo>
                <a:lnTo>
                  <a:pt x="616" y="55"/>
                </a:lnTo>
                <a:lnTo>
                  <a:pt x="614" y="59"/>
                </a:lnTo>
                <a:lnTo>
                  <a:pt x="610" y="63"/>
                </a:lnTo>
                <a:lnTo>
                  <a:pt x="606" y="69"/>
                </a:lnTo>
                <a:lnTo>
                  <a:pt x="602" y="72"/>
                </a:lnTo>
                <a:lnTo>
                  <a:pt x="596" y="78"/>
                </a:lnTo>
                <a:lnTo>
                  <a:pt x="589" y="82"/>
                </a:lnTo>
                <a:lnTo>
                  <a:pt x="581" y="88"/>
                </a:lnTo>
                <a:lnTo>
                  <a:pt x="573" y="94"/>
                </a:lnTo>
                <a:lnTo>
                  <a:pt x="564" y="97"/>
                </a:lnTo>
                <a:lnTo>
                  <a:pt x="552" y="103"/>
                </a:lnTo>
                <a:lnTo>
                  <a:pt x="541" y="109"/>
                </a:lnTo>
                <a:lnTo>
                  <a:pt x="529" y="113"/>
                </a:lnTo>
                <a:lnTo>
                  <a:pt x="516" y="118"/>
                </a:lnTo>
                <a:lnTo>
                  <a:pt x="503" y="124"/>
                </a:lnTo>
                <a:lnTo>
                  <a:pt x="495" y="126"/>
                </a:lnTo>
                <a:lnTo>
                  <a:pt x="487" y="130"/>
                </a:lnTo>
                <a:lnTo>
                  <a:pt x="480" y="132"/>
                </a:lnTo>
                <a:lnTo>
                  <a:pt x="470" y="136"/>
                </a:lnTo>
                <a:lnTo>
                  <a:pt x="460" y="138"/>
                </a:lnTo>
                <a:lnTo>
                  <a:pt x="451" y="140"/>
                </a:lnTo>
                <a:lnTo>
                  <a:pt x="439" y="141"/>
                </a:lnTo>
                <a:lnTo>
                  <a:pt x="430" y="145"/>
                </a:lnTo>
                <a:lnTo>
                  <a:pt x="418" y="147"/>
                </a:lnTo>
                <a:lnTo>
                  <a:pt x="405" y="149"/>
                </a:lnTo>
                <a:lnTo>
                  <a:pt x="393" y="151"/>
                </a:lnTo>
                <a:lnTo>
                  <a:pt x="380" y="155"/>
                </a:lnTo>
                <a:lnTo>
                  <a:pt x="365" y="157"/>
                </a:lnTo>
                <a:lnTo>
                  <a:pt x="351" y="159"/>
                </a:lnTo>
                <a:lnTo>
                  <a:pt x="336" y="161"/>
                </a:lnTo>
                <a:lnTo>
                  <a:pt x="320" y="163"/>
                </a:lnTo>
                <a:lnTo>
                  <a:pt x="305" y="166"/>
                </a:lnTo>
                <a:lnTo>
                  <a:pt x="288" y="168"/>
                </a:lnTo>
                <a:lnTo>
                  <a:pt x="271" y="170"/>
                </a:lnTo>
                <a:lnTo>
                  <a:pt x="253" y="172"/>
                </a:lnTo>
                <a:lnTo>
                  <a:pt x="234" y="174"/>
                </a:lnTo>
                <a:lnTo>
                  <a:pt x="217" y="176"/>
                </a:lnTo>
                <a:lnTo>
                  <a:pt x="198" y="178"/>
                </a:lnTo>
                <a:lnTo>
                  <a:pt x="177" y="180"/>
                </a:lnTo>
                <a:lnTo>
                  <a:pt x="158" y="182"/>
                </a:lnTo>
                <a:lnTo>
                  <a:pt x="136" y="184"/>
                </a:lnTo>
                <a:lnTo>
                  <a:pt x="115" y="186"/>
                </a:lnTo>
                <a:lnTo>
                  <a:pt x="92" y="187"/>
                </a:lnTo>
                <a:lnTo>
                  <a:pt x="71" y="189"/>
                </a:lnTo>
                <a:lnTo>
                  <a:pt x="48" y="191"/>
                </a:lnTo>
                <a:lnTo>
                  <a:pt x="25" y="193"/>
                </a:lnTo>
                <a:lnTo>
                  <a:pt x="0" y="195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8" name="Freeform 9"/>
          <p:cNvSpPr/>
          <p:nvPr/>
        </p:nvSpPr>
        <p:spPr bwMode="auto">
          <a:xfrm>
            <a:off x="3956447" y="2396729"/>
            <a:ext cx="504825" cy="135731"/>
          </a:xfrm>
          <a:custGeom>
            <a:avLst/>
            <a:gdLst>
              <a:gd name="T0" fmla="*/ 673100 w 848"/>
              <a:gd name="T1" fmla="*/ 8731 h 228"/>
              <a:gd name="T2" fmla="*/ 671513 w 848"/>
              <a:gd name="T3" fmla="*/ 26988 h 228"/>
              <a:gd name="T4" fmla="*/ 668338 w 848"/>
              <a:gd name="T5" fmla="*/ 43656 h 228"/>
              <a:gd name="T6" fmla="*/ 663575 w 848"/>
              <a:gd name="T7" fmla="*/ 57150 h 228"/>
              <a:gd name="T8" fmla="*/ 658813 w 848"/>
              <a:gd name="T9" fmla="*/ 69850 h 228"/>
              <a:gd name="T10" fmla="*/ 651669 w 848"/>
              <a:gd name="T11" fmla="*/ 78581 h 228"/>
              <a:gd name="T12" fmla="*/ 642144 w 848"/>
              <a:gd name="T13" fmla="*/ 88106 h 228"/>
              <a:gd name="T14" fmla="*/ 633413 w 848"/>
              <a:gd name="T15" fmla="*/ 93662 h 228"/>
              <a:gd name="T16" fmla="*/ 616744 w 848"/>
              <a:gd name="T17" fmla="*/ 100012 h 228"/>
              <a:gd name="T18" fmla="*/ 596900 w 848"/>
              <a:gd name="T19" fmla="*/ 106363 h 228"/>
              <a:gd name="T20" fmla="*/ 581819 w 848"/>
              <a:gd name="T21" fmla="*/ 110331 h 228"/>
              <a:gd name="T22" fmla="*/ 569119 w 848"/>
              <a:gd name="T23" fmla="*/ 111919 h 228"/>
              <a:gd name="T24" fmla="*/ 563563 w 848"/>
              <a:gd name="T25" fmla="*/ 111919 h 228"/>
              <a:gd name="T26" fmla="*/ 557213 w 848"/>
              <a:gd name="T27" fmla="*/ 111919 h 228"/>
              <a:gd name="T28" fmla="*/ 546100 w 848"/>
              <a:gd name="T29" fmla="*/ 113506 h 228"/>
              <a:gd name="T30" fmla="*/ 532606 w 848"/>
              <a:gd name="T31" fmla="*/ 115094 h 228"/>
              <a:gd name="T32" fmla="*/ 512763 w 848"/>
              <a:gd name="T33" fmla="*/ 118269 h 228"/>
              <a:gd name="T34" fmla="*/ 490538 w 848"/>
              <a:gd name="T35" fmla="*/ 119856 h 228"/>
              <a:gd name="T36" fmla="*/ 464344 w 848"/>
              <a:gd name="T37" fmla="*/ 123031 h 228"/>
              <a:gd name="T38" fmla="*/ 432594 w 848"/>
              <a:gd name="T39" fmla="*/ 127794 h 228"/>
              <a:gd name="T40" fmla="*/ 397669 w 848"/>
              <a:gd name="T41" fmla="*/ 131763 h 228"/>
              <a:gd name="T42" fmla="*/ 357981 w 848"/>
              <a:gd name="T43" fmla="*/ 136525 h 228"/>
              <a:gd name="T44" fmla="*/ 313531 w 848"/>
              <a:gd name="T45" fmla="*/ 141288 h 228"/>
              <a:gd name="T46" fmla="*/ 266700 w 848"/>
              <a:gd name="T47" fmla="*/ 146844 h 228"/>
              <a:gd name="T48" fmla="*/ 215106 w 848"/>
              <a:gd name="T49" fmla="*/ 153194 h 228"/>
              <a:gd name="T50" fmla="*/ 158750 w 848"/>
              <a:gd name="T51" fmla="*/ 161131 h 228"/>
              <a:gd name="T52" fmla="*/ 97631 w 848"/>
              <a:gd name="T53" fmla="*/ 168275 h 228"/>
              <a:gd name="T54" fmla="*/ 34131 w 848"/>
              <a:gd name="T55" fmla="*/ 176213 h 228"/>
              <a:gd name="T56" fmla="*/ 0 w 848"/>
              <a:gd name="T57" fmla="*/ 89694 h 228"/>
              <a:gd name="T58" fmla="*/ 62706 w 848"/>
              <a:gd name="T59" fmla="*/ 78581 h 228"/>
              <a:gd name="T60" fmla="*/ 123825 w 848"/>
              <a:gd name="T61" fmla="*/ 68263 h 228"/>
              <a:gd name="T62" fmla="*/ 180181 w 848"/>
              <a:gd name="T63" fmla="*/ 58738 h 228"/>
              <a:gd name="T64" fmla="*/ 234950 w 848"/>
              <a:gd name="T65" fmla="*/ 50006 h 228"/>
              <a:gd name="T66" fmla="*/ 286544 w 848"/>
              <a:gd name="T67" fmla="*/ 42069 h 228"/>
              <a:gd name="T68" fmla="*/ 334963 w 848"/>
              <a:gd name="T69" fmla="*/ 34925 h 228"/>
              <a:gd name="T70" fmla="*/ 381794 w 848"/>
              <a:gd name="T71" fmla="*/ 28575 h 228"/>
              <a:gd name="T72" fmla="*/ 424656 w 848"/>
              <a:gd name="T73" fmla="*/ 22225 h 228"/>
              <a:gd name="T74" fmla="*/ 465931 w 848"/>
              <a:gd name="T75" fmla="*/ 16669 h 228"/>
              <a:gd name="T76" fmla="*/ 504031 w 848"/>
              <a:gd name="T77" fmla="*/ 11906 h 228"/>
              <a:gd name="T78" fmla="*/ 538956 w 848"/>
              <a:gd name="T79" fmla="*/ 8731 h 228"/>
              <a:gd name="T80" fmla="*/ 570706 w 848"/>
              <a:gd name="T81" fmla="*/ 5556 h 228"/>
              <a:gd name="T82" fmla="*/ 600869 w 848"/>
              <a:gd name="T83" fmla="*/ 2381 h 228"/>
              <a:gd name="T84" fmla="*/ 627063 w 848"/>
              <a:gd name="T85" fmla="*/ 794 h 228"/>
              <a:gd name="T86" fmla="*/ 651669 w 848"/>
              <a:gd name="T87" fmla="*/ 0 h 228"/>
              <a:gd name="T88" fmla="*/ 673100 w 848"/>
              <a:gd name="T89" fmla="*/ 0 h 228"/>
              <a:gd name="T90" fmla="*/ 673100 w 848"/>
              <a:gd name="T91" fmla="*/ 0 h 22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48"/>
              <a:gd name="T139" fmla="*/ 0 h 228"/>
              <a:gd name="T140" fmla="*/ 848 w 848"/>
              <a:gd name="T141" fmla="*/ 228 h 22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48" h="228">
                <a:moveTo>
                  <a:pt x="848" y="0"/>
                </a:moveTo>
                <a:lnTo>
                  <a:pt x="848" y="11"/>
                </a:lnTo>
                <a:lnTo>
                  <a:pt x="848" y="23"/>
                </a:lnTo>
                <a:lnTo>
                  <a:pt x="846" y="34"/>
                </a:lnTo>
                <a:lnTo>
                  <a:pt x="844" y="46"/>
                </a:lnTo>
                <a:lnTo>
                  <a:pt x="842" y="55"/>
                </a:lnTo>
                <a:lnTo>
                  <a:pt x="840" y="63"/>
                </a:lnTo>
                <a:lnTo>
                  <a:pt x="836" y="72"/>
                </a:lnTo>
                <a:lnTo>
                  <a:pt x="834" y="80"/>
                </a:lnTo>
                <a:lnTo>
                  <a:pt x="830" y="88"/>
                </a:lnTo>
                <a:lnTo>
                  <a:pt x="825" y="93"/>
                </a:lnTo>
                <a:lnTo>
                  <a:pt x="821" y="99"/>
                </a:lnTo>
                <a:lnTo>
                  <a:pt x="815" y="105"/>
                </a:lnTo>
                <a:lnTo>
                  <a:pt x="809" y="111"/>
                </a:lnTo>
                <a:lnTo>
                  <a:pt x="803" y="115"/>
                </a:lnTo>
                <a:lnTo>
                  <a:pt x="798" y="118"/>
                </a:lnTo>
                <a:lnTo>
                  <a:pt x="790" y="120"/>
                </a:lnTo>
                <a:lnTo>
                  <a:pt x="777" y="126"/>
                </a:lnTo>
                <a:lnTo>
                  <a:pt x="763" y="130"/>
                </a:lnTo>
                <a:lnTo>
                  <a:pt x="752" y="134"/>
                </a:lnTo>
                <a:lnTo>
                  <a:pt x="742" y="138"/>
                </a:lnTo>
                <a:lnTo>
                  <a:pt x="733" y="139"/>
                </a:lnTo>
                <a:lnTo>
                  <a:pt x="725" y="139"/>
                </a:lnTo>
                <a:lnTo>
                  <a:pt x="717" y="141"/>
                </a:lnTo>
                <a:lnTo>
                  <a:pt x="711" y="141"/>
                </a:lnTo>
                <a:lnTo>
                  <a:pt x="710" y="141"/>
                </a:lnTo>
                <a:lnTo>
                  <a:pt x="706" y="141"/>
                </a:lnTo>
                <a:lnTo>
                  <a:pt x="702" y="141"/>
                </a:lnTo>
                <a:lnTo>
                  <a:pt x="696" y="143"/>
                </a:lnTo>
                <a:lnTo>
                  <a:pt x="688" y="143"/>
                </a:lnTo>
                <a:lnTo>
                  <a:pt x="681" y="145"/>
                </a:lnTo>
                <a:lnTo>
                  <a:pt x="671" y="145"/>
                </a:lnTo>
                <a:lnTo>
                  <a:pt x="660" y="147"/>
                </a:lnTo>
                <a:lnTo>
                  <a:pt x="646" y="149"/>
                </a:lnTo>
                <a:lnTo>
                  <a:pt x="633" y="149"/>
                </a:lnTo>
                <a:lnTo>
                  <a:pt x="618" y="151"/>
                </a:lnTo>
                <a:lnTo>
                  <a:pt x="602" y="153"/>
                </a:lnTo>
                <a:lnTo>
                  <a:pt x="585" y="155"/>
                </a:lnTo>
                <a:lnTo>
                  <a:pt x="566" y="159"/>
                </a:lnTo>
                <a:lnTo>
                  <a:pt x="545" y="161"/>
                </a:lnTo>
                <a:lnTo>
                  <a:pt x="524" y="162"/>
                </a:lnTo>
                <a:lnTo>
                  <a:pt x="501" y="166"/>
                </a:lnTo>
                <a:lnTo>
                  <a:pt x="476" y="168"/>
                </a:lnTo>
                <a:lnTo>
                  <a:pt x="451" y="172"/>
                </a:lnTo>
                <a:lnTo>
                  <a:pt x="424" y="176"/>
                </a:lnTo>
                <a:lnTo>
                  <a:pt x="395" y="178"/>
                </a:lnTo>
                <a:lnTo>
                  <a:pt x="366" y="182"/>
                </a:lnTo>
                <a:lnTo>
                  <a:pt x="336" y="185"/>
                </a:lnTo>
                <a:lnTo>
                  <a:pt x="303" y="189"/>
                </a:lnTo>
                <a:lnTo>
                  <a:pt x="271" y="193"/>
                </a:lnTo>
                <a:lnTo>
                  <a:pt x="236" y="199"/>
                </a:lnTo>
                <a:lnTo>
                  <a:pt x="200" y="203"/>
                </a:lnTo>
                <a:lnTo>
                  <a:pt x="163" y="207"/>
                </a:lnTo>
                <a:lnTo>
                  <a:pt x="123" y="212"/>
                </a:lnTo>
                <a:lnTo>
                  <a:pt x="85" y="218"/>
                </a:lnTo>
                <a:lnTo>
                  <a:pt x="43" y="222"/>
                </a:lnTo>
                <a:lnTo>
                  <a:pt x="0" y="228"/>
                </a:lnTo>
                <a:lnTo>
                  <a:pt x="0" y="113"/>
                </a:lnTo>
                <a:lnTo>
                  <a:pt x="41" y="105"/>
                </a:lnTo>
                <a:lnTo>
                  <a:pt x="79" y="99"/>
                </a:lnTo>
                <a:lnTo>
                  <a:pt x="117" y="93"/>
                </a:lnTo>
                <a:lnTo>
                  <a:pt x="156" y="86"/>
                </a:lnTo>
                <a:lnTo>
                  <a:pt x="192" y="80"/>
                </a:lnTo>
                <a:lnTo>
                  <a:pt x="227" y="74"/>
                </a:lnTo>
                <a:lnTo>
                  <a:pt x="261" y="69"/>
                </a:lnTo>
                <a:lnTo>
                  <a:pt x="296" y="63"/>
                </a:lnTo>
                <a:lnTo>
                  <a:pt x="328" y="59"/>
                </a:lnTo>
                <a:lnTo>
                  <a:pt x="361" y="53"/>
                </a:lnTo>
                <a:lnTo>
                  <a:pt x="391" y="49"/>
                </a:lnTo>
                <a:lnTo>
                  <a:pt x="422" y="44"/>
                </a:lnTo>
                <a:lnTo>
                  <a:pt x="453" y="40"/>
                </a:lnTo>
                <a:lnTo>
                  <a:pt x="481" y="36"/>
                </a:lnTo>
                <a:lnTo>
                  <a:pt x="508" y="32"/>
                </a:lnTo>
                <a:lnTo>
                  <a:pt x="535" y="28"/>
                </a:lnTo>
                <a:lnTo>
                  <a:pt x="562" y="24"/>
                </a:lnTo>
                <a:lnTo>
                  <a:pt x="587" y="21"/>
                </a:lnTo>
                <a:lnTo>
                  <a:pt x="612" y="19"/>
                </a:lnTo>
                <a:lnTo>
                  <a:pt x="635" y="15"/>
                </a:lnTo>
                <a:lnTo>
                  <a:pt x="656" y="13"/>
                </a:lnTo>
                <a:lnTo>
                  <a:pt x="679" y="11"/>
                </a:lnTo>
                <a:lnTo>
                  <a:pt x="700" y="9"/>
                </a:lnTo>
                <a:lnTo>
                  <a:pt x="719" y="7"/>
                </a:lnTo>
                <a:lnTo>
                  <a:pt x="738" y="5"/>
                </a:lnTo>
                <a:lnTo>
                  <a:pt x="757" y="3"/>
                </a:lnTo>
                <a:lnTo>
                  <a:pt x="775" y="1"/>
                </a:lnTo>
                <a:lnTo>
                  <a:pt x="790" y="1"/>
                </a:lnTo>
                <a:lnTo>
                  <a:pt x="805" y="1"/>
                </a:lnTo>
                <a:lnTo>
                  <a:pt x="821" y="0"/>
                </a:lnTo>
                <a:lnTo>
                  <a:pt x="834" y="0"/>
                </a:lnTo>
                <a:lnTo>
                  <a:pt x="848" y="0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" name="Freeform 10"/>
          <p:cNvSpPr/>
          <p:nvPr/>
        </p:nvSpPr>
        <p:spPr bwMode="auto">
          <a:xfrm>
            <a:off x="3342085" y="3020617"/>
            <a:ext cx="606028" cy="154781"/>
          </a:xfrm>
          <a:custGeom>
            <a:avLst/>
            <a:gdLst>
              <a:gd name="T0" fmla="*/ 468187 w 1020"/>
              <a:gd name="T1" fmla="*/ 27675 h 261"/>
              <a:gd name="T2" fmla="*/ 569588 w 1020"/>
              <a:gd name="T3" fmla="*/ 13442 h 261"/>
              <a:gd name="T4" fmla="*/ 667027 w 1020"/>
              <a:gd name="T5" fmla="*/ 4744 h 261"/>
              <a:gd name="T6" fmla="*/ 762091 w 1020"/>
              <a:gd name="T7" fmla="*/ 0 h 261"/>
              <a:gd name="T8" fmla="*/ 808038 w 1020"/>
              <a:gd name="T9" fmla="*/ 90931 h 261"/>
              <a:gd name="T10" fmla="*/ 777935 w 1020"/>
              <a:gd name="T11" fmla="*/ 92513 h 261"/>
              <a:gd name="T12" fmla="*/ 741494 w 1020"/>
              <a:gd name="T13" fmla="*/ 95676 h 261"/>
              <a:gd name="T14" fmla="*/ 700300 w 1020"/>
              <a:gd name="T15" fmla="*/ 100420 h 261"/>
              <a:gd name="T16" fmla="*/ 655937 w 1020"/>
              <a:gd name="T17" fmla="*/ 105955 h 261"/>
              <a:gd name="T18" fmla="*/ 606029 w 1020"/>
              <a:gd name="T19" fmla="*/ 115443 h 261"/>
              <a:gd name="T20" fmla="*/ 551367 w 1020"/>
              <a:gd name="T21" fmla="*/ 125723 h 261"/>
              <a:gd name="T22" fmla="*/ 490368 w 1020"/>
              <a:gd name="T23" fmla="*/ 139955 h 261"/>
              <a:gd name="T24" fmla="*/ 426993 w 1020"/>
              <a:gd name="T25" fmla="*/ 153397 h 261"/>
              <a:gd name="T26" fmla="*/ 395305 w 1020"/>
              <a:gd name="T27" fmla="*/ 160514 h 261"/>
              <a:gd name="T28" fmla="*/ 362825 w 1020"/>
              <a:gd name="T29" fmla="*/ 168421 h 261"/>
              <a:gd name="T30" fmla="*/ 334306 w 1020"/>
              <a:gd name="T31" fmla="*/ 174747 h 261"/>
              <a:gd name="T32" fmla="*/ 306579 w 1020"/>
              <a:gd name="T33" fmla="*/ 180282 h 261"/>
              <a:gd name="T34" fmla="*/ 281229 w 1020"/>
              <a:gd name="T35" fmla="*/ 185026 h 261"/>
              <a:gd name="T36" fmla="*/ 258255 w 1020"/>
              <a:gd name="T37" fmla="*/ 189770 h 261"/>
              <a:gd name="T38" fmla="*/ 235282 w 1020"/>
              <a:gd name="T39" fmla="*/ 194514 h 261"/>
              <a:gd name="T40" fmla="*/ 215477 w 1020"/>
              <a:gd name="T41" fmla="*/ 196886 h 261"/>
              <a:gd name="T42" fmla="*/ 195672 w 1020"/>
              <a:gd name="T43" fmla="*/ 200049 h 261"/>
              <a:gd name="T44" fmla="*/ 179036 w 1020"/>
              <a:gd name="T45" fmla="*/ 203212 h 261"/>
              <a:gd name="T46" fmla="*/ 163984 w 1020"/>
              <a:gd name="T47" fmla="*/ 204794 h 261"/>
              <a:gd name="T48" fmla="*/ 150517 w 1020"/>
              <a:gd name="T49" fmla="*/ 206375 h 261"/>
              <a:gd name="T50" fmla="*/ 138634 w 1020"/>
              <a:gd name="T51" fmla="*/ 206375 h 261"/>
              <a:gd name="T52" fmla="*/ 129128 w 1020"/>
              <a:gd name="T53" fmla="*/ 206375 h 261"/>
              <a:gd name="T54" fmla="*/ 120414 w 1020"/>
              <a:gd name="T55" fmla="*/ 206375 h 261"/>
              <a:gd name="T56" fmla="*/ 114076 w 1020"/>
              <a:gd name="T57" fmla="*/ 204794 h 261"/>
              <a:gd name="T58" fmla="*/ 91102 w 1020"/>
              <a:gd name="T59" fmla="*/ 196096 h 261"/>
              <a:gd name="T60" fmla="*/ 69713 w 1020"/>
              <a:gd name="T61" fmla="*/ 181863 h 261"/>
              <a:gd name="T62" fmla="*/ 49116 w 1020"/>
              <a:gd name="T63" fmla="*/ 162095 h 261"/>
              <a:gd name="T64" fmla="*/ 29311 w 1020"/>
              <a:gd name="T65" fmla="*/ 136793 h 261"/>
              <a:gd name="T66" fmla="*/ 19805 w 1020"/>
              <a:gd name="T67" fmla="*/ 123351 h 261"/>
              <a:gd name="T68" fmla="*/ 12675 w 1020"/>
              <a:gd name="T69" fmla="*/ 110699 h 261"/>
              <a:gd name="T70" fmla="*/ 6338 w 1020"/>
              <a:gd name="T71" fmla="*/ 100420 h 261"/>
              <a:gd name="T72" fmla="*/ 3169 w 1020"/>
              <a:gd name="T73" fmla="*/ 89350 h 261"/>
              <a:gd name="T74" fmla="*/ 1584 w 1020"/>
              <a:gd name="T75" fmla="*/ 80652 h 261"/>
              <a:gd name="T76" fmla="*/ 0 w 1020"/>
              <a:gd name="T77" fmla="*/ 74327 h 261"/>
              <a:gd name="T78" fmla="*/ 3169 w 1020"/>
              <a:gd name="T79" fmla="*/ 67210 h 261"/>
              <a:gd name="T80" fmla="*/ 6338 w 1020"/>
              <a:gd name="T81" fmla="*/ 62466 h 261"/>
              <a:gd name="T82" fmla="*/ 11091 w 1020"/>
              <a:gd name="T83" fmla="*/ 59303 h 261"/>
              <a:gd name="T84" fmla="*/ 16636 w 1020"/>
              <a:gd name="T85" fmla="*/ 56140 h 261"/>
              <a:gd name="T86" fmla="*/ 34857 w 1020"/>
              <a:gd name="T87" fmla="*/ 52977 h 261"/>
              <a:gd name="T88" fmla="*/ 56246 w 1020"/>
              <a:gd name="T89" fmla="*/ 52977 h 261"/>
              <a:gd name="T90" fmla="*/ 85557 w 1020"/>
              <a:gd name="T91" fmla="*/ 57722 h 261"/>
              <a:gd name="T92" fmla="*/ 115660 w 1020"/>
              <a:gd name="T93" fmla="*/ 62466 h 261"/>
              <a:gd name="T94" fmla="*/ 140218 w 1020"/>
              <a:gd name="T95" fmla="*/ 65629 h 261"/>
              <a:gd name="T96" fmla="*/ 160815 w 1020"/>
              <a:gd name="T97" fmla="*/ 68792 h 261"/>
              <a:gd name="T98" fmla="*/ 176659 w 1020"/>
              <a:gd name="T99" fmla="*/ 68792 h 261"/>
              <a:gd name="T100" fmla="*/ 186958 w 1020"/>
              <a:gd name="T101" fmla="*/ 68792 h 261"/>
              <a:gd name="T102" fmla="*/ 202010 w 1020"/>
              <a:gd name="T103" fmla="*/ 67210 h 261"/>
              <a:gd name="T104" fmla="*/ 223399 w 1020"/>
              <a:gd name="T105" fmla="*/ 64047 h 261"/>
              <a:gd name="T106" fmla="*/ 250333 w 1020"/>
              <a:gd name="T107" fmla="*/ 60885 h 261"/>
              <a:gd name="T108" fmla="*/ 284398 w 1020"/>
              <a:gd name="T109" fmla="*/ 56140 h 261"/>
              <a:gd name="T110" fmla="*/ 322423 w 1020"/>
              <a:gd name="T111" fmla="*/ 50605 h 261"/>
              <a:gd name="T112" fmla="*/ 365994 w 1020"/>
              <a:gd name="T113" fmla="*/ 42698 h 261"/>
              <a:gd name="T114" fmla="*/ 415902 w 1020"/>
              <a:gd name="T115" fmla="*/ 34791 h 261"/>
              <a:gd name="T116" fmla="*/ 415902 w 1020"/>
              <a:gd name="T117" fmla="*/ 34791 h 26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20"/>
              <a:gd name="T178" fmla="*/ 0 h 261"/>
              <a:gd name="T179" fmla="*/ 1020 w 1020"/>
              <a:gd name="T180" fmla="*/ 261 h 26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20" h="261">
                <a:moveTo>
                  <a:pt x="525" y="44"/>
                </a:moveTo>
                <a:lnTo>
                  <a:pt x="591" y="35"/>
                </a:lnTo>
                <a:lnTo>
                  <a:pt x="656" y="25"/>
                </a:lnTo>
                <a:lnTo>
                  <a:pt x="719" y="17"/>
                </a:lnTo>
                <a:lnTo>
                  <a:pt x="782" y="12"/>
                </a:lnTo>
                <a:lnTo>
                  <a:pt x="842" y="6"/>
                </a:lnTo>
                <a:lnTo>
                  <a:pt x="903" y="4"/>
                </a:lnTo>
                <a:lnTo>
                  <a:pt x="962" y="0"/>
                </a:lnTo>
                <a:lnTo>
                  <a:pt x="1020" y="0"/>
                </a:lnTo>
                <a:lnTo>
                  <a:pt x="1020" y="115"/>
                </a:lnTo>
                <a:lnTo>
                  <a:pt x="1001" y="115"/>
                </a:lnTo>
                <a:lnTo>
                  <a:pt x="982" y="117"/>
                </a:lnTo>
                <a:lnTo>
                  <a:pt x="959" y="117"/>
                </a:lnTo>
                <a:lnTo>
                  <a:pt x="936" y="121"/>
                </a:lnTo>
                <a:lnTo>
                  <a:pt x="911" y="123"/>
                </a:lnTo>
                <a:lnTo>
                  <a:pt x="884" y="127"/>
                </a:lnTo>
                <a:lnTo>
                  <a:pt x="857" y="131"/>
                </a:lnTo>
                <a:lnTo>
                  <a:pt x="828" y="134"/>
                </a:lnTo>
                <a:lnTo>
                  <a:pt x="798" y="140"/>
                </a:lnTo>
                <a:lnTo>
                  <a:pt x="765" y="146"/>
                </a:lnTo>
                <a:lnTo>
                  <a:pt x="730" y="154"/>
                </a:lnTo>
                <a:lnTo>
                  <a:pt x="696" y="159"/>
                </a:lnTo>
                <a:lnTo>
                  <a:pt x="658" y="167"/>
                </a:lnTo>
                <a:lnTo>
                  <a:pt x="619" y="177"/>
                </a:lnTo>
                <a:lnTo>
                  <a:pt x="581" y="184"/>
                </a:lnTo>
                <a:lnTo>
                  <a:pt x="539" y="194"/>
                </a:lnTo>
                <a:lnTo>
                  <a:pt x="518" y="200"/>
                </a:lnTo>
                <a:lnTo>
                  <a:pt x="499" y="203"/>
                </a:lnTo>
                <a:lnTo>
                  <a:pt x="477" y="207"/>
                </a:lnTo>
                <a:lnTo>
                  <a:pt x="458" y="213"/>
                </a:lnTo>
                <a:lnTo>
                  <a:pt x="441" y="217"/>
                </a:lnTo>
                <a:lnTo>
                  <a:pt x="422" y="221"/>
                </a:lnTo>
                <a:lnTo>
                  <a:pt x="405" y="225"/>
                </a:lnTo>
                <a:lnTo>
                  <a:pt x="387" y="228"/>
                </a:lnTo>
                <a:lnTo>
                  <a:pt x="372" y="232"/>
                </a:lnTo>
                <a:lnTo>
                  <a:pt x="355" y="234"/>
                </a:lnTo>
                <a:lnTo>
                  <a:pt x="339" y="238"/>
                </a:lnTo>
                <a:lnTo>
                  <a:pt x="326" y="240"/>
                </a:lnTo>
                <a:lnTo>
                  <a:pt x="311" y="244"/>
                </a:lnTo>
                <a:lnTo>
                  <a:pt x="297" y="246"/>
                </a:lnTo>
                <a:lnTo>
                  <a:pt x="284" y="248"/>
                </a:lnTo>
                <a:lnTo>
                  <a:pt x="272" y="249"/>
                </a:lnTo>
                <a:lnTo>
                  <a:pt x="259" y="251"/>
                </a:lnTo>
                <a:lnTo>
                  <a:pt x="247" y="253"/>
                </a:lnTo>
                <a:lnTo>
                  <a:pt x="238" y="255"/>
                </a:lnTo>
                <a:lnTo>
                  <a:pt x="226" y="257"/>
                </a:lnTo>
                <a:lnTo>
                  <a:pt x="217" y="257"/>
                </a:lnTo>
                <a:lnTo>
                  <a:pt x="207" y="259"/>
                </a:lnTo>
                <a:lnTo>
                  <a:pt x="200" y="259"/>
                </a:lnTo>
                <a:lnTo>
                  <a:pt x="190" y="261"/>
                </a:lnTo>
                <a:lnTo>
                  <a:pt x="182" y="261"/>
                </a:lnTo>
                <a:lnTo>
                  <a:pt x="175" y="261"/>
                </a:lnTo>
                <a:lnTo>
                  <a:pt x="169" y="261"/>
                </a:lnTo>
                <a:lnTo>
                  <a:pt x="163" y="261"/>
                </a:lnTo>
                <a:lnTo>
                  <a:pt x="157" y="261"/>
                </a:lnTo>
                <a:lnTo>
                  <a:pt x="152" y="261"/>
                </a:lnTo>
                <a:lnTo>
                  <a:pt x="148" y="259"/>
                </a:lnTo>
                <a:lnTo>
                  <a:pt x="144" y="259"/>
                </a:lnTo>
                <a:lnTo>
                  <a:pt x="131" y="255"/>
                </a:lnTo>
                <a:lnTo>
                  <a:pt x="115" y="248"/>
                </a:lnTo>
                <a:lnTo>
                  <a:pt x="102" y="240"/>
                </a:lnTo>
                <a:lnTo>
                  <a:pt x="88" y="230"/>
                </a:lnTo>
                <a:lnTo>
                  <a:pt x="75" y="219"/>
                </a:lnTo>
                <a:lnTo>
                  <a:pt x="62" y="205"/>
                </a:lnTo>
                <a:lnTo>
                  <a:pt x="48" y="190"/>
                </a:lnTo>
                <a:lnTo>
                  <a:pt x="37" y="173"/>
                </a:lnTo>
                <a:lnTo>
                  <a:pt x="31" y="163"/>
                </a:lnTo>
                <a:lnTo>
                  <a:pt x="25" y="156"/>
                </a:lnTo>
                <a:lnTo>
                  <a:pt x="19" y="148"/>
                </a:lnTo>
                <a:lnTo>
                  <a:pt x="16" y="140"/>
                </a:lnTo>
                <a:lnTo>
                  <a:pt x="12" y="133"/>
                </a:lnTo>
                <a:lnTo>
                  <a:pt x="8" y="127"/>
                </a:lnTo>
                <a:lnTo>
                  <a:pt x="6" y="119"/>
                </a:lnTo>
                <a:lnTo>
                  <a:pt x="4" y="113"/>
                </a:lnTo>
                <a:lnTo>
                  <a:pt x="2" y="108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2" y="88"/>
                </a:lnTo>
                <a:lnTo>
                  <a:pt x="4" y="85"/>
                </a:lnTo>
                <a:lnTo>
                  <a:pt x="6" y="83"/>
                </a:lnTo>
                <a:lnTo>
                  <a:pt x="8" y="79"/>
                </a:lnTo>
                <a:lnTo>
                  <a:pt x="10" y="77"/>
                </a:lnTo>
                <a:lnTo>
                  <a:pt x="14" y="75"/>
                </a:lnTo>
                <a:lnTo>
                  <a:pt x="17" y="73"/>
                </a:lnTo>
                <a:lnTo>
                  <a:pt x="21" y="71"/>
                </a:lnTo>
                <a:lnTo>
                  <a:pt x="31" y="69"/>
                </a:lnTo>
                <a:lnTo>
                  <a:pt x="44" y="67"/>
                </a:lnTo>
                <a:lnTo>
                  <a:pt x="58" y="67"/>
                </a:lnTo>
                <a:lnTo>
                  <a:pt x="71" y="67"/>
                </a:lnTo>
                <a:lnTo>
                  <a:pt x="88" y="69"/>
                </a:lnTo>
                <a:lnTo>
                  <a:pt x="108" y="73"/>
                </a:lnTo>
                <a:lnTo>
                  <a:pt x="127" y="77"/>
                </a:lnTo>
                <a:lnTo>
                  <a:pt x="146" y="79"/>
                </a:lnTo>
                <a:lnTo>
                  <a:pt x="161" y="81"/>
                </a:lnTo>
                <a:lnTo>
                  <a:pt x="177" y="83"/>
                </a:lnTo>
                <a:lnTo>
                  <a:pt x="190" y="85"/>
                </a:lnTo>
                <a:lnTo>
                  <a:pt x="203" y="87"/>
                </a:lnTo>
                <a:lnTo>
                  <a:pt x="213" y="87"/>
                </a:lnTo>
                <a:lnTo>
                  <a:pt x="223" y="87"/>
                </a:lnTo>
                <a:lnTo>
                  <a:pt x="228" y="87"/>
                </a:lnTo>
                <a:lnTo>
                  <a:pt x="236" y="87"/>
                </a:lnTo>
                <a:lnTo>
                  <a:pt x="244" y="85"/>
                </a:lnTo>
                <a:lnTo>
                  <a:pt x="255" y="85"/>
                </a:lnTo>
                <a:lnTo>
                  <a:pt x="269" y="83"/>
                </a:lnTo>
                <a:lnTo>
                  <a:pt x="282" y="81"/>
                </a:lnTo>
                <a:lnTo>
                  <a:pt x="299" y="79"/>
                </a:lnTo>
                <a:lnTo>
                  <a:pt x="316" y="77"/>
                </a:lnTo>
                <a:lnTo>
                  <a:pt x="336" y="73"/>
                </a:lnTo>
                <a:lnTo>
                  <a:pt x="359" y="71"/>
                </a:lnTo>
                <a:lnTo>
                  <a:pt x="382" y="67"/>
                </a:lnTo>
                <a:lnTo>
                  <a:pt x="407" y="64"/>
                </a:lnTo>
                <a:lnTo>
                  <a:pt x="433" y="60"/>
                </a:lnTo>
                <a:lnTo>
                  <a:pt x="462" y="54"/>
                </a:lnTo>
                <a:lnTo>
                  <a:pt x="493" y="50"/>
                </a:lnTo>
                <a:lnTo>
                  <a:pt x="525" y="44"/>
                </a:lnTo>
              </a:path>
            </a:pathLst>
          </a:custGeom>
          <a:solidFill>
            <a:srgbClr val="00206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0" name="Freeform 11"/>
          <p:cNvSpPr/>
          <p:nvPr/>
        </p:nvSpPr>
        <p:spPr bwMode="auto">
          <a:xfrm>
            <a:off x="3289698" y="3088481"/>
            <a:ext cx="410765" cy="563166"/>
          </a:xfrm>
          <a:custGeom>
            <a:avLst/>
            <a:gdLst>
              <a:gd name="T0" fmla="*/ 342107 w 690"/>
              <a:gd name="T1" fmla="*/ 529992 h 945"/>
              <a:gd name="T2" fmla="*/ 290513 w 690"/>
              <a:gd name="T3" fmla="*/ 582435 h 945"/>
              <a:gd name="T4" fmla="*/ 232569 w 690"/>
              <a:gd name="T5" fmla="*/ 629316 h 945"/>
              <a:gd name="T6" fmla="*/ 170656 w 690"/>
              <a:gd name="T7" fmla="*/ 672224 h 945"/>
              <a:gd name="T8" fmla="*/ 119856 w 690"/>
              <a:gd name="T9" fmla="*/ 699240 h 945"/>
              <a:gd name="T10" fmla="*/ 89694 w 690"/>
              <a:gd name="T11" fmla="*/ 714337 h 945"/>
              <a:gd name="T12" fmla="*/ 65088 w 690"/>
              <a:gd name="T13" fmla="*/ 728639 h 945"/>
              <a:gd name="T14" fmla="*/ 42863 w 690"/>
              <a:gd name="T15" fmla="*/ 737380 h 945"/>
              <a:gd name="T16" fmla="*/ 26194 w 690"/>
              <a:gd name="T17" fmla="*/ 745326 h 945"/>
              <a:gd name="T18" fmla="*/ 13494 w 690"/>
              <a:gd name="T19" fmla="*/ 749299 h 945"/>
              <a:gd name="T20" fmla="*/ 4763 w 690"/>
              <a:gd name="T21" fmla="*/ 750888 h 945"/>
              <a:gd name="T22" fmla="*/ 0 w 690"/>
              <a:gd name="T23" fmla="*/ 749299 h 945"/>
              <a:gd name="T24" fmla="*/ 0 w 690"/>
              <a:gd name="T25" fmla="*/ 745326 h 945"/>
              <a:gd name="T26" fmla="*/ 4763 w 690"/>
              <a:gd name="T27" fmla="*/ 738969 h 945"/>
              <a:gd name="T28" fmla="*/ 10319 w 690"/>
              <a:gd name="T29" fmla="*/ 728639 h 945"/>
              <a:gd name="T30" fmla="*/ 21431 w 690"/>
              <a:gd name="T31" fmla="*/ 714337 h 945"/>
              <a:gd name="T32" fmla="*/ 34925 w 690"/>
              <a:gd name="T33" fmla="*/ 699240 h 945"/>
              <a:gd name="T34" fmla="*/ 51594 w 690"/>
              <a:gd name="T35" fmla="*/ 680964 h 945"/>
              <a:gd name="T36" fmla="*/ 71438 w 690"/>
              <a:gd name="T37" fmla="*/ 659510 h 945"/>
              <a:gd name="T38" fmla="*/ 94456 w 690"/>
              <a:gd name="T39" fmla="*/ 635672 h 945"/>
              <a:gd name="T40" fmla="*/ 135731 w 690"/>
              <a:gd name="T41" fmla="*/ 594354 h 945"/>
              <a:gd name="T42" fmla="*/ 185738 w 690"/>
              <a:gd name="T43" fmla="*/ 539527 h 945"/>
              <a:gd name="T44" fmla="*/ 230981 w 690"/>
              <a:gd name="T45" fmla="*/ 483111 h 945"/>
              <a:gd name="T46" fmla="*/ 272256 w 690"/>
              <a:gd name="T47" fmla="*/ 423517 h 945"/>
              <a:gd name="T48" fmla="*/ 300038 w 690"/>
              <a:gd name="T49" fmla="*/ 379814 h 945"/>
              <a:gd name="T50" fmla="*/ 318294 w 690"/>
              <a:gd name="T51" fmla="*/ 344852 h 945"/>
              <a:gd name="T52" fmla="*/ 336550 w 690"/>
              <a:gd name="T53" fmla="*/ 305123 h 945"/>
              <a:gd name="T54" fmla="*/ 353219 w 690"/>
              <a:gd name="T55" fmla="*/ 259037 h 945"/>
              <a:gd name="T56" fmla="*/ 368300 w 690"/>
              <a:gd name="T57" fmla="*/ 210567 h 945"/>
              <a:gd name="T58" fmla="*/ 384969 w 690"/>
              <a:gd name="T59" fmla="*/ 157329 h 945"/>
              <a:gd name="T60" fmla="*/ 400050 w 690"/>
              <a:gd name="T61" fmla="*/ 97735 h 945"/>
              <a:gd name="T62" fmla="*/ 413544 w 690"/>
              <a:gd name="T63" fmla="*/ 33373 h 945"/>
              <a:gd name="T64" fmla="*/ 436563 w 690"/>
              <a:gd name="T65" fmla="*/ 15097 h 945"/>
              <a:gd name="T66" fmla="*/ 464344 w 690"/>
              <a:gd name="T67" fmla="*/ 44497 h 945"/>
              <a:gd name="T68" fmla="*/ 488157 w 690"/>
              <a:gd name="T69" fmla="*/ 69924 h 945"/>
              <a:gd name="T70" fmla="*/ 508000 w 690"/>
              <a:gd name="T71" fmla="*/ 92967 h 945"/>
              <a:gd name="T72" fmla="*/ 523082 w 690"/>
              <a:gd name="T73" fmla="*/ 114421 h 945"/>
              <a:gd name="T74" fmla="*/ 535782 w 690"/>
              <a:gd name="T75" fmla="*/ 132697 h 945"/>
              <a:gd name="T76" fmla="*/ 542925 w 690"/>
              <a:gd name="T77" fmla="*/ 147794 h 945"/>
              <a:gd name="T78" fmla="*/ 547688 w 690"/>
              <a:gd name="T79" fmla="*/ 160507 h 945"/>
              <a:gd name="T80" fmla="*/ 547688 w 690"/>
              <a:gd name="T81" fmla="*/ 170837 h 945"/>
              <a:gd name="T82" fmla="*/ 546100 w 690"/>
              <a:gd name="T83" fmla="*/ 182756 h 945"/>
              <a:gd name="T84" fmla="*/ 542925 w 690"/>
              <a:gd name="T85" fmla="*/ 195469 h 945"/>
              <a:gd name="T86" fmla="*/ 538163 w 690"/>
              <a:gd name="T87" fmla="*/ 210567 h 945"/>
              <a:gd name="T88" fmla="*/ 534194 w 690"/>
              <a:gd name="T89" fmla="*/ 227253 h 945"/>
              <a:gd name="T90" fmla="*/ 526257 w 690"/>
              <a:gd name="T91" fmla="*/ 245528 h 945"/>
              <a:gd name="T92" fmla="*/ 517525 w 690"/>
              <a:gd name="T93" fmla="*/ 265393 h 945"/>
              <a:gd name="T94" fmla="*/ 508000 w 690"/>
              <a:gd name="T95" fmla="*/ 286847 h 945"/>
              <a:gd name="T96" fmla="*/ 489744 w 690"/>
              <a:gd name="T97" fmla="*/ 320220 h 945"/>
              <a:gd name="T98" fmla="*/ 461169 w 690"/>
              <a:gd name="T99" fmla="*/ 368690 h 945"/>
              <a:gd name="T100" fmla="*/ 427832 w 690"/>
              <a:gd name="T101" fmla="*/ 420338 h 945"/>
              <a:gd name="T102" fmla="*/ 388144 w 690"/>
              <a:gd name="T103" fmla="*/ 475165 h 945"/>
              <a:gd name="T104" fmla="*/ 365125 w 690"/>
              <a:gd name="T105" fmla="*/ 502976 h 9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90"/>
              <a:gd name="T160" fmla="*/ 0 h 945"/>
              <a:gd name="T161" fmla="*/ 690 w 690"/>
              <a:gd name="T162" fmla="*/ 945 h 9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90" h="945">
                <a:moveTo>
                  <a:pt x="460" y="633"/>
                </a:moveTo>
                <a:lnTo>
                  <a:pt x="431" y="667"/>
                </a:lnTo>
                <a:lnTo>
                  <a:pt x="399" y="702"/>
                </a:lnTo>
                <a:lnTo>
                  <a:pt x="366" y="733"/>
                </a:lnTo>
                <a:lnTo>
                  <a:pt x="332" y="763"/>
                </a:lnTo>
                <a:lnTo>
                  <a:pt x="293" y="792"/>
                </a:lnTo>
                <a:lnTo>
                  <a:pt x="255" y="819"/>
                </a:lnTo>
                <a:lnTo>
                  <a:pt x="215" y="846"/>
                </a:lnTo>
                <a:lnTo>
                  <a:pt x="172" y="869"/>
                </a:lnTo>
                <a:lnTo>
                  <a:pt x="151" y="880"/>
                </a:lnTo>
                <a:lnTo>
                  <a:pt x="132" y="890"/>
                </a:lnTo>
                <a:lnTo>
                  <a:pt x="113" y="899"/>
                </a:lnTo>
                <a:lnTo>
                  <a:pt x="98" y="909"/>
                </a:lnTo>
                <a:lnTo>
                  <a:pt x="82" y="917"/>
                </a:lnTo>
                <a:lnTo>
                  <a:pt x="67" y="922"/>
                </a:lnTo>
                <a:lnTo>
                  <a:pt x="54" y="928"/>
                </a:lnTo>
                <a:lnTo>
                  <a:pt x="44" y="934"/>
                </a:lnTo>
                <a:lnTo>
                  <a:pt x="33" y="938"/>
                </a:lnTo>
                <a:lnTo>
                  <a:pt x="25" y="942"/>
                </a:lnTo>
                <a:lnTo>
                  <a:pt x="17" y="943"/>
                </a:lnTo>
                <a:lnTo>
                  <a:pt x="11" y="945"/>
                </a:lnTo>
                <a:lnTo>
                  <a:pt x="6" y="945"/>
                </a:lnTo>
                <a:lnTo>
                  <a:pt x="2" y="945"/>
                </a:lnTo>
                <a:lnTo>
                  <a:pt x="0" y="943"/>
                </a:lnTo>
                <a:lnTo>
                  <a:pt x="0" y="942"/>
                </a:lnTo>
                <a:lnTo>
                  <a:pt x="0" y="938"/>
                </a:lnTo>
                <a:lnTo>
                  <a:pt x="2" y="934"/>
                </a:lnTo>
                <a:lnTo>
                  <a:pt x="6" y="930"/>
                </a:lnTo>
                <a:lnTo>
                  <a:pt x="10" y="922"/>
                </a:lnTo>
                <a:lnTo>
                  <a:pt x="13" y="917"/>
                </a:lnTo>
                <a:lnTo>
                  <a:pt x="19" y="909"/>
                </a:lnTo>
                <a:lnTo>
                  <a:pt x="27" y="899"/>
                </a:lnTo>
                <a:lnTo>
                  <a:pt x="34" y="892"/>
                </a:lnTo>
                <a:lnTo>
                  <a:pt x="44" y="880"/>
                </a:lnTo>
                <a:lnTo>
                  <a:pt x="54" y="869"/>
                </a:lnTo>
                <a:lnTo>
                  <a:pt x="65" y="857"/>
                </a:lnTo>
                <a:lnTo>
                  <a:pt x="77" y="844"/>
                </a:lnTo>
                <a:lnTo>
                  <a:pt x="90" y="830"/>
                </a:lnTo>
                <a:lnTo>
                  <a:pt x="103" y="815"/>
                </a:lnTo>
                <a:lnTo>
                  <a:pt x="119" y="800"/>
                </a:lnTo>
                <a:lnTo>
                  <a:pt x="136" y="782"/>
                </a:lnTo>
                <a:lnTo>
                  <a:pt x="171" y="748"/>
                </a:lnTo>
                <a:lnTo>
                  <a:pt x="203" y="713"/>
                </a:lnTo>
                <a:lnTo>
                  <a:pt x="234" y="679"/>
                </a:lnTo>
                <a:lnTo>
                  <a:pt x="263" y="642"/>
                </a:lnTo>
                <a:lnTo>
                  <a:pt x="291" y="608"/>
                </a:lnTo>
                <a:lnTo>
                  <a:pt x="318" y="572"/>
                </a:lnTo>
                <a:lnTo>
                  <a:pt x="343" y="533"/>
                </a:lnTo>
                <a:lnTo>
                  <a:pt x="366" y="497"/>
                </a:lnTo>
                <a:lnTo>
                  <a:pt x="378" y="478"/>
                </a:lnTo>
                <a:lnTo>
                  <a:pt x="389" y="457"/>
                </a:lnTo>
                <a:lnTo>
                  <a:pt x="401" y="434"/>
                </a:lnTo>
                <a:lnTo>
                  <a:pt x="412" y="409"/>
                </a:lnTo>
                <a:lnTo>
                  <a:pt x="424" y="384"/>
                </a:lnTo>
                <a:lnTo>
                  <a:pt x="433" y="355"/>
                </a:lnTo>
                <a:lnTo>
                  <a:pt x="445" y="326"/>
                </a:lnTo>
                <a:lnTo>
                  <a:pt x="454" y="297"/>
                </a:lnTo>
                <a:lnTo>
                  <a:pt x="464" y="265"/>
                </a:lnTo>
                <a:lnTo>
                  <a:pt x="475" y="232"/>
                </a:lnTo>
                <a:lnTo>
                  <a:pt x="485" y="198"/>
                </a:lnTo>
                <a:lnTo>
                  <a:pt x="494" y="161"/>
                </a:lnTo>
                <a:lnTo>
                  <a:pt x="504" y="123"/>
                </a:lnTo>
                <a:lnTo>
                  <a:pt x="514" y="83"/>
                </a:lnTo>
                <a:lnTo>
                  <a:pt x="521" y="42"/>
                </a:lnTo>
                <a:lnTo>
                  <a:pt x="531" y="0"/>
                </a:lnTo>
                <a:lnTo>
                  <a:pt x="550" y="19"/>
                </a:lnTo>
                <a:lnTo>
                  <a:pt x="567" y="39"/>
                </a:lnTo>
                <a:lnTo>
                  <a:pt x="585" y="56"/>
                </a:lnTo>
                <a:lnTo>
                  <a:pt x="600" y="73"/>
                </a:lnTo>
                <a:lnTo>
                  <a:pt x="615" y="88"/>
                </a:lnTo>
                <a:lnTo>
                  <a:pt x="627" y="104"/>
                </a:lnTo>
                <a:lnTo>
                  <a:pt x="640" y="117"/>
                </a:lnTo>
                <a:lnTo>
                  <a:pt x="650" y="131"/>
                </a:lnTo>
                <a:lnTo>
                  <a:pt x="659" y="144"/>
                </a:lnTo>
                <a:lnTo>
                  <a:pt x="667" y="156"/>
                </a:lnTo>
                <a:lnTo>
                  <a:pt x="675" y="167"/>
                </a:lnTo>
                <a:lnTo>
                  <a:pt x="680" y="177"/>
                </a:lnTo>
                <a:lnTo>
                  <a:pt x="684" y="186"/>
                </a:lnTo>
                <a:lnTo>
                  <a:pt x="688" y="194"/>
                </a:lnTo>
                <a:lnTo>
                  <a:pt x="690" y="202"/>
                </a:lnTo>
                <a:lnTo>
                  <a:pt x="690" y="209"/>
                </a:lnTo>
                <a:lnTo>
                  <a:pt x="690" y="215"/>
                </a:lnTo>
                <a:lnTo>
                  <a:pt x="690" y="223"/>
                </a:lnTo>
                <a:lnTo>
                  <a:pt x="688" y="230"/>
                </a:lnTo>
                <a:lnTo>
                  <a:pt x="686" y="238"/>
                </a:lnTo>
                <a:lnTo>
                  <a:pt x="684" y="246"/>
                </a:lnTo>
                <a:lnTo>
                  <a:pt x="682" y="255"/>
                </a:lnTo>
                <a:lnTo>
                  <a:pt x="678" y="265"/>
                </a:lnTo>
                <a:lnTo>
                  <a:pt x="677" y="274"/>
                </a:lnTo>
                <a:lnTo>
                  <a:pt x="673" y="286"/>
                </a:lnTo>
                <a:lnTo>
                  <a:pt x="667" y="297"/>
                </a:lnTo>
                <a:lnTo>
                  <a:pt x="663" y="309"/>
                </a:lnTo>
                <a:lnTo>
                  <a:pt x="657" y="320"/>
                </a:lnTo>
                <a:lnTo>
                  <a:pt x="652" y="334"/>
                </a:lnTo>
                <a:lnTo>
                  <a:pt x="646" y="347"/>
                </a:lnTo>
                <a:lnTo>
                  <a:pt x="640" y="361"/>
                </a:lnTo>
                <a:lnTo>
                  <a:pt x="632" y="374"/>
                </a:lnTo>
                <a:lnTo>
                  <a:pt x="617" y="403"/>
                </a:lnTo>
                <a:lnTo>
                  <a:pt x="600" y="434"/>
                </a:lnTo>
                <a:lnTo>
                  <a:pt x="581" y="464"/>
                </a:lnTo>
                <a:lnTo>
                  <a:pt x="562" y="497"/>
                </a:lnTo>
                <a:lnTo>
                  <a:pt x="539" y="529"/>
                </a:lnTo>
                <a:lnTo>
                  <a:pt x="514" y="562"/>
                </a:lnTo>
                <a:lnTo>
                  <a:pt x="489" y="598"/>
                </a:lnTo>
                <a:lnTo>
                  <a:pt x="460" y="633"/>
                </a:lnTo>
              </a:path>
            </a:pathLst>
          </a:custGeom>
          <a:solidFill>
            <a:srgbClr val="00206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1" name="Freeform 12"/>
          <p:cNvSpPr/>
          <p:nvPr/>
        </p:nvSpPr>
        <p:spPr bwMode="auto">
          <a:xfrm>
            <a:off x="4285060" y="2640806"/>
            <a:ext cx="151209" cy="1020366"/>
          </a:xfrm>
          <a:custGeom>
            <a:avLst/>
            <a:gdLst>
              <a:gd name="T0" fmla="*/ 7969 w 253"/>
              <a:gd name="T1" fmla="*/ 71438 h 1714"/>
              <a:gd name="T2" fmla="*/ 0 w 253"/>
              <a:gd name="T3" fmla="*/ 43656 h 1714"/>
              <a:gd name="T4" fmla="*/ 1594 w 253"/>
              <a:gd name="T5" fmla="*/ 23019 h 1714"/>
              <a:gd name="T6" fmla="*/ 9563 w 253"/>
              <a:gd name="T7" fmla="*/ 7144 h 1714"/>
              <a:gd name="T8" fmla="*/ 27891 w 253"/>
              <a:gd name="T9" fmla="*/ 0 h 1714"/>
              <a:gd name="T10" fmla="*/ 62954 w 253"/>
              <a:gd name="T11" fmla="*/ 7144 h 1714"/>
              <a:gd name="T12" fmla="*/ 114752 w 253"/>
              <a:gd name="T13" fmla="*/ 31750 h 1714"/>
              <a:gd name="T14" fmla="*/ 181691 w 253"/>
              <a:gd name="T15" fmla="*/ 71438 h 1714"/>
              <a:gd name="T16" fmla="*/ 199222 w 253"/>
              <a:gd name="T17" fmla="*/ 130969 h 1714"/>
              <a:gd name="T18" fmla="*/ 188066 w 253"/>
              <a:gd name="T19" fmla="*/ 209550 h 1714"/>
              <a:gd name="T20" fmla="*/ 177706 w 253"/>
              <a:gd name="T21" fmla="*/ 272256 h 1714"/>
              <a:gd name="T22" fmla="*/ 172925 w 253"/>
              <a:gd name="T23" fmla="*/ 345281 h 1714"/>
              <a:gd name="T24" fmla="*/ 168144 w 253"/>
              <a:gd name="T25" fmla="*/ 438150 h 1714"/>
              <a:gd name="T26" fmla="*/ 166550 w 253"/>
              <a:gd name="T27" fmla="*/ 554038 h 1714"/>
              <a:gd name="T28" fmla="*/ 166550 w 253"/>
              <a:gd name="T29" fmla="*/ 681832 h 1714"/>
              <a:gd name="T30" fmla="*/ 166550 w 253"/>
              <a:gd name="T31" fmla="*/ 801688 h 1714"/>
              <a:gd name="T32" fmla="*/ 166550 w 253"/>
              <a:gd name="T33" fmla="*/ 912813 h 1714"/>
              <a:gd name="T34" fmla="*/ 166550 w 253"/>
              <a:gd name="T35" fmla="*/ 1016000 h 1714"/>
              <a:gd name="T36" fmla="*/ 166550 w 253"/>
              <a:gd name="T37" fmla="*/ 1108869 h 1714"/>
              <a:gd name="T38" fmla="*/ 163362 w 253"/>
              <a:gd name="T39" fmla="*/ 1185069 h 1714"/>
              <a:gd name="T40" fmla="*/ 159378 w 253"/>
              <a:gd name="T41" fmla="*/ 1246188 h 1714"/>
              <a:gd name="T42" fmla="*/ 151409 w 253"/>
              <a:gd name="T43" fmla="*/ 1289050 h 1714"/>
              <a:gd name="T44" fmla="*/ 144237 w 253"/>
              <a:gd name="T45" fmla="*/ 1319213 h 1714"/>
              <a:gd name="T46" fmla="*/ 136268 w 253"/>
              <a:gd name="T47" fmla="*/ 1340644 h 1714"/>
              <a:gd name="T48" fmla="*/ 128299 w 253"/>
              <a:gd name="T49" fmla="*/ 1354138 h 1714"/>
              <a:gd name="T50" fmla="*/ 122721 w 253"/>
              <a:gd name="T51" fmla="*/ 1360488 h 1714"/>
              <a:gd name="T52" fmla="*/ 116346 w 253"/>
              <a:gd name="T53" fmla="*/ 1357313 h 1714"/>
              <a:gd name="T54" fmla="*/ 105986 w 253"/>
              <a:gd name="T55" fmla="*/ 1344613 h 1714"/>
              <a:gd name="T56" fmla="*/ 91642 w 253"/>
              <a:gd name="T57" fmla="*/ 1322388 h 1714"/>
              <a:gd name="T58" fmla="*/ 74908 w 253"/>
              <a:gd name="T59" fmla="*/ 1289050 h 1714"/>
              <a:gd name="T60" fmla="*/ 44626 w 253"/>
              <a:gd name="T61" fmla="*/ 1223169 h 1714"/>
              <a:gd name="T62" fmla="*/ 26297 w 253"/>
              <a:gd name="T63" fmla="*/ 1159669 h 1714"/>
              <a:gd name="T64" fmla="*/ 21516 w 253"/>
              <a:gd name="T65" fmla="*/ 1098550 h 1714"/>
              <a:gd name="T66" fmla="*/ 26297 w 253"/>
              <a:gd name="T67" fmla="*/ 1027113 h 1714"/>
              <a:gd name="T68" fmla="*/ 31079 w 253"/>
              <a:gd name="T69" fmla="*/ 989013 h 1714"/>
              <a:gd name="T70" fmla="*/ 34266 w 253"/>
              <a:gd name="T71" fmla="*/ 958850 h 1714"/>
              <a:gd name="T72" fmla="*/ 36657 w 253"/>
              <a:gd name="T73" fmla="*/ 915988 h 1714"/>
              <a:gd name="T74" fmla="*/ 38251 w 253"/>
              <a:gd name="T75" fmla="*/ 865982 h 1714"/>
              <a:gd name="T76" fmla="*/ 41438 w 253"/>
              <a:gd name="T77" fmla="*/ 806450 h 1714"/>
              <a:gd name="T78" fmla="*/ 43032 w 253"/>
              <a:gd name="T79" fmla="*/ 736600 h 1714"/>
              <a:gd name="T80" fmla="*/ 46220 w 253"/>
              <a:gd name="T81" fmla="*/ 657225 h 1714"/>
              <a:gd name="T82" fmla="*/ 47813 w 253"/>
              <a:gd name="T83" fmla="*/ 569119 h 1714"/>
              <a:gd name="T84" fmla="*/ 47813 w 253"/>
              <a:gd name="T85" fmla="*/ 476250 h 1714"/>
              <a:gd name="T86" fmla="*/ 47813 w 253"/>
              <a:gd name="T87" fmla="*/ 392113 h 1714"/>
              <a:gd name="T88" fmla="*/ 46220 w 253"/>
              <a:gd name="T89" fmla="*/ 319088 h 1714"/>
              <a:gd name="T90" fmla="*/ 43032 w 253"/>
              <a:gd name="T91" fmla="*/ 257175 h 1714"/>
              <a:gd name="T92" fmla="*/ 39844 w 253"/>
              <a:gd name="T93" fmla="*/ 202406 h 1714"/>
              <a:gd name="T94" fmla="*/ 35063 w 253"/>
              <a:gd name="T95" fmla="*/ 157956 h 1714"/>
              <a:gd name="T96" fmla="*/ 27891 w 253"/>
              <a:gd name="T97" fmla="*/ 124619 h 1714"/>
              <a:gd name="T98" fmla="*/ 19922 w 253"/>
              <a:gd name="T99" fmla="*/ 100013 h 171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3"/>
              <a:gd name="T151" fmla="*/ 0 h 1714"/>
              <a:gd name="T152" fmla="*/ 253 w 253"/>
              <a:gd name="T153" fmla="*/ 1714 h 171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3" h="1714">
                <a:moveTo>
                  <a:pt x="23" y="121"/>
                </a:moveTo>
                <a:lnTo>
                  <a:pt x="18" y="111"/>
                </a:lnTo>
                <a:lnTo>
                  <a:pt x="14" y="99"/>
                </a:lnTo>
                <a:lnTo>
                  <a:pt x="10" y="90"/>
                </a:lnTo>
                <a:lnTo>
                  <a:pt x="6" y="80"/>
                </a:lnTo>
                <a:lnTo>
                  <a:pt x="4" y="73"/>
                </a:lnTo>
                <a:lnTo>
                  <a:pt x="2" y="63"/>
                </a:lnTo>
                <a:lnTo>
                  <a:pt x="0" y="55"/>
                </a:lnTo>
                <a:lnTo>
                  <a:pt x="0" y="50"/>
                </a:lnTo>
                <a:lnTo>
                  <a:pt x="0" y="42"/>
                </a:lnTo>
                <a:lnTo>
                  <a:pt x="0" y="34"/>
                </a:lnTo>
                <a:lnTo>
                  <a:pt x="2" y="29"/>
                </a:lnTo>
                <a:lnTo>
                  <a:pt x="2" y="23"/>
                </a:lnTo>
                <a:lnTo>
                  <a:pt x="6" y="19"/>
                </a:lnTo>
                <a:lnTo>
                  <a:pt x="8" y="13"/>
                </a:lnTo>
                <a:lnTo>
                  <a:pt x="12" y="9"/>
                </a:lnTo>
                <a:lnTo>
                  <a:pt x="16" y="6"/>
                </a:lnTo>
                <a:lnTo>
                  <a:pt x="21" y="2"/>
                </a:lnTo>
                <a:lnTo>
                  <a:pt x="27" y="2"/>
                </a:lnTo>
                <a:lnTo>
                  <a:pt x="35" y="0"/>
                </a:lnTo>
                <a:lnTo>
                  <a:pt x="44" y="2"/>
                </a:lnTo>
                <a:lnTo>
                  <a:pt x="54" y="4"/>
                </a:lnTo>
                <a:lnTo>
                  <a:pt x="67" y="6"/>
                </a:lnTo>
                <a:lnTo>
                  <a:pt x="79" y="9"/>
                </a:lnTo>
                <a:lnTo>
                  <a:pt x="94" y="15"/>
                </a:lnTo>
                <a:lnTo>
                  <a:pt x="110" y="23"/>
                </a:lnTo>
                <a:lnTo>
                  <a:pt x="125" y="30"/>
                </a:lnTo>
                <a:lnTo>
                  <a:pt x="144" y="40"/>
                </a:lnTo>
                <a:lnTo>
                  <a:pt x="163" y="52"/>
                </a:lnTo>
                <a:lnTo>
                  <a:pt x="184" y="63"/>
                </a:lnTo>
                <a:lnTo>
                  <a:pt x="205" y="75"/>
                </a:lnTo>
                <a:lnTo>
                  <a:pt x="228" y="90"/>
                </a:lnTo>
                <a:lnTo>
                  <a:pt x="253" y="105"/>
                </a:lnTo>
                <a:lnTo>
                  <a:pt x="253" y="124"/>
                </a:lnTo>
                <a:lnTo>
                  <a:pt x="251" y="144"/>
                </a:lnTo>
                <a:lnTo>
                  <a:pt x="250" y="165"/>
                </a:lnTo>
                <a:lnTo>
                  <a:pt x="248" y="188"/>
                </a:lnTo>
                <a:lnTo>
                  <a:pt x="244" y="213"/>
                </a:lnTo>
                <a:lnTo>
                  <a:pt x="240" y="237"/>
                </a:lnTo>
                <a:lnTo>
                  <a:pt x="236" y="264"/>
                </a:lnTo>
                <a:lnTo>
                  <a:pt x="230" y="293"/>
                </a:lnTo>
                <a:lnTo>
                  <a:pt x="228" y="308"/>
                </a:lnTo>
                <a:lnTo>
                  <a:pt x="227" y="326"/>
                </a:lnTo>
                <a:lnTo>
                  <a:pt x="223" y="343"/>
                </a:lnTo>
                <a:lnTo>
                  <a:pt x="221" y="364"/>
                </a:lnTo>
                <a:lnTo>
                  <a:pt x="219" y="385"/>
                </a:lnTo>
                <a:lnTo>
                  <a:pt x="217" y="410"/>
                </a:lnTo>
                <a:lnTo>
                  <a:pt x="217" y="435"/>
                </a:lnTo>
                <a:lnTo>
                  <a:pt x="215" y="462"/>
                </a:lnTo>
                <a:lnTo>
                  <a:pt x="213" y="491"/>
                </a:lnTo>
                <a:lnTo>
                  <a:pt x="213" y="521"/>
                </a:lnTo>
                <a:lnTo>
                  <a:pt x="211" y="552"/>
                </a:lnTo>
                <a:lnTo>
                  <a:pt x="211" y="586"/>
                </a:lnTo>
                <a:lnTo>
                  <a:pt x="209" y="621"/>
                </a:lnTo>
                <a:lnTo>
                  <a:pt x="209" y="659"/>
                </a:lnTo>
                <a:lnTo>
                  <a:pt x="209" y="698"/>
                </a:lnTo>
                <a:lnTo>
                  <a:pt x="209" y="738"/>
                </a:lnTo>
                <a:lnTo>
                  <a:pt x="209" y="778"/>
                </a:lnTo>
                <a:lnTo>
                  <a:pt x="209" y="818"/>
                </a:lnTo>
                <a:lnTo>
                  <a:pt x="209" y="859"/>
                </a:lnTo>
                <a:lnTo>
                  <a:pt x="209" y="897"/>
                </a:lnTo>
                <a:lnTo>
                  <a:pt x="209" y="935"/>
                </a:lnTo>
                <a:lnTo>
                  <a:pt x="209" y="974"/>
                </a:lnTo>
                <a:lnTo>
                  <a:pt x="209" y="1010"/>
                </a:lnTo>
                <a:lnTo>
                  <a:pt x="209" y="1046"/>
                </a:lnTo>
                <a:lnTo>
                  <a:pt x="209" y="1081"/>
                </a:lnTo>
                <a:lnTo>
                  <a:pt x="209" y="1116"/>
                </a:lnTo>
                <a:lnTo>
                  <a:pt x="209" y="1150"/>
                </a:lnTo>
                <a:lnTo>
                  <a:pt x="209" y="1185"/>
                </a:lnTo>
                <a:lnTo>
                  <a:pt x="209" y="1217"/>
                </a:lnTo>
                <a:lnTo>
                  <a:pt x="209" y="1248"/>
                </a:lnTo>
                <a:lnTo>
                  <a:pt x="209" y="1280"/>
                </a:lnTo>
                <a:lnTo>
                  <a:pt x="209" y="1311"/>
                </a:lnTo>
                <a:lnTo>
                  <a:pt x="209" y="1342"/>
                </a:lnTo>
                <a:lnTo>
                  <a:pt x="209" y="1370"/>
                </a:lnTo>
                <a:lnTo>
                  <a:pt x="209" y="1397"/>
                </a:lnTo>
                <a:lnTo>
                  <a:pt x="207" y="1422"/>
                </a:lnTo>
                <a:lnTo>
                  <a:pt x="207" y="1447"/>
                </a:lnTo>
                <a:lnTo>
                  <a:pt x="207" y="1470"/>
                </a:lnTo>
                <a:lnTo>
                  <a:pt x="205" y="1493"/>
                </a:lnTo>
                <a:lnTo>
                  <a:pt x="205" y="1514"/>
                </a:lnTo>
                <a:lnTo>
                  <a:pt x="204" y="1533"/>
                </a:lnTo>
                <a:lnTo>
                  <a:pt x="202" y="1553"/>
                </a:lnTo>
                <a:lnTo>
                  <a:pt x="200" y="1570"/>
                </a:lnTo>
                <a:lnTo>
                  <a:pt x="198" y="1585"/>
                </a:lnTo>
                <a:lnTo>
                  <a:pt x="196" y="1599"/>
                </a:lnTo>
                <a:lnTo>
                  <a:pt x="194" y="1612"/>
                </a:lnTo>
                <a:lnTo>
                  <a:pt x="190" y="1624"/>
                </a:lnTo>
                <a:lnTo>
                  <a:pt x="188" y="1635"/>
                </a:lnTo>
                <a:lnTo>
                  <a:pt x="186" y="1645"/>
                </a:lnTo>
                <a:lnTo>
                  <a:pt x="182" y="1654"/>
                </a:lnTo>
                <a:lnTo>
                  <a:pt x="181" y="1662"/>
                </a:lnTo>
                <a:lnTo>
                  <a:pt x="179" y="1670"/>
                </a:lnTo>
                <a:lnTo>
                  <a:pt x="177" y="1675"/>
                </a:lnTo>
                <a:lnTo>
                  <a:pt x="173" y="1683"/>
                </a:lnTo>
                <a:lnTo>
                  <a:pt x="171" y="1689"/>
                </a:lnTo>
                <a:lnTo>
                  <a:pt x="169" y="1694"/>
                </a:lnTo>
                <a:lnTo>
                  <a:pt x="167" y="1698"/>
                </a:lnTo>
                <a:lnTo>
                  <a:pt x="163" y="1702"/>
                </a:lnTo>
                <a:lnTo>
                  <a:pt x="161" y="1706"/>
                </a:lnTo>
                <a:lnTo>
                  <a:pt x="159" y="1708"/>
                </a:lnTo>
                <a:lnTo>
                  <a:pt x="158" y="1712"/>
                </a:lnTo>
                <a:lnTo>
                  <a:pt x="156" y="1712"/>
                </a:lnTo>
                <a:lnTo>
                  <a:pt x="154" y="1714"/>
                </a:lnTo>
                <a:lnTo>
                  <a:pt x="152" y="1714"/>
                </a:lnTo>
                <a:lnTo>
                  <a:pt x="150" y="1714"/>
                </a:lnTo>
                <a:lnTo>
                  <a:pt x="148" y="1712"/>
                </a:lnTo>
                <a:lnTo>
                  <a:pt x="146" y="1710"/>
                </a:lnTo>
                <a:lnTo>
                  <a:pt x="142" y="1708"/>
                </a:lnTo>
                <a:lnTo>
                  <a:pt x="140" y="1704"/>
                </a:lnTo>
                <a:lnTo>
                  <a:pt x="136" y="1698"/>
                </a:lnTo>
                <a:lnTo>
                  <a:pt x="133" y="1694"/>
                </a:lnTo>
                <a:lnTo>
                  <a:pt x="129" y="1689"/>
                </a:lnTo>
                <a:lnTo>
                  <a:pt x="125" y="1681"/>
                </a:lnTo>
                <a:lnTo>
                  <a:pt x="121" y="1673"/>
                </a:lnTo>
                <a:lnTo>
                  <a:pt x="115" y="1666"/>
                </a:lnTo>
                <a:lnTo>
                  <a:pt x="112" y="1656"/>
                </a:lnTo>
                <a:lnTo>
                  <a:pt x="106" y="1647"/>
                </a:lnTo>
                <a:lnTo>
                  <a:pt x="100" y="1635"/>
                </a:lnTo>
                <a:lnTo>
                  <a:pt x="94" y="1624"/>
                </a:lnTo>
                <a:lnTo>
                  <a:pt x="89" y="1612"/>
                </a:lnTo>
                <a:lnTo>
                  <a:pt x="77" y="1587"/>
                </a:lnTo>
                <a:lnTo>
                  <a:pt x="66" y="1564"/>
                </a:lnTo>
                <a:lnTo>
                  <a:pt x="56" y="1541"/>
                </a:lnTo>
                <a:lnTo>
                  <a:pt x="48" y="1520"/>
                </a:lnTo>
                <a:lnTo>
                  <a:pt x="43" y="1499"/>
                </a:lnTo>
                <a:lnTo>
                  <a:pt x="37" y="1480"/>
                </a:lnTo>
                <a:lnTo>
                  <a:pt x="33" y="1461"/>
                </a:lnTo>
                <a:lnTo>
                  <a:pt x="31" y="1441"/>
                </a:lnTo>
                <a:lnTo>
                  <a:pt x="29" y="1422"/>
                </a:lnTo>
                <a:lnTo>
                  <a:pt x="29" y="1403"/>
                </a:lnTo>
                <a:lnTo>
                  <a:pt x="27" y="1384"/>
                </a:lnTo>
                <a:lnTo>
                  <a:pt x="29" y="1363"/>
                </a:lnTo>
                <a:lnTo>
                  <a:pt x="29" y="1340"/>
                </a:lnTo>
                <a:lnTo>
                  <a:pt x="31" y="1317"/>
                </a:lnTo>
                <a:lnTo>
                  <a:pt x="33" y="1294"/>
                </a:lnTo>
                <a:lnTo>
                  <a:pt x="37" y="1269"/>
                </a:lnTo>
                <a:lnTo>
                  <a:pt x="37" y="1263"/>
                </a:lnTo>
                <a:lnTo>
                  <a:pt x="39" y="1255"/>
                </a:lnTo>
                <a:lnTo>
                  <a:pt x="39" y="1246"/>
                </a:lnTo>
                <a:lnTo>
                  <a:pt x="41" y="1238"/>
                </a:lnTo>
                <a:lnTo>
                  <a:pt x="41" y="1229"/>
                </a:lnTo>
                <a:lnTo>
                  <a:pt x="43" y="1217"/>
                </a:lnTo>
                <a:lnTo>
                  <a:pt x="43" y="1208"/>
                </a:lnTo>
                <a:lnTo>
                  <a:pt x="44" y="1194"/>
                </a:lnTo>
                <a:lnTo>
                  <a:pt x="44" y="1183"/>
                </a:lnTo>
                <a:lnTo>
                  <a:pt x="44" y="1169"/>
                </a:lnTo>
                <a:lnTo>
                  <a:pt x="46" y="1154"/>
                </a:lnTo>
                <a:lnTo>
                  <a:pt x="46" y="1140"/>
                </a:lnTo>
                <a:lnTo>
                  <a:pt x="48" y="1125"/>
                </a:lnTo>
                <a:lnTo>
                  <a:pt x="48" y="1108"/>
                </a:lnTo>
                <a:lnTo>
                  <a:pt x="48" y="1091"/>
                </a:lnTo>
                <a:lnTo>
                  <a:pt x="50" y="1073"/>
                </a:lnTo>
                <a:lnTo>
                  <a:pt x="50" y="1054"/>
                </a:lnTo>
                <a:lnTo>
                  <a:pt x="52" y="1035"/>
                </a:lnTo>
                <a:lnTo>
                  <a:pt x="52" y="1016"/>
                </a:lnTo>
                <a:lnTo>
                  <a:pt x="52" y="995"/>
                </a:lnTo>
                <a:lnTo>
                  <a:pt x="54" y="974"/>
                </a:lnTo>
                <a:lnTo>
                  <a:pt x="54" y="951"/>
                </a:lnTo>
                <a:lnTo>
                  <a:pt x="54" y="928"/>
                </a:lnTo>
                <a:lnTo>
                  <a:pt x="56" y="903"/>
                </a:lnTo>
                <a:lnTo>
                  <a:pt x="56" y="880"/>
                </a:lnTo>
                <a:lnTo>
                  <a:pt x="56" y="853"/>
                </a:lnTo>
                <a:lnTo>
                  <a:pt x="58" y="828"/>
                </a:lnTo>
                <a:lnTo>
                  <a:pt x="58" y="801"/>
                </a:lnTo>
                <a:lnTo>
                  <a:pt x="58" y="774"/>
                </a:lnTo>
                <a:lnTo>
                  <a:pt x="58" y="746"/>
                </a:lnTo>
                <a:lnTo>
                  <a:pt x="60" y="717"/>
                </a:lnTo>
                <a:lnTo>
                  <a:pt x="60" y="686"/>
                </a:lnTo>
                <a:lnTo>
                  <a:pt x="60" y="657"/>
                </a:lnTo>
                <a:lnTo>
                  <a:pt x="60" y="629"/>
                </a:lnTo>
                <a:lnTo>
                  <a:pt x="60" y="600"/>
                </a:lnTo>
                <a:lnTo>
                  <a:pt x="60" y="573"/>
                </a:lnTo>
                <a:lnTo>
                  <a:pt x="60" y="546"/>
                </a:lnTo>
                <a:lnTo>
                  <a:pt x="60" y="519"/>
                </a:lnTo>
                <a:lnTo>
                  <a:pt x="60" y="494"/>
                </a:lnTo>
                <a:lnTo>
                  <a:pt x="60" y="471"/>
                </a:lnTo>
                <a:lnTo>
                  <a:pt x="60" y="446"/>
                </a:lnTo>
                <a:lnTo>
                  <a:pt x="60" y="425"/>
                </a:lnTo>
                <a:lnTo>
                  <a:pt x="58" y="402"/>
                </a:lnTo>
                <a:lnTo>
                  <a:pt x="58" y="381"/>
                </a:lnTo>
                <a:lnTo>
                  <a:pt x="56" y="362"/>
                </a:lnTo>
                <a:lnTo>
                  <a:pt x="56" y="341"/>
                </a:lnTo>
                <a:lnTo>
                  <a:pt x="54" y="324"/>
                </a:lnTo>
                <a:lnTo>
                  <a:pt x="54" y="305"/>
                </a:lnTo>
                <a:lnTo>
                  <a:pt x="52" y="287"/>
                </a:lnTo>
                <a:lnTo>
                  <a:pt x="52" y="272"/>
                </a:lnTo>
                <a:lnTo>
                  <a:pt x="50" y="255"/>
                </a:lnTo>
                <a:lnTo>
                  <a:pt x="48" y="241"/>
                </a:lnTo>
                <a:lnTo>
                  <a:pt x="46" y="226"/>
                </a:lnTo>
                <a:lnTo>
                  <a:pt x="44" y="213"/>
                </a:lnTo>
                <a:lnTo>
                  <a:pt x="44" y="199"/>
                </a:lnTo>
                <a:lnTo>
                  <a:pt x="43" y="188"/>
                </a:lnTo>
                <a:lnTo>
                  <a:pt x="41" y="176"/>
                </a:lnTo>
                <a:lnTo>
                  <a:pt x="39" y="167"/>
                </a:lnTo>
                <a:lnTo>
                  <a:pt x="35" y="157"/>
                </a:lnTo>
                <a:lnTo>
                  <a:pt x="33" y="147"/>
                </a:lnTo>
                <a:lnTo>
                  <a:pt x="31" y="140"/>
                </a:lnTo>
                <a:lnTo>
                  <a:pt x="29" y="132"/>
                </a:lnTo>
                <a:lnTo>
                  <a:pt x="25" y="126"/>
                </a:lnTo>
                <a:lnTo>
                  <a:pt x="23" y="121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Freeform 13"/>
          <p:cNvSpPr/>
          <p:nvPr/>
        </p:nvSpPr>
        <p:spPr bwMode="auto">
          <a:xfrm>
            <a:off x="4708923" y="2289572"/>
            <a:ext cx="220265" cy="389334"/>
          </a:xfrm>
          <a:custGeom>
            <a:avLst/>
            <a:gdLst>
              <a:gd name="T0" fmla="*/ 71631 w 369"/>
              <a:gd name="T1" fmla="*/ 54769 h 654"/>
              <a:gd name="T2" fmla="*/ 66856 w 369"/>
              <a:gd name="T3" fmla="*/ 42863 h 654"/>
              <a:gd name="T4" fmla="*/ 63672 w 369"/>
              <a:gd name="T5" fmla="*/ 32544 h 654"/>
              <a:gd name="T6" fmla="*/ 62080 w 369"/>
              <a:gd name="T7" fmla="*/ 23019 h 654"/>
              <a:gd name="T8" fmla="*/ 63672 w 369"/>
              <a:gd name="T9" fmla="*/ 15081 h 654"/>
              <a:gd name="T10" fmla="*/ 68448 w 369"/>
              <a:gd name="T11" fmla="*/ 9525 h 654"/>
              <a:gd name="T12" fmla="*/ 74019 w 369"/>
              <a:gd name="T13" fmla="*/ 4763 h 654"/>
              <a:gd name="T14" fmla="*/ 81978 w 369"/>
              <a:gd name="T15" fmla="*/ 1588 h 654"/>
              <a:gd name="T16" fmla="*/ 91529 w 369"/>
              <a:gd name="T17" fmla="*/ 0 h 654"/>
              <a:gd name="T18" fmla="*/ 103467 w 369"/>
              <a:gd name="T19" fmla="*/ 0 h 654"/>
              <a:gd name="T20" fmla="*/ 115406 w 369"/>
              <a:gd name="T21" fmla="*/ 4763 h 654"/>
              <a:gd name="T22" fmla="*/ 130528 w 369"/>
              <a:gd name="T23" fmla="*/ 9525 h 654"/>
              <a:gd name="T24" fmla="*/ 147242 w 369"/>
              <a:gd name="T25" fmla="*/ 16669 h 654"/>
              <a:gd name="T26" fmla="*/ 165548 w 369"/>
              <a:gd name="T27" fmla="*/ 27781 h 654"/>
              <a:gd name="T28" fmla="*/ 185445 w 369"/>
              <a:gd name="T29" fmla="*/ 39688 h 654"/>
              <a:gd name="T30" fmla="*/ 206935 w 369"/>
              <a:gd name="T31" fmla="*/ 54769 h 654"/>
              <a:gd name="T32" fmla="*/ 228424 w 369"/>
              <a:gd name="T33" fmla="*/ 71438 h 654"/>
              <a:gd name="T34" fmla="*/ 248322 w 369"/>
              <a:gd name="T35" fmla="*/ 87313 h 654"/>
              <a:gd name="T36" fmla="*/ 263444 w 369"/>
              <a:gd name="T37" fmla="*/ 103981 h 654"/>
              <a:gd name="T38" fmla="*/ 276974 w 369"/>
              <a:gd name="T39" fmla="*/ 119063 h 654"/>
              <a:gd name="T40" fmla="*/ 286525 w 369"/>
              <a:gd name="T41" fmla="*/ 132556 h 654"/>
              <a:gd name="T42" fmla="*/ 291300 w 369"/>
              <a:gd name="T43" fmla="*/ 146050 h 654"/>
              <a:gd name="T44" fmla="*/ 293688 w 369"/>
              <a:gd name="T45" fmla="*/ 158750 h 654"/>
              <a:gd name="T46" fmla="*/ 292892 w 369"/>
              <a:gd name="T47" fmla="*/ 170656 h 654"/>
              <a:gd name="T48" fmla="*/ 289708 w 369"/>
              <a:gd name="T49" fmla="*/ 180181 h 654"/>
              <a:gd name="T50" fmla="*/ 286525 w 369"/>
              <a:gd name="T51" fmla="*/ 187325 h 654"/>
              <a:gd name="T52" fmla="*/ 280158 w 369"/>
              <a:gd name="T53" fmla="*/ 196850 h 654"/>
              <a:gd name="T54" fmla="*/ 274586 w 369"/>
              <a:gd name="T55" fmla="*/ 208756 h 654"/>
              <a:gd name="T56" fmla="*/ 265036 w 369"/>
              <a:gd name="T57" fmla="*/ 222250 h 654"/>
              <a:gd name="T58" fmla="*/ 254689 w 369"/>
              <a:gd name="T59" fmla="*/ 237331 h 654"/>
              <a:gd name="T60" fmla="*/ 241954 w 369"/>
              <a:gd name="T61" fmla="*/ 255588 h 654"/>
              <a:gd name="T62" fmla="*/ 228424 w 369"/>
              <a:gd name="T63" fmla="*/ 273844 h 654"/>
              <a:gd name="T64" fmla="*/ 213302 w 369"/>
              <a:gd name="T65" fmla="*/ 295275 h 654"/>
              <a:gd name="T66" fmla="*/ 196588 w 369"/>
              <a:gd name="T67" fmla="*/ 319882 h 654"/>
              <a:gd name="T68" fmla="*/ 178282 w 369"/>
              <a:gd name="T69" fmla="*/ 344488 h 654"/>
              <a:gd name="T70" fmla="*/ 156793 w 369"/>
              <a:gd name="T71" fmla="*/ 371475 h 654"/>
              <a:gd name="T72" fmla="*/ 135303 w 369"/>
              <a:gd name="T73" fmla="*/ 401638 h 654"/>
              <a:gd name="T74" fmla="*/ 112222 w 369"/>
              <a:gd name="T75" fmla="*/ 432594 h 654"/>
              <a:gd name="T76" fmla="*/ 86753 w 369"/>
              <a:gd name="T77" fmla="*/ 465932 h 654"/>
              <a:gd name="T78" fmla="*/ 58897 w 369"/>
              <a:gd name="T79" fmla="*/ 500857 h 654"/>
              <a:gd name="T80" fmla="*/ 0 w 369"/>
              <a:gd name="T81" fmla="*/ 519113 h 654"/>
              <a:gd name="T82" fmla="*/ 2388 w 369"/>
              <a:gd name="T83" fmla="*/ 473869 h 654"/>
              <a:gd name="T84" fmla="*/ 8755 w 369"/>
              <a:gd name="T85" fmla="*/ 431007 h 654"/>
              <a:gd name="T86" fmla="*/ 19102 w 369"/>
              <a:gd name="T87" fmla="*/ 388144 h 654"/>
              <a:gd name="T88" fmla="*/ 35020 w 369"/>
              <a:gd name="T89" fmla="*/ 346869 h 654"/>
              <a:gd name="T90" fmla="*/ 51734 w 369"/>
              <a:gd name="T91" fmla="*/ 307975 h 654"/>
              <a:gd name="T92" fmla="*/ 65264 w 369"/>
              <a:gd name="T93" fmla="*/ 269875 h 654"/>
              <a:gd name="T94" fmla="*/ 75611 w 369"/>
              <a:gd name="T95" fmla="*/ 231775 h 654"/>
              <a:gd name="T96" fmla="*/ 85162 w 369"/>
              <a:gd name="T97" fmla="*/ 193675 h 654"/>
              <a:gd name="T98" fmla="*/ 89937 w 369"/>
              <a:gd name="T99" fmla="*/ 175419 h 654"/>
              <a:gd name="T100" fmla="*/ 91529 w 369"/>
              <a:gd name="T101" fmla="*/ 158750 h 654"/>
              <a:gd name="T102" fmla="*/ 91529 w 369"/>
              <a:gd name="T103" fmla="*/ 123825 h 654"/>
              <a:gd name="T104" fmla="*/ 85162 w 369"/>
              <a:gd name="T105" fmla="*/ 92869 h 654"/>
              <a:gd name="T106" fmla="*/ 74019 w 369"/>
              <a:gd name="T107" fmla="*/ 62706 h 654"/>
              <a:gd name="T108" fmla="*/ 74019 w 369"/>
              <a:gd name="T109" fmla="*/ 62706 h 65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369"/>
              <a:gd name="T166" fmla="*/ 0 h 654"/>
              <a:gd name="T167" fmla="*/ 369 w 369"/>
              <a:gd name="T168" fmla="*/ 654 h 65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369" h="654">
                <a:moveTo>
                  <a:pt x="93" y="79"/>
                </a:moveTo>
                <a:lnTo>
                  <a:pt x="90" y="69"/>
                </a:lnTo>
                <a:lnTo>
                  <a:pt x="86" y="62"/>
                </a:lnTo>
                <a:lnTo>
                  <a:pt x="84" y="54"/>
                </a:lnTo>
                <a:lnTo>
                  <a:pt x="82" y="46"/>
                </a:lnTo>
                <a:lnTo>
                  <a:pt x="80" y="41"/>
                </a:lnTo>
                <a:lnTo>
                  <a:pt x="80" y="35"/>
                </a:lnTo>
                <a:lnTo>
                  <a:pt x="78" y="29"/>
                </a:lnTo>
                <a:lnTo>
                  <a:pt x="80" y="23"/>
                </a:lnTo>
                <a:lnTo>
                  <a:pt x="80" y="19"/>
                </a:lnTo>
                <a:lnTo>
                  <a:pt x="82" y="16"/>
                </a:lnTo>
                <a:lnTo>
                  <a:pt x="86" y="12"/>
                </a:lnTo>
                <a:lnTo>
                  <a:pt x="88" y="8"/>
                </a:lnTo>
                <a:lnTo>
                  <a:pt x="93" y="6"/>
                </a:lnTo>
                <a:lnTo>
                  <a:pt x="97" y="4"/>
                </a:lnTo>
                <a:lnTo>
                  <a:pt x="103" y="2"/>
                </a:lnTo>
                <a:lnTo>
                  <a:pt x="109" y="0"/>
                </a:lnTo>
                <a:lnTo>
                  <a:pt x="115" y="0"/>
                </a:lnTo>
                <a:lnTo>
                  <a:pt x="122" y="0"/>
                </a:lnTo>
                <a:lnTo>
                  <a:pt x="130" y="0"/>
                </a:lnTo>
                <a:lnTo>
                  <a:pt x="138" y="2"/>
                </a:lnTo>
                <a:lnTo>
                  <a:pt x="145" y="6"/>
                </a:lnTo>
                <a:lnTo>
                  <a:pt x="155" y="8"/>
                </a:lnTo>
                <a:lnTo>
                  <a:pt x="164" y="12"/>
                </a:lnTo>
                <a:lnTo>
                  <a:pt x="174" y="18"/>
                </a:lnTo>
                <a:lnTo>
                  <a:pt x="185" y="21"/>
                </a:lnTo>
                <a:lnTo>
                  <a:pt x="197" y="27"/>
                </a:lnTo>
                <a:lnTo>
                  <a:pt x="208" y="35"/>
                </a:lnTo>
                <a:lnTo>
                  <a:pt x="220" y="42"/>
                </a:lnTo>
                <a:lnTo>
                  <a:pt x="233" y="50"/>
                </a:lnTo>
                <a:lnTo>
                  <a:pt x="247" y="60"/>
                </a:lnTo>
                <a:lnTo>
                  <a:pt x="260" y="69"/>
                </a:lnTo>
                <a:lnTo>
                  <a:pt x="274" y="79"/>
                </a:lnTo>
                <a:lnTo>
                  <a:pt x="287" y="90"/>
                </a:lnTo>
                <a:lnTo>
                  <a:pt x="300" y="100"/>
                </a:lnTo>
                <a:lnTo>
                  <a:pt x="312" y="110"/>
                </a:lnTo>
                <a:lnTo>
                  <a:pt x="323" y="121"/>
                </a:lnTo>
                <a:lnTo>
                  <a:pt x="331" y="131"/>
                </a:lnTo>
                <a:lnTo>
                  <a:pt x="341" y="140"/>
                </a:lnTo>
                <a:lnTo>
                  <a:pt x="348" y="150"/>
                </a:lnTo>
                <a:lnTo>
                  <a:pt x="354" y="158"/>
                </a:lnTo>
                <a:lnTo>
                  <a:pt x="360" y="167"/>
                </a:lnTo>
                <a:lnTo>
                  <a:pt x="364" y="175"/>
                </a:lnTo>
                <a:lnTo>
                  <a:pt x="366" y="184"/>
                </a:lnTo>
                <a:lnTo>
                  <a:pt x="369" y="192"/>
                </a:lnTo>
                <a:lnTo>
                  <a:pt x="369" y="200"/>
                </a:lnTo>
                <a:lnTo>
                  <a:pt x="369" y="207"/>
                </a:lnTo>
                <a:lnTo>
                  <a:pt x="368" y="215"/>
                </a:lnTo>
                <a:lnTo>
                  <a:pt x="366" y="223"/>
                </a:lnTo>
                <a:lnTo>
                  <a:pt x="364" y="227"/>
                </a:lnTo>
                <a:lnTo>
                  <a:pt x="362" y="230"/>
                </a:lnTo>
                <a:lnTo>
                  <a:pt x="360" y="236"/>
                </a:lnTo>
                <a:lnTo>
                  <a:pt x="356" y="242"/>
                </a:lnTo>
                <a:lnTo>
                  <a:pt x="352" y="248"/>
                </a:lnTo>
                <a:lnTo>
                  <a:pt x="348" y="255"/>
                </a:lnTo>
                <a:lnTo>
                  <a:pt x="345" y="263"/>
                </a:lnTo>
                <a:lnTo>
                  <a:pt x="339" y="271"/>
                </a:lnTo>
                <a:lnTo>
                  <a:pt x="333" y="280"/>
                </a:lnTo>
                <a:lnTo>
                  <a:pt x="327" y="290"/>
                </a:lnTo>
                <a:lnTo>
                  <a:pt x="320" y="299"/>
                </a:lnTo>
                <a:lnTo>
                  <a:pt x="312" y="311"/>
                </a:lnTo>
                <a:lnTo>
                  <a:pt x="304" y="322"/>
                </a:lnTo>
                <a:lnTo>
                  <a:pt x="297" y="334"/>
                </a:lnTo>
                <a:lnTo>
                  <a:pt x="287" y="345"/>
                </a:lnTo>
                <a:lnTo>
                  <a:pt x="277" y="359"/>
                </a:lnTo>
                <a:lnTo>
                  <a:pt x="268" y="372"/>
                </a:lnTo>
                <a:lnTo>
                  <a:pt x="258" y="388"/>
                </a:lnTo>
                <a:lnTo>
                  <a:pt x="247" y="403"/>
                </a:lnTo>
                <a:lnTo>
                  <a:pt x="235" y="418"/>
                </a:lnTo>
                <a:lnTo>
                  <a:pt x="224" y="434"/>
                </a:lnTo>
                <a:lnTo>
                  <a:pt x="210" y="451"/>
                </a:lnTo>
                <a:lnTo>
                  <a:pt x="197" y="468"/>
                </a:lnTo>
                <a:lnTo>
                  <a:pt x="184" y="487"/>
                </a:lnTo>
                <a:lnTo>
                  <a:pt x="170" y="506"/>
                </a:lnTo>
                <a:lnTo>
                  <a:pt x="155" y="526"/>
                </a:lnTo>
                <a:lnTo>
                  <a:pt x="141" y="545"/>
                </a:lnTo>
                <a:lnTo>
                  <a:pt x="124" y="566"/>
                </a:lnTo>
                <a:lnTo>
                  <a:pt x="109" y="587"/>
                </a:lnTo>
                <a:lnTo>
                  <a:pt x="92" y="608"/>
                </a:lnTo>
                <a:lnTo>
                  <a:pt x="74" y="631"/>
                </a:lnTo>
                <a:lnTo>
                  <a:pt x="57" y="654"/>
                </a:lnTo>
                <a:lnTo>
                  <a:pt x="0" y="654"/>
                </a:lnTo>
                <a:lnTo>
                  <a:pt x="0" y="625"/>
                </a:lnTo>
                <a:lnTo>
                  <a:pt x="3" y="597"/>
                </a:lnTo>
                <a:lnTo>
                  <a:pt x="5" y="570"/>
                </a:lnTo>
                <a:lnTo>
                  <a:pt x="11" y="543"/>
                </a:lnTo>
                <a:lnTo>
                  <a:pt x="17" y="516"/>
                </a:lnTo>
                <a:lnTo>
                  <a:pt x="24" y="489"/>
                </a:lnTo>
                <a:lnTo>
                  <a:pt x="34" y="462"/>
                </a:lnTo>
                <a:lnTo>
                  <a:pt x="44" y="437"/>
                </a:lnTo>
                <a:lnTo>
                  <a:pt x="53" y="412"/>
                </a:lnTo>
                <a:lnTo>
                  <a:pt x="65" y="388"/>
                </a:lnTo>
                <a:lnTo>
                  <a:pt x="72" y="363"/>
                </a:lnTo>
                <a:lnTo>
                  <a:pt x="82" y="340"/>
                </a:lnTo>
                <a:lnTo>
                  <a:pt x="88" y="315"/>
                </a:lnTo>
                <a:lnTo>
                  <a:pt x="95" y="292"/>
                </a:lnTo>
                <a:lnTo>
                  <a:pt x="101" y="267"/>
                </a:lnTo>
                <a:lnTo>
                  <a:pt x="107" y="244"/>
                </a:lnTo>
                <a:lnTo>
                  <a:pt x="109" y="232"/>
                </a:lnTo>
                <a:lnTo>
                  <a:pt x="113" y="221"/>
                </a:lnTo>
                <a:lnTo>
                  <a:pt x="113" y="209"/>
                </a:lnTo>
                <a:lnTo>
                  <a:pt x="115" y="200"/>
                </a:lnTo>
                <a:lnTo>
                  <a:pt x="115" y="177"/>
                </a:lnTo>
                <a:lnTo>
                  <a:pt x="115" y="156"/>
                </a:lnTo>
                <a:lnTo>
                  <a:pt x="113" y="136"/>
                </a:lnTo>
                <a:lnTo>
                  <a:pt x="107" y="117"/>
                </a:lnTo>
                <a:lnTo>
                  <a:pt x="101" y="98"/>
                </a:lnTo>
                <a:lnTo>
                  <a:pt x="93" y="79"/>
                </a:lnTo>
              </a:path>
            </a:pathLst>
          </a:custGeom>
          <a:solidFill>
            <a:srgbClr val="FFC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" name="Freeform 14"/>
          <p:cNvSpPr/>
          <p:nvPr/>
        </p:nvSpPr>
        <p:spPr bwMode="auto">
          <a:xfrm>
            <a:off x="4367212" y="2636044"/>
            <a:ext cx="444104" cy="136922"/>
          </a:xfrm>
          <a:custGeom>
            <a:avLst/>
            <a:gdLst>
              <a:gd name="T0" fmla="*/ 384 w 746"/>
              <a:gd name="T1" fmla="*/ 44 h 230"/>
              <a:gd name="T2" fmla="*/ 457 w 746"/>
              <a:gd name="T3" fmla="*/ 23 h 230"/>
              <a:gd name="T4" fmla="*/ 526 w 746"/>
              <a:gd name="T5" fmla="*/ 8 h 230"/>
              <a:gd name="T6" fmla="*/ 589 w 746"/>
              <a:gd name="T7" fmla="*/ 0 h 230"/>
              <a:gd name="T8" fmla="*/ 631 w 746"/>
              <a:gd name="T9" fmla="*/ 0 h 230"/>
              <a:gd name="T10" fmla="*/ 658 w 746"/>
              <a:gd name="T11" fmla="*/ 2 h 230"/>
              <a:gd name="T12" fmla="*/ 679 w 746"/>
              <a:gd name="T13" fmla="*/ 6 h 230"/>
              <a:gd name="T14" fmla="*/ 698 w 746"/>
              <a:gd name="T15" fmla="*/ 12 h 230"/>
              <a:gd name="T16" fmla="*/ 715 w 746"/>
              <a:gd name="T17" fmla="*/ 19 h 230"/>
              <a:gd name="T18" fmla="*/ 727 w 746"/>
              <a:gd name="T19" fmla="*/ 27 h 230"/>
              <a:gd name="T20" fmla="*/ 736 w 746"/>
              <a:gd name="T21" fmla="*/ 39 h 230"/>
              <a:gd name="T22" fmla="*/ 744 w 746"/>
              <a:gd name="T23" fmla="*/ 50 h 230"/>
              <a:gd name="T24" fmla="*/ 746 w 746"/>
              <a:gd name="T25" fmla="*/ 62 h 230"/>
              <a:gd name="T26" fmla="*/ 746 w 746"/>
              <a:gd name="T27" fmla="*/ 69 h 230"/>
              <a:gd name="T28" fmla="*/ 744 w 746"/>
              <a:gd name="T29" fmla="*/ 75 h 230"/>
              <a:gd name="T30" fmla="*/ 740 w 746"/>
              <a:gd name="T31" fmla="*/ 83 h 230"/>
              <a:gd name="T32" fmla="*/ 735 w 746"/>
              <a:gd name="T33" fmla="*/ 90 h 230"/>
              <a:gd name="T34" fmla="*/ 725 w 746"/>
              <a:gd name="T35" fmla="*/ 98 h 230"/>
              <a:gd name="T36" fmla="*/ 715 w 746"/>
              <a:gd name="T37" fmla="*/ 104 h 230"/>
              <a:gd name="T38" fmla="*/ 702 w 746"/>
              <a:gd name="T39" fmla="*/ 111 h 230"/>
              <a:gd name="T40" fmla="*/ 689 w 746"/>
              <a:gd name="T41" fmla="*/ 119 h 230"/>
              <a:gd name="T42" fmla="*/ 671 w 746"/>
              <a:gd name="T43" fmla="*/ 127 h 230"/>
              <a:gd name="T44" fmla="*/ 654 w 746"/>
              <a:gd name="T45" fmla="*/ 132 h 230"/>
              <a:gd name="T46" fmla="*/ 633 w 746"/>
              <a:gd name="T47" fmla="*/ 140 h 230"/>
              <a:gd name="T48" fmla="*/ 610 w 746"/>
              <a:gd name="T49" fmla="*/ 148 h 230"/>
              <a:gd name="T50" fmla="*/ 587 w 746"/>
              <a:gd name="T51" fmla="*/ 155 h 230"/>
              <a:gd name="T52" fmla="*/ 560 w 746"/>
              <a:gd name="T53" fmla="*/ 161 h 230"/>
              <a:gd name="T54" fmla="*/ 531 w 746"/>
              <a:gd name="T55" fmla="*/ 169 h 230"/>
              <a:gd name="T56" fmla="*/ 455 w 746"/>
              <a:gd name="T57" fmla="*/ 186 h 230"/>
              <a:gd name="T58" fmla="*/ 330 w 746"/>
              <a:gd name="T59" fmla="*/ 207 h 230"/>
              <a:gd name="T60" fmla="*/ 202 w 746"/>
              <a:gd name="T61" fmla="*/ 223 h 230"/>
              <a:gd name="T62" fmla="*/ 67 w 746"/>
              <a:gd name="T63" fmla="*/ 230 h 230"/>
              <a:gd name="T64" fmla="*/ 0 w 746"/>
              <a:gd name="T65" fmla="*/ 115 h 230"/>
              <a:gd name="T66" fmla="*/ 92 w 746"/>
              <a:gd name="T67" fmla="*/ 111 h 230"/>
              <a:gd name="T68" fmla="*/ 181 w 746"/>
              <a:gd name="T69" fmla="*/ 102 h 230"/>
              <a:gd name="T70" fmla="*/ 265 w 746"/>
              <a:gd name="T71" fmla="*/ 83 h 230"/>
              <a:gd name="T72" fmla="*/ 345 w 746"/>
              <a:gd name="T73" fmla="*/ 58 h 230"/>
              <a:gd name="T74" fmla="*/ 345 w 746"/>
              <a:gd name="T75" fmla="*/ 58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46" h="230">
                <a:moveTo>
                  <a:pt x="345" y="58"/>
                </a:moveTo>
                <a:lnTo>
                  <a:pt x="384" y="44"/>
                </a:lnTo>
                <a:lnTo>
                  <a:pt x="420" y="33"/>
                </a:lnTo>
                <a:lnTo>
                  <a:pt x="457" y="23"/>
                </a:lnTo>
                <a:lnTo>
                  <a:pt x="491" y="16"/>
                </a:lnTo>
                <a:lnTo>
                  <a:pt x="526" y="8"/>
                </a:lnTo>
                <a:lnTo>
                  <a:pt x="558" y="4"/>
                </a:lnTo>
                <a:lnTo>
                  <a:pt x="589" y="0"/>
                </a:lnTo>
                <a:lnTo>
                  <a:pt x="618" y="0"/>
                </a:lnTo>
                <a:lnTo>
                  <a:pt x="631" y="0"/>
                </a:lnTo>
                <a:lnTo>
                  <a:pt x="644" y="0"/>
                </a:lnTo>
                <a:lnTo>
                  <a:pt x="658" y="2"/>
                </a:lnTo>
                <a:lnTo>
                  <a:pt x="669" y="4"/>
                </a:lnTo>
                <a:lnTo>
                  <a:pt x="679" y="6"/>
                </a:lnTo>
                <a:lnTo>
                  <a:pt x="689" y="8"/>
                </a:lnTo>
                <a:lnTo>
                  <a:pt x="698" y="12"/>
                </a:lnTo>
                <a:lnTo>
                  <a:pt x="708" y="16"/>
                </a:lnTo>
                <a:lnTo>
                  <a:pt x="715" y="19"/>
                </a:lnTo>
                <a:lnTo>
                  <a:pt x="721" y="23"/>
                </a:lnTo>
                <a:lnTo>
                  <a:pt x="727" y="27"/>
                </a:lnTo>
                <a:lnTo>
                  <a:pt x="733" y="33"/>
                </a:lnTo>
                <a:lnTo>
                  <a:pt x="736" y="39"/>
                </a:lnTo>
                <a:lnTo>
                  <a:pt x="740" y="44"/>
                </a:lnTo>
                <a:lnTo>
                  <a:pt x="744" y="50"/>
                </a:lnTo>
                <a:lnTo>
                  <a:pt x="746" y="58"/>
                </a:lnTo>
                <a:lnTo>
                  <a:pt x="746" y="62"/>
                </a:lnTo>
                <a:lnTo>
                  <a:pt x="746" y="65"/>
                </a:lnTo>
                <a:lnTo>
                  <a:pt x="746" y="69"/>
                </a:lnTo>
                <a:lnTo>
                  <a:pt x="746" y="73"/>
                </a:lnTo>
                <a:lnTo>
                  <a:pt x="744" y="75"/>
                </a:lnTo>
                <a:lnTo>
                  <a:pt x="742" y="79"/>
                </a:lnTo>
                <a:lnTo>
                  <a:pt x="740" y="83"/>
                </a:lnTo>
                <a:lnTo>
                  <a:pt x="736" y="86"/>
                </a:lnTo>
                <a:lnTo>
                  <a:pt x="735" y="90"/>
                </a:lnTo>
                <a:lnTo>
                  <a:pt x="731" y="94"/>
                </a:lnTo>
                <a:lnTo>
                  <a:pt x="725" y="98"/>
                </a:lnTo>
                <a:lnTo>
                  <a:pt x="721" y="102"/>
                </a:lnTo>
                <a:lnTo>
                  <a:pt x="715" y="104"/>
                </a:lnTo>
                <a:lnTo>
                  <a:pt x="710" y="108"/>
                </a:lnTo>
                <a:lnTo>
                  <a:pt x="702" y="111"/>
                </a:lnTo>
                <a:lnTo>
                  <a:pt x="696" y="115"/>
                </a:lnTo>
                <a:lnTo>
                  <a:pt x="689" y="119"/>
                </a:lnTo>
                <a:lnTo>
                  <a:pt x="681" y="123"/>
                </a:lnTo>
                <a:lnTo>
                  <a:pt x="671" y="127"/>
                </a:lnTo>
                <a:lnTo>
                  <a:pt x="664" y="131"/>
                </a:lnTo>
                <a:lnTo>
                  <a:pt x="654" y="132"/>
                </a:lnTo>
                <a:lnTo>
                  <a:pt x="644" y="136"/>
                </a:lnTo>
                <a:lnTo>
                  <a:pt x="633" y="140"/>
                </a:lnTo>
                <a:lnTo>
                  <a:pt x="621" y="144"/>
                </a:lnTo>
                <a:lnTo>
                  <a:pt x="610" y="148"/>
                </a:lnTo>
                <a:lnTo>
                  <a:pt x="598" y="152"/>
                </a:lnTo>
                <a:lnTo>
                  <a:pt x="587" y="155"/>
                </a:lnTo>
                <a:lnTo>
                  <a:pt x="574" y="159"/>
                </a:lnTo>
                <a:lnTo>
                  <a:pt x="560" y="161"/>
                </a:lnTo>
                <a:lnTo>
                  <a:pt x="545" y="165"/>
                </a:lnTo>
                <a:lnTo>
                  <a:pt x="531" y="169"/>
                </a:lnTo>
                <a:lnTo>
                  <a:pt x="516" y="173"/>
                </a:lnTo>
                <a:lnTo>
                  <a:pt x="455" y="186"/>
                </a:lnTo>
                <a:lnTo>
                  <a:pt x="393" y="198"/>
                </a:lnTo>
                <a:lnTo>
                  <a:pt x="330" y="207"/>
                </a:lnTo>
                <a:lnTo>
                  <a:pt x="267" y="217"/>
                </a:lnTo>
                <a:lnTo>
                  <a:pt x="202" y="223"/>
                </a:lnTo>
                <a:lnTo>
                  <a:pt x="135" y="226"/>
                </a:lnTo>
                <a:lnTo>
                  <a:pt x="67" y="230"/>
                </a:lnTo>
                <a:lnTo>
                  <a:pt x="0" y="230"/>
                </a:lnTo>
                <a:lnTo>
                  <a:pt x="0" y="115"/>
                </a:lnTo>
                <a:lnTo>
                  <a:pt x="46" y="115"/>
                </a:lnTo>
                <a:lnTo>
                  <a:pt x="92" y="111"/>
                </a:lnTo>
                <a:lnTo>
                  <a:pt x="136" y="108"/>
                </a:lnTo>
                <a:lnTo>
                  <a:pt x="181" y="102"/>
                </a:lnTo>
                <a:lnTo>
                  <a:pt x="223" y="92"/>
                </a:lnTo>
                <a:lnTo>
                  <a:pt x="265" y="83"/>
                </a:lnTo>
                <a:lnTo>
                  <a:pt x="305" y="71"/>
                </a:lnTo>
                <a:lnTo>
                  <a:pt x="345" y="58"/>
                </a:lnTo>
                <a:lnTo>
                  <a:pt x="345" y="58"/>
                </a:lnTo>
                <a:lnTo>
                  <a:pt x="345" y="58"/>
                </a:lnTo>
              </a:path>
            </a:pathLst>
          </a:custGeom>
          <a:solidFill>
            <a:schemeClr val="accent6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44" name="Freeform 15"/>
          <p:cNvSpPr/>
          <p:nvPr/>
        </p:nvSpPr>
        <p:spPr bwMode="auto">
          <a:xfrm>
            <a:off x="4367212" y="2934891"/>
            <a:ext cx="606029" cy="666750"/>
          </a:xfrm>
          <a:custGeom>
            <a:avLst/>
            <a:gdLst>
              <a:gd name="T0" fmla="*/ 746125 w 1018"/>
              <a:gd name="T1" fmla="*/ 559389 h 1122"/>
              <a:gd name="T2" fmla="*/ 741363 w 1018"/>
              <a:gd name="T3" fmla="*/ 663977 h 1122"/>
              <a:gd name="T4" fmla="*/ 730250 w 1018"/>
              <a:gd name="T5" fmla="*/ 746380 h 1122"/>
              <a:gd name="T6" fmla="*/ 711994 w 1018"/>
              <a:gd name="T7" fmla="*/ 808182 h 1122"/>
              <a:gd name="T8" fmla="*/ 689769 w 1018"/>
              <a:gd name="T9" fmla="*/ 849383 h 1122"/>
              <a:gd name="T10" fmla="*/ 669925 w 1018"/>
              <a:gd name="T11" fmla="*/ 877115 h 1122"/>
              <a:gd name="T12" fmla="*/ 651669 w 1018"/>
              <a:gd name="T13" fmla="*/ 889000 h 1122"/>
              <a:gd name="T14" fmla="*/ 635000 w 1018"/>
              <a:gd name="T15" fmla="*/ 885831 h 1122"/>
              <a:gd name="T16" fmla="*/ 620713 w 1018"/>
              <a:gd name="T17" fmla="*/ 869192 h 1122"/>
              <a:gd name="T18" fmla="*/ 608807 w 1018"/>
              <a:gd name="T19" fmla="*/ 844629 h 1122"/>
              <a:gd name="T20" fmla="*/ 598488 w 1018"/>
              <a:gd name="T21" fmla="*/ 812936 h 1122"/>
              <a:gd name="T22" fmla="*/ 588963 w 1018"/>
              <a:gd name="T23" fmla="*/ 773319 h 1122"/>
              <a:gd name="T24" fmla="*/ 578644 w 1018"/>
              <a:gd name="T25" fmla="*/ 690124 h 1122"/>
              <a:gd name="T26" fmla="*/ 583407 w 1018"/>
              <a:gd name="T27" fmla="*/ 577612 h 1122"/>
              <a:gd name="T28" fmla="*/ 596900 w 1018"/>
              <a:gd name="T29" fmla="*/ 456385 h 1122"/>
              <a:gd name="T30" fmla="*/ 604044 w 1018"/>
              <a:gd name="T31" fmla="*/ 345458 h 1122"/>
              <a:gd name="T32" fmla="*/ 602457 w 1018"/>
              <a:gd name="T33" fmla="*/ 282864 h 1122"/>
              <a:gd name="T34" fmla="*/ 598488 w 1018"/>
              <a:gd name="T35" fmla="*/ 243247 h 1122"/>
              <a:gd name="T36" fmla="*/ 587375 w 1018"/>
              <a:gd name="T37" fmla="*/ 209969 h 1122"/>
              <a:gd name="T38" fmla="*/ 573882 w 1018"/>
              <a:gd name="T39" fmla="*/ 186991 h 1122"/>
              <a:gd name="T40" fmla="*/ 550863 w 1018"/>
              <a:gd name="T41" fmla="*/ 171937 h 1122"/>
              <a:gd name="T42" fmla="*/ 508794 w 1018"/>
              <a:gd name="T43" fmla="*/ 165598 h 1122"/>
              <a:gd name="T44" fmla="*/ 444500 w 1018"/>
              <a:gd name="T45" fmla="*/ 167183 h 1122"/>
              <a:gd name="T46" fmla="*/ 361156 w 1018"/>
              <a:gd name="T47" fmla="*/ 178275 h 1122"/>
              <a:gd name="T48" fmla="*/ 266700 w 1018"/>
              <a:gd name="T49" fmla="*/ 194914 h 1122"/>
              <a:gd name="T50" fmla="*/ 188913 w 1018"/>
              <a:gd name="T51" fmla="*/ 208384 h 1122"/>
              <a:gd name="T52" fmla="*/ 130969 w 1018"/>
              <a:gd name="T53" fmla="*/ 219477 h 1122"/>
              <a:gd name="T54" fmla="*/ 92869 w 1018"/>
              <a:gd name="T55" fmla="*/ 226608 h 1122"/>
              <a:gd name="T56" fmla="*/ 67469 w 1018"/>
              <a:gd name="T57" fmla="*/ 228193 h 1122"/>
              <a:gd name="T58" fmla="*/ 44450 w 1018"/>
              <a:gd name="T59" fmla="*/ 214723 h 1122"/>
              <a:gd name="T60" fmla="*/ 23019 w 1018"/>
              <a:gd name="T61" fmla="*/ 185406 h 1122"/>
              <a:gd name="T62" fmla="*/ 4763 w 1018"/>
              <a:gd name="T63" fmla="*/ 140243 h 1122"/>
              <a:gd name="T64" fmla="*/ 74613 w 1018"/>
              <a:gd name="T65" fmla="*/ 122020 h 1122"/>
              <a:gd name="T66" fmla="*/ 169069 w 1018"/>
              <a:gd name="T67" fmla="*/ 112512 h 1122"/>
              <a:gd name="T68" fmla="*/ 257175 w 1018"/>
              <a:gd name="T69" fmla="*/ 102211 h 1122"/>
              <a:gd name="T70" fmla="*/ 377825 w 1018"/>
              <a:gd name="T71" fmla="*/ 83988 h 1122"/>
              <a:gd name="T72" fmla="*/ 442913 w 1018"/>
              <a:gd name="T73" fmla="*/ 68933 h 1122"/>
              <a:gd name="T74" fmla="*/ 492125 w 1018"/>
              <a:gd name="T75" fmla="*/ 54671 h 1122"/>
              <a:gd name="T76" fmla="*/ 527050 w 1018"/>
              <a:gd name="T77" fmla="*/ 39617 h 1122"/>
              <a:gd name="T78" fmla="*/ 549275 w 1018"/>
              <a:gd name="T79" fmla="*/ 22978 h 1122"/>
              <a:gd name="T80" fmla="*/ 577057 w 1018"/>
              <a:gd name="T81" fmla="*/ 4754 h 1122"/>
              <a:gd name="T82" fmla="*/ 601663 w 1018"/>
              <a:gd name="T83" fmla="*/ 0 h 1122"/>
              <a:gd name="T84" fmla="*/ 622300 w 1018"/>
              <a:gd name="T85" fmla="*/ 4754 h 1122"/>
              <a:gd name="T86" fmla="*/ 650082 w 1018"/>
              <a:gd name="T87" fmla="*/ 15847 h 1122"/>
              <a:gd name="T88" fmla="*/ 686594 w 1018"/>
              <a:gd name="T89" fmla="*/ 30901 h 1122"/>
              <a:gd name="T90" fmla="*/ 729457 w 1018"/>
              <a:gd name="T91" fmla="*/ 52294 h 1122"/>
              <a:gd name="T92" fmla="*/ 765969 w 1018"/>
              <a:gd name="T93" fmla="*/ 72895 h 1122"/>
              <a:gd name="T94" fmla="*/ 791369 w 1018"/>
              <a:gd name="T95" fmla="*/ 92703 h 1122"/>
              <a:gd name="T96" fmla="*/ 804863 w 1018"/>
              <a:gd name="T97" fmla="*/ 109342 h 1122"/>
              <a:gd name="T98" fmla="*/ 808038 w 1018"/>
              <a:gd name="T99" fmla="*/ 127566 h 1122"/>
              <a:gd name="T100" fmla="*/ 796132 w 1018"/>
              <a:gd name="T101" fmla="*/ 155298 h 1122"/>
              <a:gd name="T102" fmla="*/ 773113 w 1018"/>
              <a:gd name="T103" fmla="*/ 178275 h 1122"/>
              <a:gd name="T104" fmla="*/ 765969 w 1018"/>
              <a:gd name="T105" fmla="*/ 191745 h 1122"/>
              <a:gd name="T106" fmla="*/ 758032 w 1018"/>
              <a:gd name="T107" fmla="*/ 211553 h 1122"/>
              <a:gd name="T108" fmla="*/ 753269 w 1018"/>
              <a:gd name="T109" fmla="*/ 238493 h 1122"/>
              <a:gd name="T110" fmla="*/ 750094 w 1018"/>
              <a:gd name="T111" fmla="*/ 274148 h 1122"/>
              <a:gd name="T112" fmla="*/ 747713 w 1018"/>
              <a:gd name="T113" fmla="*/ 314557 h 1122"/>
              <a:gd name="T114" fmla="*/ 746125 w 1018"/>
              <a:gd name="T115" fmla="*/ 363682 h 1122"/>
              <a:gd name="T116" fmla="*/ 746125 w 1018"/>
              <a:gd name="T117" fmla="*/ 419938 h 1122"/>
              <a:gd name="T118" fmla="*/ 746125 w 1018"/>
              <a:gd name="T119" fmla="*/ 466685 h 112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8"/>
              <a:gd name="T181" fmla="*/ 0 h 1122"/>
              <a:gd name="T182" fmla="*/ 1018 w 1018"/>
              <a:gd name="T183" fmla="*/ 1122 h 112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8" h="1122">
                <a:moveTo>
                  <a:pt x="940" y="589"/>
                </a:moveTo>
                <a:lnTo>
                  <a:pt x="940" y="629"/>
                </a:lnTo>
                <a:lnTo>
                  <a:pt x="942" y="668"/>
                </a:lnTo>
                <a:lnTo>
                  <a:pt x="940" y="706"/>
                </a:lnTo>
                <a:lnTo>
                  <a:pt x="940" y="740"/>
                </a:lnTo>
                <a:lnTo>
                  <a:pt x="938" y="775"/>
                </a:lnTo>
                <a:lnTo>
                  <a:pt x="936" y="808"/>
                </a:lnTo>
                <a:lnTo>
                  <a:pt x="934" y="838"/>
                </a:lnTo>
                <a:lnTo>
                  <a:pt x="932" y="867"/>
                </a:lnTo>
                <a:lnTo>
                  <a:pt x="928" y="894"/>
                </a:lnTo>
                <a:lnTo>
                  <a:pt x="924" y="919"/>
                </a:lnTo>
                <a:lnTo>
                  <a:pt x="920" y="942"/>
                </a:lnTo>
                <a:lnTo>
                  <a:pt x="915" y="965"/>
                </a:lnTo>
                <a:lnTo>
                  <a:pt x="909" y="986"/>
                </a:lnTo>
                <a:lnTo>
                  <a:pt x="903" y="1003"/>
                </a:lnTo>
                <a:lnTo>
                  <a:pt x="897" y="1020"/>
                </a:lnTo>
                <a:lnTo>
                  <a:pt x="890" y="1036"/>
                </a:lnTo>
                <a:lnTo>
                  <a:pt x="882" y="1049"/>
                </a:lnTo>
                <a:lnTo>
                  <a:pt x="876" y="1061"/>
                </a:lnTo>
                <a:lnTo>
                  <a:pt x="869" y="1072"/>
                </a:lnTo>
                <a:lnTo>
                  <a:pt x="863" y="1084"/>
                </a:lnTo>
                <a:lnTo>
                  <a:pt x="855" y="1091"/>
                </a:lnTo>
                <a:lnTo>
                  <a:pt x="850" y="1099"/>
                </a:lnTo>
                <a:lnTo>
                  <a:pt x="844" y="1107"/>
                </a:lnTo>
                <a:lnTo>
                  <a:pt x="838" y="1112"/>
                </a:lnTo>
                <a:lnTo>
                  <a:pt x="832" y="1116"/>
                </a:lnTo>
                <a:lnTo>
                  <a:pt x="827" y="1120"/>
                </a:lnTo>
                <a:lnTo>
                  <a:pt x="821" y="1122"/>
                </a:lnTo>
                <a:lnTo>
                  <a:pt x="815" y="1122"/>
                </a:lnTo>
                <a:lnTo>
                  <a:pt x="811" y="1122"/>
                </a:lnTo>
                <a:lnTo>
                  <a:pt x="805" y="1120"/>
                </a:lnTo>
                <a:lnTo>
                  <a:pt x="800" y="1118"/>
                </a:lnTo>
                <a:lnTo>
                  <a:pt x="796" y="1114"/>
                </a:lnTo>
                <a:lnTo>
                  <a:pt x="792" y="1109"/>
                </a:lnTo>
                <a:lnTo>
                  <a:pt x="788" y="1105"/>
                </a:lnTo>
                <a:lnTo>
                  <a:pt x="782" y="1097"/>
                </a:lnTo>
                <a:lnTo>
                  <a:pt x="779" y="1091"/>
                </a:lnTo>
                <a:lnTo>
                  <a:pt x="775" y="1084"/>
                </a:lnTo>
                <a:lnTo>
                  <a:pt x="771" y="1076"/>
                </a:lnTo>
                <a:lnTo>
                  <a:pt x="767" y="1066"/>
                </a:lnTo>
                <a:lnTo>
                  <a:pt x="765" y="1059"/>
                </a:lnTo>
                <a:lnTo>
                  <a:pt x="761" y="1049"/>
                </a:lnTo>
                <a:lnTo>
                  <a:pt x="758" y="1038"/>
                </a:lnTo>
                <a:lnTo>
                  <a:pt x="754" y="1026"/>
                </a:lnTo>
                <a:lnTo>
                  <a:pt x="750" y="1015"/>
                </a:lnTo>
                <a:lnTo>
                  <a:pt x="748" y="1003"/>
                </a:lnTo>
                <a:lnTo>
                  <a:pt x="744" y="990"/>
                </a:lnTo>
                <a:lnTo>
                  <a:pt x="742" y="976"/>
                </a:lnTo>
                <a:lnTo>
                  <a:pt x="738" y="963"/>
                </a:lnTo>
                <a:lnTo>
                  <a:pt x="735" y="934"/>
                </a:lnTo>
                <a:lnTo>
                  <a:pt x="731" y="903"/>
                </a:lnTo>
                <a:lnTo>
                  <a:pt x="729" y="871"/>
                </a:lnTo>
                <a:lnTo>
                  <a:pt x="729" y="838"/>
                </a:lnTo>
                <a:lnTo>
                  <a:pt x="729" y="804"/>
                </a:lnTo>
                <a:lnTo>
                  <a:pt x="731" y="767"/>
                </a:lnTo>
                <a:lnTo>
                  <a:pt x="735" y="729"/>
                </a:lnTo>
                <a:lnTo>
                  <a:pt x="738" y="691"/>
                </a:lnTo>
                <a:lnTo>
                  <a:pt x="744" y="652"/>
                </a:lnTo>
                <a:lnTo>
                  <a:pt x="748" y="614"/>
                </a:lnTo>
                <a:lnTo>
                  <a:pt x="752" y="576"/>
                </a:lnTo>
                <a:lnTo>
                  <a:pt x="756" y="539"/>
                </a:lnTo>
                <a:lnTo>
                  <a:pt x="758" y="505"/>
                </a:lnTo>
                <a:lnTo>
                  <a:pt x="759" y="470"/>
                </a:lnTo>
                <a:lnTo>
                  <a:pt x="761" y="436"/>
                </a:lnTo>
                <a:lnTo>
                  <a:pt x="761" y="403"/>
                </a:lnTo>
                <a:lnTo>
                  <a:pt x="761" y="388"/>
                </a:lnTo>
                <a:lnTo>
                  <a:pt x="761" y="372"/>
                </a:lnTo>
                <a:lnTo>
                  <a:pt x="759" y="357"/>
                </a:lnTo>
                <a:lnTo>
                  <a:pt x="759" y="344"/>
                </a:lnTo>
                <a:lnTo>
                  <a:pt x="758" y="330"/>
                </a:lnTo>
                <a:lnTo>
                  <a:pt x="756" y="319"/>
                </a:lnTo>
                <a:lnTo>
                  <a:pt x="754" y="307"/>
                </a:lnTo>
                <a:lnTo>
                  <a:pt x="750" y="296"/>
                </a:lnTo>
                <a:lnTo>
                  <a:pt x="748" y="284"/>
                </a:lnTo>
                <a:lnTo>
                  <a:pt x="744" y="275"/>
                </a:lnTo>
                <a:lnTo>
                  <a:pt x="740" y="265"/>
                </a:lnTo>
                <a:lnTo>
                  <a:pt x="736" y="257"/>
                </a:lnTo>
                <a:lnTo>
                  <a:pt x="733" y="250"/>
                </a:lnTo>
                <a:lnTo>
                  <a:pt x="727" y="242"/>
                </a:lnTo>
                <a:lnTo>
                  <a:pt x="723" y="236"/>
                </a:lnTo>
                <a:lnTo>
                  <a:pt x="717" y="231"/>
                </a:lnTo>
                <a:lnTo>
                  <a:pt x="712" y="225"/>
                </a:lnTo>
                <a:lnTo>
                  <a:pt x="704" y="221"/>
                </a:lnTo>
                <a:lnTo>
                  <a:pt x="694" y="217"/>
                </a:lnTo>
                <a:lnTo>
                  <a:pt x="683" y="215"/>
                </a:lnTo>
                <a:lnTo>
                  <a:pt x="669" y="211"/>
                </a:lnTo>
                <a:lnTo>
                  <a:pt x="656" y="209"/>
                </a:lnTo>
                <a:lnTo>
                  <a:pt x="641" y="209"/>
                </a:lnTo>
                <a:lnTo>
                  <a:pt x="623" y="209"/>
                </a:lnTo>
                <a:lnTo>
                  <a:pt x="604" y="209"/>
                </a:lnTo>
                <a:lnTo>
                  <a:pt x="583" y="209"/>
                </a:lnTo>
                <a:lnTo>
                  <a:pt x="560" y="211"/>
                </a:lnTo>
                <a:lnTo>
                  <a:pt x="537" y="215"/>
                </a:lnTo>
                <a:lnTo>
                  <a:pt x="510" y="217"/>
                </a:lnTo>
                <a:lnTo>
                  <a:pt x="483" y="221"/>
                </a:lnTo>
                <a:lnTo>
                  <a:pt x="455" y="225"/>
                </a:lnTo>
                <a:lnTo>
                  <a:pt x="424" y="231"/>
                </a:lnTo>
                <a:lnTo>
                  <a:pt x="393" y="236"/>
                </a:lnTo>
                <a:lnTo>
                  <a:pt x="365" y="240"/>
                </a:lnTo>
                <a:lnTo>
                  <a:pt x="336" y="246"/>
                </a:lnTo>
                <a:lnTo>
                  <a:pt x="309" y="250"/>
                </a:lnTo>
                <a:lnTo>
                  <a:pt x="284" y="255"/>
                </a:lnTo>
                <a:lnTo>
                  <a:pt x="261" y="259"/>
                </a:lnTo>
                <a:lnTo>
                  <a:pt x="238" y="263"/>
                </a:lnTo>
                <a:lnTo>
                  <a:pt x="219" y="267"/>
                </a:lnTo>
                <a:lnTo>
                  <a:pt x="200" y="271"/>
                </a:lnTo>
                <a:lnTo>
                  <a:pt x="182" y="273"/>
                </a:lnTo>
                <a:lnTo>
                  <a:pt x="165" y="277"/>
                </a:lnTo>
                <a:lnTo>
                  <a:pt x="152" y="278"/>
                </a:lnTo>
                <a:lnTo>
                  <a:pt x="138" y="282"/>
                </a:lnTo>
                <a:lnTo>
                  <a:pt x="127" y="284"/>
                </a:lnTo>
                <a:lnTo>
                  <a:pt x="117" y="286"/>
                </a:lnTo>
                <a:lnTo>
                  <a:pt x="108" y="288"/>
                </a:lnTo>
                <a:lnTo>
                  <a:pt x="100" y="290"/>
                </a:lnTo>
                <a:lnTo>
                  <a:pt x="92" y="290"/>
                </a:lnTo>
                <a:lnTo>
                  <a:pt x="85" y="288"/>
                </a:lnTo>
                <a:lnTo>
                  <a:pt x="77" y="286"/>
                </a:lnTo>
                <a:lnTo>
                  <a:pt x="69" y="282"/>
                </a:lnTo>
                <a:lnTo>
                  <a:pt x="64" y="277"/>
                </a:lnTo>
                <a:lnTo>
                  <a:pt x="56" y="271"/>
                </a:lnTo>
                <a:lnTo>
                  <a:pt x="48" y="263"/>
                </a:lnTo>
                <a:lnTo>
                  <a:pt x="43" y="255"/>
                </a:lnTo>
                <a:lnTo>
                  <a:pt x="37" y="246"/>
                </a:lnTo>
                <a:lnTo>
                  <a:pt x="29" y="234"/>
                </a:lnTo>
                <a:lnTo>
                  <a:pt x="23" y="221"/>
                </a:lnTo>
                <a:lnTo>
                  <a:pt x="18" y="208"/>
                </a:lnTo>
                <a:lnTo>
                  <a:pt x="12" y="192"/>
                </a:lnTo>
                <a:lnTo>
                  <a:pt x="6" y="177"/>
                </a:lnTo>
                <a:lnTo>
                  <a:pt x="0" y="160"/>
                </a:lnTo>
                <a:lnTo>
                  <a:pt x="33" y="158"/>
                </a:lnTo>
                <a:lnTo>
                  <a:pt x="64" y="156"/>
                </a:lnTo>
                <a:lnTo>
                  <a:pt x="94" y="154"/>
                </a:lnTo>
                <a:lnTo>
                  <a:pt x="125" y="152"/>
                </a:lnTo>
                <a:lnTo>
                  <a:pt x="156" y="148"/>
                </a:lnTo>
                <a:lnTo>
                  <a:pt x="184" y="146"/>
                </a:lnTo>
                <a:lnTo>
                  <a:pt x="213" y="142"/>
                </a:lnTo>
                <a:lnTo>
                  <a:pt x="242" y="140"/>
                </a:lnTo>
                <a:lnTo>
                  <a:pt x="271" y="137"/>
                </a:lnTo>
                <a:lnTo>
                  <a:pt x="297" y="133"/>
                </a:lnTo>
                <a:lnTo>
                  <a:pt x="324" y="129"/>
                </a:lnTo>
                <a:lnTo>
                  <a:pt x="351" y="125"/>
                </a:lnTo>
                <a:lnTo>
                  <a:pt x="403" y="117"/>
                </a:lnTo>
                <a:lnTo>
                  <a:pt x="453" y="110"/>
                </a:lnTo>
                <a:lnTo>
                  <a:pt x="476" y="106"/>
                </a:lnTo>
                <a:lnTo>
                  <a:pt x="499" y="100"/>
                </a:lnTo>
                <a:lnTo>
                  <a:pt x="520" y="96"/>
                </a:lnTo>
                <a:lnTo>
                  <a:pt x="539" y="91"/>
                </a:lnTo>
                <a:lnTo>
                  <a:pt x="558" y="87"/>
                </a:lnTo>
                <a:lnTo>
                  <a:pt x="575" y="83"/>
                </a:lnTo>
                <a:lnTo>
                  <a:pt x="591" y="77"/>
                </a:lnTo>
                <a:lnTo>
                  <a:pt x="606" y="73"/>
                </a:lnTo>
                <a:lnTo>
                  <a:pt x="620" y="69"/>
                </a:lnTo>
                <a:lnTo>
                  <a:pt x="633" y="64"/>
                </a:lnTo>
                <a:lnTo>
                  <a:pt x="644" y="60"/>
                </a:lnTo>
                <a:lnTo>
                  <a:pt x="654" y="56"/>
                </a:lnTo>
                <a:lnTo>
                  <a:pt x="664" y="50"/>
                </a:lnTo>
                <a:lnTo>
                  <a:pt x="671" y="46"/>
                </a:lnTo>
                <a:lnTo>
                  <a:pt x="677" y="41"/>
                </a:lnTo>
                <a:lnTo>
                  <a:pt x="683" y="37"/>
                </a:lnTo>
                <a:lnTo>
                  <a:pt x="692" y="29"/>
                </a:lnTo>
                <a:lnTo>
                  <a:pt x="700" y="22"/>
                </a:lnTo>
                <a:lnTo>
                  <a:pt x="710" y="16"/>
                </a:lnTo>
                <a:lnTo>
                  <a:pt x="717" y="10"/>
                </a:lnTo>
                <a:lnTo>
                  <a:pt x="727" y="6"/>
                </a:lnTo>
                <a:lnTo>
                  <a:pt x="735" y="2"/>
                </a:lnTo>
                <a:lnTo>
                  <a:pt x="744" y="0"/>
                </a:lnTo>
                <a:lnTo>
                  <a:pt x="754" y="0"/>
                </a:lnTo>
                <a:lnTo>
                  <a:pt x="758" y="0"/>
                </a:lnTo>
                <a:lnTo>
                  <a:pt x="763" y="0"/>
                </a:lnTo>
                <a:lnTo>
                  <a:pt x="769" y="2"/>
                </a:lnTo>
                <a:lnTo>
                  <a:pt x="777" y="4"/>
                </a:lnTo>
                <a:lnTo>
                  <a:pt x="784" y="6"/>
                </a:lnTo>
                <a:lnTo>
                  <a:pt x="792" y="8"/>
                </a:lnTo>
                <a:lnTo>
                  <a:pt x="800" y="12"/>
                </a:lnTo>
                <a:lnTo>
                  <a:pt x="809" y="16"/>
                </a:lnTo>
                <a:lnTo>
                  <a:pt x="819" y="20"/>
                </a:lnTo>
                <a:lnTo>
                  <a:pt x="830" y="23"/>
                </a:lnTo>
                <a:lnTo>
                  <a:pt x="840" y="27"/>
                </a:lnTo>
                <a:lnTo>
                  <a:pt x="851" y="33"/>
                </a:lnTo>
                <a:lnTo>
                  <a:pt x="865" y="39"/>
                </a:lnTo>
                <a:lnTo>
                  <a:pt x="878" y="45"/>
                </a:lnTo>
                <a:lnTo>
                  <a:pt x="892" y="50"/>
                </a:lnTo>
                <a:lnTo>
                  <a:pt x="905" y="58"/>
                </a:lnTo>
                <a:lnTo>
                  <a:pt x="919" y="66"/>
                </a:lnTo>
                <a:lnTo>
                  <a:pt x="932" y="71"/>
                </a:lnTo>
                <a:lnTo>
                  <a:pt x="943" y="79"/>
                </a:lnTo>
                <a:lnTo>
                  <a:pt x="955" y="85"/>
                </a:lnTo>
                <a:lnTo>
                  <a:pt x="965" y="92"/>
                </a:lnTo>
                <a:lnTo>
                  <a:pt x="974" y="98"/>
                </a:lnTo>
                <a:lnTo>
                  <a:pt x="984" y="104"/>
                </a:lnTo>
                <a:lnTo>
                  <a:pt x="991" y="112"/>
                </a:lnTo>
                <a:lnTo>
                  <a:pt x="997" y="117"/>
                </a:lnTo>
                <a:lnTo>
                  <a:pt x="1003" y="123"/>
                </a:lnTo>
                <a:lnTo>
                  <a:pt x="1007" y="127"/>
                </a:lnTo>
                <a:lnTo>
                  <a:pt x="1011" y="133"/>
                </a:lnTo>
                <a:lnTo>
                  <a:pt x="1014" y="138"/>
                </a:lnTo>
                <a:lnTo>
                  <a:pt x="1016" y="142"/>
                </a:lnTo>
                <a:lnTo>
                  <a:pt x="1018" y="148"/>
                </a:lnTo>
                <a:lnTo>
                  <a:pt x="1018" y="152"/>
                </a:lnTo>
                <a:lnTo>
                  <a:pt x="1018" y="161"/>
                </a:lnTo>
                <a:lnTo>
                  <a:pt x="1016" y="169"/>
                </a:lnTo>
                <a:lnTo>
                  <a:pt x="1012" y="179"/>
                </a:lnTo>
                <a:lnTo>
                  <a:pt x="1009" y="188"/>
                </a:lnTo>
                <a:lnTo>
                  <a:pt x="1003" y="196"/>
                </a:lnTo>
                <a:lnTo>
                  <a:pt x="995" y="206"/>
                </a:lnTo>
                <a:lnTo>
                  <a:pt x="986" y="213"/>
                </a:lnTo>
                <a:lnTo>
                  <a:pt x="976" y="223"/>
                </a:lnTo>
                <a:lnTo>
                  <a:pt x="974" y="225"/>
                </a:lnTo>
                <a:lnTo>
                  <a:pt x="970" y="229"/>
                </a:lnTo>
                <a:lnTo>
                  <a:pt x="968" y="232"/>
                </a:lnTo>
                <a:lnTo>
                  <a:pt x="966" y="236"/>
                </a:lnTo>
                <a:lnTo>
                  <a:pt x="965" y="242"/>
                </a:lnTo>
                <a:lnTo>
                  <a:pt x="963" y="248"/>
                </a:lnTo>
                <a:lnTo>
                  <a:pt x="959" y="254"/>
                </a:lnTo>
                <a:lnTo>
                  <a:pt x="957" y="259"/>
                </a:lnTo>
                <a:lnTo>
                  <a:pt x="955" y="267"/>
                </a:lnTo>
                <a:lnTo>
                  <a:pt x="955" y="275"/>
                </a:lnTo>
                <a:lnTo>
                  <a:pt x="953" y="282"/>
                </a:lnTo>
                <a:lnTo>
                  <a:pt x="951" y="292"/>
                </a:lnTo>
                <a:lnTo>
                  <a:pt x="949" y="301"/>
                </a:lnTo>
                <a:lnTo>
                  <a:pt x="947" y="311"/>
                </a:lnTo>
                <a:lnTo>
                  <a:pt x="947" y="323"/>
                </a:lnTo>
                <a:lnTo>
                  <a:pt x="945" y="334"/>
                </a:lnTo>
                <a:lnTo>
                  <a:pt x="945" y="346"/>
                </a:lnTo>
                <a:lnTo>
                  <a:pt x="943" y="357"/>
                </a:lnTo>
                <a:lnTo>
                  <a:pt x="943" y="370"/>
                </a:lnTo>
                <a:lnTo>
                  <a:pt x="942" y="384"/>
                </a:lnTo>
                <a:lnTo>
                  <a:pt x="942" y="397"/>
                </a:lnTo>
                <a:lnTo>
                  <a:pt x="942" y="413"/>
                </a:lnTo>
                <a:lnTo>
                  <a:pt x="940" y="428"/>
                </a:lnTo>
                <a:lnTo>
                  <a:pt x="940" y="443"/>
                </a:lnTo>
                <a:lnTo>
                  <a:pt x="940" y="459"/>
                </a:lnTo>
                <a:lnTo>
                  <a:pt x="940" y="476"/>
                </a:lnTo>
                <a:lnTo>
                  <a:pt x="940" y="493"/>
                </a:lnTo>
                <a:lnTo>
                  <a:pt x="940" y="512"/>
                </a:lnTo>
                <a:lnTo>
                  <a:pt x="940" y="530"/>
                </a:lnTo>
                <a:lnTo>
                  <a:pt x="940" y="549"/>
                </a:lnTo>
                <a:lnTo>
                  <a:pt x="940" y="568"/>
                </a:lnTo>
                <a:lnTo>
                  <a:pt x="940" y="589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5" name="Freeform 16"/>
          <p:cNvSpPr/>
          <p:nvPr/>
        </p:nvSpPr>
        <p:spPr bwMode="auto">
          <a:xfrm>
            <a:off x="3489723" y="2491979"/>
            <a:ext cx="450056" cy="427434"/>
          </a:xfrm>
          <a:custGeom>
            <a:avLst/>
            <a:gdLst>
              <a:gd name="T0" fmla="*/ 534194 w 756"/>
              <a:gd name="T1" fmla="*/ 423273 h 719"/>
              <a:gd name="T2" fmla="*/ 456406 w 756"/>
              <a:gd name="T3" fmla="*/ 432785 h 719"/>
              <a:gd name="T4" fmla="*/ 389731 w 756"/>
              <a:gd name="T5" fmla="*/ 443090 h 719"/>
              <a:gd name="T6" fmla="*/ 333375 w 756"/>
              <a:gd name="T7" fmla="*/ 455772 h 719"/>
              <a:gd name="T8" fmla="*/ 254000 w 756"/>
              <a:gd name="T9" fmla="*/ 482722 h 719"/>
              <a:gd name="T10" fmla="*/ 182562 w 756"/>
              <a:gd name="T11" fmla="*/ 527110 h 719"/>
              <a:gd name="T12" fmla="*/ 146050 w 756"/>
              <a:gd name="T13" fmla="*/ 554060 h 719"/>
              <a:gd name="T14" fmla="*/ 122238 w 756"/>
              <a:gd name="T15" fmla="*/ 566742 h 719"/>
              <a:gd name="T16" fmla="*/ 100806 w 756"/>
              <a:gd name="T17" fmla="*/ 569913 h 719"/>
              <a:gd name="T18" fmla="*/ 80962 w 756"/>
              <a:gd name="T19" fmla="*/ 560401 h 719"/>
              <a:gd name="T20" fmla="*/ 54769 w 756"/>
              <a:gd name="T21" fmla="*/ 531866 h 719"/>
              <a:gd name="T22" fmla="*/ 41275 w 756"/>
              <a:gd name="T23" fmla="*/ 500953 h 719"/>
              <a:gd name="T24" fmla="*/ 46037 w 756"/>
              <a:gd name="T25" fmla="*/ 472417 h 719"/>
              <a:gd name="T26" fmla="*/ 69056 w 756"/>
              <a:gd name="T27" fmla="*/ 443090 h 719"/>
              <a:gd name="T28" fmla="*/ 87312 w 756"/>
              <a:gd name="T29" fmla="*/ 422481 h 719"/>
              <a:gd name="T30" fmla="*/ 97631 w 756"/>
              <a:gd name="T31" fmla="*/ 389982 h 719"/>
              <a:gd name="T32" fmla="*/ 102394 w 756"/>
              <a:gd name="T33" fmla="*/ 343216 h 719"/>
              <a:gd name="T34" fmla="*/ 100806 w 756"/>
              <a:gd name="T35" fmla="*/ 282182 h 719"/>
              <a:gd name="T36" fmla="*/ 92869 w 756"/>
              <a:gd name="T37" fmla="*/ 215600 h 719"/>
              <a:gd name="T38" fmla="*/ 80962 w 756"/>
              <a:gd name="T39" fmla="*/ 159322 h 719"/>
              <a:gd name="T40" fmla="*/ 64294 w 756"/>
              <a:gd name="T41" fmla="*/ 114934 h 719"/>
              <a:gd name="T42" fmla="*/ 42862 w 756"/>
              <a:gd name="T43" fmla="*/ 83228 h 719"/>
              <a:gd name="T44" fmla="*/ 19844 w 756"/>
              <a:gd name="T45" fmla="*/ 60241 h 719"/>
              <a:gd name="T46" fmla="*/ 6350 w 756"/>
              <a:gd name="T47" fmla="*/ 42010 h 719"/>
              <a:gd name="T48" fmla="*/ 0 w 756"/>
              <a:gd name="T49" fmla="*/ 25365 h 719"/>
              <a:gd name="T50" fmla="*/ 4762 w 756"/>
              <a:gd name="T51" fmla="*/ 11890 h 719"/>
              <a:gd name="T52" fmla="*/ 18256 w 756"/>
              <a:gd name="T53" fmla="*/ 2378 h 719"/>
              <a:gd name="T54" fmla="*/ 39687 w 756"/>
              <a:gd name="T55" fmla="*/ 0 h 719"/>
              <a:gd name="T56" fmla="*/ 69056 w 756"/>
              <a:gd name="T57" fmla="*/ 5549 h 719"/>
              <a:gd name="T58" fmla="*/ 105569 w 756"/>
              <a:gd name="T59" fmla="*/ 16646 h 719"/>
              <a:gd name="T60" fmla="*/ 146050 w 756"/>
              <a:gd name="T61" fmla="*/ 33291 h 719"/>
              <a:gd name="T62" fmla="*/ 178594 w 756"/>
              <a:gd name="T63" fmla="*/ 49937 h 719"/>
              <a:gd name="T64" fmla="*/ 200819 w 756"/>
              <a:gd name="T65" fmla="*/ 64997 h 719"/>
              <a:gd name="T66" fmla="*/ 216694 w 756"/>
              <a:gd name="T67" fmla="*/ 80057 h 719"/>
              <a:gd name="T68" fmla="*/ 225425 w 756"/>
              <a:gd name="T69" fmla="*/ 96703 h 719"/>
              <a:gd name="T70" fmla="*/ 230188 w 756"/>
              <a:gd name="T71" fmla="*/ 122860 h 719"/>
              <a:gd name="T72" fmla="*/ 231775 w 756"/>
              <a:gd name="T73" fmla="*/ 157737 h 719"/>
              <a:gd name="T74" fmla="*/ 231775 w 756"/>
              <a:gd name="T75" fmla="*/ 202125 h 719"/>
              <a:gd name="T76" fmla="*/ 228600 w 756"/>
              <a:gd name="T77" fmla="*/ 250476 h 719"/>
              <a:gd name="T78" fmla="*/ 228600 w 756"/>
              <a:gd name="T79" fmla="*/ 290109 h 719"/>
              <a:gd name="T80" fmla="*/ 228600 w 756"/>
              <a:gd name="T81" fmla="*/ 323400 h 719"/>
              <a:gd name="T82" fmla="*/ 230188 w 756"/>
              <a:gd name="T83" fmla="*/ 346387 h 719"/>
              <a:gd name="T84" fmla="*/ 234950 w 756"/>
              <a:gd name="T85" fmla="*/ 356691 h 719"/>
              <a:gd name="T86" fmla="*/ 246856 w 756"/>
              <a:gd name="T87" fmla="*/ 361447 h 719"/>
              <a:gd name="T88" fmla="*/ 269875 w 756"/>
              <a:gd name="T89" fmla="*/ 363032 h 719"/>
              <a:gd name="T90" fmla="*/ 301625 w 756"/>
              <a:gd name="T91" fmla="*/ 363032 h 719"/>
              <a:gd name="T92" fmla="*/ 344487 w 756"/>
              <a:gd name="T93" fmla="*/ 359862 h 719"/>
              <a:gd name="T94" fmla="*/ 394494 w 756"/>
              <a:gd name="T95" fmla="*/ 351935 h 719"/>
              <a:gd name="T96" fmla="*/ 454819 w 756"/>
              <a:gd name="T97" fmla="*/ 343216 h 719"/>
              <a:gd name="T98" fmla="*/ 525463 w 756"/>
              <a:gd name="T99" fmla="*/ 331326 h 719"/>
              <a:gd name="T100" fmla="*/ 600075 w 756"/>
              <a:gd name="T101" fmla="*/ 419310 h 71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56"/>
              <a:gd name="T154" fmla="*/ 0 h 719"/>
              <a:gd name="T155" fmla="*/ 756 w 756"/>
              <a:gd name="T156" fmla="*/ 719 h 71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56" h="719">
                <a:moveTo>
                  <a:pt x="756" y="529"/>
                </a:moveTo>
                <a:lnTo>
                  <a:pt x="727" y="531"/>
                </a:lnTo>
                <a:lnTo>
                  <a:pt x="700" y="533"/>
                </a:lnTo>
                <a:lnTo>
                  <a:pt x="673" y="534"/>
                </a:lnTo>
                <a:lnTo>
                  <a:pt x="648" y="538"/>
                </a:lnTo>
                <a:lnTo>
                  <a:pt x="623" y="540"/>
                </a:lnTo>
                <a:lnTo>
                  <a:pt x="598" y="542"/>
                </a:lnTo>
                <a:lnTo>
                  <a:pt x="575" y="546"/>
                </a:lnTo>
                <a:lnTo>
                  <a:pt x="552" y="548"/>
                </a:lnTo>
                <a:lnTo>
                  <a:pt x="531" y="552"/>
                </a:lnTo>
                <a:lnTo>
                  <a:pt x="510" y="556"/>
                </a:lnTo>
                <a:lnTo>
                  <a:pt x="491" y="559"/>
                </a:lnTo>
                <a:lnTo>
                  <a:pt x="472" y="563"/>
                </a:lnTo>
                <a:lnTo>
                  <a:pt x="455" y="567"/>
                </a:lnTo>
                <a:lnTo>
                  <a:pt x="437" y="571"/>
                </a:lnTo>
                <a:lnTo>
                  <a:pt x="420" y="575"/>
                </a:lnTo>
                <a:lnTo>
                  <a:pt x="405" y="579"/>
                </a:lnTo>
                <a:lnTo>
                  <a:pt x="376" y="588"/>
                </a:lnTo>
                <a:lnTo>
                  <a:pt x="347" y="600"/>
                </a:lnTo>
                <a:lnTo>
                  <a:pt x="320" y="609"/>
                </a:lnTo>
                <a:lnTo>
                  <a:pt x="296" y="623"/>
                </a:lnTo>
                <a:lnTo>
                  <a:pt x="273" y="636"/>
                </a:lnTo>
                <a:lnTo>
                  <a:pt x="250" y="650"/>
                </a:lnTo>
                <a:lnTo>
                  <a:pt x="230" y="665"/>
                </a:lnTo>
                <a:lnTo>
                  <a:pt x="211" y="680"/>
                </a:lnTo>
                <a:lnTo>
                  <a:pt x="202" y="688"/>
                </a:lnTo>
                <a:lnTo>
                  <a:pt x="194" y="694"/>
                </a:lnTo>
                <a:lnTo>
                  <a:pt x="184" y="699"/>
                </a:lnTo>
                <a:lnTo>
                  <a:pt x="177" y="705"/>
                </a:lnTo>
                <a:lnTo>
                  <a:pt x="169" y="709"/>
                </a:lnTo>
                <a:lnTo>
                  <a:pt x="161" y="713"/>
                </a:lnTo>
                <a:lnTo>
                  <a:pt x="154" y="715"/>
                </a:lnTo>
                <a:lnTo>
                  <a:pt x="146" y="717"/>
                </a:lnTo>
                <a:lnTo>
                  <a:pt x="140" y="719"/>
                </a:lnTo>
                <a:lnTo>
                  <a:pt x="133" y="719"/>
                </a:lnTo>
                <a:lnTo>
                  <a:pt x="127" y="719"/>
                </a:lnTo>
                <a:lnTo>
                  <a:pt x="119" y="717"/>
                </a:lnTo>
                <a:lnTo>
                  <a:pt x="113" y="713"/>
                </a:lnTo>
                <a:lnTo>
                  <a:pt x="108" y="711"/>
                </a:lnTo>
                <a:lnTo>
                  <a:pt x="102" y="707"/>
                </a:lnTo>
                <a:lnTo>
                  <a:pt x="96" y="701"/>
                </a:lnTo>
                <a:lnTo>
                  <a:pt x="87" y="690"/>
                </a:lnTo>
                <a:lnTo>
                  <a:pt x="77" y="680"/>
                </a:lnTo>
                <a:lnTo>
                  <a:pt x="69" y="671"/>
                </a:lnTo>
                <a:lnTo>
                  <a:pt x="64" y="659"/>
                </a:lnTo>
                <a:lnTo>
                  <a:pt x="58" y="650"/>
                </a:lnTo>
                <a:lnTo>
                  <a:pt x="56" y="640"/>
                </a:lnTo>
                <a:lnTo>
                  <a:pt x="52" y="632"/>
                </a:lnTo>
                <a:lnTo>
                  <a:pt x="52" y="623"/>
                </a:lnTo>
                <a:lnTo>
                  <a:pt x="52" y="613"/>
                </a:lnTo>
                <a:lnTo>
                  <a:pt x="56" y="604"/>
                </a:lnTo>
                <a:lnTo>
                  <a:pt x="58" y="596"/>
                </a:lnTo>
                <a:lnTo>
                  <a:pt x="64" y="586"/>
                </a:lnTo>
                <a:lnTo>
                  <a:pt x="69" y="577"/>
                </a:lnTo>
                <a:lnTo>
                  <a:pt x="77" y="569"/>
                </a:lnTo>
                <a:lnTo>
                  <a:pt x="87" y="559"/>
                </a:lnTo>
                <a:lnTo>
                  <a:pt x="96" y="550"/>
                </a:lnTo>
                <a:lnTo>
                  <a:pt x="102" y="544"/>
                </a:lnTo>
                <a:lnTo>
                  <a:pt x="106" y="538"/>
                </a:lnTo>
                <a:lnTo>
                  <a:pt x="110" y="533"/>
                </a:lnTo>
                <a:lnTo>
                  <a:pt x="113" y="523"/>
                </a:lnTo>
                <a:lnTo>
                  <a:pt x="117" y="513"/>
                </a:lnTo>
                <a:lnTo>
                  <a:pt x="121" y="504"/>
                </a:lnTo>
                <a:lnTo>
                  <a:pt x="123" y="492"/>
                </a:lnTo>
                <a:lnTo>
                  <a:pt x="125" y="479"/>
                </a:lnTo>
                <a:lnTo>
                  <a:pt x="127" y="464"/>
                </a:lnTo>
                <a:lnTo>
                  <a:pt x="127" y="450"/>
                </a:lnTo>
                <a:lnTo>
                  <a:pt x="129" y="433"/>
                </a:lnTo>
                <a:lnTo>
                  <a:pt x="129" y="416"/>
                </a:lnTo>
                <a:lnTo>
                  <a:pt x="129" y="396"/>
                </a:lnTo>
                <a:lnTo>
                  <a:pt x="127" y="377"/>
                </a:lnTo>
                <a:lnTo>
                  <a:pt x="127" y="356"/>
                </a:lnTo>
                <a:lnTo>
                  <a:pt x="125" y="335"/>
                </a:lnTo>
                <a:lnTo>
                  <a:pt x="123" y="314"/>
                </a:lnTo>
                <a:lnTo>
                  <a:pt x="121" y="293"/>
                </a:lnTo>
                <a:lnTo>
                  <a:pt x="117" y="272"/>
                </a:lnTo>
                <a:lnTo>
                  <a:pt x="115" y="253"/>
                </a:lnTo>
                <a:lnTo>
                  <a:pt x="112" y="235"/>
                </a:lnTo>
                <a:lnTo>
                  <a:pt x="108" y="218"/>
                </a:lnTo>
                <a:lnTo>
                  <a:pt x="102" y="201"/>
                </a:lnTo>
                <a:lnTo>
                  <a:pt x="98" y="186"/>
                </a:lnTo>
                <a:lnTo>
                  <a:pt x="92" y="172"/>
                </a:lnTo>
                <a:lnTo>
                  <a:pt x="87" y="159"/>
                </a:lnTo>
                <a:lnTo>
                  <a:pt x="81" y="145"/>
                </a:lnTo>
                <a:lnTo>
                  <a:pt x="75" y="134"/>
                </a:lnTo>
                <a:lnTo>
                  <a:pt x="69" y="124"/>
                </a:lnTo>
                <a:lnTo>
                  <a:pt x="62" y="115"/>
                </a:lnTo>
                <a:lnTo>
                  <a:pt x="54" y="105"/>
                </a:lnTo>
                <a:lnTo>
                  <a:pt x="46" y="97"/>
                </a:lnTo>
                <a:lnTo>
                  <a:pt x="39" y="90"/>
                </a:lnTo>
                <a:lnTo>
                  <a:pt x="31" y="84"/>
                </a:lnTo>
                <a:lnTo>
                  <a:pt x="25" y="76"/>
                </a:lnTo>
                <a:lnTo>
                  <a:pt x="20" y="71"/>
                </a:lnTo>
                <a:lnTo>
                  <a:pt x="14" y="65"/>
                </a:lnTo>
                <a:lnTo>
                  <a:pt x="10" y="59"/>
                </a:lnTo>
                <a:lnTo>
                  <a:pt x="8" y="53"/>
                </a:lnTo>
                <a:lnTo>
                  <a:pt x="4" y="48"/>
                </a:lnTo>
                <a:lnTo>
                  <a:pt x="2" y="42"/>
                </a:lnTo>
                <a:lnTo>
                  <a:pt x="2" y="36"/>
                </a:lnTo>
                <a:lnTo>
                  <a:pt x="0" y="32"/>
                </a:lnTo>
                <a:lnTo>
                  <a:pt x="2" y="26"/>
                </a:lnTo>
                <a:lnTo>
                  <a:pt x="2" y="23"/>
                </a:lnTo>
                <a:lnTo>
                  <a:pt x="4" y="19"/>
                </a:lnTo>
                <a:lnTo>
                  <a:pt x="6" y="15"/>
                </a:lnTo>
                <a:lnTo>
                  <a:pt x="10" y="11"/>
                </a:lnTo>
                <a:lnTo>
                  <a:pt x="14" y="7"/>
                </a:lnTo>
                <a:lnTo>
                  <a:pt x="18" y="5"/>
                </a:lnTo>
                <a:lnTo>
                  <a:pt x="23" y="3"/>
                </a:lnTo>
                <a:lnTo>
                  <a:pt x="29" y="2"/>
                </a:lnTo>
                <a:lnTo>
                  <a:pt x="35" y="0"/>
                </a:lnTo>
                <a:lnTo>
                  <a:pt x="43" y="0"/>
                </a:lnTo>
                <a:lnTo>
                  <a:pt x="50" y="0"/>
                </a:lnTo>
                <a:lnTo>
                  <a:pt x="58" y="2"/>
                </a:lnTo>
                <a:lnTo>
                  <a:pt x="67" y="2"/>
                </a:lnTo>
                <a:lnTo>
                  <a:pt x="77" y="3"/>
                </a:lnTo>
                <a:lnTo>
                  <a:pt x="87" y="7"/>
                </a:lnTo>
                <a:lnTo>
                  <a:pt x="98" y="9"/>
                </a:lnTo>
                <a:lnTo>
                  <a:pt x="110" y="13"/>
                </a:lnTo>
                <a:lnTo>
                  <a:pt x="121" y="17"/>
                </a:lnTo>
                <a:lnTo>
                  <a:pt x="133" y="21"/>
                </a:lnTo>
                <a:lnTo>
                  <a:pt x="146" y="26"/>
                </a:lnTo>
                <a:lnTo>
                  <a:pt x="159" y="32"/>
                </a:lnTo>
                <a:lnTo>
                  <a:pt x="173" y="38"/>
                </a:lnTo>
                <a:lnTo>
                  <a:pt x="184" y="42"/>
                </a:lnTo>
                <a:lnTo>
                  <a:pt x="196" y="48"/>
                </a:lnTo>
                <a:lnTo>
                  <a:pt x="205" y="53"/>
                </a:lnTo>
                <a:lnTo>
                  <a:pt x="215" y="57"/>
                </a:lnTo>
                <a:lnTo>
                  <a:pt x="225" y="63"/>
                </a:lnTo>
                <a:lnTo>
                  <a:pt x="232" y="69"/>
                </a:lnTo>
                <a:lnTo>
                  <a:pt x="240" y="72"/>
                </a:lnTo>
                <a:lnTo>
                  <a:pt x="248" y="78"/>
                </a:lnTo>
                <a:lnTo>
                  <a:pt x="253" y="82"/>
                </a:lnTo>
                <a:lnTo>
                  <a:pt x="259" y="88"/>
                </a:lnTo>
                <a:lnTo>
                  <a:pt x="265" y="92"/>
                </a:lnTo>
                <a:lnTo>
                  <a:pt x="269" y="95"/>
                </a:lnTo>
                <a:lnTo>
                  <a:pt x="273" y="101"/>
                </a:lnTo>
                <a:lnTo>
                  <a:pt x="276" y="105"/>
                </a:lnTo>
                <a:lnTo>
                  <a:pt x="278" y="111"/>
                </a:lnTo>
                <a:lnTo>
                  <a:pt x="280" y="117"/>
                </a:lnTo>
                <a:lnTo>
                  <a:pt x="284" y="122"/>
                </a:lnTo>
                <a:lnTo>
                  <a:pt x="284" y="130"/>
                </a:lnTo>
                <a:lnTo>
                  <a:pt x="286" y="138"/>
                </a:lnTo>
                <a:lnTo>
                  <a:pt x="288" y="145"/>
                </a:lnTo>
                <a:lnTo>
                  <a:pt x="290" y="155"/>
                </a:lnTo>
                <a:lnTo>
                  <a:pt x="290" y="164"/>
                </a:lnTo>
                <a:lnTo>
                  <a:pt x="292" y="176"/>
                </a:lnTo>
                <a:lnTo>
                  <a:pt x="292" y="186"/>
                </a:lnTo>
                <a:lnTo>
                  <a:pt x="292" y="199"/>
                </a:lnTo>
                <a:lnTo>
                  <a:pt x="292" y="211"/>
                </a:lnTo>
                <a:lnTo>
                  <a:pt x="292" y="224"/>
                </a:lnTo>
                <a:lnTo>
                  <a:pt x="292" y="239"/>
                </a:lnTo>
                <a:lnTo>
                  <a:pt x="292" y="255"/>
                </a:lnTo>
                <a:lnTo>
                  <a:pt x="290" y="270"/>
                </a:lnTo>
                <a:lnTo>
                  <a:pt x="290" y="285"/>
                </a:lnTo>
                <a:lnTo>
                  <a:pt x="288" y="301"/>
                </a:lnTo>
                <a:lnTo>
                  <a:pt x="288" y="316"/>
                </a:lnTo>
                <a:lnTo>
                  <a:pt x="288" y="329"/>
                </a:lnTo>
                <a:lnTo>
                  <a:pt x="288" y="343"/>
                </a:lnTo>
                <a:lnTo>
                  <a:pt x="288" y="354"/>
                </a:lnTo>
                <a:lnTo>
                  <a:pt x="288" y="366"/>
                </a:lnTo>
                <a:lnTo>
                  <a:pt x="288" y="377"/>
                </a:lnTo>
                <a:lnTo>
                  <a:pt x="288" y="389"/>
                </a:lnTo>
                <a:lnTo>
                  <a:pt x="288" y="398"/>
                </a:lnTo>
                <a:lnTo>
                  <a:pt x="288" y="408"/>
                </a:lnTo>
                <a:lnTo>
                  <a:pt x="288" y="416"/>
                </a:lnTo>
                <a:lnTo>
                  <a:pt x="288" y="423"/>
                </a:lnTo>
                <a:lnTo>
                  <a:pt x="288" y="431"/>
                </a:lnTo>
                <a:lnTo>
                  <a:pt x="290" y="437"/>
                </a:lnTo>
                <a:lnTo>
                  <a:pt x="290" y="442"/>
                </a:lnTo>
                <a:lnTo>
                  <a:pt x="290" y="444"/>
                </a:lnTo>
                <a:lnTo>
                  <a:pt x="292" y="448"/>
                </a:lnTo>
                <a:lnTo>
                  <a:pt x="296" y="450"/>
                </a:lnTo>
                <a:lnTo>
                  <a:pt x="297" y="452"/>
                </a:lnTo>
                <a:lnTo>
                  <a:pt x="301" y="454"/>
                </a:lnTo>
                <a:lnTo>
                  <a:pt x="307" y="454"/>
                </a:lnTo>
                <a:lnTo>
                  <a:pt x="311" y="456"/>
                </a:lnTo>
                <a:lnTo>
                  <a:pt x="317" y="458"/>
                </a:lnTo>
                <a:lnTo>
                  <a:pt x="324" y="458"/>
                </a:lnTo>
                <a:lnTo>
                  <a:pt x="332" y="458"/>
                </a:lnTo>
                <a:lnTo>
                  <a:pt x="340" y="458"/>
                </a:lnTo>
                <a:lnTo>
                  <a:pt x="349" y="458"/>
                </a:lnTo>
                <a:lnTo>
                  <a:pt x="359" y="458"/>
                </a:lnTo>
                <a:lnTo>
                  <a:pt x="368" y="458"/>
                </a:lnTo>
                <a:lnTo>
                  <a:pt x="380" y="458"/>
                </a:lnTo>
                <a:lnTo>
                  <a:pt x="393" y="458"/>
                </a:lnTo>
                <a:lnTo>
                  <a:pt x="405" y="456"/>
                </a:lnTo>
                <a:lnTo>
                  <a:pt x="418" y="454"/>
                </a:lnTo>
                <a:lnTo>
                  <a:pt x="434" y="454"/>
                </a:lnTo>
                <a:lnTo>
                  <a:pt x="447" y="452"/>
                </a:lnTo>
                <a:lnTo>
                  <a:pt x="462" y="450"/>
                </a:lnTo>
                <a:lnTo>
                  <a:pt x="480" y="448"/>
                </a:lnTo>
                <a:lnTo>
                  <a:pt x="497" y="444"/>
                </a:lnTo>
                <a:lnTo>
                  <a:pt x="514" y="442"/>
                </a:lnTo>
                <a:lnTo>
                  <a:pt x="533" y="441"/>
                </a:lnTo>
                <a:lnTo>
                  <a:pt x="552" y="437"/>
                </a:lnTo>
                <a:lnTo>
                  <a:pt x="573" y="433"/>
                </a:lnTo>
                <a:lnTo>
                  <a:pt x="595" y="429"/>
                </a:lnTo>
                <a:lnTo>
                  <a:pt x="616" y="427"/>
                </a:lnTo>
                <a:lnTo>
                  <a:pt x="637" y="421"/>
                </a:lnTo>
                <a:lnTo>
                  <a:pt x="662" y="418"/>
                </a:lnTo>
                <a:lnTo>
                  <a:pt x="685" y="414"/>
                </a:lnTo>
                <a:lnTo>
                  <a:pt x="756" y="529"/>
                </a:lnTo>
              </a:path>
            </a:pathLst>
          </a:custGeom>
          <a:solidFill>
            <a:srgbClr val="FFC000"/>
          </a:solidFill>
          <a:ln w="1588">
            <a:solidFill>
              <a:schemeClr val="bg2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6" name="Freeform 17"/>
          <p:cNvSpPr/>
          <p:nvPr/>
        </p:nvSpPr>
        <p:spPr bwMode="auto">
          <a:xfrm>
            <a:off x="3837385" y="2692003"/>
            <a:ext cx="179784" cy="917972"/>
          </a:xfrm>
          <a:custGeom>
            <a:avLst/>
            <a:gdLst>
              <a:gd name="T0" fmla="*/ 230156 w 301"/>
              <a:gd name="T1" fmla="*/ 56320 h 1543"/>
              <a:gd name="T2" fmla="*/ 236527 w 301"/>
              <a:gd name="T3" fmla="*/ 80910 h 1543"/>
              <a:gd name="T4" fmla="*/ 239713 w 301"/>
              <a:gd name="T5" fmla="*/ 102327 h 1543"/>
              <a:gd name="T6" fmla="*/ 238120 w 301"/>
              <a:gd name="T7" fmla="*/ 117399 h 1543"/>
              <a:gd name="T8" fmla="*/ 236527 w 301"/>
              <a:gd name="T9" fmla="*/ 141196 h 1543"/>
              <a:gd name="T10" fmla="*/ 231749 w 301"/>
              <a:gd name="T11" fmla="*/ 175305 h 1543"/>
              <a:gd name="T12" fmla="*/ 227767 w 301"/>
              <a:gd name="T13" fmla="*/ 215760 h 1543"/>
              <a:gd name="T14" fmla="*/ 219803 w 301"/>
              <a:gd name="T15" fmla="*/ 266527 h 1543"/>
              <a:gd name="T16" fmla="*/ 211839 w 301"/>
              <a:gd name="T17" fmla="*/ 325227 h 1543"/>
              <a:gd name="T18" fmla="*/ 204672 w 301"/>
              <a:gd name="T19" fmla="*/ 399791 h 1543"/>
              <a:gd name="T20" fmla="*/ 199894 w 301"/>
              <a:gd name="T21" fmla="*/ 487047 h 1543"/>
              <a:gd name="T22" fmla="*/ 196708 w 301"/>
              <a:gd name="T23" fmla="*/ 535434 h 1543"/>
              <a:gd name="T24" fmla="*/ 195115 w 301"/>
              <a:gd name="T25" fmla="*/ 586995 h 1543"/>
              <a:gd name="T26" fmla="*/ 195115 w 301"/>
              <a:gd name="T27" fmla="*/ 643314 h 1543"/>
              <a:gd name="T28" fmla="*/ 193522 w 301"/>
              <a:gd name="T29" fmla="*/ 702807 h 1543"/>
              <a:gd name="T30" fmla="*/ 193522 w 301"/>
              <a:gd name="T31" fmla="*/ 764679 h 1543"/>
              <a:gd name="T32" fmla="*/ 193522 w 301"/>
              <a:gd name="T33" fmla="*/ 828932 h 1543"/>
              <a:gd name="T34" fmla="*/ 193522 w 301"/>
              <a:gd name="T35" fmla="*/ 886838 h 1543"/>
              <a:gd name="T36" fmla="*/ 192726 w 301"/>
              <a:gd name="T37" fmla="*/ 941571 h 1543"/>
              <a:gd name="T38" fmla="*/ 191133 w 301"/>
              <a:gd name="T39" fmla="*/ 988372 h 1543"/>
              <a:gd name="T40" fmla="*/ 189540 w 301"/>
              <a:gd name="T41" fmla="*/ 1032793 h 1543"/>
              <a:gd name="T42" fmla="*/ 187948 w 301"/>
              <a:gd name="T43" fmla="*/ 1069282 h 1543"/>
              <a:gd name="T44" fmla="*/ 184762 w 301"/>
              <a:gd name="T45" fmla="*/ 1102598 h 1543"/>
              <a:gd name="T46" fmla="*/ 181577 w 301"/>
              <a:gd name="T47" fmla="*/ 1128775 h 1543"/>
              <a:gd name="T48" fmla="*/ 178391 w 301"/>
              <a:gd name="T49" fmla="*/ 1150985 h 1543"/>
              <a:gd name="T50" fmla="*/ 175205 w 301"/>
              <a:gd name="T51" fmla="*/ 1167643 h 1543"/>
              <a:gd name="T52" fmla="*/ 171224 w 301"/>
              <a:gd name="T53" fmla="*/ 1178749 h 1543"/>
              <a:gd name="T54" fmla="*/ 154499 w 301"/>
              <a:gd name="T55" fmla="*/ 1205719 h 1543"/>
              <a:gd name="T56" fmla="*/ 140164 w 301"/>
              <a:gd name="T57" fmla="*/ 1221583 h 1543"/>
              <a:gd name="T58" fmla="*/ 128219 w 301"/>
              <a:gd name="T59" fmla="*/ 1223963 h 1543"/>
              <a:gd name="T60" fmla="*/ 120255 w 301"/>
              <a:gd name="T61" fmla="*/ 1218410 h 1543"/>
              <a:gd name="T62" fmla="*/ 111494 w 301"/>
              <a:gd name="T63" fmla="*/ 1207305 h 1543"/>
              <a:gd name="T64" fmla="*/ 101141 w 301"/>
              <a:gd name="T65" fmla="*/ 1189061 h 1543"/>
              <a:gd name="T66" fmla="*/ 88399 w 301"/>
              <a:gd name="T67" fmla="*/ 1163677 h 1543"/>
              <a:gd name="T68" fmla="*/ 73268 w 301"/>
              <a:gd name="T69" fmla="*/ 1132741 h 1543"/>
              <a:gd name="T70" fmla="*/ 61322 w 301"/>
              <a:gd name="T71" fmla="*/ 1094666 h 1543"/>
              <a:gd name="T72" fmla="*/ 53358 w 301"/>
              <a:gd name="T73" fmla="*/ 1052624 h 1543"/>
              <a:gd name="T74" fmla="*/ 50172 w 301"/>
              <a:gd name="T75" fmla="*/ 1001857 h 1543"/>
              <a:gd name="T76" fmla="*/ 51765 w 301"/>
              <a:gd name="T77" fmla="*/ 944744 h 1543"/>
              <a:gd name="T78" fmla="*/ 59729 w 301"/>
              <a:gd name="T79" fmla="*/ 882078 h 1543"/>
              <a:gd name="T80" fmla="*/ 68489 w 301"/>
              <a:gd name="T81" fmla="*/ 812274 h 1543"/>
              <a:gd name="T82" fmla="*/ 78046 w 301"/>
              <a:gd name="T83" fmla="*/ 737709 h 1543"/>
              <a:gd name="T84" fmla="*/ 83621 w 301"/>
              <a:gd name="T85" fmla="*/ 656799 h 1543"/>
              <a:gd name="T86" fmla="*/ 86806 w 301"/>
              <a:gd name="T87" fmla="*/ 571923 h 1543"/>
              <a:gd name="T88" fmla="*/ 89992 w 301"/>
              <a:gd name="T89" fmla="*/ 479115 h 1543"/>
              <a:gd name="T90" fmla="*/ 89992 w 301"/>
              <a:gd name="T91" fmla="*/ 398204 h 1543"/>
              <a:gd name="T92" fmla="*/ 88399 w 301"/>
              <a:gd name="T93" fmla="*/ 352990 h 1543"/>
              <a:gd name="T94" fmla="*/ 85214 w 301"/>
              <a:gd name="T95" fmla="*/ 310155 h 1543"/>
              <a:gd name="T96" fmla="*/ 81232 w 301"/>
              <a:gd name="T97" fmla="*/ 270493 h 1543"/>
              <a:gd name="T98" fmla="*/ 73268 w 301"/>
              <a:gd name="T99" fmla="*/ 223693 h 1543"/>
              <a:gd name="T100" fmla="*/ 54951 w 301"/>
              <a:gd name="T101" fmla="*/ 164200 h 1543"/>
              <a:gd name="T102" fmla="*/ 30263 w 301"/>
              <a:gd name="T103" fmla="*/ 117399 h 1543"/>
              <a:gd name="T104" fmla="*/ 0 w 301"/>
              <a:gd name="T105" fmla="*/ 84876 h 1543"/>
              <a:gd name="T106" fmla="*/ 44598 w 301"/>
              <a:gd name="T107" fmla="*/ 54733 h 1543"/>
              <a:gd name="T108" fmla="*/ 81232 w 301"/>
              <a:gd name="T109" fmla="*/ 30143 h 1543"/>
              <a:gd name="T110" fmla="*/ 113087 w 301"/>
              <a:gd name="T111" fmla="*/ 13485 h 1543"/>
              <a:gd name="T112" fmla="*/ 140164 w 301"/>
              <a:gd name="T113" fmla="*/ 3173 h 1543"/>
              <a:gd name="T114" fmla="*/ 160074 w 301"/>
              <a:gd name="T115" fmla="*/ 0 h 1543"/>
              <a:gd name="T116" fmla="*/ 183169 w 301"/>
              <a:gd name="T117" fmla="*/ 4759 h 1543"/>
              <a:gd name="T118" fmla="*/ 206265 w 301"/>
              <a:gd name="T119" fmla="*/ 18244 h 1543"/>
              <a:gd name="T120" fmla="*/ 222989 w 301"/>
              <a:gd name="T121" fmla="*/ 39662 h 15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1"/>
              <a:gd name="T184" fmla="*/ 0 h 1543"/>
              <a:gd name="T185" fmla="*/ 301 w 301"/>
              <a:gd name="T186" fmla="*/ 1543 h 15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1" h="1543">
                <a:moveTo>
                  <a:pt x="280" y="50"/>
                </a:moveTo>
                <a:lnTo>
                  <a:pt x="286" y="61"/>
                </a:lnTo>
                <a:lnTo>
                  <a:pt x="289" y="71"/>
                </a:lnTo>
                <a:lnTo>
                  <a:pt x="293" y="81"/>
                </a:lnTo>
                <a:lnTo>
                  <a:pt x="295" y="92"/>
                </a:lnTo>
                <a:lnTo>
                  <a:pt x="297" y="102"/>
                </a:lnTo>
                <a:lnTo>
                  <a:pt x="299" y="111"/>
                </a:lnTo>
                <a:lnTo>
                  <a:pt x="301" y="119"/>
                </a:lnTo>
                <a:lnTo>
                  <a:pt x="301" y="129"/>
                </a:lnTo>
                <a:lnTo>
                  <a:pt x="301" y="134"/>
                </a:lnTo>
                <a:lnTo>
                  <a:pt x="301" y="140"/>
                </a:lnTo>
                <a:lnTo>
                  <a:pt x="299" y="148"/>
                </a:lnTo>
                <a:lnTo>
                  <a:pt x="299" y="157"/>
                </a:lnTo>
                <a:lnTo>
                  <a:pt x="299" y="167"/>
                </a:lnTo>
                <a:lnTo>
                  <a:pt x="297" y="178"/>
                </a:lnTo>
                <a:lnTo>
                  <a:pt x="295" y="192"/>
                </a:lnTo>
                <a:lnTo>
                  <a:pt x="293" y="205"/>
                </a:lnTo>
                <a:lnTo>
                  <a:pt x="291" y="221"/>
                </a:lnTo>
                <a:lnTo>
                  <a:pt x="289" y="236"/>
                </a:lnTo>
                <a:lnTo>
                  <a:pt x="288" y="253"/>
                </a:lnTo>
                <a:lnTo>
                  <a:pt x="286" y="272"/>
                </a:lnTo>
                <a:lnTo>
                  <a:pt x="282" y="292"/>
                </a:lnTo>
                <a:lnTo>
                  <a:pt x="280" y="313"/>
                </a:lnTo>
                <a:lnTo>
                  <a:pt x="276" y="336"/>
                </a:lnTo>
                <a:lnTo>
                  <a:pt x="272" y="359"/>
                </a:lnTo>
                <a:lnTo>
                  <a:pt x="268" y="384"/>
                </a:lnTo>
                <a:lnTo>
                  <a:pt x="266" y="410"/>
                </a:lnTo>
                <a:lnTo>
                  <a:pt x="263" y="441"/>
                </a:lnTo>
                <a:lnTo>
                  <a:pt x="259" y="472"/>
                </a:lnTo>
                <a:lnTo>
                  <a:pt x="257" y="504"/>
                </a:lnTo>
                <a:lnTo>
                  <a:pt x="255" y="539"/>
                </a:lnTo>
                <a:lnTo>
                  <a:pt x="253" y="575"/>
                </a:lnTo>
                <a:lnTo>
                  <a:pt x="251" y="614"/>
                </a:lnTo>
                <a:lnTo>
                  <a:pt x="249" y="635"/>
                </a:lnTo>
                <a:lnTo>
                  <a:pt x="249" y="654"/>
                </a:lnTo>
                <a:lnTo>
                  <a:pt x="247" y="675"/>
                </a:lnTo>
                <a:lnTo>
                  <a:pt x="247" y="696"/>
                </a:lnTo>
                <a:lnTo>
                  <a:pt x="247" y="719"/>
                </a:lnTo>
                <a:lnTo>
                  <a:pt x="245" y="740"/>
                </a:lnTo>
                <a:lnTo>
                  <a:pt x="245" y="763"/>
                </a:lnTo>
                <a:lnTo>
                  <a:pt x="245" y="786"/>
                </a:lnTo>
                <a:lnTo>
                  <a:pt x="245" y="811"/>
                </a:lnTo>
                <a:lnTo>
                  <a:pt x="245" y="836"/>
                </a:lnTo>
                <a:lnTo>
                  <a:pt x="243" y="861"/>
                </a:lnTo>
                <a:lnTo>
                  <a:pt x="243" y="886"/>
                </a:lnTo>
                <a:lnTo>
                  <a:pt x="243" y="911"/>
                </a:lnTo>
                <a:lnTo>
                  <a:pt x="243" y="938"/>
                </a:lnTo>
                <a:lnTo>
                  <a:pt x="243" y="964"/>
                </a:lnTo>
                <a:lnTo>
                  <a:pt x="243" y="991"/>
                </a:lnTo>
                <a:lnTo>
                  <a:pt x="243" y="1018"/>
                </a:lnTo>
                <a:lnTo>
                  <a:pt x="243" y="1045"/>
                </a:lnTo>
                <a:lnTo>
                  <a:pt x="243" y="1070"/>
                </a:lnTo>
                <a:lnTo>
                  <a:pt x="243" y="1095"/>
                </a:lnTo>
                <a:lnTo>
                  <a:pt x="243" y="1118"/>
                </a:lnTo>
                <a:lnTo>
                  <a:pt x="242" y="1143"/>
                </a:lnTo>
                <a:lnTo>
                  <a:pt x="242" y="1164"/>
                </a:lnTo>
                <a:lnTo>
                  <a:pt x="242" y="1187"/>
                </a:lnTo>
                <a:lnTo>
                  <a:pt x="242" y="1208"/>
                </a:lnTo>
                <a:lnTo>
                  <a:pt x="242" y="1227"/>
                </a:lnTo>
                <a:lnTo>
                  <a:pt x="240" y="1246"/>
                </a:lnTo>
                <a:lnTo>
                  <a:pt x="240" y="1265"/>
                </a:lnTo>
                <a:lnTo>
                  <a:pt x="240" y="1285"/>
                </a:lnTo>
                <a:lnTo>
                  <a:pt x="238" y="1302"/>
                </a:lnTo>
                <a:lnTo>
                  <a:pt x="238" y="1317"/>
                </a:lnTo>
                <a:lnTo>
                  <a:pt x="236" y="1334"/>
                </a:lnTo>
                <a:lnTo>
                  <a:pt x="236" y="1348"/>
                </a:lnTo>
                <a:lnTo>
                  <a:pt x="234" y="1363"/>
                </a:lnTo>
                <a:lnTo>
                  <a:pt x="234" y="1377"/>
                </a:lnTo>
                <a:lnTo>
                  <a:pt x="232" y="1390"/>
                </a:lnTo>
                <a:lnTo>
                  <a:pt x="232" y="1402"/>
                </a:lnTo>
                <a:lnTo>
                  <a:pt x="230" y="1413"/>
                </a:lnTo>
                <a:lnTo>
                  <a:pt x="228" y="1423"/>
                </a:lnTo>
                <a:lnTo>
                  <a:pt x="228" y="1434"/>
                </a:lnTo>
                <a:lnTo>
                  <a:pt x="226" y="1442"/>
                </a:lnTo>
                <a:lnTo>
                  <a:pt x="224" y="1451"/>
                </a:lnTo>
                <a:lnTo>
                  <a:pt x="222" y="1459"/>
                </a:lnTo>
                <a:lnTo>
                  <a:pt x="222" y="1465"/>
                </a:lnTo>
                <a:lnTo>
                  <a:pt x="220" y="1472"/>
                </a:lnTo>
                <a:lnTo>
                  <a:pt x="219" y="1476"/>
                </a:lnTo>
                <a:lnTo>
                  <a:pt x="217" y="1482"/>
                </a:lnTo>
                <a:lnTo>
                  <a:pt x="215" y="1486"/>
                </a:lnTo>
                <a:lnTo>
                  <a:pt x="207" y="1499"/>
                </a:lnTo>
                <a:lnTo>
                  <a:pt x="201" y="1511"/>
                </a:lnTo>
                <a:lnTo>
                  <a:pt x="194" y="1520"/>
                </a:lnTo>
                <a:lnTo>
                  <a:pt x="188" y="1530"/>
                </a:lnTo>
                <a:lnTo>
                  <a:pt x="182" y="1536"/>
                </a:lnTo>
                <a:lnTo>
                  <a:pt x="176" y="1540"/>
                </a:lnTo>
                <a:lnTo>
                  <a:pt x="171" y="1543"/>
                </a:lnTo>
                <a:lnTo>
                  <a:pt x="165" y="1543"/>
                </a:lnTo>
                <a:lnTo>
                  <a:pt x="161" y="1543"/>
                </a:lnTo>
                <a:lnTo>
                  <a:pt x="159" y="1541"/>
                </a:lnTo>
                <a:lnTo>
                  <a:pt x="155" y="1540"/>
                </a:lnTo>
                <a:lnTo>
                  <a:pt x="151" y="1536"/>
                </a:lnTo>
                <a:lnTo>
                  <a:pt x="148" y="1532"/>
                </a:lnTo>
                <a:lnTo>
                  <a:pt x="144" y="1528"/>
                </a:lnTo>
                <a:lnTo>
                  <a:pt x="140" y="1522"/>
                </a:lnTo>
                <a:lnTo>
                  <a:pt x="136" y="1515"/>
                </a:lnTo>
                <a:lnTo>
                  <a:pt x="130" y="1507"/>
                </a:lnTo>
                <a:lnTo>
                  <a:pt x="127" y="1499"/>
                </a:lnTo>
                <a:lnTo>
                  <a:pt x="121" y="1490"/>
                </a:lnTo>
                <a:lnTo>
                  <a:pt x="115" y="1478"/>
                </a:lnTo>
                <a:lnTo>
                  <a:pt x="111" y="1467"/>
                </a:lnTo>
                <a:lnTo>
                  <a:pt x="103" y="1455"/>
                </a:lnTo>
                <a:lnTo>
                  <a:pt x="98" y="1442"/>
                </a:lnTo>
                <a:lnTo>
                  <a:pt x="92" y="1428"/>
                </a:lnTo>
                <a:lnTo>
                  <a:pt x="86" y="1413"/>
                </a:lnTo>
                <a:lnTo>
                  <a:pt x="80" y="1398"/>
                </a:lnTo>
                <a:lnTo>
                  <a:pt x="77" y="1380"/>
                </a:lnTo>
                <a:lnTo>
                  <a:pt x="73" y="1363"/>
                </a:lnTo>
                <a:lnTo>
                  <a:pt x="69" y="1346"/>
                </a:lnTo>
                <a:lnTo>
                  <a:pt x="67" y="1327"/>
                </a:lnTo>
                <a:lnTo>
                  <a:pt x="65" y="1306"/>
                </a:lnTo>
                <a:lnTo>
                  <a:pt x="63" y="1285"/>
                </a:lnTo>
                <a:lnTo>
                  <a:pt x="63" y="1263"/>
                </a:lnTo>
                <a:lnTo>
                  <a:pt x="63" y="1240"/>
                </a:lnTo>
                <a:lnTo>
                  <a:pt x="63" y="1216"/>
                </a:lnTo>
                <a:lnTo>
                  <a:pt x="65" y="1191"/>
                </a:lnTo>
                <a:lnTo>
                  <a:pt x="67" y="1166"/>
                </a:lnTo>
                <a:lnTo>
                  <a:pt x="71" y="1139"/>
                </a:lnTo>
                <a:lnTo>
                  <a:pt x="75" y="1112"/>
                </a:lnTo>
                <a:lnTo>
                  <a:pt x="79" y="1083"/>
                </a:lnTo>
                <a:lnTo>
                  <a:pt x="82" y="1055"/>
                </a:lnTo>
                <a:lnTo>
                  <a:pt x="86" y="1024"/>
                </a:lnTo>
                <a:lnTo>
                  <a:pt x="90" y="993"/>
                </a:lnTo>
                <a:lnTo>
                  <a:pt x="94" y="962"/>
                </a:lnTo>
                <a:lnTo>
                  <a:pt x="98" y="930"/>
                </a:lnTo>
                <a:lnTo>
                  <a:pt x="100" y="897"/>
                </a:lnTo>
                <a:lnTo>
                  <a:pt x="102" y="863"/>
                </a:lnTo>
                <a:lnTo>
                  <a:pt x="105" y="828"/>
                </a:lnTo>
                <a:lnTo>
                  <a:pt x="107" y="794"/>
                </a:lnTo>
                <a:lnTo>
                  <a:pt x="107" y="757"/>
                </a:lnTo>
                <a:lnTo>
                  <a:pt x="109" y="721"/>
                </a:lnTo>
                <a:lnTo>
                  <a:pt x="111" y="683"/>
                </a:lnTo>
                <a:lnTo>
                  <a:pt x="111" y="644"/>
                </a:lnTo>
                <a:lnTo>
                  <a:pt x="113" y="604"/>
                </a:lnTo>
                <a:lnTo>
                  <a:pt x="113" y="564"/>
                </a:lnTo>
                <a:lnTo>
                  <a:pt x="113" y="523"/>
                </a:lnTo>
                <a:lnTo>
                  <a:pt x="113" y="502"/>
                </a:lnTo>
                <a:lnTo>
                  <a:pt x="113" y="483"/>
                </a:lnTo>
                <a:lnTo>
                  <a:pt x="111" y="464"/>
                </a:lnTo>
                <a:lnTo>
                  <a:pt x="111" y="445"/>
                </a:lnTo>
                <a:lnTo>
                  <a:pt x="111" y="426"/>
                </a:lnTo>
                <a:lnTo>
                  <a:pt x="109" y="408"/>
                </a:lnTo>
                <a:lnTo>
                  <a:pt x="107" y="391"/>
                </a:lnTo>
                <a:lnTo>
                  <a:pt x="105" y="374"/>
                </a:lnTo>
                <a:lnTo>
                  <a:pt x="103" y="357"/>
                </a:lnTo>
                <a:lnTo>
                  <a:pt x="102" y="341"/>
                </a:lnTo>
                <a:lnTo>
                  <a:pt x="100" y="326"/>
                </a:lnTo>
                <a:lnTo>
                  <a:pt x="98" y="311"/>
                </a:lnTo>
                <a:lnTo>
                  <a:pt x="92" y="282"/>
                </a:lnTo>
                <a:lnTo>
                  <a:pt x="84" y="255"/>
                </a:lnTo>
                <a:lnTo>
                  <a:pt x="77" y="230"/>
                </a:lnTo>
                <a:lnTo>
                  <a:pt x="69" y="207"/>
                </a:lnTo>
                <a:lnTo>
                  <a:pt x="59" y="184"/>
                </a:lnTo>
                <a:lnTo>
                  <a:pt x="50" y="165"/>
                </a:lnTo>
                <a:lnTo>
                  <a:pt x="38" y="148"/>
                </a:lnTo>
                <a:lnTo>
                  <a:pt x="27" y="132"/>
                </a:lnTo>
                <a:lnTo>
                  <a:pt x="13" y="119"/>
                </a:lnTo>
                <a:lnTo>
                  <a:pt x="0" y="107"/>
                </a:lnTo>
                <a:lnTo>
                  <a:pt x="19" y="94"/>
                </a:lnTo>
                <a:lnTo>
                  <a:pt x="36" y="81"/>
                </a:lnTo>
                <a:lnTo>
                  <a:pt x="56" y="69"/>
                </a:lnTo>
                <a:lnTo>
                  <a:pt x="71" y="58"/>
                </a:lnTo>
                <a:lnTo>
                  <a:pt x="88" y="48"/>
                </a:lnTo>
                <a:lnTo>
                  <a:pt x="102" y="38"/>
                </a:lnTo>
                <a:lnTo>
                  <a:pt x="117" y="31"/>
                </a:lnTo>
                <a:lnTo>
                  <a:pt x="130" y="23"/>
                </a:lnTo>
                <a:lnTo>
                  <a:pt x="142" y="17"/>
                </a:lnTo>
                <a:lnTo>
                  <a:pt x="155" y="12"/>
                </a:lnTo>
                <a:lnTo>
                  <a:pt x="165" y="8"/>
                </a:lnTo>
                <a:lnTo>
                  <a:pt x="176" y="4"/>
                </a:lnTo>
                <a:lnTo>
                  <a:pt x="184" y="2"/>
                </a:lnTo>
                <a:lnTo>
                  <a:pt x="194" y="0"/>
                </a:lnTo>
                <a:lnTo>
                  <a:pt x="201" y="0"/>
                </a:lnTo>
                <a:lnTo>
                  <a:pt x="207" y="0"/>
                </a:lnTo>
                <a:lnTo>
                  <a:pt x="219" y="2"/>
                </a:lnTo>
                <a:lnTo>
                  <a:pt x="230" y="6"/>
                </a:lnTo>
                <a:lnTo>
                  <a:pt x="242" y="10"/>
                </a:lnTo>
                <a:lnTo>
                  <a:pt x="251" y="15"/>
                </a:lnTo>
                <a:lnTo>
                  <a:pt x="259" y="23"/>
                </a:lnTo>
                <a:lnTo>
                  <a:pt x="266" y="31"/>
                </a:lnTo>
                <a:lnTo>
                  <a:pt x="274" y="40"/>
                </a:lnTo>
                <a:lnTo>
                  <a:pt x="280" y="50"/>
                </a:lnTo>
              </a:path>
            </a:pathLst>
          </a:custGeom>
          <a:solidFill>
            <a:srgbClr val="FF0000"/>
          </a:solidFill>
          <a:ln w="1588">
            <a:solidFill>
              <a:schemeClr val="tx1"/>
            </a:solidFill>
            <a:prstDash val="solid"/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939403"/>
            <a:ext cx="7886700" cy="420409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泰山：山名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在山东省。古人以泰山为高山的代表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常用来比喻敬仰的人和重大的、有价值的事物。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en-US" dirty="0">
                <a:solidFill>
                  <a:srgbClr val="FF0000"/>
                </a:solidFill>
                <a:cs typeface="+mn-cs"/>
              </a:rPr>
              <a:t>： 那些烈士们，是为人民而死，死得重于泰山</a:t>
            </a: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！</a:t>
            </a:r>
            <a:endParaRPr lang="zh-CN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鸿毛：大雁的毛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比喻事物微不足道。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en-US" dirty="0">
                <a:solidFill>
                  <a:srgbClr val="FF0000"/>
                </a:solidFill>
                <a:cs typeface="+mn-cs"/>
              </a:rPr>
              <a:t>：有的人认为有些事轻于鸿毛，便不去做</a:t>
            </a: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。</a:t>
            </a:r>
            <a:endParaRPr lang="zh-CN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精兵简政：缩小机构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精减人员。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：政府机关实行精兵简政</a:t>
            </a:r>
            <a:r>
              <a:rPr lang="en-US" altLang="zh-CN" dirty="0">
                <a:solidFill>
                  <a:srgbClr val="FF0000"/>
                </a:solidFill>
                <a:cs typeface="+mn-cs"/>
              </a:rPr>
              <a:t>,</a:t>
            </a:r>
            <a:r>
              <a:rPr lang="zh-CN" altLang="zh-CN" dirty="0">
                <a:solidFill>
                  <a:srgbClr val="FF0000"/>
                </a:solidFill>
                <a:cs typeface="+mn-cs"/>
              </a:rPr>
              <a:t>有利于提高办事效率</a:t>
            </a:r>
            <a:r>
              <a:rPr lang="zh-CN" altLang="zh-CN" dirty="0" smtClean="0">
                <a:solidFill>
                  <a:srgbClr val="FF0000"/>
                </a:solidFill>
                <a:cs typeface="+mn-cs"/>
              </a:rPr>
              <a:t>。</a:t>
            </a:r>
            <a:endParaRPr lang="zh-CN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  <a:cs typeface="+mn-cs"/>
              </a:rPr>
              <a:t>死得其所：形容死得有意义</a:t>
            </a:r>
            <a:r>
              <a:rPr lang="en-US" altLang="zh-CN" dirty="0">
                <a:solidFill>
                  <a:schemeClr val="accent5"/>
                </a:solidFill>
                <a:cs typeface="+mn-cs"/>
              </a:rPr>
              <a:t>,</a:t>
            </a:r>
            <a:r>
              <a:rPr lang="zh-CN" altLang="zh-CN" dirty="0">
                <a:solidFill>
                  <a:schemeClr val="accent5"/>
                </a:solidFill>
                <a:cs typeface="+mn-cs"/>
              </a:rPr>
              <a:t>有价值。</a:t>
            </a:r>
            <a:endParaRPr lang="en-US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例句</a:t>
            </a:r>
            <a:r>
              <a:rPr lang="zh-CN" altLang="en-US" dirty="0">
                <a:solidFill>
                  <a:srgbClr val="FF0000"/>
                </a:solidFill>
                <a:cs typeface="+mn-cs"/>
              </a:rPr>
              <a:t>：革命先烈为人民的利益死得其所</a:t>
            </a:r>
            <a:r>
              <a:rPr lang="zh-CN" altLang="en-US" dirty="0" smtClean="0">
                <a:solidFill>
                  <a:srgbClr val="FF0000"/>
                </a:solidFill>
                <a:cs typeface="+mn-cs"/>
              </a:rPr>
              <a:t>。</a:t>
            </a:r>
            <a:endParaRPr lang="en-US" altLang="zh-CN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>
              <a:solidFill>
                <a:schemeClr val="accent5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  <p:pic>
        <p:nvPicPr>
          <p:cNvPr id="23554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96453"/>
            <a:ext cx="1087041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标题 1"/>
          <p:cNvSpPr txBox="1">
            <a:spLocks noChangeArrowheads="1"/>
          </p:cNvSpPr>
          <p:nvPr/>
        </p:nvSpPr>
        <p:spPr bwMode="auto">
          <a:xfrm>
            <a:off x="1144191" y="259557"/>
            <a:ext cx="1524000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词语积累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544116" y="989410"/>
            <a:ext cx="7886700" cy="2081213"/>
          </a:xfrm>
        </p:spPr>
        <p:txBody>
          <a:bodyPr/>
          <a:lstStyle/>
          <a:p>
            <a:pPr indent="593090"/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《为人民服务》是一篇议论文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所谓议论文，既不写人，也不记事，是以议论为主要表达方式，通过摆事实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讲道理，直接表达自己的观点和主张的文章体裁。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标题 1"/>
          <p:cNvSpPr txBox="1">
            <a:spLocks noChangeArrowheads="1"/>
          </p:cNvSpPr>
          <p:nvPr/>
        </p:nvSpPr>
        <p:spPr bwMode="auto">
          <a:xfrm>
            <a:off x="442913" y="275035"/>
            <a:ext cx="1570435" cy="373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文体特点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544116" y="2903935"/>
            <a:ext cx="7886700" cy="2080022"/>
          </a:xfrm>
          <a:prstGeom prst="rect">
            <a:avLst/>
          </a:prstGeom>
        </p:spPr>
        <p:txBody>
          <a:bodyPr lIns="68580" tIns="34290" rIns="68580" bIns="34290">
            <a:normAutofit fontScale="85000" lnSpcReduction="10000"/>
          </a:bodyPr>
          <a:lstStyle>
            <a:lvl1pPr marL="0" indent="791845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zh-CN" altLang="zh-CN" dirty="0">
                <a:solidFill>
                  <a:schemeClr val="accent5"/>
                </a:solidFill>
              </a:rPr>
              <a:t>议论文整篇文章都围绕着一个中心问题进行论述，每一段话都有要说的重点、要点，这些重点、要点大多含在每一段话的开头或者结尾。</a:t>
            </a:r>
            <a:endParaRPr lang="zh-CN" alt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7789" y="715566"/>
            <a:ext cx="8660674" cy="4864894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solidFill>
                  <a:srgbClr val="FF0000"/>
                </a:solidFill>
                <a:cs typeface="+mn-cs"/>
              </a:rPr>
              <a:t>中心论点：为人民服务。</a:t>
            </a:r>
            <a:endParaRPr lang="en-US" altLang="zh-CN" sz="1800" dirty="0">
              <a:solidFill>
                <a:srgbClr val="FF000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solidFill>
                  <a:srgbClr val="0070C0"/>
                </a:solidFill>
                <a:cs typeface="+mn-cs"/>
              </a:rPr>
              <a:t>论据：</a:t>
            </a:r>
            <a:endParaRPr lang="zh-CN" altLang="zh-CN" sz="1800" dirty="0">
              <a:solidFill>
                <a:srgbClr val="0070C0"/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cs typeface="+mn-cs"/>
              </a:rPr>
              <a:t>（</a:t>
            </a:r>
            <a:r>
              <a:rPr lang="en-US" altLang="zh-CN" sz="1800" dirty="0">
                <a:cs typeface="+mn-cs"/>
              </a:rPr>
              <a:t>1</a:t>
            </a:r>
            <a:r>
              <a:rPr lang="zh-CN" altLang="zh-CN" sz="1800" dirty="0">
                <a:cs typeface="+mn-cs"/>
              </a:rPr>
              <a:t>）我们这个队伍完全是为着解放人民的，是彻底地为人民的利益工作的。</a:t>
            </a:r>
            <a:endParaRPr lang="zh-CN" altLang="zh-CN" sz="1800" dirty="0"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cs typeface="+mn-cs"/>
              </a:rPr>
              <a:t>（</a:t>
            </a:r>
            <a:r>
              <a:rPr lang="en-US" altLang="zh-CN" sz="1800" dirty="0">
                <a:cs typeface="+mn-cs"/>
              </a:rPr>
              <a:t>2</a:t>
            </a:r>
            <a:r>
              <a:rPr lang="zh-CN" altLang="zh-CN" sz="1800" dirty="0">
                <a:cs typeface="+mn-cs"/>
              </a:rPr>
              <a:t>）人总是要死的，但死的意义有不同。</a:t>
            </a:r>
            <a:r>
              <a:rPr lang="zh-CN" altLang="zh-CN" sz="1800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（树立正确的生死观）</a:t>
            </a:r>
            <a:endParaRPr lang="zh-CN" altLang="zh-CN" sz="1800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cs typeface="+mn-cs"/>
              </a:rPr>
              <a:t>（</a:t>
            </a:r>
            <a:r>
              <a:rPr lang="en-US" altLang="zh-CN" sz="1800" dirty="0">
                <a:cs typeface="+mn-cs"/>
              </a:rPr>
              <a:t>3</a:t>
            </a:r>
            <a:r>
              <a:rPr lang="zh-CN" altLang="zh-CN" sz="1800" dirty="0">
                <a:cs typeface="+mn-cs"/>
              </a:rPr>
              <a:t>）只要我们为人民的利益坚持好的，为人民的利益改正错的，我们这个队伍就一定会兴旺起来。</a:t>
            </a:r>
            <a:r>
              <a:rPr lang="zh-CN" altLang="zh-CN" sz="1800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（正确对待批评）</a:t>
            </a:r>
            <a:endParaRPr lang="zh-CN" altLang="zh-CN" sz="1800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cs typeface="+mn-cs"/>
              </a:rPr>
              <a:t>（</a:t>
            </a:r>
            <a:r>
              <a:rPr lang="en-US" altLang="zh-CN" sz="1800" dirty="0">
                <a:cs typeface="+mn-cs"/>
              </a:rPr>
              <a:t>4</a:t>
            </a:r>
            <a:r>
              <a:rPr lang="zh-CN" altLang="zh-CN" sz="1800" dirty="0">
                <a:cs typeface="+mn-cs"/>
              </a:rPr>
              <a:t>）我们的干部要关心每一个战士，一切革命队伍的人都要互相关心，互相爱护，互相帮助。</a:t>
            </a:r>
            <a:r>
              <a:rPr lang="zh-CN" altLang="zh-CN" sz="1800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（具体做法）</a:t>
            </a:r>
            <a:endParaRPr lang="zh-CN" altLang="zh-CN" sz="1800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800" dirty="0">
                <a:cs typeface="+mn-cs"/>
              </a:rPr>
              <a:t>（</a:t>
            </a:r>
            <a:r>
              <a:rPr lang="en-US" altLang="zh-CN" sz="1800" dirty="0">
                <a:cs typeface="+mn-cs"/>
              </a:rPr>
              <a:t>5</a:t>
            </a:r>
            <a:r>
              <a:rPr lang="zh-CN" altLang="zh-CN" sz="1800" dirty="0">
                <a:cs typeface="+mn-cs"/>
              </a:rPr>
              <a:t>）今后我们的队伍里，不管死了谁，不管是炊事员，是战士，只要他是做过一些有益的工作的，我们都要给他送葬，开追悼会。</a:t>
            </a:r>
            <a:r>
              <a:rPr lang="zh-CN" altLang="zh-CN" sz="1800" dirty="0">
                <a:solidFill>
                  <a:schemeClr val="accent6">
                    <a:lumMod val="75000"/>
                  </a:schemeClr>
                </a:solidFill>
                <a:cs typeface="+mn-cs"/>
              </a:rPr>
              <a:t>（形成制度</a:t>
            </a:r>
            <a:r>
              <a:rPr lang="zh-CN" altLang="zh-CN" sz="1800" dirty="0" smtClean="0">
                <a:solidFill>
                  <a:schemeClr val="accent6">
                    <a:lumMod val="75000"/>
                  </a:schemeClr>
                </a:solidFill>
                <a:cs typeface="+mn-cs"/>
              </a:rPr>
              <a:t>）</a:t>
            </a:r>
            <a:endParaRPr lang="zh-CN" altLang="zh-CN" sz="1800" dirty="0">
              <a:solidFill>
                <a:schemeClr val="accent6">
                  <a:lumMod val="75000"/>
                </a:schemeClr>
              </a:solidFill>
              <a:cs typeface="+mn-cs"/>
            </a:endParaRPr>
          </a:p>
        </p:txBody>
      </p:sp>
      <p:sp>
        <p:nvSpPr>
          <p:cNvPr id="4" name="标题 1"/>
          <p:cNvSpPr txBox="1"/>
          <p:nvPr/>
        </p:nvSpPr>
        <p:spPr bwMode="auto">
          <a:xfrm>
            <a:off x="575073" y="196454"/>
            <a:ext cx="1944290" cy="373856"/>
          </a:xfrm>
          <a:prstGeom prst="rect">
            <a:avLst/>
          </a:prstGeom>
          <a:noFill/>
        </p:spPr>
        <p:txBody>
          <a:bodyPr lIns="78222" tIns="39111" rIns="78222" bIns="39111" anchor="ctr"/>
          <a:lstStyle/>
          <a:p>
            <a:pPr algn="ctr" defTabSz="782320" fontAlgn="auto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走进课文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5603" name="Picture 1" descr="F:\千库网下载图片\f8d4b884a3092638644a275499ee533c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41685"/>
            <a:ext cx="783431" cy="5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PP_MARK_KEY" val="d53bd78f-7a09-48c1-8643-121cef9a35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955</Words>
  <Application>WPS 演示</Application>
  <PresentationFormat>全屏显示(16:9)</PresentationFormat>
  <Paragraphs>64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等线</vt:lpstr>
      <vt:lpstr>微软雅黑</vt:lpstr>
      <vt:lpstr>等线 Light</vt:lpstr>
      <vt:lpstr>楷体</vt:lpstr>
      <vt:lpstr>Calibri</vt:lpstr>
      <vt:lpstr>Times New Roman</vt:lpstr>
      <vt:lpstr>Calibri</vt:lpstr>
      <vt:lpstr>Arial</vt:lpstr>
      <vt:lpstr>Arial Unicode MS</vt:lpstr>
      <vt:lpstr>第一PPT模板网-WWW.1PPT.COM</vt:lpstr>
      <vt:lpstr>为人民服务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27</cp:revision>
  <dcterms:created xsi:type="dcterms:W3CDTF">2020-01-01T03:13:00Z</dcterms:created>
  <dcterms:modified xsi:type="dcterms:W3CDTF">2023-01-19T01:35:59Z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EBFCCAA6685343B4BFD199F644C5DD0B</vt:lpwstr>
  </property>
  <property fmtid="{D5CDD505-2E9C-101B-9397-08002B2CF9AE}" pid="3" name="KSOProductBuildVer">
    <vt:lpwstr>2052-11.1.0.13703</vt:lpwstr>
  </property>
</Properties>
</file>