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1" r:id="rId3"/>
    <p:sldId id="570" r:id="rId5"/>
    <p:sldId id="619" r:id="rId6"/>
    <p:sldId id="621" r:id="rId7"/>
    <p:sldId id="599" r:id="rId8"/>
    <p:sldId id="620" r:id="rId9"/>
    <p:sldId id="442" r:id="rId10"/>
    <p:sldId id="651" r:id="rId11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3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956"/>
    <a:srgbClr val="F5A361"/>
    <a:srgbClr val="E6A640"/>
    <a:srgbClr val="D8836C"/>
    <a:srgbClr val="557E39"/>
    <a:srgbClr val="AD7D21"/>
    <a:srgbClr val="F9F9EC"/>
    <a:srgbClr val="4972B8"/>
    <a:srgbClr val="754209"/>
    <a:srgbClr val="5B6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5" autoAdjust="0"/>
    <p:restoredTop sz="96870" autoAdjust="0"/>
  </p:normalViewPr>
  <p:slideViewPr>
    <p:cSldViewPr snapToGrid="0">
      <p:cViewPr>
        <p:scale>
          <a:sx n="110" d="100"/>
          <a:sy n="110" d="100"/>
        </p:scale>
        <p:origin x="-1644" y="-804"/>
      </p:cViewPr>
      <p:guideLst>
        <p:guide orient="horz" pos="173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s4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" y="1692593"/>
            <a:ext cx="9143524" cy="1763554"/>
          </a:xfrm>
          <a:prstGeom prst="rect">
            <a:avLst/>
          </a:prstGeom>
          <a:solidFill>
            <a:srgbClr val="F9F9EC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7726790" y="2944088"/>
            <a:ext cx="1132999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latin typeface="华文新魏" panose="02010800040101010101" charset="-122"/>
                <a:ea typeface="华文新魏" panose="02010800040101010101" charset="-122"/>
              </a:rPr>
              <a:t>六年级下册</a:t>
            </a:r>
            <a:endParaRPr lang="zh-CN" altLang="en-US" sz="15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" y="1986609"/>
            <a:ext cx="9143523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1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口语交际：即兴发言</a:t>
            </a:r>
            <a:endParaRPr lang="zh-CN" altLang="en-US" sz="41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908209" y="195262"/>
            <a:ext cx="18549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spc="450" dirty="0">
                <a:solidFill>
                  <a:srgbClr val="AD7D21"/>
                </a:solidFill>
                <a:latin typeface="幼圆" panose="02010509060101010101" charset="-122"/>
                <a:ea typeface="幼圆" panose="02010509060101010101" charset="-122"/>
              </a:rPr>
              <a:t>资料链接</a:t>
            </a:r>
            <a:endParaRPr lang="zh-CN" altLang="en-US" sz="2100" b="1" spc="450" dirty="0">
              <a:solidFill>
                <a:srgbClr val="AD7D21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4" name="图片 3" descr="3cb31196ed4f36860b82dd6120d1a6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634" y="-12383"/>
            <a:ext cx="1762601" cy="118776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670084" y="966788"/>
            <a:ext cx="7922895" cy="1062038"/>
            <a:chOff x="1464" y="2468"/>
            <a:chExt cx="16636" cy="2230"/>
          </a:xfrm>
        </p:grpSpPr>
        <p:sp>
          <p:nvSpPr>
            <p:cNvPr id="7" name="文本框 6"/>
            <p:cNvSpPr txBox="1"/>
            <p:nvPr/>
          </p:nvSpPr>
          <p:spPr>
            <a:xfrm>
              <a:off x="2923" y="2468"/>
              <a:ext cx="15177" cy="2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班里来了新同学，班主任让你代表全班同学向他表示欢迎。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学校作文比赛获奖，老师临时让你发表获奖感言。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4" y="2990"/>
              <a:ext cx="1267" cy="113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70084" y="2257904"/>
            <a:ext cx="6839426" cy="564357"/>
            <a:chOff x="1464" y="5233"/>
            <a:chExt cx="14361" cy="1185"/>
          </a:xfrm>
        </p:grpSpPr>
        <p:sp>
          <p:nvSpPr>
            <p:cNvPr id="8" name="文本框 7"/>
            <p:cNvSpPr txBox="1"/>
            <p:nvPr/>
          </p:nvSpPr>
          <p:spPr>
            <a:xfrm>
              <a:off x="2923" y="5546"/>
              <a:ext cx="12902" cy="8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参加爷爷的寿宴，宴席上向爷爷说几句祝福的话。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4" y="5233"/>
              <a:ext cx="1267" cy="113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670084" y="3158968"/>
            <a:ext cx="7930039" cy="1062038"/>
            <a:chOff x="1464" y="6887"/>
            <a:chExt cx="16997" cy="2230"/>
          </a:xfrm>
        </p:grpSpPr>
        <p:sp>
          <p:nvSpPr>
            <p:cNvPr id="5" name="文本框 4"/>
            <p:cNvSpPr txBox="1"/>
            <p:nvPr/>
          </p:nvSpPr>
          <p:spPr>
            <a:xfrm>
              <a:off x="2923" y="6887"/>
              <a:ext cx="15538" cy="22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在街上玩耍，路遇电视台采访，记者让你谈谈对“小学生带手机去学校”的看法。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4" y="7409"/>
              <a:ext cx="1267" cy="113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3444" y="1861661"/>
            <a:ext cx="7377113" cy="11763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林老师刚到新学校,参加全校会议,校长在介绍完林老师之后就请林老师当场发言讲几句话。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571500" y="1065848"/>
            <a:ext cx="8001000" cy="3011329"/>
          </a:xfrm>
          <a:prstGeom prst="frame">
            <a:avLst>
              <a:gd name="adj1" fmla="val 51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71500" y="1065847"/>
            <a:ext cx="8001000" cy="3010853"/>
            <a:chOff x="1200" y="2238"/>
            <a:chExt cx="16800" cy="6322"/>
          </a:xfrm>
        </p:grpSpPr>
        <p:sp>
          <p:nvSpPr>
            <p:cNvPr id="4" name="文本框 3"/>
            <p:cNvSpPr txBox="1"/>
            <p:nvPr/>
          </p:nvSpPr>
          <p:spPr>
            <a:xfrm>
              <a:off x="2055" y="2783"/>
              <a:ext cx="15090" cy="52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en-US" altLang="zh-CN" sz="21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 </a:t>
              </a:r>
              <a:r>
                <a:rPr lang="zh-CN" altLang="en-US" sz="2100" b="1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这些情况下的即兴发言，由于时间紧迫，事先没有太多准备的时间，需要我们快速组织语言，临场发挥。先快速打个腹稿，根据场合、对象、气氛等，想想要讲哪几点，先讲什么，后讲什么，哪一点需要多讲几句。再把自已想表达的意思逐条说清楚。语气要自然，态度要大方。</a:t>
              </a:r>
              <a:endPara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" name="图文框 4"/>
            <p:cNvSpPr/>
            <p:nvPr/>
          </p:nvSpPr>
          <p:spPr>
            <a:xfrm>
              <a:off x="1200" y="2238"/>
              <a:ext cx="16800" cy="6323"/>
            </a:xfrm>
            <a:prstGeom prst="frame">
              <a:avLst>
                <a:gd name="adj1" fmla="val 518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6722" y="2286952"/>
            <a:ext cx="806768" cy="153638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42611" y="2473642"/>
            <a:ext cx="1608773" cy="576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3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有条理</a:t>
            </a:r>
            <a:endParaRPr lang="zh-CN" altLang="en-US" sz="33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8102" y="1243488"/>
            <a:ext cx="1604486" cy="5762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300" b="1">
                <a:solidFill>
                  <a:schemeClr val="accent5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打腹稿</a:t>
            </a:r>
            <a:endParaRPr lang="zh-CN" altLang="en-US" sz="3300" b="1">
              <a:solidFill>
                <a:schemeClr val="accent5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79306" y="2584609"/>
            <a:ext cx="1400175" cy="57626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3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挑重点</a:t>
            </a:r>
            <a:endParaRPr lang="zh-CN" altLang="en-US" sz="33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" y="0"/>
            <a:ext cx="1035005" cy="77543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01266" y="1507332"/>
            <a:ext cx="4288631" cy="1808321"/>
            <a:chOff x="10075" y="3303"/>
            <a:chExt cx="9005" cy="3797"/>
          </a:xfrm>
        </p:grpSpPr>
        <p:sp>
          <p:nvSpPr>
            <p:cNvPr id="5" name="圆角矩形 4"/>
            <p:cNvSpPr/>
            <p:nvPr/>
          </p:nvSpPr>
          <p:spPr>
            <a:xfrm>
              <a:off x="10075" y="3303"/>
              <a:ext cx="9005" cy="3797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823" y="3717"/>
              <a:ext cx="6909" cy="281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2700" b="1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介绍学校的</a:t>
              </a:r>
              <a:endParaRPr lang="zh-CN" altLang="en-US" sz="27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2700" b="1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文化建设和文化活动</a:t>
              </a:r>
              <a:endParaRPr lang="zh-CN" altLang="en-US" sz="27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3741" y="1510665"/>
            <a:ext cx="894398" cy="170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39177" y="1325643"/>
            <a:ext cx="6828473" cy="2492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锻炼口才是人生的必修课。当你竞选班干部时，当你和同学辩论时,当你上台领奖时,都需要用到即兴发言,而精彩的即兴发言来自于生活的积累。在今后的生活中，只要多多练习，锻炼自己，就一定能掌握更多更好的即兴发言的方法和技巧。</a:t>
            </a:r>
            <a:endParaRPr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24304" y="1187993"/>
            <a:ext cx="7495391" cy="2767404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3"/>
          <p:cNvSpPr txBox="1"/>
          <p:nvPr/>
        </p:nvSpPr>
        <p:spPr>
          <a:xfrm>
            <a:off x="922565" y="277586"/>
            <a:ext cx="1428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3">
                    <a:lumMod val="75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课堂小结</a:t>
            </a:r>
            <a:endParaRPr lang="zh-CN" altLang="en-US" sz="2100" b="1" dirty="0">
              <a:solidFill>
                <a:schemeClr val="accent3">
                  <a:lumMod val="75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911" y="113824"/>
            <a:ext cx="771525" cy="719138"/>
          </a:xfrm>
          <a:prstGeom prst="rect">
            <a:avLst/>
          </a:prstGeom>
        </p:spPr>
      </p:pic>
      <p:pic>
        <p:nvPicPr>
          <p:cNvPr id="4" name="图片 3" descr="0beb3c19c03542f72b753351a78bf0e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94270" y="2052638"/>
            <a:ext cx="1863090" cy="139779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1" descr="timg (6)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4762" y="-14287"/>
            <a:ext cx="9155112" cy="516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 167"/>
          <p:cNvSpPr/>
          <p:nvPr/>
        </p:nvSpPr>
        <p:spPr>
          <a:xfrm>
            <a:off x="2087563" y="1612900"/>
            <a:ext cx="4359275" cy="1165225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00" noProof="1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86939" y="1580695"/>
            <a:ext cx="4728210" cy="117633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7200" b="1" noProof="1">
                <a:ln w="50800" cmpd="thickThin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谢谢观看！</a:t>
            </a:r>
            <a:endParaRPr lang="zh-CN" altLang="en-US" sz="7200" b="1" noProof="1">
              <a:ln w="50800" cmpd="thickThin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REFSHAPE" val="104136164"/>
</p:tagLst>
</file>

<file path=ppt/tags/tag13.xml><?xml version="1.0" encoding="utf-8"?>
<p:tagLst xmlns:p="http://schemas.openxmlformats.org/presentationml/2006/main">
  <p:tag name="KSO_WM_TEMPLATE_THUMBS_INDEX" val="1、9、12、13、15、19、23"/>
  <p:tag name="KSO_WM_TEMPLATE_CATEGORY" val="custom"/>
  <p:tag name="KSO_WM_TEMPLATE_INDEX" val="160394"/>
  <p:tag name="KSO_WM_TAG_VERSION" val="1.0"/>
  <p:tag name="KSO_WM_SLIDE_ID" val="custom16039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5.xml><?xml version="1.0" encoding="utf-8"?>
<p:tagLst xmlns:p="http://schemas.openxmlformats.org/presentationml/2006/main">
  <p:tag name="KSO_WPP_MARK_KEY" val="fe41445b-13b6-40b9-847b-20eb309529e6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430</Words>
  <Application>WPS 演示</Application>
  <PresentationFormat>全屏显示(16:9)</PresentationFormat>
  <Paragraphs>32</Paragraphs>
  <Slides>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华文新魏</vt:lpstr>
      <vt:lpstr>楷体</vt:lpstr>
      <vt:lpstr>微软雅黑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754</cp:revision>
  <dcterms:created xsi:type="dcterms:W3CDTF">2015-04-02T07:05:00Z</dcterms:created>
  <dcterms:modified xsi:type="dcterms:W3CDTF">2023-01-19T01:38:38Z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3C27DFEBF8D447458512C01A449D7407</vt:lpwstr>
  </property>
</Properties>
</file>