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sldIdLst>
    <p:sldId id="316" r:id="rId3"/>
    <p:sldId id="776" r:id="rId5"/>
    <p:sldId id="342" r:id="rId6"/>
    <p:sldId id="921" r:id="rId7"/>
    <p:sldId id="915" r:id="rId8"/>
    <p:sldId id="945" r:id="rId9"/>
    <p:sldId id="950" r:id="rId10"/>
    <p:sldId id="947" r:id="rId11"/>
    <p:sldId id="953" r:id="rId12"/>
    <p:sldId id="946" r:id="rId13"/>
    <p:sldId id="951" r:id="rId14"/>
    <p:sldId id="948" r:id="rId15"/>
    <p:sldId id="949" r:id="rId16"/>
    <p:sldId id="952" r:id="rId17"/>
    <p:sldId id="919" r:id="rId18"/>
    <p:sldId id="954" r:id="rId19"/>
    <p:sldId id="955" r:id="rId20"/>
    <p:sldId id="956" r:id="rId21"/>
  </p:sldIdLst>
  <p:sldSz cx="9144000" cy="5143500" type="screen16x9"/>
  <p:notesSz cx="6858000" cy="9144000"/>
  <p:embeddedFontLst>
    <p:embeddedFont>
      <p:font typeface="Calibri" panose="020F0502020204030204"/>
      <p:regular r:id="rId25"/>
      <p:bold r:id="rId26"/>
      <p:italic r:id="rId27"/>
      <p:boldItalic r:id="rId28"/>
    </p:embeddedFont>
    <p:embeddedFont>
      <p:font typeface="微软雅黑" panose="020B0503020204020204" pitchFamily="34" charset="-122"/>
      <p:regular r:id="rId29"/>
    </p:embeddedFont>
    <p:embeddedFont>
      <p:font typeface="楷体" panose="02010609060101010101" pitchFamily="49" charset="-122"/>
      <p:regular r:id="rId30"/>
    </p:embeddedFont>
    <p:embeddedFont>
      <p:font typeface="楷体_GB2312" panose="02010609030101010101" pitchFamily="49" charset="-122"/>
      <p:regular r:id="rId31"/>
    </p:embeddedFont>
  </p:embeddedFontLst>
  <p:custDataLst>
    <p:tags r:id="rId32"/>
  </p:custDataLst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3429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685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0287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1714500" algn="l" defTabSz="6858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057400" algn="l" defTabSz="6858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2400300" algn="l" defTabSz="6858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2743200" algn="l" defTabSz="6858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26" userDrawn="1">
          <p15:clr>
            <a:srgbClr val="A4A3A4"/>
          </p15:clr>
        </p15:guide>
        <p15:guide id="2" pos="2853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A1C450"/>
    <a:srgbClr val="E04236"/>
    <a:srgbClr val="FFCC66"/>
    <a:srgbClr val="003399"/>
    <a:srgbClr val="FF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 snapToGrid="0">
      <p:cViewPr varScale="1">
        <p:scale>
          <a:sx n="107" d="100"/>
          <a:sy n="107" d="100"/>
        </p:scale>
        <p:origin x="-84" y="-642"/>
      </p:cViewPr>
      <p:guideLst>
        <p:guide orient="horz" pos="1826"/>
        <p:guide pos="2853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68" d="100"/>
        <a:sy n="168" d="100"/>
      </p:scale>
      <p:origin x="0" y="0"/>
    </p:cViewPr>
  </p:sorterViewPr>
  <p:gridSpacing cx="72006" cy="72006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2" Type="http://schemas.openxmlformats.org/officeDocument/2006/relationships/tags" Target="tags/tag62.xml"/><Relationship Id="rId31" Type="http://schemas.openxmlformats.org/officeDocument/2006/relationships/font" Target="fonts/font7.fntdata"/><Relationship Id="rId30" Type="http://schemas.openxmlformats.org/officeDocument/2006/relationships/font" Target="fonts/font6.fntdata"/><Relationship Id="rId3" Type="http://schemas.openxmlformats.org/officeDocument/2006/relationships/slide" Target="slides/slide1.xml"/><Relationship Id="rId29" Type="http://schemas.openxmlformats.org/officeDocument/2006/relationships/font" Target="fonts/font5.fntdata"/><Relationship Id="rId28" Type="http://schemas.openxmlformats.org/officeDocument/2006/relationships/font" Target="fonts/font4.fntdata"/><Relationship Id="rId27" Type="http://schemas.openxmlformats.org/officeDocument/2006/relationships/font" Target="fonts/font3.fntdata"/><Relationship Id="rId26" Type="http://schemas.openxmlformats.org/officeDocument/2006/relationships/font" Target="fonts/font2.fntdata"/><Relationship Id="rId25" Type="http://schemas.openxmlformats.org/officeDocument/2006/relationships/font" Target="fonts/font1.fntdata"/><Relationship Id="rId24" Type="http://schemas.openxmlformats.org/officeDocument/2006/relationships/tableStyles" Target="tableStyles.xml"/><Relationship Id="rId23" Type="http://schemas.openxmlformats.org/officeDocument/2006/relationships/viewProps" Target="viewProps.xml"/><Relationship Id="rId22" Type="http://schemas.openxmlformats.org/officeDocument/2006/relationships/presProps" Target="presProps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页眉占位符 1"/>
          <p:cNvSpPr>
            <a:spLocks noGrp="1" noChangeArrowheads="1"/>
          </p:cNvSpPr>
          <p:nvPr>
            <p:ph type="hdr" sz="quarter" idx="4294967295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>
            <a:lvl1pPr>
              <a:defRPr sz="120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2051" name="日期占位符 2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>
            <a:lvl1pPr algn="r">
              <a:defRPr/>
            </a:lvl1pPr>
          </a:lstStyle>
          <a:p>
            <a:pPr>
              <a:defRPr/>
            </a:pPr>
            <a:fld id="{B35A1677-BA12-4D36-945A-FE31CA6BCDB4}" type="datetime1">
              <a:rPr lang="zh-CN" altLang="en-US"/>
            </a:fld>
            <a:endParaRPr lang="zh-CN" altLang="en-US" sz="1200"/>
          </a:p>
        </p:txBody>
      </p:sp>
      <p:sp>
        <p:nvSpPr>
          <p:cNvPr id="34820" name="幻灯片图像占位符 3"/>
          <p:cNvSpPr>
            <a:spLocks noGrp="1" noRot="1" noChangeAspect="1" noChangeArrowheads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</p:sp>
      <p:sp>
        <p:nvSpPr>
          <p:cNvPr id="2053" name="备注占位符 4"/>
          <p:cNvSpPr>
            <a:spLocks noGrp="1" noRot="1" noChangeAspect="1" noChangeArrowheads="1"/>
          </p:cNvSpPr>
          <p:nvPr/>
        </p:nvSpPr>
        <p:spPr bwMode="auto">
          <a:xfrm>
            <a:off x="685800" y="4400550"/>
            <a:ext cx="5486400" cy="3600450"/>
          </a:xfrm>
          <a:prstGeom prst="rect">
            <a:avLst/>
          </a:prstGeom>
          <a:noFill/>
          <a:ln w="12700" cmpd="sng">
            <a:noFill/>
            <a:bevel/>
          </a:ln>
        </p:spPr>
        <p:txBody>
          <a:bodyPr anchor="ctr"/>
          <a:lstStyle/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单击此处编辑母版文本样式</a:t>
            </a:r>
            <a:endParaRPr lang="zh-CN" sz="1200"/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第二级</a:t>
            </a:r>
            <a:endParaRPr lang="zh-CN" sz="1200"/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第三级</a:t>
            </a:r>
            <a:endParaRPr lang="zh-CN" sz="1200"/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第四级</a:t>
            </a:r>
            <a:endParaRPr lang="zh-CN" sz="1200"/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第五级</a:t>
            </a:r>
            <a:endParaRPr lang="zh-CN" sz="1200"/>
          </a:p>
        </p:txBody>
      </p:sp>
      <p:sp>
        <p:nvSpPr>
          <p:cNvPr id="2054" name="页脚占位符 5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b" anchorCtr="0" compatLnSpc="1"/>
          <a:lstStyle>
            <a:lvl1pPr>
              <a:defRPr sz="120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2055" name="灯片编号占位符 6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b" anchorCtr="0" compatLnSpc="1"/>
          <a:lstStyle>
            <a:lvl1pPr algn="r">
              <a:defRPr/>
            </a:lvl1pPr>
          </a:lstStyle>
          <a:p>
            <a:fld id="{D570208C-6771-4D72-8092-434721E10624}" type="slidenum">
              <a:rPr lang="zh-CN" altLang="en-US"/>
            </a:fld>
            <a:endParaRPr lang="zh-CN" altLang="en-US" sz="120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/>
  <p:notesStyle>
    <a:lvl1pPr algn="l" defTabSz="0" rtl="0" eaLnBrk="0" fontAlgn="base" hangingPunct="0">
      <a:spcBef>
        <a:spcPct val="30000"/>
      </a:spcBef>
      <a:spcAft>
        <a:spcPct val="0"/>
      </a:spcAft>
      <a:defRPr sz="9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algn="l" defTabSz="0" rtl="0" eaLnBrk="0" fontAlgn="base" hangingPunct="0">
      <a:spcBef>
        <a:spcPct val="30000"/>
      </a:spcBef>
      <a:spcAft>
        <a:spcPct val="0"/>
      </a:spcAft>
      <a:defRPr sz="9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algn="l" defTabSz="0" rtl="0" eaLnBrk="0" fontAlgn="base" hangingPunct="0">
      <a:spcBef>
        <a:spcPct val="30000"/>
      </a:spcBef>
      <a:spcAft>
        <a:spcPct val="0"/>
      </a:spcAft>
      <a:defRPr sz="9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algn="l" defTabSz="0" rtl="0" eaLnBrk="0" fontAlgn="base" hangingPunct="0">
      <a:spcBef>
        <a:spcPct val="30000"/>
      </a:spcBef>
      <a:spcAft>
        <a:spcPct val="0"/>
      </a:spcAft>
      <a:defRPr sz="9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algn="l" defTabSz="0" rtl="0" eaLnBrk="0" fontAlgn="base" hangingPunct="0">
      <a:spcBef>
        <a:spcPct val="30000"/>
      </a:spcBef>
      <a:spcAft>
        <a:spcPct val="0"/>
      </a:spcAft>
      <a:defRPr sz="9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9" Type="http://schemas.openxmlformats.org/officeDocument/2006/relationships/hyperlink" Target="http://www.1ppt.com/word/" TargetMode="External"/><Relationship Id="rId8" Type="http://schemas.openxmlformats.org/officeDocument/2006/relationships/hyperlink" Target="http://www.1ppt.com/powerpoint/" TargetMode="External"/><Relationship Id="rId7" Type="http://schemas.openxmlformats.org/officeDocument/2006/relationships/hyperlink" Target="http://www.1ppt.com/xiazai/" TargetMode="External"/><Relationship Id="rId6" Type="http://schemas.openxmlformats.org/officeDocument/2006/relationships/hyperlink" Target="http://www.1ppt.com/tubiao/" TargetMode="External"/><Relationship Id="rId5" Type="http://schemas.openxmlformats.org/officeDocument/2006/relationships/hyperlink" Target="http://www.1ppt.com/beijing/" TargetMode="External"/><Relationship Id="rId4" Type="http://schemas.openxmlformats.org/officeDocument/2006/relationships/hyperlink" Target="http://www.1ppt.com/sucai/" TargetMode="External"/><Relationship Id="rId3" Type="http://schemas.openxmlformats.org/officeDocument/2006/relationships/hyperlink" Target="http://www.1ppt.com/moban/" TargetMode="External"/><Relationship Id="rId24" Type="http://schemas.openxmlformats.org/officeDocument/2006/relationships/hyperlink" Target="http://www.1ppt.com/kejian/lishi/" TargetMode="External"/><Relationship Id="rId23" Type="http://schemas.openxmlformats.org/officeDocument/2006/relationships/hyperlink" Target="http://www.1ppt.com/kejian/dili/" TargetMode="External"/><Relationship Id="rId22" Type="http://schemas.openxmlformats.org/officeDocument/2006/relationships/hyperlink" Target="http://www.1ppt.com/kejian/shengwu/" TargetMode="External"/><Relationship Id="rId21" Type="http://schemas.openxmlformats.org/officeDocument/2006/relationships/hyperlink" Target="http://www.1ppt.com/kejian/huaxue/" TargetMode="External"/><Relationship Id="rId20" Type="http://schemas.openxmlformats.org/officeDocument/2006/relationships/hyperlink" Target="http://www.1ppt.com/kejian/wuli/" TargetMode="External"/><Relationship Id="rId2" Type="http://schemas.openxmlformats.org/officeDocument/2006/relationships/notesMaster" Target="../notesMasters/notesMaster1.xml"/><Relationship Id="rId19" Type="http://schemas.openxmlformats.org/officeDocument/2006/relationships/hyperlink" Target="http://www.1ppt.com/kejian/kexue/" TargetMode="External"/><Relationship Id="rId18" Type="http://schemas.openxmlformats.org/officeDocument/2006/relationships/hyperlink" Target="http://www.1ppt.com/kejian/meishu/" TargetMode="External"/><Relationship Id="rId17" Type="http://schemas.openxmlformats.org/officeDocument/2006/relationships/hyperlink" Target="http://www.1ppt.com/kejian/yingyu/" TargetMode="External"/><Relationship Id="rId16" Type="http://schemas.openxmlformats.org/officeDocument/2006/relationships/hyperlink" Target="http://www.1ppt.com/kejian/shuxue/" TargetMode="External"/><Relationship Id="rId15" Type="http://schemas.openxmlformats.org/officeDocument/2006/relationships/hyperlink" Target="http://www.1ppt.com/kejian/yuwen/" TargetMode="External"/><Relationship Id="rId14" Type="http://schemas.openxmlformats.org/officeDocument/2006/relationships/hyperlink" Target="http://www.1ppt.com/kejian/" TargetMode="External"/><Relationship Id="rId13" Type="http://schemas.openxmlformats.org/officeDocument/2006/relationships/hyperlink" Target="http://www.1ppt.com/jianli/" TargetMode="External"/><Relationship Id="rId12" Type="http://schemas.openxmlformats.org/officeDocument/2006/relationships/hyperlink" Target="http://www.1ppt.com/jiaoan/" TargetMode="External"/><Relationship Id="rId11" Type="http://schemas.openxmlformats.org/officeDocument/2006/relationships/hyperlink" Target="http://www.1ppt.com/shiti/" TargetMode="External"/><Relationship Id="rId10" Type="http://schemas.openxmlformats.org/officeDocument/2006/relationships/hyperlink" Target="http://www.1ppt.com/excel/" TargetMode="Externa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3"/>
              </a:rPr>
              <a:t>www.1ppt.com/moban/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             PPT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素材：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4"/>
              </a:rPr>
              <a:t>www.1ppt.com/sucai/</a:t>
            </a:r>
            <a:endParaRPr lang="en-US" altLang="zh-CN" sz="9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背景：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5"/>
              </a:rPr>
              <a:t>www.1ppt.com/beijing/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              PPT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图表：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6"/>
              </a:rPr>
              <a:t>www.1ppt.com/tubiao/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 </a:t>
            </a:r>
            <a:endParaRPr lang="en-US" altLang="zh-CN" sz="9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下载：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7"/>
              </a:rPr>
              <a:t>www.1ppt.com/xiazai/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                PPT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教程： 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8"/>
              </a:rPr>
              <a:t>www.1ppt.com/powerpoint/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 </a:t>
            </a:r>
            <a:endParaRPr lang="en-US" altLang="zh-CN" sz="9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Word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9"/>
              </a:rPr>
              <a:t>www.1ppt.com/word/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               Excel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10"/>
              </a:rPr>
              <a:t>www.1ppt.com/excel/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         </a:t>
            </a:r>
            <a:endParaRPr lang="en-US" altLang="zh-CN" sz="9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试卷下载：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11"/>
              </a:rPr>
              <a:t>www.1ppt.com/shiti/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               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教案下载：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12"/>
              </a:rPr>
              <a:t>www.1ppt.com/jiaoan/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          </a:t>
            </a:r>
            <a:endParaRPr lang="en-US" altLang="zh-CN" sz="9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个人简历：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13"/>
              </a:rPr>
              <a:t>www.1ppt.com/jianli/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               PPT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课件：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14"/>
              </a:rPr>
              <a:t>www.1ppt.com/kejian/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en-US" altLang="zh-CN" sz="9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语文课件：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15"/>
              </a:rPr>
              <a:t>www.1ppt.com/kejian/yuwen/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数学课件：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16"/>
              </a:rPr>
              <a:t>www.1ppt.com/kejian/shuxue/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en-US" altLang="zh-CN" sz="9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英语课件：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17"/>
              </a:rPr>
              <a:t>www.1ppt.com/kejian/yingyu/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美术课件：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18"/>
              </a:rPr>
              <a:t>www.1ppt.com/kejian/meishu/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en-US" altLang="zh-CN" sz="9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科学课件：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19"/>
              </a:rPr>
              <a:t>www.1ppt.com/kejian/kexue/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物理课件：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20"/>
              </a:rPr>
              <a:t>www.1ppt.com/kejian/wuli/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en-US" altLang="zh-CN" sz="9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化学课件：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21"/>
              </a:rPr>
              <a:t>www.1ppt.com/kejian/huaxue/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生物课件：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22"/>
              </a:rPr>
              <a:t>www.1ppt.com/kejian/shengwu/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en-US" altLang="zh-CN" sz="9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地理课件：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23"/>
              </a:rPr>
              <a:t>www.1ppt.com/kejian/dili/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        </a:t>
            </a:r>
            <a:r>
              <a:rPr lang="zh-CN" altLang="en-US" sz="900" dirty="0" smtClean="0">
                <a:solidFill>
                  <a:srgbClr val="EEECE1">
                    <a:lumMod val="25000"/>
                  </a:srgbClr>
                </a:solidFill>
              </a:rPr>
              <a:t>历史课件：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  <a:hlinkClick r:id="rId24"/>
              </a:rPr>
              <a:t>www.1ppt.com/kejian/lishi/</a:t>
            </a:r>
            <a:r>
              <a:rPr lang="en-US" altLang="zh-CN" sz="900" dirty="0" smtClean="0">
                <a:solidFill>
                  <a:srgbClr val="EEECE1">
                    <a:lumMod val="25000"/>
                  </a:srgbClr>
                </a:solidFill>
              </a:rPr>
              <a:t>  </a:t>
            </a:r>
            <a:endParaRPr lang="en-US" altLang="zh-CN" sz="900" dirty="0" smtClean="0">
              <a:solidFill>
                <a:srgbClr val="EEECE1">
                  <a:lumMod val="25000"/>
                </a:srgbClr>
              </a:solidFill>
            </a:endParaRPr>
          </a:p>
          <a:p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fld id="{B35A1677-BA12-4D36-945A-FE31CA6BCDB4}" type="datetime1">
              <a:rPr lang="zh-CN" altLang="en-US" smtClean="0"/>
            </a:fld>
            <a:endParaRPr lang="zh-CN" altLang="en-US" sz="120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570208C-6771-4D72-8092-434721E10624}" type="slidenum">
              <a:rPr lang="zh-CN" altLang="en-US" smtClean="0"/>
            </a:fld>
            <a:endParaRPr lang="zh-CN" altLang="en-US" sz="120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6" Type="http://schemas.openxmlformats.org/officeDocument/2006/relationships/tags" Target="../tags/tag5.xml"/><Relationship Id="rId5" Type="http://schemas.openxmlformats.org/officeDocument/2006/relationships/tags" Target="../tags/tag4.xml"/><Relationship Id="rId4" Type="http://schemas.openxmlformats.org/officeDocument/2006/relationships/tags" Target="../tags/tag3.xml"/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5" Type="http://schemas.openxmlformats.org/officeDocument/2006/relationships/tags" Target="../tags/tag51.xml"/><Relationship Id="rId4" Type="http://schemas.openxmlformats.org/officeDocument/2006/relationships/tags" Target="../tags/tag50.xml"/><Relationship Id="rId3" Type="http://schemas.openxmlformats.org/officeDocument/2006/relationships/tags" Target="../tags/tag49.xml"/><Relationship Id="rId2" Type="http://schemas.openxmlformats.org/officeDocument/2006/relationships/tags" Target="../tags/tag48.xml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5" Type="http://schemas.openxmlformats.org/officeDocument/2006/relationships/tags" Target="../tags/tag55.xml"/><Relationship Id="rId4" Type="http://schemas.openxmlformats.org/officeDocument/2006/relationships/tags" Target="../tags/tag54.xml"/><Relationship Id="rId3" Type="http://schemas.openxmlformats.org/officeDocument/2006/relationships/tags" Target="../tags/tag53.xml"/><Relationship Id="rId2" Type="http://schemas.openxmlformats.org/officeDocument/2006/relationships/tags" Target="../tags/tag52.xml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6" Type="http://schemas.openxmlformats.org/officeDocument/2006/relationships/tags" Target="../tags/tag10.xml"/><Relationship Id="rId5" Type="http://schemas.openxmlformats.org/officeDocument/2006/relationships/tags" Target="../tags/tag9.xml"/><Relationship Id="rId4" Type="http://schemas.openxmlformats.org/officeDocument/2006/relationships/tags" Target="../tags/tag8.xml"/><Relationship Id="rId3" Type="http://schemas.openxmlformats.org/officeDocument/2006/relationships/tags" Target="../tags/tag7.xml"/><Relationship Id="rId2" Type="http://schemas.openxmlformats.org/officeDocument/2006/relationships/tags" Target="../tags/tag6.xml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6" Type="http://schemas.openxmlformats.org/officeDocument/2006/relationships/tags" Target="../tags/tag15.xml"/><Relationship Id="rId5" Type="http://schemas.openxmlformats.org/officeDocument/2006/relationships/tags" Target="../tags/tag14.xml"/><Relationship Id="rId4" Type="http://schemas.openxmlformats.org/officeDocument/2006/relationships/tags" Target="../tags/tag13.xml"/><Relationship Id="rId3" Type="http://schemas.openxmlformats.org/officeDocument/2006/relationships/tags" Target="../tags/tag12.xml"/><Relationship Id="rId2" Type="http://schemas.openxmlformats.org/officeDocument/2006/relationships/tags" Target="../tags/tag11.xml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7" Type="http://schemas.openxmlformats.org/officeDocument/2006/relationships/tags" Target="../tags/tag21.xml"/><Relationship Id="rId6" Type="http://schemas.openxmlformats.org/officeDocument/2006/relationships/tags" Target="../tags/tag20.xml"/><Relationship Id="rId5" Type="http://schemas.openxmlformats.org/officeDocument/2006/relationships/tags" Target="../tags/tag19.xml"/><Relationship Id="rId4" Type="http://schemas.openxmlformats.org/officeDocument/2006/relationships/tags" Target="../tags/tag18.xml"/><Relationship Id="rId3" Type="http://schemas.openxmlformats.org/officeDocument/2006/relationships/tags" Target="../tags/tag17.xml"/><Relationship Id="rId2" Type="http://schemas.openxmlformats.org/officeDocument/2006/relationships/tags" Target="../tags/tag16.xml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9" Type="http://schemas.openxmlformats.org/officeDocument/2006/relationships/tags" Target="../tags/tag29.xml"/><Relationship Id="rId8" Type="http://schemas.openxmlformats.org/officeDocument/2006/relationships/tags" Target="../tags/tag28.xml"/><Relationship Id="rId7" Type="http://schemas.openxmlformats.org/officeDocument/2006/relationships/tags" Target="../tags/tag27.xml"/><Relationship Id="rId6" Type="http://schemas.openxmlformats.org/officeDocument/2006/relationships/tags" Target="../tags/tag26.xml"/><Relationship Id="rId5" Type="http://schemas.openxmlformats.org/officeDocument/2006/relationships/tags" Target="../tags/tag25.xml"/><Relationship Id="rId4" Type="http://schemas.openxmlformats.org/officeDocument/2006/relationships/tags" Target="../tags/tag24.xml"/><Relationship Id="rId3" Type="http://schemas.openxmlformats.org/officeDocument/2006/relationships/tags" Target="../tags/tag23.xml"/><Relationship Id="rId2" Type="http://schemas.openxmlformats.org/officeDocument/2006/relationships/tags" Target="../tags/tag22.xml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5" Type="http://schemas.openxmlformats.org/officeDocument/2006/relationships/tags" Target="../tags/tag33.xml"/><Relationship Id="rId4" Type="http://schemas.openxmlformats.org/officeDocument/2006/relationships/tags" Target="../tags/tag32.xml"/><Relationship Id="rId3" Type="http://schemas.openxmlformats.org/officeDocument/2006/relationships/tags" Target="../tags/tag31.xml"/><Relationship Id="rId2" Type="http://schemas.openxmlformats.org/officeDocument/2006/relationships/tags" Target="../tags/tag30.xm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4" Type="http://schemas.openxmlformats.org/officeDocument/2006/relationships/tags" Target="../tags/tag36.xml"/><Relationship Id="rId3" Type="http://schemas.openxmlformats.org/officeDocument/2006/relationships/tags" Target="../tags/tag35.xml"/><Relationship Id="rId2" Type="http://schemas.openxmlformats.org/officeDocument/2006/relationships/tags" Target="../tags/tag34.xml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7" Type="http://schemas.openxmlformats.org/officeDocument/2006/relationships/tags" Target="../tags/tag42.xml"/><Relationship Id="rId6" Type="http://schemas.openxmlformats.org/officeDocument/2006/relationships/tags" Target="../tags/tag41.xml"/><Relationship Id="rId5" Type="http://schemas.openxmlformats.org/officeDocument/2006/relationships/tags" Target="../tags/tag40.xml"/><Relationship Id="rId4" Type="http://schemas.openxmlformats.org/officeDocument/2006/relationships/tags" Target="../tags/tag39.xml"/><Relationship Id="rId3" Type="http://schemas.openxmlformats.org/officeDocument/2006/relationships/tags" Target="../tags/tag38.xml"/><Relationship Id="rId2" Type="http://schemas.openxmlformats.org/officeDocument/2006/relationships/tags" Target="../tags/tag37.xml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6" Type="http://schemas.openxmlformats.org/officeDocument/2006/relationships/tags" Target="../tags/tag47.xml"/><Relationship Id="rId5" Type="http://schemas.openxmlformats.org/officeDocument/2006/relationships/tags" Target="../tags/tag46.xml"/><Relationship Id="rId4" Type="http://schemas.openxmlformats.org/officeDocument/2006/relationships/tags" Target="../tags/tag45.xml"/><Relationship Id="rId3" Type="http://schemas.openxmlformats.org/officeDocument/2006/relationships/tags" Target="../tags/tag44.xml"/><Relationship Id="rId2" Type="http://schemas.openxmlformats.org/officeDocument/2006/relationships/tags" Target="../tags/tag43.xm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hasCustomPrompt="1"/>
            <p:custDataLst>
              <p:tags r:id="rId2"/>
            </p:custDataLst>
          </p:nvPr>
        </p:nvSpPr>
        <p:spPr>
          <a:xfrm>
            <a:off x="502412" y="1941211"/>
            <a:ext cx="8139178" cy="674375"/>
          </a:xfrm>
        </p:spPr>
        <p:txBody>
          <a:bodyPr lIns="76200" tIns="28575" rIns="19050" bIns="28575" anchor="t" anchorCtr="0">
            <a:noAutofit/>
          </a:bodyPr>
          <a:lstStyle>
            <a:lvl1pPr algn="ctr">
              <a:defRPr sz="4100" b="0" spc="45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zh-CN" altLang="en-US" dirty="0"/>
              <a:t>单击此处编辑标题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  <p:custDataLst>
              <p:tags r:id="rId3"/>
            </p:custDataLst>
          </p:nvPr>
        </p:nvSpPr>
        <p:spPr>
          <a:xfrm>
            <a:off x="502412" y="2674620"/>
            <a:ext cx="8139178" cy="713238"/>
          </a:xfrm>
        </p:spPr>
        <p:txBody>
          <a:bodyPr lIns="76200" tIns="28575" rIns="57150" bIns="28575">
            <a:noAutofit/>
          </a:bodyPr>
          <a:lstStyle>
            <a:lvl1pPr marL="0" indent="0" algn="ctr" eaLnBrk="1" fontAlgn="auto" latinLnBrk="0" hangingPunct="1">
              <a:lnSpc>
                <a:spcPct val="100000"/>
              </a:lnSpc>
              <a:buNone/>
              <a:defRPr sz="1800" u="none" strike="noStrike" kern="1200" cap="none" spc="150" normalizeH="0" baseline="0">
                <a:solidFill>
                  <a:schemeClr val="tx1"/>
                </a:solidFill>
                <a:uFillTx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40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 dirty="0"/>
              <a:t>单击此处编辑副标题</a:t>
            </a:r>
            <a:endParaRPr lang="zh-CN" altLang="en-US" dirty="0"/>
          </a:p>
        </p:txBody>
      </p:sp>
      <p:sp>
        <p:nvSpPr>
          <p:cNvPr id="16" name="日期占位符 15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17" name="页脚占位符 16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8" name="灯片编号占位符 17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  <p:custDataLst>
              <p:tags r:id="rId5"/>
            </p:custDataLst>
          </p:nvPr>
        </p:nvSpPr>
        <p:spPr>
          <a:xfrm>
            <a:off x="502448" y="714381"/>
            <a:ext cx="8139178" cy="378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5"/>
            </p:custDataLst>
          </p:nvPr>
        </p:nvSpPr>
        <p:spPr>
          <a:xfrm>
            <a:off x="502412" y="1941211"/>
            <a:ext cx="8139178" cy="674375"/>
          </a:xfrm>
        </p:spPr>
        <p:txBody>
          <a:bodyPr vert="horz" lIns="76200" tIns="28575" rIns="19050" bIns="28575" rtlCol="0" anchor="t" anchorCtr="0">
            <a:noAutofit/>
          </a:bodyPr>
          <a:lstStyle>
            <a:lvl1pPr marL="0" marR="0" algn="ctr" defTabSz="685800" rtl="0" eaLnBrk="1" fontAlgn="auto" latinLnBrk="0" hangingPunct="1">
              <a:lnSpc>
                <a:spcPct val="100000"/>
              </a:lnSpc>
              <a:buNone/>
              <a:defRPr kumimoji="0" lang="zh-CN" altLang="en-US" sz="4100" b="0" i="0" u="none" strike="noStrike" kern="1200" cap="none" spc="450" normalizeH="0" baseline="0" noProof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单击此处编辑标题</a:t>
            </a:r>
            <a:endParaRPr>
              <a:sym typeface="+mn-ea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502412" y="324000"/>
            <a:ext cx="8139178" cy="486000"/>
          </a:xfrm>
        </p:spPr>
        <p:txBody>
          <a:bodyPr vert="horz" lIns="76200" tIns="28575" rIns="57150" bIns="28575" rtlCol="0" anchor="ctr" anchorCtr="0">
            <a:noAutofit/>
          </a:bodyPr>
          <a:lstStyle>
            <a:lvl1pPr marL="0" marR="0" algn="l" defTabSz="685800" rtl="0" eaLnBrk="1" fontAlgn="auto" latinLnBrk="0" hangingPunct="1">
              <a:lnSpc>
                <a:spcPct val="100000"/>
              </a:lnSpc>
              <a:buNone/>
              <a:defRPr kumimoji="0" lang="zh-CN" altLang="en-US" sz="2100" b="1" i="0" u="none" strike="noStrike" kern="1200" cap="none" spc="150" normalizeH="0" baseline="0" noProof="1" dirty="0">
                <a:solidFill>
                  <a:schemeClr val="tx1"/>
                </a:solidFill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  <a:endParaRPr dirty="0">
              <a:sym typeface="+mn-ea"/>
            </a:endParaRPr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3"/>
            </p:custDataLst>
          </p:nvPr>
        </p:nvSpPr>
        <p:spPr>
          <a:xfrm>
            <a:off x="502412" y="972000"/>
            <a:ext cx="8139178" cy="3781016"/>
          </a:xfrm>
        </p:spPr>
        <p:txBody>
          <a:bodyPr vert="horz" lIns="76200" tIns="0" rIns="61913" bIns="0" rtlCol="0">
            <a:noAutofit/>
          </a:bodyPr>
          <a:lstStyle>
            <a:lvl1pPr marL="171450" marR="0" lvl="0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514350" marR="0" lvl="1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tabLst>
                <a:tab pos="1207135" algn="l"/>
              </a:tabLst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857250" marR="0" lvl="2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200150" marR="0" lvl="3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1543050" marR="0" lvl="4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  <a:endParaRPr dirty="0">
              <a:sym typeface="+mn-ea"/>
            </a:endParaRPr>
          </a:p>
          <a:p>
            <a:pPr lvl="1"/>
            <a:r>
              <a:rPr dirty="0">
                <a:sym typeface="+mn-ea"/>
              </a:rPr>
              <a:t>第二级</a:t>
            </a:r>
            <a:endParaRPr dirty="0">
              <a:sym typeface="+mn-ea"/>
            </a:endParaRPr>
          </a:p>
          <a:p>
            <a:pPr lvl="2"/>
            <a:r>
              <a:rPr dirty="0">
                <a:sym typeface="+mn-ea"/>
              </a:rPr>
              <a:t>第三级</a:t>
            </a:r>
            <a:endParaRPr dirty="0">
              <a:sym typeface="+mn-ea"/>
            </a:endParaRPr>
          </a:p>
          <a:p>
            <a:pPr lvl="3"/>
            <a:r>
              <a:rPr dirty="0">
                <a:sym typeface="+mn-ea"/>
              </a:rPr>
              <a:t>第四级</a:t>
            </a:r>
            <a:endParaRPr dirty="0">
              <a:sym typeface="+mn-ea"/>
            </a:endParaRPr>
          </a:p>
          <a:p>
            <a:pPr lvl="4"/>
            <a:r>
              <a:rPr dirty="0">
                <a:sym typeface="+mn-ea"/>
              </a:rPr>
              <a:t>第五级</a:t>
            </a:r>
            <a:endParaRPr dirty="0">
              <a:sym typeface="+mn-ea"/>
            </a:endParaRP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502448" y="2856548"/>
            <a:ext cx="8139178" cy="468634"/>
          </a:xfrm>
        </p:spPr>
        <p:txBody>
          <a:bodyPr lIns="76200" tIns="28575" rIns="47625" bIns="28575" anchor="t" anchorCtr="0">
            <a:noAutofit/>
          </a:bodyPr>
          <a:lstStyle>
            <a:lvl1pPr>
              <a:defRPr sz="2700" b="0" u="none" strike="noStrike" kern="1200" cap="none" spc="225" normalizeH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FillTx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3"/>
            </p:custDataLst>
          </p:nvPr>
        </p:nvSpPr>
        <p:spPr>
          <a:xfrm>
            <a:off x="502444" y="3383757"/>
            <a:ext cx="8139178" cy="808489"/>
          </a:xfrm>
        </p:spPr>
        <p:txBody>
          <a:bodyPr lIns="76200" tIns="28575" rIns="57150" bIns="28575">
            <a:noAutofit/>
          </a:bodyPr>
          <a:lstStyle>
            <a:lvl1pPr marL="0" indent="0" eaLnBrk="1" fontAlgn="auto" latinLnBrk="0" hangingPunct="1">
              <a:buNone/>
              <a:defRPr kumimoji="0" lang="zh-CN" altLang="en-US" sz="1200" b="0" i="0" u="none" strike="noStrike" kern="1200" cap="none" spc="113" normalizeH="0" baseline="0" noProof="1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  <p:sp>
        <p:nvSpPr>
          <p:cNvPr id="7" name="矩形 6"/>
          <p:cNvSpPr/>
          <p:nvPr userDrawn="1"/>
        </p:nvSpPr>
        <p:spPr>
          <a:xfrm>
            <a:off x="3750321" y="816002"/>
            <a:ext cx="735006" cy="241289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模板：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www.1ppt.com/moban/          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素材：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www.1ppt.com/sucai/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背景：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www.1ppt.com/beijing/           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图表：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www.1ppt.com/tubiao/     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www.1ppt.com/xiazai/             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教程：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www.1ppt.com/powerpoint/     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资料下载：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www.1ppt.com/ziliao/               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个人简历：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www.1ppt.com/jianli/            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试卷下载：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www.1ppt.com/shiti/                 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教案下载：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www.1ppt.com/jiaoan/              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手抄报：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www.1ppt.com/shouchaobao/  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课件：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www.1ppt.com/kejian/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语文课件：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www.1ppt.com/kejian/yuwen/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数学课件：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www.1ppt.com/kejian/shuxue/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英语课件：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www.1ppt.com/kejian/yingyu/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美术课件：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www.1ppt.com/kejian/meishu/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科学课件：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www.1ppt.com/kejian/kexue/ 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物理课件：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www.1ppt.com/kejian/wuli/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化学课件：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www.1ppt.com/kejian/huaxue/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生物课件：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www.1ppt.com/kejian/shengwu/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地理课件：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www.1ppt.com/kejian/dili/      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历史课件：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www.1ppt.com/kejian/lishi/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502412" y="324000"/>
            <a:ext cx="8139178" cy="486000"/>
          </a:xfrm>
        </p:spPr>
        <p:txBody>
          <a:bodyPr vert="horz" lIns="76200" tIns="28575" rIns="57150" bIns="28575" rtlCol="0" anchor="ctr" anchorCtr="0">
            <a:noAutofit/>
          </a:bodyPr>
          <a:lstStyle>
            <a:lvl1pPr marL="0" marR="0" lvl="0" algn="l" defTabSz="685800" rtl="0" eaLnBrk="1" fontAlgn="auto" latinLnBrk="0" hangingPunct="1">
              <a:lnSpc>
                <a:spcPct val="100000"/>
              </a:lnSpc>
              <a:buNone/>
              <a:defRPr kumimoji="0" lang="zh-CN" altLang="en-US" sz="2100" b="1" i="0" u="none" strike="noStrike" kern="1200" cap="none" spc="150" normalizeH="0" baseline="0" noProof="1" dirty="0">
                <a:solidFill>
                  <a:schemeClr val="tx1"/>
                </a:solidFill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  <a:endParaRPr dirty="0">
              <a:sym typeface="+mn-ea"/>
            </a:endParaRP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  <p:custDataLst>
              <p:tags r:id="rId3"/>
            </p:custDataLst>
          </p:nvPr>
        </p:nvSpPr>
        <p:spPr>
          <a:xfrm>
            <a:off x="502447" y="972000"/>
            <a:ext cx="3962432" cy="3780000"/>
          </a:xfrm>
        </p:spPr>
        <p:txBody>
          <a:bodyPr vert="horz" lIns="76200" tIns="0" rIns="61913" bIns="0" rtlCol="0">
            <a:noAutofit/>
          </a:bodyPr>
          <a:lstStyle>
            <a:lvl1pPr marL="171450" marR="0" lvl="0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514350" marR="0" lvl="1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tabLst>
                <a:tab pos="1207135" algn="l"/>
              </a:tabLst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857250" marR="0" lvl="2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200150" marR="0" lvl="3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1543050" marR="0" lvl="4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  <a:endParaRPr dirty="0">
              <a:sym typeface="+mn-ea"/>
            </a:endParaRPr>
          </a:p>
          <a:p>
            <a:pPr lvl="1"/>
            <a:r>
              <a:rPr dirty="0">
                <a:sym typeface="+mn-ea"/>
              </a:rPr>
              <a:t>第二级</a:t>
            </a:r>
            <a:endParaRPr dirty="0">
              <a:sym typeface="+mn-ea"/>
            </a:endParaRPr>
          </a:p>
          <a:p>
            <a:pPr lvl="2"/>
            <a:r>
              <a:rPr dirty="0">
                <a:sym typeface="+mn-ea"/>
              </a:rPr>
              <a:t>第三级</a:t>
            </a:r>
            <a:endParaRPr dirty="0">
              <a:sym typeface="+mn-ea"/>
            </a:endParaRPr>
          </a:p>
          <a:p>
            <a:pPr lvl="3"/>
            <a:r>
              <a:rPr dirty="0">
                <a:sym typeface="+mn-ea"/>
              </a:rPr>
              <a:t>第四级</a:t>
            </a:r>
            <a:endParaRPr dirty="0">
              <a:sym typeface="+mn-ea"/>
            </a:endParaRPr>
          </a:p>
          <a:p>
            <a:pPr lvl="4"/>
            <a:r>
              <a:rPr dirty="0">
                <a:sym typeface="+mn-ea"/>
              </a:rPr>
              <a:t>第五级</a:t>
            </a:r>
            <a:endParaRPr dirty="0">
              <a:sym typeface="+mn-ea"/>
            </a:endParaRP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4"/>
            </p:custDataLst>
          </p:nvPr>
        </p:nvSpPr>
        <p:spPr>
          <a:xfrm>
            <a:off x="4679158" y="972000"/>
            <a:ext cx="3962432" cy="3780000"/>
          </a:xfrm>
        </p:spPr>
        <p:txBody>
          <a:bodyPr>
            <a:noAutofit/>
          </a:bodyPr>
          <a:lstStyle>
            <a:lvl1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5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6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7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502412" y="324000"/>
            <a:ext cx="8139178" cy="486000"/>
          </a:xfrm>
        </p:spPr>
        <p:txBody>
          <a:bodyPr vert="horz" lIns="76200" tIns="28575" rIns="57150" bIns="28575" rtlCol="0" anchor="ctr" anchorCtr="0">
            <a:noAutofit/>
          </a:bodyPr>
          <a:lstStyle>
            <a:lvl1pPr marL="0" marR="0" lvl="0" algn="l" defTabSz="685800" rtl="0" eaLnBrk="1" fontAlgn="auto" latinLnBrk="0" hangingPunct="1">
              <a:lnSpc>
                <a:spcPct val="100000"/>
              </a:lnSpc>
              <a:buNone/>
              <a:defRPr kumimoji="0" lang="zh-CN" altLang="en-US" sz="2100" b="1" i="0" u="none" strike="noStrike" kern="1200" cap="none" spc="150" normalizeH="0" baseline="0" noProof="1" dirty="0">
                <a:solidFill>
                  <a:schemeClr val="tx1"/>
                </a:solidFill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  <a:endParaRPr dirty="0">
              <a:sym typeface="+mn-ea"/>
            </a:endParaRP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3"/>
            </p:custDataLst>
          </p:nvPr>
        </p:nvSpPr>
        <p:spPr>
          <a:xfrm>
            <a:off x="502447" y="972001"/>
            <a:ext cx="3962432" cy="285752"/>
          </a:xfrm>
        </p:spPr>
        <p:txBody>
          <a:bodyPr lIns="76200" tIns="28575" rIns="57150" bIns="28575" anchor="t" anchorCtr="0">
            <a:noAutofit/>
          </a:bodyPr>
          <a:lstStyle>
            <a:lvl1pPr marL="0" indent="0" eaLnBrk="1" fontAlgn="auto" latinLnBrk="0" hangingPunct="1">
              <a:lnSpc>
                <a:spcPct val="100000"/>
              </a:lnSpc>
              <a:spcAft>
                <a:spcPts val="0"/>
              </a:spcAft>
              <a:buNone/>
              <a:defRPr sz="1500" b="1" u="none" strike="noStrike" kern="1200" cap="none" spc="150" normalizeH="0" baseline="0">
                <a:solidFill>
                  <a:schemeClr val="tx1"/>
                </a:solidFill>
                <a:uFillTx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dirty="0"/>
              <a:t>单击此处编辑文本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4"/>
            </p:custDataLst>
          </p:nvPr>
        </p:nvSpPr>
        <p:spPr>
          <a:xfrm>
            <a:off x="502444" y="1341782"/>
            <a:ext cx="3962400" cy="3414176"/>
          </a:xfrm>
        </p:spPr>
        <p:txBody>
          <a:bodyPr vert="horz" lIns="76200" tIns="0" rIns="61913" bIns="0" rtlCol="0">
            <a:noAutofit/>
          </a:bodyPr>
          <a:lstStyle>
            <a:lvl1pPr marL="171450" marR="0" lvl="0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514350" marR="0" lvl="1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tabLst>
                <a:tab pos="1207135" algn="l"/>
              </a:tabLst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857250" marR="0" lvl="2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200150" marR="0" lvl="3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1543050" marR="0" lvl="4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  <a:endParaRPr dirty="0">
              <a:sym typeface="+mn-ea"/>
            </a:endParaRPr>
          </a:p>
          <a:p>
            <a:pPr lvl="1"/>
            <a:r>
              <a:rPr dirty="0">
                <a:sym typeface="+mn-ea"/>
              </a:rPr>
              <a:t>第二级</a:t>
            </a:r>
            <a:endParaRPr dirty="0">
              <a:sym typeface="+mn-ea"/>
            </a:endParaRPr>
          </a:p>
          <a:p>
            <a:pPr lvl="2"/>
            <a:r>
              <a:rPr dirty="0">
                <a:sym typeface="+mn-ea"/>
              </a:rPr>
              <a:t>第三级</a:t>
            </a:r>
            <a:endParaRPr dirty="0">
              <a:sym typeface="+mn-ea"/>
            </a:endParaRPr>
          </a:p>
          <a:p>
            <a:pPr lvl="3"/>
            <a:r>
              <a:rPr dirty="0">
                <a:sym typeface="+mn-ea"/>
              </a:rPr>
              <a:t>第四级</a:t>
            </a:r>
            <a:endParaRPr dirty="0">
              <a:sym typeface="+mn-ea"/>
            </a:endParaRPr>
          </a:p>
          <a:p>
            <a:pPr lvl="4"/>
            <a:r>
              <a:rPr dirty="0">
                <a:sym typeface="+mn-ea"/>
              </a:rPr>
              <a:t>第五级</a:t>
            </a:r>
            <a:endParaRPr dirty="0">
              <a:sym typeface="+mn-ea"/>
            </a:endParaRP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5"/>
            </p:custDataLst>
          </p:nvPr>
        </p:nvSpPr>
        <p:spPr>
          <a:xfrm>
            <a:off x="4676812" y="972001"/>
            <a:ext cx="3962432" cy="285752"/>
          </a:xfrm>
        </p:spPr>
        <p:txBody>
          <a:bodyPr vert="horz" lIns="76200" tIns="28575" rIns="57150" bIns="28575" rtlCol="0" anchor="t" anchorCtr="0">
            <a:noAutofit/>
          </a:bodyPr>
          <a:lstStyle>
            <a:lvl1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lang="zh-CN" altLang="en-US" sz="1500" b="1" i="0" u="none" strike="noStrike" kern="1200" cap="none" spc="150" normalizeH="0" baseline="0" noProof="1" dirty="0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>
                <a:sym typeface="+mn-ea"/>
              </a:rPr>
              <a:t>单击此处编辑文本</a:t>
            </a:r>
            <a:endParaRPr>
              <a:sym typeface="+mn-ea"/>
            </a:endParaRP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6"/>
            </p:custDataLst>
          </p:nvPr>
        </p:nvSpPr>
        <p:spPr>
          <a:xfrm>
            <a:off x="4676812" y="1341782"/>
            <a:ext cx="3962432" cy="3414176"/>
          </a:xfrm>
        </p:spPr>
        <p:txBody>
          <a:bodyPr vert="horz" lIns="76200" tIns="0" rIns="61913" bIns="0" rtlCol="0">
            <a:noAutofit/>
          </a:bodyPr>
          <a:lstStyle>
            <a:lvl1pPr marL="171450" marR="0" lvl="0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514350" marR="0" lvl="1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tabLst>
                <a:tab pos="1207135" algn="l"/>
              </a:tabLst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857250" marR="0" lvl="2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200150" marR="0" lvl="3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1543050" marR="0" lvl="4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  <a:endParaRPr dirty="0">
              <a:sym typeface="+mn-ea"/>
            </a:endParaRPr>
          </a:p>
          <a:p>
            <a:pPr lvl="1"/>
            <a:r>
              <a:rPr dirty="0">
                <a:sym typeface="+mn-ea"/>
              </a:rPr>
              <a:t>第二级</a:t>
            </a:r>
            <a:endParaRPr dirty="0">
              <a:sym typeface="+mn-ea"/>
            </a:endParaRPr>
          </a:p>
          <a:p>
            <a:pPr lvl="2"/>
            <a:r>
              <a:rPr dirty="0">
                <a:sym typeface="+mn-ea"/>
              </a:rPr>
              <a:t>第三级</a:t>
            </a:r>
            <a:endParaRPr dirty="0">
              <a:sym typeface="+mn-ea"/>
            </a:endParaRPr>
          </a:p>
          <a:p>
            <a:pPr lvl="3"/>
            <a:r>
              <a:rPr dirty="0">
                <a:sym typeface="+mn-ea"/>
              </a:rPr>
              <a:t>第四级</a:t>
            </a:r>
            <a:endParaRPr dirty="0">
              <a:sym typeface="+mn-ea"/>
            </a:endParaRPr>
          </a:p>
          <a:p>
            <a:pPr lvl="4"/>
            <a:r>
              <a:rPr dirty="0">
                <a:sym typeface="+mn-ea"/>
              </a:rPr>
              <a:t>第五级</a:t>
            </a:r>
            <a:endParaRPr dirty="0">
              <a:sym typeface="+mn-ea"/>
            </a:endParaRP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7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8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9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 vert="horz" lIns="76200" tIns="28575" rIns="57150" bIns="28575" rtlCol="0" anchor="ctr" anchorCtr="0">
            <a:noAutofit/>
          </a:bodyPr>
          <a:lstStyle>
            <a:lvl1pPr marL="0" marR="0" lvl="0" algn="l" defTabSz="685800" rtl="0" eaLnBrk="1" fontAlgn="auto" latinLnBrk="0" hangingPunct="1">
              <a:lnSpc>
                <a:spcPct val="100000"/>
              </a:lnSpc>
              <a:buNone/>
              <a:defRPr kumimoji="0" lang="zh-CN" altLang="en-US" sz="2100" b="1" i="0" u="none" strike="noStrike" kern="1200" cap="none" spc="150" normalizeH="0" baseline="0" noProof="1" dirty="0">
                <a:solidFill>
                  <a:schemeClr val="tx1"/>
                </a:solidFill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单击此处编辑母版标题样式</a:t>
            </a:r>
            <a:endParaRPr>
              <a:sym typeface="+mn-ea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/>
          <p:cNvSpPr>
            <a:spLocks noGrp="1"/>
          </p:cNvSpPr>
          <p:nvPr>
            <p:ph type="pic" idx="1"/>
            <p:custDataLst>
              <p:tags r:id="rId2"/>
            </p:custDataLst>
          </p:nvPr>
        </p:nvSpPr>
        <p:spPr>
          <a:xfrm>
            <a:off x="502447" y="972000"/>
            <a:ext cx="3962432" cy="3780000"/>
          </a:xfrm>
        </p:spPr>
        <p:txBody>
          <a:bodyPr vert="horz" lIns="76200" tIns="0" rIns="61913" bIns="0" rtlCol="0">
            <a:noAutofit/>
          </a:bodyPr>
          <a:lstStyle>
            <a:lvl1pPr marL="0" marR="0" lvl="0" indent="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None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514350" marR="0" lvl="1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tabLst>
                <a:tab pos="1207135" algn="l"/>
              </a:tabLst>
              <a:defRPr kumimoji="0" lang="zh-CN" altLang="en-US" sz="1200" b="0" i="0" u="none" strike="noStrike" kern="1200" cap="none" spc="113" normalizeH="0" baseline="0" noProof="1" dirty="0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857250" marR="0" lvl="2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200150" marR="0" lvl="3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1543050" marR="0" lvl="4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endParaRPr dirty="0">
              <a:sym typeface="+mn-ea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  <p:custDataLst>
              <p:tags r:id="rId3"/>
            </p:custDataLst>
          </p:nvPr>
        </p:nvSpPr>
        <p:spPr>
          <a:xfrm>
            <a:off x="4679194" y="972000"/>
            <a:ext cx="3962432" cy="3780000"/>
          </a:xfrm>
        </p:spPr>
        <p:txBody>
          <a:bodyPr vert="horz" lIns="76200" tIns="0" rIns="61913" bIns="0" rtlCol="0">
            <a:normAutofit/>
          </a:bodyPr>
          <a:lstStyle>
            <a:lvl1pPr marL="171450" marR="0" lvl="0" indent="-17145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750"/>
              </a:spcAft>
              <a:buFont typeface="Arial" panose="020B0604020202020204" pitchFamily="34" charset="0"/>
              <a:buChar char="•"/>
              <a:defRPr kumimoji="0" lang="zh-CN" altLang="en-US" sz="1200" b="0" i="0" u="none" strike="noStrike" kern="1200" cap="none" spc="113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单击此处编辑母版文本样式</a:t>
            </a:r>
            <a:endParaRPr>
              <a:sym typeface="+mn-ea"/>
            </a:endParaRP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9EFD9D74-47D9-4702-A33C-335B63B48DBF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FABC47A4-756D-490B-A52F-7D9E2C9FC05F}" type="slidenum">
              <a:rPr lang="zh-CN" altLang="en-US" smtClean="0"/>
            </a:fld>
            <a:endParaRPr lang="zh-CN" altLang="en-US"/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  <p:custDataLst>
              <p:tags r:id="rId2"/>
            </p:custDataLst>
          </p:nvPr>
        </p:nvSpPr>
        <p:spPr>
          <a:xfrm>
            <a:off x="7928351" y="714382"/>
            <a:ext cx="713238" cy="4041680"/>
          </a:xfrm>
        </p:spPr>
        <p:txBody>
          <a:bodyPr vert="eaVert" lIns="76200" tIns="28575" rIns="57150" bIns="28575" rtlCol="0" anchor="ctr" anchorCtr="0">
            <a:noAutofit/>
          </a:bodyPr>
          <a:lstStyle>
            <a:lvl1pPr marL="0" marR="0" lvl="0" algn="l" defTabSz="685800" rtl="0" eaLnBrk="1" fontAlgn="auto" latinLnBrk="0" hangingPunct="1">
              <a:lnSpc>
                <a:spcPct val="100000"/>
              </a:lnSpc>
              <a:spcAft>
                <a:spcPts val="0"/>
              </a:spcAft>
              <a:buNone/>
              <a:defRPr kumimoji="0" lang="zh-CN" altLang="en-US" sz="1800" b="1" i="0" u="none" strike="noStrike" kern="1200" cap="none" spc="150" normalizeH="0" baseline="0" noProof="1" dirty="0">
                <a:solidFill>
                  <a:schemeClr val="tx1"/>
                </a:solidFill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单击此处编辑母版标题样式</a:t>
            </a:r>
            <a:endParaRPr>
              <a:sym typeface="+mn-ea"/>
            </a:endParaRP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  <p:custDataLst>
              <p:tags r:id="rId3"/>
            </p:custDataLst>
          </p:nvPr>
        </p:nvSpPr>
        <p:spPr>
          <a:xfrm>
            <a:off x="502444" y="714376"/>
            <a:ext cx="7371076" cy="4041680"/>
          </a:xfrm>
        </p:spPr>
        <p:txBody>
          <a:bodyPr vert="eaVert"/>
          <a:lstStyle>
            <a:lvl1pPr indent="0" eaLnBrk="1" fontAlgn="auto" latinLnBrk="0" hangingPunct="1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indent="0" eaLnBrk="1" fontAlgn="auto" latinLnBrk="0" hangingPunct="1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indent="0" eaLnBrk="1" fontAlgn="auto" latinLnBrk="0" hangingPunct="1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 indent="0" eaLnBrk="1" fontAlgn="auto" latinLnBrk="0" hangingPunct="1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indent="0" eaLnBrk="1" fontAlgn="auto" latinLnBrk="0" hangingPunct="1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8" Type="http://schemas.openxmlformats.org/officeDocument/2006/relationships/theme" Target="../theme/theme1.xml"/><Relationship Id="rId17" Type="http://schemas.openxmlformats.org/officeDocument/2006/relationships/tags" Target="../tags/tag61.xml"/><Relationship Id="rId16" Type="http://schemas.openxmlformats.org/officeDocument/2006/relationships/tags" Target="../tags/tag60.xml"/><Relationship Id="rId15" Type="http://schemas.openxmlformats.org/officeDocument/2006/relationships/tags" Target="../tags/tag59.xml"/><Relationship Id="rId14" Type="http://schemas.openxmlformats.org/officeDocument/2006/relationships/tags" Target="../tags/tag58.xml"/><Relationship Id="rId13" Type="http://schemas.openxmlformats.org/officeDocument/2006/relationships/tags" Target="../tags/tag57.xml"/><Relationship Id="rId12" Type="http://schemas.openxmlformats.org/officeDocument/2006/relationships/tags" Target="../tags/tag56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>
          <a:xfrm>
            <a:off x="502412" y="1318299"/>
            <a:ext cx="8139178" cy="486000"/>
          </a:xfrm>
          <a:prstGeom prst="rect">
            <a:avLst/>
          </a:prstGeom>
        </p:spPr>
        <p:txBody>
          <a:bodyPr vert="horz" lIns="76200" tIns="28575" rIns="57150" bIns="28575" rtlCol="0" anchor="ctr" anchorCtr="0">
            <a:no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13"/>
            </p:custDataLst>
          </p:nvPr>
        </p:nvSpPr>
        <p:spPr>
          <a:xfrm>
            <a:off x="502412" y="972000"/>
            <a:ext cx="8139178" cy="3780000"/>
          </a:xfrm>
          <a:prstGeom prst="rect">
            <a:avLst/>
          </a:prstGeom>
        </p:spPr>
        <p:txBody>
          <a:bodyPr vert="horz" lIns="76200" tIns="0" rIns="61913" bIns="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14"/>
            </p:custDataLst>
          </p:nvPr>
        </p:nvSpPr>
        <p:spPr>
          <a:xfrm>
            <a:off x="659807" y="4762375"/>
            <a:ext cx="2025000" cy="237600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15"/>
            </p:custDataLst>
          </p:nvPr>
        </p:nvSpPr>
        <p:spPr>
          <a:xfrm>
            <a:off x="3087000" y="4762375"/>
            <a:ext cx="2970000" cy="237600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16"/>
            </p:custDataLst>
          </p:nvPr>
        </p:nvSpPr>
        <p:spPr>
          <a:xfrm>
            <a:off x="6457950" y="4762375"/>
            <a:ext cx="2025000" cy="237600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  <p:sp>
        <p:nvSpPr>
          <p:cNvPr id="7" name="KSO_TEMPLATE" hidden="1"/>
          <p:cNvSpPr/>
          <p:nvPr>
            <p:custDataLst>
              <p:tags r:id="rId17"/>
            </p:custDataLst>
          </p:nvPr>
        </p:nvSpPr>
        <p:spPr>
          <a:xfrm>
            <a:off x="0" y="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685800" rtl="0" eaLnBrk="1" fontAlgn="auto" latinLnBrk="0" hangingPunct="1">
        <a:lnSpc>
          <a:spcPct val="100000"/>
        </a:lnSpc>
        <a:spcBef>
          <a:spcPct val="0"/>
        </a:spcBef>
        <a:buNone/>
        <a:defRPr sz="2100" b="1" u="none" strike="noStrike" kern="1200" cap="none" spc="150" normalizeH="0">
          <a:solidFill>
            <a:schemeClr val="tx1"/>
          </a:solidFill>
          <a:uFillTx/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fontAlgn="auto" latinLnBrk="0" hangingPunct="1">
        <a:lnSpc>
          <a:spcPct val="130000"/>
        </a:lnSpc>
        <a:spcBef>
          <a:spcPts val="0"/>
        </a:spcBef>
        <a:spcAft>
          <a:spcPts val="750"/>
        </a:spcAft>
        <a:buFont typeface="Arial" panose="020B0604020202020204" pitchFamily="34" charset="0"/>
        <a:buChar char="•"/>
        <a:defRPr sz="1200" u="none" strike="noStrike" kern="1200" cap="none" spc="113" normalizeH="0" baseline="0">
          <a:solidFill>
            <a:schemeClr val="tx1"/>
          </a:solidFill>
          <a:uFillTx/>
          <a:latin typeface="+mn-lt"/>
          <a:ea typeface="+mn-ea"/>
          <a:cs typeface="+mn-cs"/>
        </a:defRPr>
      </a:lvl1pPr>
      <a:lvl2pPr marL="514350" indent="-171450" algn="l" defTabSz="685800" rtl="0" eaLnBrk="1" fontAlgn="auto" latinLnBrk="0" hangingPunct="1">
        <a:lnSpc>
          <a:spcPct val="130000"/>
        </a:lnSpc>
        <a:spcBef>
          <a:spcPts val="0"/>
        </a:spcBef>
        <a:spcAft>
          <a:spcPts val="750"/>
        </a:spcAft>
        <a:buFont typeface="Arial" panose="020B0604020202020204" pitchFamily="34" charset="0"/>
        <a:buChar char="•"/>
        <a:tabLst>
          <a:tab pos="1207135" algn="l"/>
        </a:tabLst>
        <a:defRPr sz="1200" u="none" strike="noStrike" kern="1200" cap="none" spc="113" normalizeH="0" baseline="0">
          <a:solidFill>
            <a:schemeClr val="tx1"/>
          </a:solidFill>
          <a:uFillTx/>
          <a:latin typeface="+mn-lt"/>
          <a:ea typeface="+mn-ea"/>
          <a:cs typeface="+mn-cs"/>
        </a:defRPr>
      </a:lvl2pPr>
      <a:lvl3pPr marL="857250" indent="-171450" algn="l" defTabSz="685800" rtl="0" eaLnBrk="1" fontAlgn="auto" latinLnBrk="0" hangingPunct="1">
        <a:lnSpc>
          <a:spcPct val="130000"/>
        </a:lnSpc>
        <a:spcBef>
          <a:spcPts val="0"/>
        </a:spcBef>
        <a:spcAft>
          <a:spcPts val="750"/>
        </a:spcAft>
        <a:buFont typeface="Arial" panose="020B0604020202020204" pitchFamily="34" charset="0"/>
        <a:buChar char="•"/>
        <a:defRPr sz="1200" u="none" strike="noStrike" kern="1200" cap="none" spc="113" normalizeH="0" baseline="0">
          <a:solidFill>
            <a:schemeClr val="tx1"/>
          </a:solidFill>
          <a:uFillTx/>
          <a:latin typeface="+mn-lt"/>
          <a:ea typeface="+mn-ea"/>
          <a:cs typeface="+mn-cs"/>
        </a:defRPr>
      </a:lvl3pPr>
      <a:lvl4pPr marL="1200150" indent="-171450" algn="l" defTabSz="685800" rtl="0" eaLnBrk="1" fontAlgn="auto" latinLnBrk="0" hangingPunct="1">
        <a:lnSpc>
          <a:spcPct val="130000"/>
        </a:lnSpc>
        <a:spcBef>
          <a:spcPts val="0"/>
        </a:spcBef>
        <a:spcAft>
          <a:spcPts val="750"/>
        </a:spcAft>
        <a:buFont typeface="Arial" panose="020B0604020202020204" pitchFamily="34" charset="0"/>
        <a:buChar char="•"/>
        <a:defRPr sz="1200" u="none" strike="noStrike" kern="1200" cap="none" spc="113" normalizeH="0" baseline="0">
          <a:solidFill>
            <a:schemeClr val="tx1"/>
          </a:solidFill>
          <a:uFillTx/>
          <a:latin typeface="+mn-lt"/>
          <a:ea typeface="+mn-ea"/>
          <a:cs typeface="+mn-cs"/>
        </a:defRPr>
      </a:lvl4pPr>
      <a:lvl5pPr marL="1543050" indent="-171450" algn="l" defTabSz="685800" rtl="0" eaLnBrk="1" fontAlgn="auto" latinLnBrk="0" hangingPunct="1">
        <a:lnSpc>
          <a:spcPct val="130000"/>
        </a:lnSpc>
        <a:spcBef>
          <a:spcPts val="0"/>
        </a:spcBef>
        <a:spcAft>
          <a:spcPts val="750"/>
        </a:spcAft>
        <a:buFont typeface="Arial" panose="020B0604020202020204" pitchFamily="34" charset="0"/>
        <a:buChar char="•"/>
        <a:defRPr sz="1200" u="none" strike="noStrike" kern="1200" cap="none" spc="113" normalizeH="0" baseline="0">
          <a:solidFill>
            <a:schemeClr val="tx1"/>
          </a:solidFill>
          <a:uFillTx/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/Relationships>
</file>

<file path=ppt/slides/_rels/slide10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0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1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2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3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4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5.xml"/><Relationship Id="rId3" Type="http://schemas.openxmlformats.org/officeDocument/2006/relationships/slideLayout" Target="../slideLayouts/slideLayout11.xml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6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7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8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.xml"/><Relationship Id="rId3" Type="http://schemas.openxmlformats.org/officeDocument/2006/relationships/slideLayout" Target="../slideLayouts/slideLayout11.xml"/><Relationship Id="rId2" Type="http://schemas.openxmlformats.org/officeDocument/2006/relationships/image" Target="../media/image2.png"/><Relationship Id="rId1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11.xml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4.xml"/><Relationship Id="rId4" Type="http://schemas.openxmlformats.org/officeDocument/2006/relationships/slideLayout" Target="../slideLayouts/slideLayout11.xml"/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5.xml"/><Relationship Id="rId4" Type="http://schemas.openxmlformats.org/officeDocument/2006/relationships/slideLayout" Target="../slideLayouts/slideLayout11.xml"/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7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8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9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2"/>
          <p:cNvGrpSpPr/>
          <p:nvPr/>
        </p:nvGrpSpPr>
        <p:grpSpPr bwMode="auto">
          <a:xfrm>
            <a:off x="-60722" y="46851"/>
            <a:ext cx="9204722" cy="5343525"/>
            <a:chOff x="0" y="0"/>
            <a:chExt cx="12274737" cy="7123360"/>
          </a:xfrm>
        </p:grpSpPr>
        <p:grpSp>
          <p:nvGrpSpPr>
            <p:cNvPr id="15375" name="Group 3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15677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8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9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76" name="Group 7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15672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3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4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5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6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77" name="Group 13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15669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0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1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78" name="Group 17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15604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5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6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7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8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9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0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1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2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3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4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5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6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7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8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9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20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21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22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23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24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25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26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27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28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29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30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31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32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33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34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35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36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37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38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39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40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41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42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43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44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45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46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47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48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49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0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1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2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3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4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5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6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7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8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9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0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1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2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3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4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5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6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7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8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79" name="Group 83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15597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8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9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0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1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2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3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0" name="Group 91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15595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6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1" name="Group 94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15586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7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8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9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0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1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2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3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4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2" name="Group 104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15582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3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4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5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3" name="Group 109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15578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9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0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1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384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5385" name="Group 115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15574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5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6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7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6" name="Group 120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15571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2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3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7" name="Group 124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15567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8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9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0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8" name="Group 129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15561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2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3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4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5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6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9" name="Group 136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15558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9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0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90" name="Group 140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15549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0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1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2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3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4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5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6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7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91" name="Group 150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15542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3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4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5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6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7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8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92" name="Group 158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15540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1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393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4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5395" name="Group 163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15537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8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9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96" name="Group 167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15483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84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85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86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87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88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89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90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91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92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93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94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95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96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97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98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99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0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1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2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3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4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5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6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7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8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9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0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1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2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3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4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5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6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7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8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9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0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1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2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3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4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5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6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7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8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9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0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1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2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3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4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5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6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97" name="Group 222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15479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80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81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82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98" name="Group 227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15454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5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6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7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8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9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0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1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2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3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4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5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6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7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8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9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70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71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72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73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74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75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76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77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78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399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5400" name="Group 254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15442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3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4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5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6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7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8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9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0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1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2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3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401" name="Group 267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15434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5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6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7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8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9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0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1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402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5403" name="Group 277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15428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9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0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1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2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3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404" name="Group 284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15420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1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2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3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4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5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6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7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405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5406" name="Group 294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15414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5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6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7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8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9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407" name="Group 301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15408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9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0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1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2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3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15365" name="圆角矩形 319"/>
          <p:cNvSpPr>
            <a:spLocks noChangeArrowheads="1"/>
          </p:cNvSpPr>
          <p:nvPr/>
        </p:nvSpPr>
        <p:spPr bwMode="auto">
          <a:xfrm>
            <a:off x="1628775" y="1509713"/>
            <a:ext cx="5886450" cy="1962150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366" name="直接连接符 320"/>
          <p:cNvSpPr>
            <a:spLocks noChangeShapeType="1"/>
          </p:cNvSpPr>
          <p:nvPr/>
        </p:nvSpPr>
        <p:spPr bwMode="auto">
          <a:xfrm>
            <a:off x="2627710" y="2600325"/>
            <a:ext cx="3888581" cy="0"/>
          </a:xfrm>
          <a:prstGeom prst="line">
            <a:avLst/>
          </a:prstGeom>
          <a:noFill/>
          <a:ln w="12700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8580" tIns="34290" rIns="68580" bIns="34290"/>
          <a:lstStyle/>
          <a:p>
            <a:endParaRPr lang="zh-CN" altLang="en-US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368" name="标题 1"/>
          <p:cNvSpPr>
            <a:spLocks noGrp="1" noChangeArrowheads="1"/>
          </p:cNvSpPr>
          <p:nvPr>
            <p:ph type="ctrTitle" idx="4294967295"/>
          </p:nvPr>
        </p:nvSpPr>
        <p:spPr>
          <a:xfrm>
            <a:off x="2161439" y="1812338"/>
            <a:ext cx="4770835" cy="563166"/>
          </a:xfrm>
        </p:spPr>
        <p:txBody>
          <a:bodyPr/>
          <a:lstStyle/>
          <a:p>
            <a:pPr algn="ctr"/>
            <a:r>
              <a:rPr lang="zh-CN" altLang="zh-CN" sz="4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</a:t>
            </a:r>
            <a:r>
              <a:rPr lang="zh-CN" altLang="en-US" sz="4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园</a:t>
            </a:r>
            <a:r>
              <a:rPr lang="zh-CN" altLang="zh-CN" sz="4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地</a:t>
            </a:r>
            <a:r>
              <a:rPr lang="zh-CN" altLang="en-US" sz="4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四</a:t>
            </a:r>
            <a:endParaRPr lang="zh-CN" altLang="en-US" sz="41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5369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3640028" y="2913244"/>
            <a:ext cx="1828800" cy="294084"/>
          </a:xfrm>
        </p:spPr>
        <p:txBody>
          <a:bodyPr>
            <a:normAutofit/>
          </a:bodyPr>
          <a:lstStyle/>
          <a:p>
            <a:pPr marL="0" indent="0" algn="ctr">
              <a:lnSpc>
                <a:spcPct val="80000"/>
              </a:lnSpc>
              <a:buNone/>
            </a:pPr>
            <a:r>
              <a:rPr lang="zh-CN" alt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第</a:t>
            </a:r>
            <a:r>
              <a:rPr lang="en-US" altLang="zh-CN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</a:t>
            </a:r>
            <a:r>
              <a:rPr lang="zh-CN" alt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课时</a:t>
            </a:r>
            <a:endParaRPr lang="zh-CN" altLang="en-US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4579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580" name="Group 4"/>
          <p:cNvGrpSpPr/>
          <p:nvPr/>
        </p:nvGrpSpPr>
        <p:grpSpPr bwMode="auto">
          <a:xfrm>
            <a:off x="-72629" y="100013"/>
            <a:ext cx="9203532" cy="5343525"/>
            <a:chOff x="0" y="0"/>
            <a:chExt cx="12274737" cy="7123360"/>
          </a:xfrm>
        </p:grpSpPr>
        <p:grpSp>
          <p:nvGrpSpPr>
            <p:cNvPr id="24591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24893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94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95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592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24888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89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90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91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92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593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24885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86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87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594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24820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1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2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3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4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5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6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7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8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9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0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1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2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3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4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5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6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7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8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9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0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1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2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3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4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5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6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7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8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9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0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1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2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3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4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5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6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7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8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9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0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1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2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3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4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5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6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7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8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9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0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1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2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3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4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5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6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7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8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9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80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81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82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83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84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595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24813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14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15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16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17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18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19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596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24811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12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597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24802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3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4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5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6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7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8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9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10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598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24798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99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0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1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599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24794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95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96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97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600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4601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24790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91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92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93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02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24787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88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89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03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24783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84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85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86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04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24777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78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79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80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81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82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05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24774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75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76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06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24765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6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7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8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9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70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71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72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73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07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24758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59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0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1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2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3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4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08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24756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57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609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0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4611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24753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54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55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12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24699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0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1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2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3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4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5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6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7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8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9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0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1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2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3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4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5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6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7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8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9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0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1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2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3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4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5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6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7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8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9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0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1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2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3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4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5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6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7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8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9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0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1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2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3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4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5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6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7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8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9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50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51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52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13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24695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96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97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98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14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24670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1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2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3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4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5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6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7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8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9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0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1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2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3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4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5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6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7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8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9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90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91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92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93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94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615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4616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24658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9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0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1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2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3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4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5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6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7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8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9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17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24650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1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2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3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4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5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6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7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618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4619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24644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5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6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7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8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9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20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24636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7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8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9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0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1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2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3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621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4622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24630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1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2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3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4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5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4623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24624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5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6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7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8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9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4581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24583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795337" y="1764507"/>
            <a:ext cx="7720013" cy="1703785"/>
          </a:xfrm>
        </p:spPr>
        <p:txBody>
          <a:bodyPr>
            <a:noAutofit/>
          </a:bodyPr>
          <a:lstStyle/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7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  </a:t>
            </a: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我又哭了，从地上捡起那张报纸，咬紧牙，又勉强看了一遍。我低声对母亲说：“妈，昨天是4月28日。”母亲微微点了一下头。</a:t>
            </a:r>
            <a:endParaRPr lang="zh-CN" altLang="en-US" sz="18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                                                     ——《十六前的回忆》</a:t>
            </a: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584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4585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0" name="图片 319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371665" y="3551934"/>
            <a:ext cx="1389095" cy="138909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5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5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5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5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3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5603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4" name="Group 4"/>
          <p:cNvGrpSpPr/>
          <p:nvPr/>
        </p:nvGrpSpPr>
        <p:grpSpPr bwMode="auto">
          <a:xfrm>
            <a:off x="-72629" y="100013"/>
            <a:ext cx="9203532" cy="5343525"/>
            <a:chOff x="0" y="0"/>
            <a:chExt cx="12274737" cy="7123360"/>
          </a:xfrm>
        </p:grpSpPr>
        <p:grpSp>
          <p:nvGrpSpPr>
            <p:cNvPr id="25616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25918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19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20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17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25913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14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15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16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17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18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25910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11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12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19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25845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6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7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8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9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0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1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2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3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4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5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6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7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8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9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0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1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2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3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4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5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6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7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8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9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0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1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2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3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4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5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6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7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8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9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0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1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2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3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4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5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6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7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8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9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0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1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2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3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4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5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6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7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8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9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0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1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2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3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4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5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6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7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8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9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20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25838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39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0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1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2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3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4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21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25836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37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22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25827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28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29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30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31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32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33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34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35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23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25823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24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25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26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24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25819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20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21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22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5625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5626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25815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16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17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18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27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25812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13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14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28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25808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09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10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11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29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25802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03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04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05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06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07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30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25799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00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01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31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25790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91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92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93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94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95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96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97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98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32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25783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84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85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86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87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88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89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33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25781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82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5634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5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5636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25778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9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80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37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25724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25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26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27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28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29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0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1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2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3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4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5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6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7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8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9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0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1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2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3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4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5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6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7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8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9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0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1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2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3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4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5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6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7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8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9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0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1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2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3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4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5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6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7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8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9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0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1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2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3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4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5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6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7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38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25720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21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22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23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39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25695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6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7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8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9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0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1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2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3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4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5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6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7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8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9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0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1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2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3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4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5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6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7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8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9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5640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5641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25683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4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5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6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7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8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9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0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1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2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3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4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42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25675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6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7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8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9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0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1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2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5643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5644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25669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0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1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2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3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4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45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25661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2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3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4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5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6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7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8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5646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5647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25655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6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7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8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9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0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48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25649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0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1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2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3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4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5605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25607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2003756" y="2442418"/>
            <a:ext cx="6527751" cy="1493044"/>
          </a:xfrm>
        </p:spPr>
        <p:txBody>
          <a:bodyPr>
            <a:noAutofit/>
          </a:bodyPr>
          <a:lstStyle/>
          <a:p>
            <a:pPr marL="266700" indent="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zh-CN" sz="24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文章结尾又提到4月28日这一天，与文章开头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呼应</a:t>
            </a:r>
            <a:r>
              <a:rPr lang="zh-CN" altLang="zh-CN" sz="24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。首尾呼应的作用：前有伏笔，后有照应，可以使内容更为完整，结构更为紧密，引起共鸣。</a:t>
            </a:r>
            <a:endParaRPr lang="zh-CN" altLang="zh-CN" sz="24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8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5609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图片 6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20292" y="1907382"/>
            <a:ext cx="1278731" cy="19264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1" name="圆角矩形 11"/>
          <p:cNvSpPr>
            <a:spLocks noChangeArrowheads="1"/>
          </p:cNvSpPr>
          <p:nvPr/>
        </p:nvSpPr>
        <p:spPr bwMode="auto">
          <a:xfrm>
            <a:off x="1881188" y="2096691"/>
            <a:ext cx="6715125" cy="2627709"/>
          </a:xfrm>
          <a:prstGeom prst="roundRect">
            <a:avLst>
              <a:gd name="adj" fmla="val 16667"/>
            </a:avLst>
          </a:prstGeom>
          <a:noFill/>
          <a:ln w="38100" cmpd="thickThin">
            <a:solidFill>
              <a:srgbClr val="A1C450"/>
            </a:solidFill>
            <a:prstDash val="dashDot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51435" tIns="25718" rIns="51435" bIns="25718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b="1">
              <a:latin typeface="楷体" panose="02010609060101010101" pitchFamily="49" charset="-122"/>
              <a:ea typeface="楷体" panose="02010609060101010101" pitchFamily="49" charset="-122"/>
              <a:sym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6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6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6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6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7" grpId="0" build="p"/>
      <p:bldP spid="2561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6627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628" name="Group 4"/>
          <p:cNvGrpSpPr/>
          <p:nvPr/>
        </p:nvGrpSpPr>
        <p:grpSpPr bwMode="auto">
          <a:xfrm>
            <a:off x="-72629" y="100013"/>
            <a:ext cx="9203532" cy="5343525"/>
            <a:chOff x="0" y="0"/>
            <a:chExt cx="12274737" cy="7123360"/>
          </a:xfrm>
        </p:grpSpPr>
        <p:grpSp>
          <p:nvGrpSpPr>
            <p:cNvPr id="26639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26941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42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43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40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26936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37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38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39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40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41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26933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34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35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42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26868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69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0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1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2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3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4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5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6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7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8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9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0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1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2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3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4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5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6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7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8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9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0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1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2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3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4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5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6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7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8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9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0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1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2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3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4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5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6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7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8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9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0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1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2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3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4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5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6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7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8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9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0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1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2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3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4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5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6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7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8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9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30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31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32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43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26861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62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63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64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65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66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67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44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26859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60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45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26850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51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52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53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54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55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56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57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58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46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26846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47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48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49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47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26842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43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44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45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6648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6649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26838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39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40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41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50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26835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36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37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51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26831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32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33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34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52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26825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26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27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28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29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30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53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26822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23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24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54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26813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4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5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6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7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8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9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20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21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55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26806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07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08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09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0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1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2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56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26804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05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6657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8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6659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26801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02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03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60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26747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48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49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0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1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2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3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4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5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6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7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8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9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0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1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2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3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4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5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6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7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8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9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0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1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2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3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4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5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6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7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8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9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0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1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2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3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4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5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6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7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8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9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0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1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2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3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4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5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6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7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8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9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00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61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26743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44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45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46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62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26718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9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0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1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2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3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4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5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6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7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8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9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0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1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2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3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4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5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6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7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8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9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40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41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42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6663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6664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26706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7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8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9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0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1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2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3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4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5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6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7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65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26698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9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0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1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2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3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4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5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6666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6667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26692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3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4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5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6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7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68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26684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5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6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7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8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9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0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1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6669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6670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26678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9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0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1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2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3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671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26672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3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4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5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6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7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6629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26631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795337" y="1764507"/>
            <a:ext cx="7720013" cy="1703785"/>
          </a:xfrm>
        </p:spPr>
        <p:txBody>
          <a:bodyPr>
            <a:noAutofit/>
          </a:bodyPr>
          <a:lstStyle/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  男孩儿蹲在那个又大又重的洗衣盆旁，依偎在母亲怀里，闭上眼睛不再看太阳，光线正无可挽回地消逝，一派荒凉。</a:t>
            </a:r>
            <a:endParaRPr lang="zh-CN" altLang="en-US" sz="2000" dirty="0" smtClean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                   </a:t>
            </a:r>
            <a:endParaRPr lang="zh-CN" altLang="en-US" sz="2000" dirty="0" smtClean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266700" indent="266700" algn="r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                                                  ——《那个星期天》</a:t>
            </a:r>
            <a:endParaRPr lang="en-US" altLang="zh-CN" sz="2000" dirty="0" smtClean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632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6633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0" name="图片 319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314545" y="3237823"/>
            <a:ext cx="1389095" cy="138909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6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6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6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6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6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6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31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7651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652" name="Group 4"/>
          <p:cNvGrpSpPr/>
          <p:nvPr/>
        </p:nvGrpSpPr>
        <p:grpSpPr bwMode="auto">
          <a:xfrm>
            <a:off x="-72629" y="100013"/>
            <a:ext cx="9203532" cy="5343525"/>
            <a:chOff x="0" y="0"/>
            <a:chExt cx="12274737" cy="7123360"/>
          </a:xfrm>
        </p:grpSpPr>
        <p:grpSp>
          <p:nvGrpSpPr>
            <p:cNvPr id="27663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27965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66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67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64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27960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61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62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63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64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65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27957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58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59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66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27892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93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94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95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96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97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98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99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00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01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02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03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04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05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06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07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08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09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10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11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12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13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14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15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16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17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18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19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20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21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22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23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24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25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26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27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28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29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30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31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32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33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34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35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36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37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38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39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40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41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42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43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44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45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46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47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48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49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50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51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52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53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54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55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56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67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27885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86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87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88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89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90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91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68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27883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84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69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27874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75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76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77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78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79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80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81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82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70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27870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71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72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73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71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27866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67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68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69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7672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7673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27862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63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64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65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74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27859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60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61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75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27855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56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57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58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76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27849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50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51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52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53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54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77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27846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47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48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78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27837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38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39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40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41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42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43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44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45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79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27830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31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32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33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34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35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36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80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27828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29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7681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2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7683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27825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26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27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84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27771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72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73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74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75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76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77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78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79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80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81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82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83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84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85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86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87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88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89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90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91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92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93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94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95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96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97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98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99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00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01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02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03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04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05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06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07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08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09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10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11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12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13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14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15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16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17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18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19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20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21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22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23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24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85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27767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68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69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70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86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27742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3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4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5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6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7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8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9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50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51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52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53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54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55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56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57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58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59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60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61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62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63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64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65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66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7687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7688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27730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1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2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3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4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5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6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7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8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9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0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1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89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27722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3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4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5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6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7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8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9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7690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7691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27716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7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8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9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0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1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92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27708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9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0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1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2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3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4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5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7693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7694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27702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3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4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5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6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7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7695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27696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7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8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9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0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1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7653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27655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795337" y="1764507"/>
            <a:ext cx="7720013" cy="1703785"/>
          </a:xfrm>
        </p:spPr>
        <p:txBody>
          <a:bodyPr>
            <a:noAutofit/>
          </a:bodyPr>
          <a:lstStyle/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 晚饭桌边，靠着妈妈斜立着八儿，肚子已成了一面小鼓了。 在他身边桌上那两支筷子，很浪漫地摆成一个十字。桌上那大青花碗中的半碗陈醋腊肉，八儿的爹同妈也都奈何它不来了。                   </a:t>
            </a:r>
            <a:endParaRPr lang="zh-CN" altLang="en-US" sz="2000" dirty="0" smtClean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266700" indent="266700" algn="r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                                                  ——《腊八粥》</a:t>
            </a:r>
            <a:endParaRPr lang="en-US" altLang="zh-CN" sz="2000" dirty="0" smtClean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7656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7657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0" name="图片 319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271999" y="3468961"/>
            <a:ext cx="1389095" cy="138909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6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6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6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6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5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8675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676" name="Group 4"/>
          <p:cNvGrpSpPr/>
          <p:nvPr/>
        </p:nvGrpSpPr>
        <p:grpSpPr bwMode="auto">
          <a:xfrm>
            <a:off x="-72629" y="100013"/>
            <a:ext cx="9203532" cy="5343525"/>
            <a:chOff x="0" y="0"/>
            <a:chExt cx="12274737" cy="7123360"/>
          </a:xfrm>
        </p:grpSpPr>
        <p:grpSp>
          <p:nvGrpSpPr>
            <p:cNvPr id="28688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28990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91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92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689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28985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86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87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88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89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690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28982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83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84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691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28917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18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19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20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21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22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23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24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25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26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27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28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29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30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31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32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33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34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35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36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37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38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39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40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41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42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43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44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45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46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47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48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49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50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51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52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53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54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55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56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57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58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59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60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61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62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63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64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65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66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67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68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69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70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71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72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73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74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75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76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77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78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79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80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81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692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28910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11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12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13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14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15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16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693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28908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09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694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28899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00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01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02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03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04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05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06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07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695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28895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96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97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98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696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28891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92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93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94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8697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8698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28887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88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89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90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699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28884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85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86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00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28880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81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82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83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01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28874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75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76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77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78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79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02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28871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72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73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03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28862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63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64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65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66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67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68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69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70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04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28855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56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57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58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59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60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61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05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28853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54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8706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07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8708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28850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51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52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09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28796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97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98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99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00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01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02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03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04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05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06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07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08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09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10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11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12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13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14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15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16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17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18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19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20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21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22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23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24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25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26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27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28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29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30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31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32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33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34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35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36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37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38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39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40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41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42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43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44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45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46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47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48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49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10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28792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93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94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95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11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28767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8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9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0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1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2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3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4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5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6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7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8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9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80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81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82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83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84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85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86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87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88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89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90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91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8712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8713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28755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6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7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8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9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0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1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2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3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4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5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6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14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28747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8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9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0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1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2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3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4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8715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8716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28741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2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3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4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5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6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17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28733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4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5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6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7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8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9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0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8718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8719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28727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8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9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0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1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2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8720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28721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2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3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4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5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6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8677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28679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1976726" y="2178128"/>
            <a:ext cx="6252813" cy="1493044"/>
          </a:xfrm>
        </p:spPr>
        <p:txBody>
          <a:bodyPr>
            <a:noAutofit/>
          </a:bodyPr>
          <a:lstStyle/>
          <a:p>
            <a:pPr marL="266700" indent="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文章结尾八儿喝粥已经喝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得</a:t>
            </a:r>
            <a:r>
              <a:rPr lang="zh-CN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撑肠拄腹，桌上的碗筷摆放凌乱，还有剩下的腊肉。这形成一片温馨的画面。侧面说明了传统节日腊八节吃腊八粥的习俗。</a:t>
            </a:r>
            <a:endParaRPr lang="zh-CN" altLang="zh-CN" sz="2400" dirty="0" smtClean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680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8681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82" name="图片 6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20292" y="1907382"/>
            <a:ext cx="1278731" cy="19264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83" name="圆角矩形 11"/>
          <p:cNvSpPr>
            <a:spLocks noChangeArrowheads="1"/>
          </p:cNvSpPr>
          <p:nvPr/>
        </p:nvSpPr>
        <p:spPr bwMode="auto">
          <a:xfrm>
            <a:off x="1881188" y="2096691"/>
            <a:ext cx="6715125" cy="2627709"/>
          </a:xfrm>
          <a:prstGeom prst="roundRect">
            <a:avLst>
              <a:gd name="adj" fmla="val 16667"/>
            </a:avLst>
          </a:prstGeom>
          <a:noFill/>
          <a:ln w="38100" cmpd="thickThin">
            <a:solidFill>
              <a:srgbClr val="A1C450"/>
            </a:solidFill>
            <a:prstDash val="dashDot"/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51435" tIns="25718" rIns="51435" bIns="25718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b="1">
              <a:latin typeface="楷体" panose="02010609060101010101" pitchFamily="49" charset="-122"/>
              <a:ea typeface="楷体" panose="02010609060101010101" pitchFamily="49" charset="-122"/>
              <a:sym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9" grpId="0" build="p"/>
      <p:bldP spid="2868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9699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0" name="Group 4"/>
          <p:cNvGrpSpPr/>
          <p:nvPr/>
        </p:nvGrpSpPr>
        <p:grpSpPr bwMode="auto">
          <a:xfrm>
            <a:off x="-72628" y="100013"/>
            <a:ext cx="9204722" cy="5343525"/>
            <a:chOff x="0" y="0"/>
            <a:chExt cx="12274737" cy="7123360"/>
          </a:xfrm>
        </p:grpSpPr>
        <p:grpSp>
          <p:nvGrpSpPr>
            <p:cNvPr id="29710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30012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13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14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11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30007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08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09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10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11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12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30004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05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06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13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29939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40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41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42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43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44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45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46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47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48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49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50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51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52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53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54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55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56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57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58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59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60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61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62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63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64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65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66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67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68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69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70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71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72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73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74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75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76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77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78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79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80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81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82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83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84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85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86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87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88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89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90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91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92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93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94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95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96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97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98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99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00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01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02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03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14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29932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33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34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35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36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37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38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15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29930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31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16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29921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22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23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24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25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26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27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28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29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17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29917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18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19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20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18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29913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14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15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16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719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9720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29909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10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11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12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21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29906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07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08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22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29902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03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04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05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23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29896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97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98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99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00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01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24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29893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94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95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25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29884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85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86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87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88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89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90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91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92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26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29877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78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79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80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81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82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83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27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29875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76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728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9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9730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29872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73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74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31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29818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19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20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21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22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23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24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25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26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27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28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29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30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31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32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33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34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35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36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37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38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39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40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41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42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43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44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45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46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47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48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49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50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51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52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53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54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55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56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57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58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59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60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61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62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63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64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65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66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67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68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69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70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71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32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29814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15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16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17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33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29789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0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1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2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3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4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5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6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7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8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9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00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01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02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03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04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05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06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07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08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09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10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11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12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13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734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9735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29777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8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9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0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1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2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3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4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5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6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7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8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36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29769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0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1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2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3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4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5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6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737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9738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29763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4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5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6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7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8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39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29755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6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7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8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9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0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1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2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740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9741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29749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0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1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2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3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4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9742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29743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4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5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6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7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8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9701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29703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词句段运用</a:t>
            </a:r>
            <a:endParaRPr lang="zh-CN" altLang="en-US" sz="21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9704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5" name="圆角矩形 1"/>
          <p:cNvSpPr>
            <a:spLocks noChangeArrowheads="1"/>
          </p:cNvSpPr>
          <p:nvPr/>
        </p:nvSpPr>
        <p:spPr bwMode="auto">
          <a:xfrm>
            <a:off x="1429941" y="2026444"/>
            <a:ext cx="6880622" cy="1658541"/>
          </a:xfrm>
          <a:prstGeom prst="roundRect">
            <a:avLst>
              <a:gd name="adj" fmla="val 16667"/>
            </a:avLst>
          </a:prstGeom>
          <a:solidFill>
            <a:srgbClr val="A1C450"/>
          </a:solidFill>
          <a:ln w="6350">
            <a:noFill/>
            <a:round/>
          </a:ln>
        </p:spPr>
        <p:txBody>
          <a:bodyPr lIns="68580" tIns="34290" rIns="68580" bIns="34290" anchor="ctr"/>
          <a:lstStyle>
            <a:lvl1pPr marL="355600" indent="355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indent="0" algn="just" eaLnBrk="1" hangingPunct="1">
              <a:lnSpc>
                <a:spcPct val="150000"/>
              </a:lnSpc>
            </a:pPr>
            <a:r>
              <a:rPr lang="zh-CN" altLang="en-US" sz="24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读下面的句子，说说有哪些事物在古诗中被赋予人的品格和志向？</a:t>
            </a:r>
            <a:endParaRPr lang="zh-CN" altLang="en-US" sz="24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30723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24" name="Group 4"/>
          <p:cNvGrpSpPr/>
          <p:nvPr/>
        </p:nvGrpSpPr>
        <p:grpSpPr bwMode="auto">
          <a:xfrm>
            <a:off x="-72628" y="100013"/>
            <a:ext cx="9204722" cy="5343525"/>
            <a:chOff x="0" y="0"/>
            <a:chExt cx="12274737" cy="7123360"/>
          </a:xfrm>
        </p:grpSpPr>
        <p:grpSp>
          <p:nvGrpSpPr>
            <p:cNvPr id="30736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31038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39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40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37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31033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34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35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36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37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38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31030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31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32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39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30965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66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67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68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69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70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71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72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73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74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75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76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77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78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79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80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81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82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83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84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85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86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87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88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89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90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91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92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93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94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95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96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97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98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99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00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01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02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03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04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05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06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07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08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09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10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11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12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13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14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15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16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17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18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19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20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21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22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23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24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25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26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27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28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29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40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30958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59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60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61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62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63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64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41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30956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57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42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30947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48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49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50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51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52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53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54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55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43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30943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44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45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46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44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30939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40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41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42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745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0746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30935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36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37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38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47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30932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33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34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48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30928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29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30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31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49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30922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23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24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25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26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27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50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30919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20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21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51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30910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11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12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13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14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15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16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17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18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52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30903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04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05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06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07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08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09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53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30901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02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754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5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0756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30898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99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00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57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30844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45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46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47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48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49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50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51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52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53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54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55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56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57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58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59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60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61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62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63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64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65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66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67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68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69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70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71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72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73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74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75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76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77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78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79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80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81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82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83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84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85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86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87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88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89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90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91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92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93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94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95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96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97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58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30840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41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42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43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59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30815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6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7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8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9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0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1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2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3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4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5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6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7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8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9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30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31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32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33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34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35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36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37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38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39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760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0761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30803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4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5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6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7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8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9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0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1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2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3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4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62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30795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6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7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8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9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0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1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2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763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0764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30789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0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1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2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3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4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65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30781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2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3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4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5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6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7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8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766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0767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30775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6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7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8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9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0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0768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30769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0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1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2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3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4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30725" name="圆角矩形 309"/>
          <p:cNvSpPr>
            <a:spLocks noChangeArrowheads="1"/>
          </p:cNvSpPr>
          <p:nvPr/>
        </p:nvSpPr>
        <p:spPr bwMode="auto">
          <a:xfrm>
            <a:off x="102394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30727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词句段运用</a:t>
            </a:r>
            <a:endParaRPr lang="zh-CN" altLang="en-US" sz="21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30728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9" name="圆角矩形 1"/>
          <p:cNvSpPr>
            <a:spLocks noChangeArrowheads="1"/>
          </p:cNvSpPr>
          <p:nvPr/>
        </p:nvSpPr>
        <p:spPr bwMode="auto">
          <a:xfrm>
            <a:off x="2140886" y="1569117"/>
            <a:ext cx="5741024" cy="871538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6350">
            <a:noFill/>
            <a:bevel/>
          </a:ln>
        </p:spPr>
        <p:txBody>
          <a:bodyPr lIns="68580" tIns="34290" rIns="68580" bIns="34290" anchor="ctr"/>
          <a:lstStyle>
            <a:lvl1pPr marL="355600" indent="355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zh-CN" altLang="en-US" sz="2400" dirty="0">
                <a:latin typeface="+mn-ea"/>
                <a:ea typeface="+mn-ea"/>
                <a:sym typeface="微软雅黑" panose="020B0503020204020204" pitchFamily="34" charset="-122"/>
              </a:rPr>
              <a:t>千磨万击还坚劲，任尔东西南北风。</a:t>
            </a:r>
            <a:endParaRPr lang="zh-CN" altLang="en-US" sz="2400" dirty="0">
              <a:latin typeface="+mn-ea"/>
              <a:ea typeface="+mn-ea"/>
              <a:sym typeface="微软雅黑" panose="020B0503020204020204" pitchFamily="34" charset="-122"/>
            </a:endParaRPr>
          </a:p>
        </p:txBody>
      </p:sp>
      <p:sp>
        <p:nvSpPr>
          <p:cNvPr id="30730" name="Text Box 319"/>
          <p:cNvSpPr txBox="1">
            <a:spLocks noChangeArrowheads="1"/>
          </p:cNvSpPr>
          <p:nvPr/>
        </p:nvSpPr>
        <p:spPr bwMode="auto">
          <a:xfrm>
            <a:off x="1306116" y="3259932"/>
            <a:ext cx="2942034" cy="34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/>
          </a:p>
        </p:txBody>
      </p:sp>
      <p:sp>
        <p:nvSpPr>
          <p:cNvPr id="30731" name="Text Box 320"/>
          <p:cNvSpPr txBox="1">
            <a:spLocks noChangeArrowheads="1"/>
          </p:cNvSpPr>
          <p:nvPr/>
        </p:nvSpPr>
        <p:spPr bwMode="auto">
          <a:xfrm>
            <a:off x="1273163" y="2861389"/>
            <a:ext cx="7161248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marL="355600" indent="355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indent="0" eaLnBrk="1" hangingPunct="1"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这两句描写石竹，经历无数磨难和打击身骨仍坚韧，表面写竹，实则写人。诗中的石竹象征诗人面对种种艰难困苦，宁折不弯，决不向任何恶势力屈服的品格。</a:t>
            </a:r>
            <a:endParaRPr lang="zh-CN" altLang="en-US" sz="21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7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7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9" grpId="0" animBg="1"/>
      <p:bldP spid="3073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31747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748" name="Group 4"/>
          <p:cNvGrpSpPr/>
          <p:nvPr/>
        </p:nvGrpSpPr>
        <p:grpSpPr bwMode="auto">
          <a:xfrm>
            <a:off x="-72629" y="100013"/>
            <a:ext cx="9203532" cy="5343525"/>
            <a:chOff x="0" y="0"/>
            <a:chExt cx="12274737" cy="7123360"/>
          </a:xfrm>
        </p:grpSpPr>
        <p:grpSp>
          <p:nvGrpSpPr>
            <p:cNvPr id="31760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32062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63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64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61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32057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58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59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60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61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62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32054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55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56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63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31989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90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91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92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93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94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95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96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97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98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99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00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01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02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03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04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05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06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07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08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09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10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11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12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13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14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15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16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17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18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19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20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21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22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23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24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25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26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27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28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29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30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31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32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33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34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35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36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37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38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39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40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41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42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43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44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45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46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47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48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49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50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51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52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53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64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31982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83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84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85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86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87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88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65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31980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81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66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31971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72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73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74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75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76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77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78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79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67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31967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68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69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70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68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31963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64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65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66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1769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1770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31959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60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61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62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71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31956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57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58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72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31952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53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54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55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73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31946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47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48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49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50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51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74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31943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44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45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75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31934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35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36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37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38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39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40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41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42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76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31927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28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29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30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31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32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33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77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31925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26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1778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9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1780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31922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23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24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81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31868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69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70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71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72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73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74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75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76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77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78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79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80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81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82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83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84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85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86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87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88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89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90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91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92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93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94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95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96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97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98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99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00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01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02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03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04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05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06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07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08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09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10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11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12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13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14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15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16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17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18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19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20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21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82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31864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65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66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67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83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31839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40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41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42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43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44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45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46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47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48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49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50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51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52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53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54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55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56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57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58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59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60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61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62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63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1784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1785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31827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28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29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30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31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32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33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34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35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36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37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38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86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31819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20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21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22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23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24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25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26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1787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1788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31813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14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15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16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17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18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89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31805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06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07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08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09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10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11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12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1790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1791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31799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00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01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02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03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04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792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31793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94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95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96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97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98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31749" name="圆角矩形 309"/>
          <p:cNvSpPr>
            <a:spLocks noChangeArrowheads="1"/>
          </p:cNvSpPr>
          <p:nvPr/>
        </p:nvSpPr>
        <p:spPr bwMode="auto">
          <a:xfrm>
            <a:off x="102394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31751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词句段运用</a:t>
            </a:r>
            <a:endParaRPr lang="zh-CN" altLang="en-US" sz="21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31752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3" name="圆角矩形 1"/>
          <p:cNvSpPr>
            <a:spLocks noChangeArrowheads="1"/>
          </p:cNvSpPr>
          <p:nvPr/>
        </p:nvSpPr>
        <p:spPr bwMode="auto">
          <a:xfrm>
            <a:off x="2074068" y="1569244"/>
            <a:ext cx="5626150" cy="871538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6350">
            <a:noFill/>
            <a:miter lim="800000"/>
          </a:ln>
        </p:spPr>
        <p:txBody>
          <a:bodyPr lIns="68580" tIns="34290" rIns="68580" bIns="34290" anchor="ctr"/>
          <a:lstStyle>
            <a:lvl1pPr marL="355600" indent="355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zh-CN" altLang="en-US" sz="2400" dirty="0">
                <a:latin typeface="+mn-ea"/>
                <a:ea typeface="+mn-ea"/>
                <a:sym typeface="微软雅黑" panose="020B0503020204020204" pitchFamily="34" charset="-122"/>
              </a:rPr>
              <a:t>不要人夸好颜色，只留清气满乾坤。</a:t>
            </a:r>
            <a:endParaRPr lang="zh-CN" altLang="en-US" sz="2400" dirty="0">
              <a:latin typeface="+mn-ea"/>
              <a:ea typeface="+mn-ea"/>
              <a:sym typeface="微软雅黑" panose="020B0503020204020204" pitchFamily="34" charset="-122"/>
            </a:endParaRPr>
          </a:p>
        </p:txBody>
      </p:sp>
      <p:sp>
        <p:nvSpPr>
          <p:cNvPr id="31754" name="Text Box 319"/>
          <p:cNvSpPr txBox="1">
            <a:spLocks noChangeArrowheads="1"/>
          </p:cNvSpPr>
          <p:nvPr/>
        </p:nvSpPr>
        <p:spPr bwMode="auto">
          <a:xfrm>
            <a:off x="1306116" y="3259932"/>
            <a:ext cx="2942034" cy="34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/>
          </a:p>
        </p:txBody>
      </p:sp>
      <p:sp>
        <p:nvSpPr>
          <p:cNvPr id="31755" name="Text Box 320"/>
          <p:cNvSpPr txBox="1">
            <a:spLocks noChangeArrowheads="1"/>
          </p:cNvSpPr>
          <p:nvPr/>
        </p:nvSpPr>
        <p:spPr bwMode="auto">
          <a:xfrm>
            <a:off x="1504617" y="2711939"/>
            <a:ext cx="6735473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marL="355600" indent="355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indent="0" eaLnBrk="1" hangingPunct="1"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诗人赞美墨梅不求人夸，只愿给人间留下清香的美德，实际上借梅自喻，表达自己对人生的态度以及不向世俗谄媚的高尚情操。</a:t>
            </a:r>
            <a:endParaRPr lang="zh-CN" altLang="en-US" sz="21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1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53" grpId="0" animBg="1"/>
      <p:bldP spid="3175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32771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772" name="Group 4"/>
          <p:cNvGrpSpPr/>
          <p:nvPr/>
        </p:nvGrpSpPr>
        <p:grpSpPr bwMode="auto">
          <a:xfrm>
            <a:off x="-72629" y="100013"/>
            <a:ext cx="9203532" cy="5343525"/>
            <a:chOff x="0" y="0"/>
            <a:chExt cx="12274737" cy="7123360"/>
          </a:xfrm>
        </p:grpSpPr>
        <p:grpSp>
          <p:nvGrpSpPr>
            <p:cNvPr id="32784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33086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87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88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85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33081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82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83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84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85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86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33078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79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80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87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33013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14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15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16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17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18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19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20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21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22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23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24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25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26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27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28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29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30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31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32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33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34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35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36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37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38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39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40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41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42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43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44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45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46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47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48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49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50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51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52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53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54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55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56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57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58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59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60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61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62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63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64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65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66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67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68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69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70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71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72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73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74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75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76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77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88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33006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07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08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09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10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11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12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89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33004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05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90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32995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96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97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98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99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00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01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02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03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91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32991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92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93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94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92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32987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88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89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90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2793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2794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32983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84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85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86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95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32980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81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82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96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32976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77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78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79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97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32970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71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72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73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74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75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98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32967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68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69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799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32958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59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60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61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62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63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64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65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66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800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32951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52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53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54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55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56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57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801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32949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50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2802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3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2804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32946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47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48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805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32892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93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94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95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96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97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98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99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00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01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02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03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04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05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06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07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08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09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10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11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12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13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14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15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16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17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18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19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20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21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22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23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24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25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26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27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28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29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30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31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32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33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34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35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36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37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38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39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40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41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42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43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44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45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806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32888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89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90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91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807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32863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64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65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66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67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68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69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70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71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72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73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74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75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76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77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78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79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80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81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82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83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84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85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86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87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2808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2809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32851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52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53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54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55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56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57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58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59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60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61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62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810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32843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44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45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46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47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48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49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50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2811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2812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32837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38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39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40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41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42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813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32829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30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31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32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33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34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35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36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2814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2815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32823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24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25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26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27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28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2816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32817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18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19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20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21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22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32773" name="圆角矩形 309"/>
          <p:cNvSpPr>
            <a:spLocks noChangeArrowheads="1"/>
          </p:cNvSpPr>
          <p:nvPr/>
        </p:nvSpPr>
        <p:spPr bwMode="auto">
          <a:xfrm>
            <a:off x="102394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32775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词句段运用</a:t>
            </a:r>
            <a:endParaRPr lang="zh-CN" altLang="en-US" sz="21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32776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7" name="圆角矩形 1"/>
          <p:cNvSpPr>
            <a:spLocks noChangeArrowheads="1"/>
          </p:cNvSpPr>
          <p:nvPr/>
        </p:nvSpPr>
        <p:spPr bwMode="auto">
          <a:xfrm>
            <a:off x="2074068" y="1569244"/>
            <a:ext cx="5712247" cy="871538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6350">
            <a:noFill/>
            <a:round/>
          </a:ln>
        </p:spPr>
        <p:txBody>
          <a:bodyPr lIns="68580" tIns="34290" rIns="68580" bIns="34290" anchor="ctr"/>
          <a:lstStyle>
            <a:lvl1pPr marL="355600" indent="355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zh-CN" altLang="en-US" sz="2400" dirty="0">
                <a:latin typeface="+mn-ea"/>
                <a:ea typeface="+mn-ea"/>
                <a:sym typeface="微软雅黑" panose="020B0503020204020204" pitchFamily="34" charset="-122"/>
              </a:rPr>
              <a:t>荷尽已无擎雨盖，菊残犹有傲霜枝。</a:t>
            </a:r>
            <a:endParaRPr lang="zh-CN" altLang="en-US" sz="1500" dirty="0">
              <a:latin typeface="+mn-ea"/>
              <a:ea typeface="+mn-ea"/>
            </a:endParaRPr>
          </a:p>
        </p:txBody>
      </p:sp>
      <p:sp>
        <p:nvSpPr>
          <p:cNvPr id="32778" name="Text Box 319"/>
          <p:cNvSpPr txBox="1">
            <a:spLocks noChangeArrowheads="1"/>
          </p:cNvSpPr>
          <p:nvPr/>
        </p:nvSpPr>
        <p:spPr bwMode="auto">
          <a:xfrm>
            <a:off x="1306116" y="3259932"/>
            <a:ext cx="2942034" cy="34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/>
          </a:p>
        </p:txBody>
      </p:sp>
      <p:sp>
        <p:nvSpPr>
          <p:cNvPr id="32779" name="Text Box 320"/>
          <p:cNvSpPr txBox="1">
            <a:spLocks noChangeArrowheads="1"/>
          </p:cNvSpPr>
          <p:nvPr/>
        </p:nvSpPr>
        <p:spPr bwMode="auto">
          <a:xfrm>
            <a:off x="1621031" y="2868946"/>
            <a:ext cx="6397464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marL="355600" indent="355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indent="0" eaLnBrk="1" hangingPunct="1"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荷花凋谢了，只有那开败了菊花的花枝还骄寒斗霜。作者用菊花的残败体现它独标傲世的品格。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7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7" grpId="0" animBg="1"/>
      <p:bldP spid="3277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oup 2"/>
          <p:cNvGrpSpPr/>
          <p:nvPr/>
        </p:nvGrpSpPr>
        <p:grpSpPr bwMode="auto">
          <a:xfrm>
            <a:off x="-72628" y="100013"/>
            <a:ext cx="9204722" cy="5343525"/>
            <a:chOff x="0" y="0"/>
            <a:chExt cx="12274737" cy="7123360"/>
          </a:xfrm>
        </p:grpSpPr>
        <p:grpSp>
          <p:nvGrpSpPr>
            <p:cNvPr id="16398" name="Group 3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16700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701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702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399" name="Group 7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16695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96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97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98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99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00" name="Group 13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16692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93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94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01" name="Group 17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16627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28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29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30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31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32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33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34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35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36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37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38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39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40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41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42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43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44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45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46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47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48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49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50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51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52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53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54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55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56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57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58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59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60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61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62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63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64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65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66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67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68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69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70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71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72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73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74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75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76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77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78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79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80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81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82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83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84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85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86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87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88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89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90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91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02" name="Group 83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16620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21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22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23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24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25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26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03" name="Group 91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16618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19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04" name="Group 94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16609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10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11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12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13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14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15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16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17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05" name="Group 104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16605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06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07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08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06" name="Group 109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16601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02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03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04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407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6408" name="Group 115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16597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98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99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00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09" name="Group 120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16594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95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96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10" name="Group 124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16590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91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92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93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11" name="Group 129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16584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85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86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87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88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89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12" name="Group 136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16581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82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83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13" name="Group 140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16572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73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74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75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76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77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78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79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80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14" name="Group 150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16565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66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67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68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69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70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71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15" name="Group 158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16563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64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416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7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6418" name="Group 163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16560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61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62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19" name="Group 167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16506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07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08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09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10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11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12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13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14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15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16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17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18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19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20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21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22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23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24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25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26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27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28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29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30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31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32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33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34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35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36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37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38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39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40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41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42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43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44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45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46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47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48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49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50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51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52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53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54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55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56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57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58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59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20" name="Group 222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16502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03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04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05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21" name="Group 227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16477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8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9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0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1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2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3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4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5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6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7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8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9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0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1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2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3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4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5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6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7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8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9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00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01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422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6423" name="Group 254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16465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6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7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8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9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0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1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2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3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4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5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6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24" name="Group 267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16457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8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9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0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1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2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3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4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425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6426" name="Group 277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16451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2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3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4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5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6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27" name="Group 284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16443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4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5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6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7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8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9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0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428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6429" name="Group 294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16437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8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9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0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1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2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30" name="Group 301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16431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2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3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4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5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6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pic>
        <p:nvPicPr>
          <p:cNvPr id="16387" name="图片 324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35731" y="15478"/>
            <a:ext cx="191691" cy="2988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8" name="圆角矩形 1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6389" name="矩形 313" hidden="1"/>
          <p:cNvSpPr>
            <a:spLocks noChangeArrowheads="1"/>
          </p:cNvSpPr>
          <p:nvPr/>
        </p:nvSpPr>
        <p:spPr bwMode="auto">
          <a:xfrm>
            <a:off x="92869" y="259557"/>
            <a:ext cx="8964216" cy="479821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6391" name="矩形 323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zh-CN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学习目标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2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1318693" y="1904743"/>
            <a:ext cx="7454504" cy="1493044"/>
          </a:xfrm>
        </p:spPr>
        <p:txBody>
          <a:bodyPr>
            <a:normAutofit/>
          </a:bodyPr>
          <a:lstStyle/>
          <a:p>
            <a:pPr marL="266700" indent="-266700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400" b="1" dirty="0">
                <a:latin typeface="楷体" panose="02010609060101010101" pitchFamily="49" charset="-122"/>
                <a:sym typeface="楷体" panose="02010609060101010101" pitchFamily="49" charset="-122"/>
              </a:rPr>
              <a:t>1</a:t>
            </a:r>
            <a:r>
              <a:rPr lang="en-US" altLang="zh-CN" sz="2400" b="1" dirty="0">
                <a:latin typeface="楷体" panose="02010609060101010101" pitchFamily="49" charset="-122"/>
                <a:sym typeface="楷体" panose="02010609060101010101" pitchFamily="49" charset="-122"/>
              </a:rPr>
              <a:t>.</a:t>
            </a:r>
            <a:r>
              <a:rPr lang="zh-CN" altLang="en-US" sz="2400" b="1" dirty="0">
                <a:latin typeface="楷体" panose="02010609060101010101" pitchFamily="49" charset="-122"/>
                <a:sym typeface="楷体" panose="02010609060101010101" pitchFamily="49" charset="-122"/>
              </a:rPr>
              <a:t>了解开头和结尾对文章的作用。</a:t>
            </a:r>
            <a:r>
              <a:rPr lang="zh-CN" altLang="en-US" sz="2400" b="1" dirty="0">
                <a:solidFill>
                  <a:srgbClr val="E04236"/>
                </a:solidFill>
                <a:latin typeface="楷体" panose="02010609060101010101" pitchFamily="49" charset="-122"/>
                <a:sym typeface="楷体" panose="02010609060101010101" pitchFamily="49" charset="-122"/>
              </a:rPr>
              <a:t>（重点）</a:t>
            </a:r>
            <a:endParaRPr lang="zh-CN" altLang="en-US" sz="2400" b="1" dirty="0">
              <a:solidFill>
                <a:srgbClr val="E04236"/>
              </a:solidFill>
              <a:latin typeface="楷体" panose="02010609060101010101" pitchFamily="49" charset="-122"/>
              <a:sym typeface="楷体" panose="02010609060101010101" pitchFamily="49" charset="-122"/>
            </a:endParaRPr>
          </a:p>
          <a:p>
            <a:pPr marL="266700" indent="-266700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400" b="1" dirty="0">
                <a:latin typeface="楷体" panose="02010609060101010101" pitchFamily="49" charset="-122"/>
                <a:sym typeface="楷体" panose="02010609060101010101" pitchFamily="49" charset="-122"/>
              </a:rPr>
              <a:t>2</a:t>
            </a:r>
            <a:r>
              <a:rPr lang="en-US" altLang="zh-CN" sz="2400" b="1" dirty="0">
                <a:latin typeface="楷体" panose="02010609060101010101" pitchFamily="49" charset="-122"/>
                <a:sym typeface="楷体" panose="02010609060101010101" pitchFamily="49" charset="-122"/>
              </a:rPr>
              <a:t>.</a:t>
            </a:r>
            <a:r>
              <a:rPr lang="zh-CN" altLang="en-US" sz="2400" b="1" dirty="0">
                <a:latin typeface="楷体" panose="02010609060101010101" pitchFamily="49" charset="-122"/>
                <a:sym typeface="楷体" panose="02010609060101010101" pitchFamily="49" charset="-122"/>
              </a:rPr>
              <a:t>积累借物喻人的古诗。</a:t>
            </a:r>
            <a:r>
              <a:rPr lang="zh-CN" altLang="en-US" sz="2400" b="1" dirty="0">
                <a:solidFill>
                  <a:srgbClr val="E04236"/>
                </a:solidFill>
                <a:latin typeface="楷体" panose="02010609060101010101" pitchFamily="49" charset="-122"/>
                <a:sym typeface="楷体" panose="02010609060101010101" pitchFamily="49" charset="-122"/>
              </a:rPr>
              <a:t>（难点）</a:t>
            </a:r>
            <a:endParaRPr lang="zh-CN" altLang="en-US" sz="2400" b="1" dirty="0">
              <a:solidFill>
                <a:srgbClr val="E04236"/>
              </a:solidFill>
              <a:latin typeface="楷体" panose="02010609060101010101" pitchFamily="49" charset="-122"/>
              <a:sym typeface="楷体" panose="02010609060101010101" pitchFamily="49" charset="-122"/>
            </a:endParaRPr>
          </a:p>
        </p:txBody>
      </p:sp>
      <p:sp>
        <p:nvSpPr>
          <p:cNvPr id="320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学习目标</a:t>
            </a:r>
            <a:endParaRPr lang="zh-CN" altLang="en-US" sz="21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321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矩形 315"/>
          <p:cNvSpPr>
            <a:spLocks noChangeArrowheads="1"/>
          </p:cNvSpPr>
          <p:nvPr/>
        </p:nvSpPr>
        <p:spPr bwMode="auto">
          <a:xfrm>
            <a:off x="333376" y="10716"/>
            <a:ext cx="754052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17411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2" name="Group 4"/>
          <p:cNvGrpSpPr/>
          <p:nvPr/>
        </p:nvGrpSpPr>
        <p:grpSpPr bwMode="auto">
          <a:xfrm>
            <a:off x="-72628" y="100013"/>
            <a:ext cx="9204722" cy="5343525"/>
            <a:chOff x="0" y="0"/>
            <a:chExt cx="12274737" cy="7123360"/>
          </a:xfrm>
        </p:grpSpPr>
        <p:grpSp>
          <p:nvGrpSpPr>
            <p:cNvPr id="17422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17724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25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26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23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17719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20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21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22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23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24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17716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17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18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25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17651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52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53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54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55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56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57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58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59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60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61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62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63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64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65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66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67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68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69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70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71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72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73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74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75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76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77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78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79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80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81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82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83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84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85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86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87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88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89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90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91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92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93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94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95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96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97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98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99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00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01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02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03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04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05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06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07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08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09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10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11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12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13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14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15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26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17644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45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46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47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48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49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50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27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17642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43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28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17633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34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35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36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37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38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39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40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41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29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17629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30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31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32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30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17625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26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27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28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7431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7432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17621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22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23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24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33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17618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19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20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34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17614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15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16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17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35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17608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09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10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11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12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13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36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17605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06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07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37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17596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97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98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99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00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01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02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03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04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38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17589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90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91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92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93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94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95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39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17587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88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7440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1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7442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17584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85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86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43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17530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31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32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33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34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35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36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37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38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39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40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41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42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43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44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45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46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47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48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49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50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51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52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53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54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55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56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57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58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59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60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61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62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63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64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65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66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67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68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69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70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71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72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73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74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75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76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77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78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79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80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81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82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83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44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17526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27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28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29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45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17501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02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03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04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05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06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07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08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09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10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11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12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13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14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15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16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17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18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19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20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21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22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23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24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25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7446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7447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17489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90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91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92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93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94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95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96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97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98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99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00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48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17481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82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83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84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85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86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87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88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7449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7450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17475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76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77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78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79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80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51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17467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8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9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70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71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72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73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74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7452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7453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17461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2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3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4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5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6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454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17455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56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57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58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59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0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17413" name="圆角矩形 309"/>
          <p:cNvSpPr>
            <a:spLocks noChangeArrowheads="1"/>
          </p:cNvSpPr>
          <p:nvPr/>
        </p:nvSpPr>
        <p:spPr bwMode="auto">
          <a:xfrm>
            <a:off x="107157" y="263129"/>
            <a:ext cx="896540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7415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17416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7" name="圆角矩形 5"/>
          <p:cNvSpPr>
            <a:spLocks noChangeArrowheads="1"/>
          </p:cNvSpPr>
          <p:nvPr/>
        </p:nvSpPr>
        <p:spPr bwMode="auto">
          <a:xfrm>
            <a:off x="816841" y="1910868"/>
            <a:ext cx="7490245" cy="2458640"/>
          </a:xfrm>
          <a:prstGeom prst="roundRect">
            <a:avLst>
              <a:gd name="adj" fmla="val 16667"/>
            </a:avLst>
          </a:prstGeom>
          <a:solidFill>
            <a:srgbClr val="A1C450"/>
          </a:solidFill>
          <a:ln w="6350">
            <a:noFill/>
            <a:round/>
          </a:ln>
        </p:spPr>
        <p:txBody>
          <a:bodyPr lIns="68580" tIns="34290" rIns="68580" bIns="34290" anchor="ctr"/>
          <a:lstStyle>
            <a:lvl1pPr marL="355600" indent="355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indent="0" algn="just" eaLnBrk="1" hangingPunct="1">
              <a:lnSpc>
                <a:spcPct val="150000"/>
              </a:lnSpc>
            </a:pPr>
            <a:r>
              <a:rPr lang="zh-CN" altLang="en-US" sz="21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一个好的开头，可以激发读者阅读的兴趣；一个好的结尾，可以增强文章的感染力，令人回味无穷。</a:t>
            </a:r>
            <a:endParaRPr lang="zh-CN" altLang="en-US" sz="21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indent="0" algn="just" eaLnBrk="1" hangingPunct="1">
              <a:lnSpc>
                <a:spcPct val="150000"/>
              </a:lnSpc>
            </a:pPr>
            <a:r>
              <a:rPr lang="zh-CN" altLang="en-US" sz="21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大家想一想，以下的这些开头和结尾对文章有什么好处呢？</a:t>
            </a:r>
            <a:endParaRPr lang="zh-CN" altLang="en-US" sz="21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18435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436" name="Group 4"/>
          <p:cNvGrpSpPr/>
          <p:nvPr/>
        </p:nvGrpSpPr>
        <p:grpSpPr bwMode="auto">
          <a:xfrm>
            <a:off x="-72628" y="100013"/>
            <a:ext cx="9204722" cy="5343525"/>
            <a:chOff x="0" y="0"/>
            <a:chExt cx="12274737" cy="7123360"/>
          </a:xfrm>
        </p:grpSpPr>
        <p:grpSp>
          <p:nvGrpSpPr>
            <p:cNvPr id="18447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18749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50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51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48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18744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45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46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47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48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49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18741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42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43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50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18676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7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8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9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0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1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2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3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4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5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6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7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8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9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0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1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2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3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4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5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6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7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8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9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00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01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02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03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04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05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06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07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08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09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0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1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2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3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4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5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6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7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8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9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0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1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2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3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4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5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6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7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8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9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30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31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32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33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34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35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36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37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38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39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40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51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18669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0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1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2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3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4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5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52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18667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8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53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18658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9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0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1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2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3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4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5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6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54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18654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5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6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7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55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18650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1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2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3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456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457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18646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7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8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9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58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18643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4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5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59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18639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0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1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2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60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18633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34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35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36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37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38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61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18630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31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32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62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18621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2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3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4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5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6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7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8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9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63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18614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5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6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7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8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9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0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64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18612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3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465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6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467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18609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0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1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68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18555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6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7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8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9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0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1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2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3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4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5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6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7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8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9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0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1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2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3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4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5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6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7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8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9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0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1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2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3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4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5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6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7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8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9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0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1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2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3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4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5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6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7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8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9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0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1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2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3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4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5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6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7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8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69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18551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2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3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4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0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18526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7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8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9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0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1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2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3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4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5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6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7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8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9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0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1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2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3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4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5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6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7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8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9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0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471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472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18514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5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6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7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8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9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0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1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2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3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4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5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3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18506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7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8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9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0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1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2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3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474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475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18500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1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2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3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4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5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6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18492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3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4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5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6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7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8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9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477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478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18486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7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8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9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0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1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9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18480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1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2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3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4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5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18437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8439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795337" y="1764507"/>
            <a:ext cx="7720013" cy="1703785"/>
          </a:xfrm>
        </p:spPr>
        <p:txBody>
          <a:bodyPr>
            <a:noAutofit/>
          </a:bodyPr>
          <a:lstStyle/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 1927年的4月28日，我永远忘不了那一天。那是父亲的被难日，离现在已经十六年了。</a:t>
            </a:r>
            <a:endParaRPr lang="en-US" altLang="zh-CN" sz="3600" dirty="0">
              <a:latin typeface="楷体_GB2312" panose="02010609030101010101" pitchFamily="49" charset="-122"/>
              <a:ea typeface="楷体_GB2312" panose="02010609030101010101" pitchFamily="49" charset="-122"/>
              <a:sym typeface="微软雅黑" panose="020B0503020204020204" pitchFamily="34" charset="-122"/>
            </a:endParaRPr>
          </a:p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100" dirty="0">
                <a:latin typeface="楷体_GB2312" panose="02010609030101010101" pitchFamily="49" charset="-122"/>
                <a:ea typeface="楷体_GB2312" panose="02010609030101010101" pitchFamily="49" charset="-122"/>
                <a:sym typeface="微软雅黑" panose="020B0503020204020204" pitchFamily="34" charset="-122"/>
              </a:rPr>
              <a:t>                       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——《十六年前的回忆》</a:t>
            </a:r>
            <a:endParaRPr lang="en-US" altLang="zh-CN" sz="36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endParaRPr lang="en-US" altLang="zh-CN" sz="2100" dirty="0">
              <a:latin typeface="楷体_GB2312" panose="02010609030101010101" pitchFamily="49" charset="-122"/>
              <a:ea typeface="楷体_GB2312" panose="02010609030101010101" pitchFamily="49" charset="-122"/>
              <a:sym typeface="微软雅黑" panose="020B0503020204020204" pitchFamily="34" charset="-122"/>
            </a:endParaRPr>
          </a:p>
        </p:txBody>
      </p:sp>
      <p:sp>
        <p:nvSpPr>
          <p:cNvPr id="18440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18441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0" name="图片 319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643612" y="3339195"/>
            <a:ext cx="1389095" cy="138909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4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4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4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4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9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19459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460" name="Group 4"/>
          <p:cNvGrpSpPr/>
          <p:nvPr/>
        </p:nvGrpSpPr>
        <p:grpSpPr bwMode="auto">
          <a:xfrm>
            <a:off x="-72628" y="100013"/>
            <a:ext cx="9204722" cy="5343525"/>
            <a:chOff x="0" y="0"/>
            <a:chExt cx="12274737" cy="7123360"/>
          </a:xfrm>
        </p:grpSpPr>
        <p:grpSp>
          <p:nvGrpSpPr>
            <p:cNvPr id="19472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19774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75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76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73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19769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70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71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72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73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74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19766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67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68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75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19701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02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03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04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05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06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07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08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09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10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11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12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13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14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15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16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17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18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19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20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21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22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23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24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25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26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27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28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29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30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31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32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33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34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35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36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37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38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39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40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41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42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43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44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45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46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47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48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49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50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51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52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53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54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55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56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57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58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59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60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61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62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63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64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65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76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19694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95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96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97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98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99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00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77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19692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93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78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19683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84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85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86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87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88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89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90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91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79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19679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80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81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82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80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19675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76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77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78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9481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9482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19671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72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73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74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83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19668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69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70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84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19664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65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66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67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85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19658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59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60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61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62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63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86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19655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56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57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87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19646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47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48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49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50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51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52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53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54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88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19639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40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41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42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43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44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45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89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19637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38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9490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1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9492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19634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35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36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93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19580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81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82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83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84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85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86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87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88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89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90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91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92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93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94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95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96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97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98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99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00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01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02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03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04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05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06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07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08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09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10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11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12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13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14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15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16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17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18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19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20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21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22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23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24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25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26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27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28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29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30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31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32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33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94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19576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77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78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79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95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19551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52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53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54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55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56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57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58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59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60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61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62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63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64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65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66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67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68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69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70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71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72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73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74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75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9496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9497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19539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0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1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2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3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4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5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6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7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8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9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50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498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19531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2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3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4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5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6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7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8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9499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9500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19525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6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7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8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9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0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501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19517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8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9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0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1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2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3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4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9502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9503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19511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2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3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4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5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6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9504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19505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6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7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8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9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0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19461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9463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1943382" y="2502557"/>
            <a:ext cx="6502335" cy="1493044"/>
          </a:xfrm>
        </p:spPr>
        <p:txBody>
          <a:bodyPr>
            <a:noAutofit/>
          </a:bodyPr>
          <a:lstStyle/>
          <a:p>
            <a:pPr marL="266700" indent="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zh-CN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文章开门见山，直引主题，直接表达1927年4月28日是难忘的一天，这样的开头能够更好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地</a:t>
            </a:r>
            <a:r>
              <a:rPr lang="zh-CN" altLang="zh-CN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吸引读者的眼球，让观众清晰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地</a:t>
            </a:r>
            <a:r>
              <a:rPr lang="zh-CN" altLang="zh-CN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看到你所要表达的内容。</a:t>
            </a:r>
            <a:endParaRPr lang="zh-CN" altLang="zh-CN" sz="21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9464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19465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6" name="图片 6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20292" y="1907382"/>
            <a:ext cx="1278731" cy="19264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7" name="圆角矩形 11"/>
          <p:cNvSpPr>
            <a:spLocks noChangeArrowheads="1"/>
          </p:cNvSpPr>
          <p:nvPr/>
        </p:nvSpPr>
        <p:spPr bwMode="auto">
          <a:xfrm>
            <a:off x="1881188" y="2096691"/>
            <a:ext cx="6715125" cy="2627709"/>
          </a:xfrm>
          <a:prstGeom prst="roundRect">
            <a:avLst>
              <a:gd name="adj" fmla="val 16667"/>
            </a:avLst>
          </a:prstGeom>
          <a:noFill/>
          <a:ln w="38100" cmpd="thickThin">
            <a:solidFill>
              <a:srgbClr val="A1C450"/>
            </a:solidFill>
            <a:prstDash val="dashDot"/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51435" tIns="25718" rIns="51435" bIns="25718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b="1">
              <a:latin typeface="楷体" panose="02010609060101010101" pitchFamily="49" charset="-122"/>
              <a:ea typeface="楷体" panose="02010609060101010101" pitchFamily="49" charset="-122"/>
              <a:sym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4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4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63" grpId="0" build="p"/>
      <p:bldP spid="1946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0483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84" name="Group 4"/>
          <p:cNvGrpSpPr/>
          <p:nvPr/>
        </p:nvGrpSpPr>
        <p:grpSpPr bwMode="auto">
          <a:xfrm>
            <a:off x="-72628" y="100013"/>
            <a:ext cx="9204722" cy="5343525"/>
            <a:chOff x="0" y="0"/>
            <a:chExt cx="12274737" cy="7123360"/>
          </a:xfrm>
        </p:grpSpPr>
        <p:grpSp>
          <p:nvGrpSpPr>
            <p:cNvPr id="20495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20797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98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99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496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20792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93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94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95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96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497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20789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90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91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498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20724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25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26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27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28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29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30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31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32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33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34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35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36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37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38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39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40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41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42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43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44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45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46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47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48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49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50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51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52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53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54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55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56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57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58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59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60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61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62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63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64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65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66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67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68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69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70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71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72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73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74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75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76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77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78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79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80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81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82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83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84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85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86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87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88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499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20717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18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19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20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21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22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23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00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20715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16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01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20706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07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08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09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10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11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12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13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14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02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20702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03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04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05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03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20698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99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00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01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504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0505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20694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95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96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97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06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20691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92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93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07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20687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88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89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90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08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20681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82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83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84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85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86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09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20678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79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80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10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20669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70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71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72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73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74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75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76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77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11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20662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63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64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65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66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67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68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12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20660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61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513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4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0515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20657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58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59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16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20603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04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05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06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07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08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09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10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11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12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13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14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15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16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17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18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19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20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21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22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23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24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25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26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27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28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29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30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31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32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33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34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35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36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37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38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39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40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41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42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43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44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45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46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47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48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49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50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51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52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53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54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55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56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17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20599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00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01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02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18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20574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5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6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7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8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9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80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81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82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83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84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85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86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87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88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89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0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1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2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3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4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5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6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7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8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519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0520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20562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3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4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5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6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7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8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9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0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1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2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3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21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20554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5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6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7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8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9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0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1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522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0523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20548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9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0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1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2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3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24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20540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1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2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3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4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5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6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7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525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0526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20534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5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6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7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8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9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27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20528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9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0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1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2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3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0485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20487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896032" y="1791354"/>
            <a:ext cx="7720013" cy="1703785"/>
          </a:xfrm>
        </p:spPr>
        <p:txBody>
          <a:bodyPr>
            <a:noAutofit/>
          </a:bodyPr>
          <a:lstStyle/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世界上还有几个剧种是戴着面具演出的呢？</a:t>
            </a:r>
            <a:endParaRPr lang="zh-CN" altLang="en-US" sz="18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世界上还有几个剧种在演出时是没有舞台的呢？</a:t>
            </a:r>
            <a:endParaRPr lang="zh-CN" altLang="en-US" sz="18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世界上还有几个剧种一部戏可以演出三五天还没有结束的呢？</a:t>
            </a:r>
            <a:endParaRPr lang="zh-CN" altLang="en-US" sz="18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                                                              ——《藏戏》</a:t>
            </a:r>
            <a:endParaRPr lang="en-US" altLang="zh-CN" sz="2400" dirty="0">
              <a:latin typeface="楷体_GB2312" panose="02010609030101010101" pitchFamily="49" charset="-122"/>
              <a:ea typeface="楷体_GB2312" panose="02010609030101010101" pitchFamily="49" charset="-122"/>
              <a:sym typeface="微软雅黑" panose="020B0503020204020204" pitchFamily="34" charset="-122"/>
            </a:endParaRPr>
          </a:p>
        </p:txBody>
      </p:sp>
      <p:sp>
        <p:nvSpPr>
          <p:cNvPr id="20488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0489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0" name="图片 319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420005" y="3495138"/>
            <a:ext cx="1389095" cy="138909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4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4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4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4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4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4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4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4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7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1507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08" name="Group 4"/>
          <p:cNvGrpSpPr/>
          <p:nvPr/>
        </p:nvGrpSpPr>
        <p:grpSpPr bwMode="auto">
          <a:xfrm>
            <a:off x="-72628" y="100013"/>
            <a:ext cx="9204722" cy="5343525"/>
            <a:chOff x="0" y="0"/>
            <a:chExt cx="12274737" cy="7123360"/>
          </a:xfrm>
        </p:grpSpPr>
        <p:grpSp>
          <p:nvGrpSpPr>
            <p:cNvPr id="21520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21822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23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24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21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21817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18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19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20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21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22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21814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15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16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23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21749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50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51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52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53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54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55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56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57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58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59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60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61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62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63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64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65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66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67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68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69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70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71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72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73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74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75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76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77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78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79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80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81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82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83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84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85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86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87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88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89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90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91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92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93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94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95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96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97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98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99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00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01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02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03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04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05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06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07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08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09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10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11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12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13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24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21742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43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44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45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46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47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48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25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21740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41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26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21731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32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33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34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35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36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37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38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39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27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21727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28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29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30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28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21723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24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25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26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1529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1530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21719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20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21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22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31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21716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7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8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32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21712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3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4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5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33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21706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07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08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09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0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1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34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21703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04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05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35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21694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95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96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97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98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99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00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01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02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36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21687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88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89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90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91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92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93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37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21685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86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1538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9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1540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21682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83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84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41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21628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29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30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31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32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33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34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35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36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37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38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39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40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41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42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43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44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45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46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47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48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49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50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51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52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53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54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55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56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57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58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59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60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61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62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63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64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65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66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67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68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69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70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71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72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73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74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75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76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77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78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79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80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81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42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21624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25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26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27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43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21599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0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1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2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3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4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5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6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7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8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9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0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1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2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3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4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5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6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7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8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9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20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21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22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23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1544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1545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21587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8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9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0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1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2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3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4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5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6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7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8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46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21579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0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1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2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3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4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5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6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1547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1548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21573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4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5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6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7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8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49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21565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6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7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8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9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0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1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2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1550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1551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21559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0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1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2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3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4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52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21553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4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5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6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7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8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1509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21511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1710539" y="2171067"/>
            <a:ext cx="6822081" cy="1493044"/>
          </a:xfrm>
        </p:spPr>
        <p:txBody>
          <a:bodyPr>
            <a:noAutofit/>
          </a:bodyPr>
          <a:lstStyle/>
          <a:p>
            <a:pPr marL="266700" indent="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zh-CN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文章用三个反问的句式开头，答案就在问题中，并且答案是肯定的、唯一的。这样的作用是加强语气，把本来已确定的思想表现得更加鲜明</a:t>
            </a:r>
            <a:r>
              <a:rPr lang="zh-CN" altLang="en-US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。</a:t>
            </a:r>
            <a:r>
              <a:rPr lang="zh-CN" altLang="zh-CN" sz="21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强烈反问句式不但比一般陈述句语气更为有力，而且感情色彩更为鲜明。</a:t>
            </a:r>
            <a:endParaRPr lang="zh-CN" altLang="zh-CN" sz="21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1512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1513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4" name="图片 6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20292" y="1907382"/>
            <a:ext cx="1278731" cy="19264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15" name="圆角矩形 11"/>
          <p:cNvSpPr>
            <a:spLocks noChangeArrowheads="1"/>
          </p:cNvSpPr>
          <p:nvPr/>
        </p:nvSpPr>
        <p:spPr bwMode="auto">
          <a:xfrm>
            <a:off x="1881188" y="2096691"/>
            <a:ext cx="6715125" cy="2627709"/>
          </a:xfrm>
          <a:prstGeom prst="roundRect">
            <a:avLst>
              <a:gd name="adj" fmla="val 16667"/>
            </a:avLst>
          </a:prstGeom>
          <a:noFill/>
          <a:ln w="38100" cmpd="thickThin">
            <a:solidFill>
              <a:srgbClr val="A1C450"/>
            </a:solidFill>
            <a:prstDash val="dashDot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51435" tIns="25718" rIns="51435" bIns="25718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b="1">
              <a:latin typeface="楷体" panose="02010609060101010101" pitchFamily="49" charset="-122"/>
              <a:ea typeface="楷体" panose="02010609060101010101" pitchFamily="49" charset="-122"/>
              <a:sym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5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5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11" grpId="0" build="p"/>
      <p:bldP spid="2151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2531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532" name="Group 4"/>
          <p:cNvGrpSpPr/>
          <p:nvPr/>
        </p:nvGrpSpPr>
        <p:grpSpPr bwMode="auto">
          <a:xfrm>
            <a:off x="-72629" y="100013"/>
            <a:ext cx="9203532" cy="5343525"/>
            <a:chOff x="0" y="0"/>
            <a:chExt cx="12274737" cy="7123360"/>
          </a:xfrm>
        </p:grpSpPr>
        <p:grpSp>
          <p:nvGrpSpPr>
            <p:cNvPr id="22543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22845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46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47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44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22840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41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42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43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44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45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22837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38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39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46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22772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73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74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75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76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77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78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79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80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81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82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83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84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85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86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87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88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89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90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91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92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93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94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95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96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97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98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99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00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01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02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03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04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05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06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07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08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09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10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11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12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13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14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15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16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17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18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19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20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21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22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23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24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25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26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27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28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29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30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31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32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33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34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35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36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47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22765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66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67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68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69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70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71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48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22763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64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49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22754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55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56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57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58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59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60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61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62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50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22750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51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52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53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51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22746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47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48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49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552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2553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22742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43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44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45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54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22739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40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41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55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22735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36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37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38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56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22729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30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31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32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33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34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57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22726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27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28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58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22717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18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19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20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21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22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23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24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25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59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22710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11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12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13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14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15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16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60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22708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09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561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2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2563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22705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06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07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64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22651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52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53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54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55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56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57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58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59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60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61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62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63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64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65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66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67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68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69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70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71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72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73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74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75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76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77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78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79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80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81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82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83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84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85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86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87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88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89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90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91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92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93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94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95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96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97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98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99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00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01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02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03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04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65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22647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48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49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50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66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22622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3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4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5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6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7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8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9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0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1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2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3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4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5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6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7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8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9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40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41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42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43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44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45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46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567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2568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22610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1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2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3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4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5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6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7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8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9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0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1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69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22602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3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4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5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6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7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8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9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570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2571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22596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7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8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9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0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1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72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22588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9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0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1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2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3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4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5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573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2574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22582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3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4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5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6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7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575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22576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7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8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9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0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1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2533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22535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795337" y="1764507"/>
            <a:ext cx="7720013" cy="1703785"/>
          </a:xfrm>
        </p:spPr>
        <p:txBody>
          <a:bodyPr>
            <a:noAutofit/>
          </a:bodyPr>
          <a:lstStyle/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  这次，我看到了草原。那里的天比别处的更可爱，空气是那么清鲜，天空是那么明朗，使我总想高歌一曲，表示我满心的愉快。</a:t>
            </a: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endParaRPr lang="zh-CN" altLang="en-US" sz="18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266700" indent="266700" algn="r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18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                     ——《草原》</a:t>
            </a: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266700" indent="266700" algn="just">
              <a:lnSpc>
                <a:spcPct val="150000"/>
              </a:lnSpc>
              <a:spcBef>
                <a:spcPct val="0"/>
              </a:spcBef>
              <a:buNone/>
            </a:pPr>
            <a:endParaRPr lang="en-US" altLang="zh-CN" sz="2400" dirty="0">
              <a:latin typeface="楷体_GB2312" panose="02010609030101010101" pitchFamily="49" charset="-122"/>
              <a:ea typeface="楷体_GB2312" panose="02010609030101010101" pitchFamily="49" charset="-122"/>
              <a:sym typeface="微软雅黑" panose="020B0503020204020204" pitchFamily="34" charset="-122"/>
            </a:endParaRPr>
          </a:p>
        </p:txBody>
      </p:sp>
      <p:sp>
        <p:nvSpPr>
          <p:cNvPr id="22536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2537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205885" y="3379020"/>
            <a:ext cx="1389095" cy="138909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5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5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5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5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5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矩形 315"/>
          <p:cNvSpPr>
            <a:spLocks noChangeArrowheads="1"/>
          </p:cNvSpPr>
          <p:nvPr/>
        </p:nvSpPr>
        <p:spPr bwMode="auto">
          <a:xfrm>
            <a:off x="333375" y="10716"/>
            <a:ext cx="753666" cy="253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语文园地</a:t>
            </a:r>
            <a:endParaRPr lang="zh-CN" altLang="zh-CN" sz="1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3555" name="图片 1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111919" y="11907"/>
            <a:ext cx="226219" cy="278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556" name="Group 4"/>
          <p:cNvGrpSpPr/>
          <p:nvPr/>
        </p:nvGrpSpPr>
        <p:grpSpPr bwMode="auto">
          <a:xfrm>
            <a:off x="-72628" y="100013"/>
            <a:ext cx="9204722" cy="5343525"/>
            <a:chOff x="0" y="0"/>
            <a:chExt cx="12274737" cy="7123360"/>
          </a:xfrm>
        </p:grpSpPr>
        <p:grpSp>
          <p:nvGrpSpPr>
            <p:cNvPr id="23568" name="Group 5"/>
            <p:cNvGrpSpPr/>
            <p:nvPr/>
          </p:nvGrpSpPr>
          <p:grpSpPr bwMode="auto">
            <a:xfrm>
              <a:off x="221992" y="1712081"/>
              <a:ext cx="1615112" cy="2373186"/>
              <a:chOff x="0" y="0"/>
              <a:chExt cx="1295400" cy="1903413"/>
            </a:xfrm>
          </p:grpSpPr>
          <p:sp>
            <p:nvSpPr>
              <p:cNvPr id="23870" name="Freeform 17"/>
              <p:cNvSpPr>
                <a:spLocks noChangeArrowheads="1"/>
              </p:cNvSpPr>
              <p:nvPr/>
            </p:nvSpPr>
            <p:spPr bwMode="auto">
              <a:xfrm>
                <a:off x="146050" y="44450"/>
                <a:ext cx="36513" cy="26988"/>
              </a:xfrm>
              <a:custGeom>
                <a:avLst/>
                <a:gdLst>
                  <a:gd name="T0" fmla="*/ 23807132 w 56"/>
                  <a:gd name="T1" fmla="*/ 1733156 h 41"/>
                  <a:gd name="T2" fmla="*/ 0 w 56"/>
                  <a:gd name="T3" fmla="*/ 17764685 h 41"/>
                  <a:gd name="T4" fmla="*/ 23807132 w 56"/>
                  <a:gd name="T5" fmla="*/ 1733156 h 41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41"/>
                  <a:gd name="T11" fmla="*/ 56 w 5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71" name="Freeform 1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95400" cy="1903413"/>
              </a:xfrm>
              <a:custGeom>
                <a:avLst/>
                <a:gdLst>
                  <a:gd name="T0" fmla="*/ 630518199 w 2006"/>
                  <a:gd name="T1" fmla="*/ 563064324 h 2944"/>
                  <a:gd name="T2" fmla="*/ 423681745 w 2006"/>
                  <a:gd name="T3" fmla="*/ 454381030 h 2944"/>
                  <a:gd name="T4" fmla="*/ 673470450 w 2006"/>
                  <a:gd name="T5" fmla="*/ 1047542415 h 2944"/>
                  <a:gd name="T6" fmla="*/ 588400274 w 2006"/>
                  <a:gd name="T7" fmla="*/ 1119440197 h 2944"/>
                  <a:gd name="T8" fmla="*/ 307753079 w 2006"/>
                  <a:gd name="T9" fmla="*/ 967701895 h 2944"/>
                  <a:gd name="T10" fmla="*/ 107588602 w 2006"/>
                  <a:gd name="T11" fmla="*/ 1069696739 h 2944"/>
                  <a:gd name="T12" fmla="*/ 32943587 w 2006"/>
                  <a:gd name="T13" fmla="*/ 1107735892 h 2944"/>
                  <a:gd name="T14" fmla="*/ 118430956 w 2006"/>
                  <a:gd name="T15" fmla="*/ 862362503 h 2944"/>
                  <a:gd name="T16" fmla="*/ 310254763 w 2006"/>
                  <a:gd name="T17" fmla="*/ 481969518 h 2944"/>
                  <a:gd name="T18" fmla="*/ 330271465 w 2006"/>
                  <a:gd name="T19" fmla="*/ 300970050 h 2944"/>
                  <a:gd name="T20" fmla="*/ 394491340 w 2006"/>
                  <a:gd name="T21" fmla="*/ 217367316 h 2944"/>
                  <a:gd name="T22" fmla="*/ 524598288 w 2006"/>
                  <a:gd name="T23" fmla="*/ 358238016 h 2944"/>
                  <a:gd name="T24" fmla="*/ 782727178 w 2006"/>
                  <a:gd name="T25" fmla="*/ 466085335 h 2944"/>
                  <a:gd name="T26" fmla="*/ 781892853 w 2006"/>
                  <a:gd name="T27" fmla="*/ 509140341 h 2944"/>
                  <a:gd name="T28" fmla="*/ 404499368 w 2006"/>
                  <a:gd name="T29" fmla="*/ 216531341 h 2944"/>
                  <a:gd name="T30" fmla="*/ 141366504 w 2006"/>
                  <a:gd name="T31" fmla="*/ 132092592 h 2944"/>
                  <a:gd name="T32" fmla="*/ 268136837 w 2006"/>
                  <a:gd name="T33" fmla="*/ 126240116 h 2944"/>
                  <a:gd name="T34" fmla="*/ 373223796 w 2006"/>
                  <a:gd name="T35" fmla="*/ 331066465 h 2944"/>
                  <a:gd name="T36" fmla="*/ 396993024 w 2006"/>
                  <a:gd name="T37" fmla="*/ 303477976 h 2944"/>
                  <a:gd name="T38" fmla="*/ 336526967 w 2006"/>
                  <a:gd name="T39" fmla="*/ 342353186 h 2944"/>
                  <a:gd name="T40" fmla="*/ 355709424 w 2006"/>
                  <a:gd name="T41" fmla="*/ 328558538 h 2944"/>
                  <a:gd name="T42" fmla="*/ 391154685 w 2006"/>
                  <a:gd name="T43" fmla="*/ 395441193 h 2944"/>
                  <a:gd name="T44" fmla="*/ 438277270 w 2006"/>
                  <a:gd name="T45" fmla="*/ 530877647 h 2944"/>
                  <a:gd name="T46" fmla="*/ 520427953 w 2006"/>
                  <a:gd name="T47" fmla="*/ 366597772 h 2944"/>
                  <a:gd name="T48" fmla="*/ 384899829 w 2006"/>
                  <a:gd name="T49" fmla="*/ 402128998 h 2944"/>
                  <a:gd name="T50" fmla="*/ 729766899 w 2006"/>
                  <a:gd name="T51" fmla="*/ 423029681 h 2944"/>
                  <a:gd name="T52" fmla="*/ 555873860 w 2006"/>
                  <a:gd name="T53" fmla="*/ 505796439 h 2944"/>
                  <a:gd name="T54" fmla="*/ 284817530 w 2006"/>
                  <a:gd name="T55" fmla="*/ 452709078 h 2944"/>
                  <a:gd name="T56" fmla="*/ 315259423 w 2006"/>
                  <a:gd name="T57" fmla="*/ 451036481 h 2944"/>
                  <a:gd name="T58" fmla="*/ 550035521 w 2006"/>
                  <a:gd name="T59" fmla="*/ 597759575 h 2944"/>
                  <a:gd name="T60" fmla="*/ 287736377 w 2006"/>
                  <a:gd name="T61" fmla="*/ 470265213 h 2944"/>
                  <a:gd name="T62" fmla="*/ 786896867 w 2006"/>
                  <a:gd name="T63" fmla="*/ 517500744 h 2944"/>
                  <a:gd name="T64" fmla="*/ 377393485 w 2006"/>
                  <a:gd name="T65" fmla="*/ 519172695 h 2944"/>
                  <a:gd name="T66" fmla="*/ 347368755 w 2006"/>
                  <a:gd name="T67" fmla="*/ 525025171 h 2944"/>
                  <a:gd name="T68" fmla="*/ 348203080 w 2006"/>
                  <a:gd name="T69" fmla="*/ 525861147 h 2944"/>
                  <a:gd name="T70" fmla="*/ 315259423 w 2006"/>
                  <a:gd name="T71" fmla="*/ 641232893 h 2944"/>
                  <a:gd name="T72" fmla="*/ 492071228 w 2006"/>
                  <a:gd name="T73" fmla="*/ 913777913 h 2944"/>
                  <a:gd name="T74" fmla="*/ 86738221 w 2006"/>
                  <a:gd name="T75" fmla="*/ 981078152 h 2944"/>
                  <a:gd name="T76" fmla="*/ 204334851 w 2006"/>
                  <a:gd name="T77" fmla="*/ 717311360 h 2944"/>
                  <a:gd name="T78" fmla="*/ 95078244 w 2006"/>
                  <a:gd name="T79" fmla="*/ 1061336336 h 2944"/>
                  <a:gd name="T80" fmla="*/ 431188089 w 2006"/>
                  <a:gd name="T81" fmla="*/ 643740819 h 2944"/>
                  <a:gd name="T82" fmla="*/ 477475703 w 2006"/>
                  <a:gd name="T83" fmla="*/ 714803434 h 2944"/>
                  <a:gd name="T84" fmla="*/ 605498129 w 2006"/>
                  <a:gd name="T85" fmla="*/ 1052976580 h 2944"/>
                  <a:gd name="T86" fmla="*/ 673470450 w 2006"/>
                  <a:gd name="T87" fmla="*/ 561392373 h 2944"/>
                  <a:gd name="T88" fmla="*/ 685146644 w 2006"/>
                  <a:gd name="T89" fmla="*/ 586472934 h 2944"/>
                  <a:gd name="T90" fmla="*/ 730600579 w 2006"/>
                  <a:gd name="T91" fmla="*/ 616988307 h 2944"/>
                  <a:gd name="T92" fmla="*/ 762710476 w 2006"/>
                  <a:gd name="T93" fmla="*/ 632872490 h 2944"/>
                  <a:gd name="T94" fmla="*/ 772718504 w 2006"/>
                  <a:gd name="T95" fmla="*/ 615316356 h 2944"/>
                  <a:gd name="T96" fmla="*/ 287736377 w 2006"/>
                  <a:gd name="T97" fmla="*/ 912105962 h 2944"/>
                  <a:gd name="T98" fmla="*/ 401163359 w 2006"/>
                  <a:gd name="T99" fmla="*/ 911269986 h 2944"/>
                  <a:gd name="T100" fmla="*/ 254792800 w 2006"/>
                  <a:gd name="T101" fmla="*/ 928826120 h 2944"/>
                  <a:gd name="T102" fmla="*/ 350704764 w 2006"/>
                  <a:gd name="T103" fmla="*/ 943038999 h 2944"/>
                  <a:gd name="T104" fmla="*/ 297745051 w 2006"/>
                  <a:gd name="T105" fmla="*/ 959341493 h 2944"/>
                  <a:gd name="T106" fmla="*/ 16680698 w 2006"/>
                  <a:gd name="T107" fmla="*/ 1051722293 h 2944"/>
                  <a:gd name="T108" fmla="*/ 633020529 w 2006"/>
                  <a:gd name="T109" fmla="*/ 1053812556 h 2944"/>
                  <a:gd name="T110" fmla="*/ 97579928 w 2006"/>
                  <a:gd name="T111" fmla="*/ 1070532714 h 2944"/>
                  <a:gd name="T112" fmla="*/ 37113921 w 2006"/>
                  <a:gd name="T113" fmla="*/ 1076385190 h 2944"/>
                  <a:gd name="T114" fmla="*/ 604663804 w 2006"/>
                  <a:gd name="T115" fmla="*/ 1121948770 h 2944"/>
                  <a:gd name="T116" fmla="*/ 641777715 w 2006"/>
                  <a:gd name="T117" fmla="*/ 1197608765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06"/>
                  <a:gd name="T178" fmla="*/ 0 h 2944"/>
                  <a:gd name="T179" fmla="*/ 2006 w 2006"/>
                  <a:gd name="T180" fmla="*/ 2944 h 294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72" name="Freeform 19"/>
              <p:cNvSpPr>
                <a:spLocks noEditPoints="1" noChangeArrowheads="1"/>
              </p:cNvSpPr>
              <p:nvPr/>
            </p:nvSpPr>
            <p:spPr bwMode="auto">
              <a:xfrm>
                <a:off x="449263" y="288925"/>
                <a:ext cx="119063" cy="109538"/>
              </a:xfrm>
              <a:custGeom>
                <a:avLst/>
                <a:gdLst>
                  <a:gd name="T0" fmla="*/ 18202324 w 183"/>
                  <a:gd name="T1" fmla="*/ 3826006 h 168"/>
                  <a:gd name="T2" fmla="*/ 22435245 w 183"/>
                  <a:gd name="T3" fmla="*/ 11478018 h 168"/>
                  <a:gd name="T4" fmla="*/ 51642766 w 183"/>
                  <a:gd name="T5" fmla="*/ 34434702 h 168"/>
                  <a:gd name="T6" fmla="*/ 63495711 w 183"/>
                  <a:gd name="T7" fmla="*/ 42086711 h 168"/>
                  <a:gd name="T8" fmla="*/ 65188618 w 183"/>
                  <a:gd name="T9" fmla="*/ 46337838 h 168"/>
                  <a:gd name="T10" fmla="*/ 77040912 w 183"/>
                  <a:gd name="T11" fmla="*/ 56966280 h 168"/>
                  <a:gd name="T12" fmla="*/ 68575081 w 183"/>
                  <a:gd name="T13" fmla="*/ 69719628 h 168"/>
                  <a:gd name="T14" fmla="*/ 47409850 w 183"/>
                  <a:gd name="T15" fmla="*/ 56116057 h 168"/>
                  <a:gd name="T16" fmla="*/ 22435245 w 183"/>
                  <a:gd name="T17" fmla="*/ 37835595 h 168"/>
                  <a:gd name="T18" fmla="*/ 423552 w 183"/>
                  <a:gd name="T19" fmla="*/ 15729135 h 168"/>
                  <a:gd name="T20" fmla="*/ 18202324 w 183"/>
                  <a:gd name="T21" fmla="*/ 3826006 h 168"/>
                  <a:gd name="T22" fmla="*/ 49949860 w 183"/>
                  <a:gd name="T23" fmla="*/ 42936945 h 168"/>
                  <a:gd name="T24" fmla="*/ 13968758 w 183"/>
                  <a:gd name="T25" fmla="*/ 13178465 h 168"/>
                  <a:gd name="T26" fmla="*/ 8889386 w 183"/>
                  <a:gd name="T27" fmla="*/ 14028688 h 168"/>
                  <a:gd name="T28" fmla="*/ 8042933 w 183"/>
                  <a:gd name="T29" fmla="*/ 16579358 h 168"/>
                  <a:gd name="T30" fmla="*/ 66035071 w 183"/>
                  <a:gd name="T31" fmla="*/ 60367173 h 168"/>
                  <a:gd name="T32" fmla="*/ 49949860 w 183"/>
                  <a:gd name="T33" fmla="*/ 42936945 h 1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3"/>
                  <a:gd name="T52" fmla="*/ 0 h 168"/>
                  <a:gd name="T53" fmla="*/ 183 w 183"/>
                  <a:gd name="T54" fmla="*/ 168 h 1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69" name="Group 9"/>
            <p:cNvGrpSpPr/>
            <p:nvPr/>
          </p:nvGrpSpPr>
          <p:grpSpPr bwMode="auto">
            <a:xfrm>
              <a:off x="2963083" y="47274"/>
              <a:ext cx="703263" cy="1443038"/>
              <a:chOff x="0" y="0"/>
              <a:chExt cx="703263" cy="1443038"/>
            </a:xfrm>
          </p:grpSpPr>
          <p:sp>
            <p:nvSpPr>
              <p:cNvPr id="23865" name="Freeform 20"/>
              <p:cNvSpPr>
                <a:spLocks noEditPoints="1" noChangeArrowheads="1"/>
              </p:cNvSpPr>
              <p:nvPr/>
            </p:nvSpPr>
            <p:spPr bwMode="auto">
              <a:xfrm>
                <a:off x="114300" y="58738"/>
                <a:ext cx="55563" cy="49213"/>
              </a:xfrm>
              <a:custGeom>
                <a:avLst/>
                <a:gdLst>
                  <a:gd name="T0" fmla="*/ 6933879 w 87"/>
                  <a:gd name="T1" fmla="*/ 5450988 h 76"/>
                  <a:gd name="T2" fmla="*/ 15499522 w 87"/>
                  <a:gd name="T3" fmla="*/ 3773860 h 76"/>
                  <a:gd name="T4" fmla="*/ 17131285 w 87"/>
                  <a:gd name="T5" fmla="*/ 1258169 h 76"/>
                  <a:gd name="T6" fmla="*/ 22841504 w 87"/>
                  <a:gd name="T7" fmla="*/ 28093499 h 76"/>
                  <a:gd name="T8" fmla="*/ 6933879 w 87"/>
                  <a:gd name="T9" fmla="*/ 5450988 h 76"/>
                  <a:gd name="T10" fmla="*/ 10604870 w 87"/>
                  <a:gd name="T11" fmla="*/ 8805241 h 76"/>
                  <a:gd name="T12" fmla="*/ 15499522 w 87"/>
                  <a:gd name="T13" fmla="*/ 21803951 h 76"/>
                  <a:gd name="T14" fmla="*/ 22841504 w 87"/>
                  <a:gd name="T15" fmla="*/ 20126819 h 76"/>
                  <a:gd name="T16" fmla="*/ 10604870 w 87"/>
                  <a:gd name="T17" fmla="*/ 8805241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76"/>
                  <a:gd name="T29" fmla="*/ 87 w 8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66" name="Freeform 21"/>
              <p:cNvSpPr>
                <a:spLocks noEditPoints="1" noChangeArrowheads="1"/>
              </p:cNvSpPr>
              <p:nvPr/>
            </p:nvSpPr>
            <p:spPr bwMode="auto">
              <a:xfrm>
                <a:off x="211137" y="365125"/>
                <a:ext cx="131763" cy="252413"/>
              </a:xfrm>
              <a:custGeom>
                <a:avLst/>
                <a:gdLst>
                  <a:gd name="T0" fmla="*/ 53084266 w 203"/>
                  <a:gd name="T1" fmla="*/ 9168208 h 391"/>
                  <a:gd name="T2" fmla="*/ 85524587 w 203"/>
                  <a:gd name="T3" fmla="*/ 113771130 h 391"/>
                  <a:gd name="T4" fmla="*/ 80890145 w 203"/>
                  <a:gd name="T5" fmla="*/ 133775015 h 391"/>
                  <a:gd name="T6" fmla="*/ 71621303 w 203"/>
                  <a:gd name="T7" fmla="*/ 142526836 h 391"/>
                  <a:gd name="T8" fmla="*/ 39180992 w 203"/>
                  <a:gd name="T9" fmla="*/ 158779388 h 391"/>
                  <a:gd name="T10" fmla="*/ 28648393 w 203"/>
                  <a:gd name="T11" fmla="*/ 150861627 h 391"/>
                  <a:gd name="T12" fmla="*/ 21907712 w 203"/>
                  <a:gd name="T13" fmla="*/ 133775015 h 391"/>
                  <a:gd name="T14" fmla="*/ 6319432 w 203"/>
                  <a:gd name="T15" fmla="*/ 75430813 h 391"/>
                  <a:gd name="T16" fmla="*/ 5476928 w 203"/>
                  <a:gd name="T17" fmla="*/ 23754584 h 391"/>
                  <a:gd name="T18" fmla="*/ 53084266 w 203"/>
                  <a:gd name="T19" fmla="*/ 9168208 h 391"/>
                  <a:gd name="T20" fmla="*/ 27805889 w 203"/>
                  <a:gd name="T21" fmla="*/ 15002758 h 391"/>
                  <a:gd name="T22" fmla="*/ 26963385 w 203"/>
                  <a:gd name="T23" fmla="*/ 19170476 h 391"/>
                  <a:gd name="T24" fmla="*/ 13060116 w 203"/>
                  <a:gd name="T25" fmla="*/ 27088242 h 391"/>
                  <a:gd name="T26" fmla="*/ 9690097 w 203"/>
                  <a:gd name="T27" fmla="*/ 49592381 h 391"/>
                  <a:gd name="T28" fmla="*/ 24435873 w 203"/>
                  <a:gd name="T29" fmla="*/ 104602924 h 391"/>
                  <a:gd name="T30" fmla="*/ 20222699 w 203"/>
                  <a:gd name="T31" fmla="*/ 57927817 h 391"/>
                  <a:gd name="T32" fmla="*/ 23592720 w 203"/>
                  <a:gd name="T33" fmla="*/ 33339819 h 391"/>
                  <a:gd name="T34" fmla="*/ 35810976 w 203"/>
                  <a:gd name="T35" fmla="*/ 46675107 h 391"/>
                  <a:gd name="T36" fmla="*/ 65301873 w 203"/>
                  <a:gd name="T37" fmla="*/ 93350860 h 391"/>
                  <a:gd name="T38" fmla="*/ 74991968 w 203"/>
                  <a:gd name="T39" fmla="*/ 118355233 h 391"/>
                  <a:gd name="T40" fmla="*/ 74991968 w 203"/>
                  <a:gd name="T41" fmla="*/ 85432454 h 391"/>
                  <a:gd name="T42" fmla="*/ 66987530 w 203"/>
                  <a:gd name="T43" fmla="*/ 84599019 h 391"/>
                  <a:gd name="T44" fmla="*/ 72464456 w 203"/>
                  <a:gd name="T45" fmla="*/ 78764472 h 391"/>
                  <a:gd name="T46" fmla="*/ 69515043 w 203"/>
                  <a:gd name="T47" fmla="*/ 67512407 h 391"/>
                  <a:gd name="T48" fmla="*/ 60246200 w 203"/>
                  <a:gd name="T49" fmla="*/ 66678993 h 391"/>
                  <a:gd name="T50" fmla="*/ 66987530 w 203"/>
                  <a:gd name="T51" fmla="*/ 60011031 h 391"/>
                  <a:gd name="T52" fmla="*/ 62774361 w 203"/>
                  <a:gd name="T53" fmla="*/ 52093270 h 391"/>
                  <a:gd name="T54" fmla="*/ 54769274 w 203"/>
                  <a:gd name="T55" fmla="*/ 52926685 h 391"/>
                  <a:gd name="T56" fmla="*/ 57297436 w 203"/>
                  <a:gd name="T57" fmla="*/ 38340306 h 391"/>
                  <a:gd name="T58" fmla="*/ 43815424 w 203"/>
                  <a:gd name="T59" fmla="*/ 41674610 h 391"/>
                  <a:gd name="T60" fmla="*/ 55611779 w 203"/>
                  <a:gd name="T61" fmla="*/ 32922789 h 391"/>
                  <a:gd name="T62" fmla="*/ 51399258 w 203"/>
                  <a:gd name="T63" fmla="*/ 22087755 h 391"/>
                  <a:gd name="T64" fmla="*/ 32440311 w 203"/>
                  <a:gd name="T65" fmla="*/ 25421413 h 391"/>
                  <a:gd name="T66" fmla="*/ 47186089 w 203"/>
                  <a:gd name="T67" fmla="*/ 17503001 h 391"/>
                  <a:gd name="T68" fmla="*/ 27805889 w 203"/>
                  <a:gd name="T69" fmla="*/ 15002758 h 391"/>
                  <a:gd name="T70" fmla="*/ 26963385 w 203"/>
                  <a:gd name="T71" fmla="*/ 57093757 h 391"/>
                  <a:gd name="T72" fmla="*/ 32440311 w 203"/>
                  <a:gd name="T73" fmla="*/ 55426928 h 391"/>
                  <a:gd name="T74" fmla="*/ 26120881 w 203"/>
                  <a:gd name="T75" fmla="*/ 44174864 h 391"/>
                  <a:gd name="T76" fmla="*/ 26963385 w 203"/>
                  <a:gd name="T77" fmla="*/ 57093757 h 391"/>
                  <a:gd name="T78" fmla="*/ 26120881 w 203"/>
                  <a:gd name="T79" fmla="*/ 62511920 h 391"/>
                  <a:gd name="T80" fmla="*/ 36653480 w 203"/>
                  <a:gd name="T81" fmla="*/ 110437472 h 391"/>
                  <a:gd name="T82" fmla="*/ 40866649 w 203"/>
                  <a:gd name="T83" fmla="*/ 100852236 h 391"/>
                  <a:gd name="T84" fmla="*/ 45501081 w 203"/>
                  <a:gd name="T85" fmla="*/ 100018822 h 391"/>
                  <a:gd name="T86" fmla="*/ 56454932 w 203"/>
                  <a:gd name="T87" fmla="*/ 113771130 h 391"/>
                  <a:gd name="T88" fmla="*/ 35810976 w 203"/>
                  <a:gd name="T89" fmla="*/ 57927817 h 391"/>
                  <a:gd name="T90" fmla="*/ 26120881 w 203"/>
                  <a:gd name="T91" fmla="*/ 62511920 h 391"/>
                  <a:gd name="T92" fmla="*/ 34968472 w 203"/>
                  <a:gd name="T93" fmla="*/ 115021574 h 391"/>
                  <a:gd name="T94" fmla="*/ 48028593 w 203"/>
                  <a:gd name="T95" fmla="*/ 150861627 h 391"/>
                  <a:gd name="T96" fmla="*/ 74149464 w 203"/>
                  <a:gd name="T97" fmla="*/ 128773882 h 391"/>
                  <a:gd name="T98" fmla="*/ 61931857 w 203"/>
                  <a:gd name="T99" fmla="*/ 107936583 h 391"/>
                  <a:gd name="T100" fmla="*/ 55611779 w 203"/>
                  <a:gd name="T101" fmla="*/ 119188647 h 391"/>
                  <a:gd name="T102" fmla="*/ 43815424 w 203"/>
                  <a:gd name="T103" fmla="*/ 106269754 h 391"/>
                  <a:gd name="T104" fmla="*/ 34968472 w 203"/>
                  <a:gd name="T105" fmla="*/ 115021574 h 391"/>
                  <a:gd name="T106" fmla="*/ 29491546 w 203"/>
                  <a:gd name="T107" fmla="*/ 135441844 h 391"/>
                  <a:gd name="T108" fmla="*/ 42551668 w 203"/>
                  <a:gd name="T109" fmla="*/ 150028212 h 391"/>
                  <a:gd name="T110" fmla="*/ 28648393 w 203"/>
                  <a:gd name="T111" fmla="*/ 113771130 h 391"/>
                  <a:gd name="T112" fmla="*/ 21065203 w 203"/>
                  <a:gd name="T113" fmla="*/ 111270886 h 391"/>
                  <a:gd name="T114" fmla="*/ 29491546 w 203"/>
                  <a:gd name="T115" fmla="*/ 135441844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3"/>
                  <a:gd name="T175" fmla="*/ 0 h 391"/>
                  <a:gd name="T176" fmla="*/ 203 w 203"/>
                  <a:gd name="T177" fmla="*/ 391 h 3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67" name="Freeform 22"/>
              <p:cNvSpPr>
                <a:spLocks noEditPoints="1" noChangeArrowheads="1"/>
              </p:cNvSpPr>
              <p:nvPr/>
            </p:nvSpPr>
            <p:spPr bwMode="auto">
              <a:xfrm>
                <a:off x="47625" y="430213"/>
                <a:ext cx="133350" cy="220663"/>
              </a:xfrm>
              <a:custGeom>
                <a:avLst/>
                <a:gdLst>
                  <a:gd name="T0" fmla="*/ 40254949 w 207"/>
                  <a:gd name="T1" fmla="*/ 2094034 h 341"/>
                  <a:gd name="T2" fmla="*/ 61004728 w 207"/>
                  <a:gd name="T3" fmla="*/ 24705845 h 341"/>
                  <a:gd name="T4" fmla="*/ 70549236 w 207"/>
                  <a:gd name="T5" fmla="*/ 41874844 h 341"/>
                  <a:gd name="T6" fmla="*/ 70549236 w 207"/>
                  <a:gd name="T7" fmla="*/ 46480950 h 341"/>
                  <a:gd name="T8" fmla="*/ 76359300 w 207"/>
                  <a:gd name="T9" fmla="*/ 62811947 h 341"/>
                  <a:gd name="T10" fmla="*/ 85074738 w 207"/>
                  <a:gd name="T11" fmla="*/ 116411056 h 341"/>
                  <a:gd name="T12" fmla="*/ 69719502 w 207"/>
                  <a:gd name="T13" fmla="*/ 137767473 h 341"/>
                  <a:gd name="T14" fmla="*/ 34444885 w 207"/>
                  <a:gd name="T15" fmla="*/ 132742053 h 341"/>
                  <a:gd name="T16" fmla="*/ 32784774 w 207"/>
                  <a:gd name="T17" fmla="*/ 131067344 h 341"/>
                  <a:gd name="T18" fmla="*/ 5395200 w 207"/>
                  <a:gd name="T19" fmla="*/ 26381201 h 341"/>
                  <a:gd name="T20" fmla="*/ 26559844 w 207"/>
                  <a:gd name="T21" fmla="*/ 418677 h 341"/>
                  <a:gd name="T22" fmla="*/ 40254949 w 207"/>
                  <a:gd name="T23" fmla="*/ 2094034 h 341"/>
                  <a:gd name="T24" fmla="*/ 14939710 w 207"/>
                  <a:gd name="T25" fmla="*/ 19681067 h 341"/>
                  <a:gd name="T26" fmla="*/ 10374887 w 207"/>
                  <a:gd name="T27" fmla="*/ 58624529 h 341"/>
                  <a:gd name="T28" fmla="*/ 20749774 w 207"/>
                  <a:gd name="T29" fmla="*/ 93799254 h 341"/>
                  <a:gd name="T30" fmla="*/ 37764461 w 207"/>
                  <a:gd name="T31" fmla="*/ 125623894 h 341"/>
                  <a:gd name="T32" fmla="*/ 59344618 w 207"/>
                  <a:gd name="T33" fmla="*/ 132742053 h 341"/>
                  <a:gd name="T34" fmla="*/ 78019410 w 207"/>
                  <a:gd name="T35" fmla="*/ 116411056 h 341"/>
                  <a:gd name="T36" fmla="*/ 71379613 w 207"/>
                  <a:gd name="T37" fmla="*/ 73280170 h 341"/>
                  <a:gd name="T38" fmla="*/ 63494572 w 207"/>
                  <a:gd name="T39" fmla="*/ 46480950 h 341"/>
                  <a:gd name="T40" fmla="*/ 47309623 w 207"/>
                  <a:gd name="T41" fmla="*/ 14237617 h 341"/>
                  <a:gd name="T42" fmla="*/ 25730110 w 207"/>
                  <a:gd name="T43" fmla="*/ 7537486 h 341"/>
                  <a:gd name="T44" fmla="*/ 14939710 w 207"/>
                  <a:gd name="T45" fmla="*/ 19681067 h 3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7"/>
                  <a:gd name="T70" fmla="*/ 0 h 341"/>
                  <a:gd name="T71" fmla="*/ 207 w 207"/>
                  <a:gd name="T72" fmla="*/ 341 h 34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68" name="Freeform 23"/>
              <p:cNvSpPr>
                <a:spLocks noEditPoints="1" noChangeArrowheads="1"/>
              </p:cNvSpPr>
              <p:nvPr/>
            </p:nvSpPr>
            <p:spPr bwMode="auto">
              <a:xfrm>
                <a:off x="285750" y="830263"/>
                <a:ext cx="58738" cy="60325"/>
              </a:xfrm>
              <a:custGeom>
                <a:avLst/>
                <a:gdLst>
                  <a:gd name="T0" fmla="*/ 20344189 w 93"/>
                  <a:gd name="T1" fmla="*/ 1235379 h 94"/>
                  <a:gd name="T2" fmla="*/ 28721619 w 93"/>
                  <a:gd name="T3" fmla="*/ 6589544 h 94"/>
                  <a:gd name="T4" fmla="*/ 34704683 w 93"/>
                  <a:gd name="T5" fmla="*/ 24299426 h 94"/>
                  <a:gd name="T6" fmla="*/ 15557359 w 93"/>
                  <a:gd name="T7" fmla="*/ 37066502 h 94"/>
                  <a:gd name="T8" fmla="*/ 3191432 w 93"/>
                  <a:gd name="T9" fmla="*/ 9884315 h 94"/>
                  <a:gd name="T10" fmla="*/ 20344189 w 93"/>
                  <a:gd name="T11" fmla="*/ 1235379 h 94"/>
                  <a:gd name="T12" fmla="*/ 12365929 w 93"/>
                  <a:gd name="T13" fmla="*/ 13179088 h 94"/>
                  <a:gd name="T14" fmla="*/ 13961960 w 93"/>
                  <a:gd name="T15" fmla="*/ 26770183 h 94"/>
                  <a:gd name="T16" fmla="*/ 18748789 w 93"/>
                  <a:gd name="T17" fmla="*/ 11531703 h 94"/>
                  <a:gd name="T18" fmla="*/ 12365929 w 93"/>
                  <a:gd name="T19" fmla="*/ 13179088 h 94"/>
                  <a:gd name="T20" fmla="*/ 21141893 w 93"/>
                  <a:gd name="T21" fmla="*/ 30064953 h 94"/>
                  <a:gd name="T22" fmla="*/ 24732489 w 93"/>
                  <a:gd name="T23" fmla="*/ 14826473 h 94"/>
                  <a:gd name="T24" fmla="*/ 21141893 w 93"/>
                  <a:gd name="T25" fmla="*/ 30064953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4"/>
                  <a:gd name="T41" fmla="*/ 93 w 93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69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03263" cy="1443038"/>
              </a:xfrm>
              <a:custGeom>
                <a:avLst/>
                <a:gdLst>
                  <a:gd name="T0" fmla="*/ 120303768 w 1090"/>
                  <a:gd name="T1" fmla="*/ 508695402 h 2232"/>
                  <a:gd name="T2" fmla="*/ 107399221 w 1090"/>
                  <a:gd name="T3" fmla="*/ 280890020 h 2232"/>
                  <a:gd name="T4" fmla="*/ 86169075 w 1090"/>
                  <a:gd name="T5" fmla="*/ 118709260 h 2232"/>
                  <a:gd name="T6" fmla="*/ 247684682 w 1090"/>
                  <a:gd name="T7" fmla="*/ 318927502 h 2232"/>
                  <a:gd name="T8" fmla="*/ 273910573 w 1090"/>
                  <a:gd name="T9" fmla="*/ 257064387 h 2232"/>
                  <a:gd name="T10" fmla="*/ 284316925 w 1090"/>
                  <a:gd name="T11" fmla="*/ 41381305 h 2232"/>
                  <a:gd name="T12" fmla="*/ 323031214 w 1090"/>
                  <a:gd name="T13" fmla="*/ 182661975 h 2232"/>
                  <a:gd name="T14" fmla="*/ 343012342 w 1090"/>
                  <a:gd name="T15" fmla="*/ 374101781 h 2232"/>
                  <a:gd name="T16" fmla="*/ 384223535 w 1090"/>
                  <a:gd name="T17" fmla="*/ 173048191 h 2232"/>
                  <a:gd name="T18" fmla="*/ 426267676 w 1090"/>
                  <a:gd name="T19" fmla="*/ 271694536 h 2232"/>
                  <a:gd name="T20" fmla="*/ 440837472 w 1090"/>
                  <a:gd name="T21" fmla="*/ 456028417 h 2232"/>
                  <a:gd name="T22" fmla="*/ 319700716 w 1090"/>
                  <a:gd name="T23" fmla="*/ 930448449 h 2232"/>
                  <a:gd name="T24" fmla="*/ 270580076 w 1090"/>
                  <a:gd name="T25" fmla="*/ 96556179 h 2232"/>
                  <a:gd name="T26" fmla="*/ 319700716 w 1090"/>
                  <a:gd name="T27" fmla="*/ 166360526 h 2232"/>
                  <a:gd name="T28" fmla="*/ 74097454 w 1090"/>
                  <a:gd name="T29" fmla="*/ 104915710 h 2232"/>
                  <a:gd name="T30" fmla="*/ 126547967 w 1090"/>
                  <a:gd name="T31" fmla="*/ 219863504 h 2232"/>
                  <a:gd name="T32" fmla="*/ 150276308 w 1090"/>
                  <a:gd name="T33" fmla="*/ 160508854 h 2232"/>
                  <a:gd name="T34" fmla="*/ 135706511 w 1090"/>
                  <a:gd name="T35" fmla="*/ 119127559 h 2232"/>
                  <a:gd name="T36" fmla="*/ 134873565 w 1090"/>
                  <a:gd name="T37" fmla="*/ 73984132 h 2232"/>
                  <a:gd name="T38" fmla="*/ 409616480 w 1090"/>
                  <a:gd name="T39" fmla="*/ 178482209 h 2232"/>
                  <a:gd name="T40" fmla="*/ 410032631 w 1090"/>
                  <a:gd name="T41" fmla="*/ 119963513 h 2232"/>
                  <a:gd name="T42" fmla="*/ 292226372 w 1090"/>
                  <a:gd name="T43" fmla="*/ 175138397 h 2232"/>
                  <a:gd name="T44" fmla="*/ 398793332 w 1090"/>
                  <a:gd name="T45" fmla="*/ 187260040 h 2232"/>
                  <a:gd name="T46" fmla="*/ 396711932 w 1090"/>
                  <a:gd name="T47" fmla="*/ 195619571 h 2232"/>
                  <a:gd name="T48" fmla="*/ 218961885 w 1090"/>
                  <a:gd name="T49" fmla="*/ 404197385 h 2232"/>
                  <a:gd name="T50" fmla="*/ 121136715 w 1090"/>
                  <a:gd name="T51" fmla="*/ 318090903 h 2232"/>
                  <a:gd name="T52" fmla="*/ 282652322 w 1090"/>
                  <a:gd name="T53" fmla="*/ 240344678 h 2232"/>
                  <a:gd name="T54" fmla="*/ 91997123 w 1090"/>
                  <a:gd name="T55" fmla="*/ 265424564 h 2232"/>
                  <a:gd name="T56" fmla="*/ 183161944 w 1090"/>
                  <a:gd name="T57" fmla="*/ 518309186 h 2232"/>
                  <a:gd name="T58" fmla="*/ 270580076 w 1090"/>
                  <a:gd name="T59" fmla="*/ 325196827 h 2232"/>
                  <a:gd name="T60" fmla="*/ 288063574 w 1090"/>
                  <a:gd name="T61" fmla="*/ 606086847 h 2232"/>
                  <a:gd name="T62" fmla="*/ 280154127 w 1090"/>
                  <a:gd name="T63" fmla="*/ 260408199 h 2232"/>
                  <a:gd name="T64" fmla="*/ 415860678 w 1090"/>
                  <a:gd name="T65" fmla="*/ 274202395 h 2232"/>
                  <a:gd name="T66" fmla="*/ 399625633 w 1090"/>
                  <a:gd name="T67" fmla="*/ 284652132 h 2232"/>
                  <a:gd name="T68" fmla="*/ 392549133 w 1090"/>
                  <a:gd name="T69" fmla="*/ 338991104 h 2232"/>
                  <a:gd name="T70" fmla="*/ 375481787 w 1090"/>
                  <a:gd name="T71" fmla="*/ 458536276 h 2232"/>
                  <a:gd name="T72" fmla="*/ 315537918 w 1090"/>
                  <a:gd name="T73" fmla="*/ 331049146 h 2232"/>
                  <a:gd name="T74" fmla="*/ 407118930 w 1090"/>
                  <a:gd name="T75" fmla="*/ 387060024 h 2232"/>
                  <a:gd name="T76" fmla="*/ 305130920 w 1090"/>
                  <a:gd name="T77" fmla="*/ 359472278 h 2232"/>
                  <a:gd name="T78" fmla="*/ 397128083 w 1090"/>
                  <a:gd name="T79" fmla="*/ 415483075 h 2232"/>
                  <a:gd name="T80" fmla="*/ 398793332 w 1090"/>
                  <a:gd name="T81" fmla="*/ 389567883 h 2232"/>
                  <a:gd name="T82" fmla="*/ 295556870 w 1090"/>
                  <a:gd name="T83" fmla="*/ 587277579 h 2232"/>
                  <a:gd name="T84" fmla="*/ 298886722 w 1090"/>
                  <a:gd name="T85" fmla="*/ 398345714 h 2232"/>
                  <a:gd name="T86" fmla="*/ 254345031 w 1090"/>
                  <a:gd name="T87" fmla="*/ 502843084 h 2232"/>
                  <a:gd name="T88" fmla="*/ 237277685 w 1090"/>
                  <a:gd name="T89" fmla="*/ 423424953 h 2232"/>
                  <a:gd name="T90" fmla="*/ 380477533 w 1090"/>
                  <a:gd name="T91" fmla="*/ 490721440 h 2232"/>
                  <a:gd name="T92" fmla="*/ 244770981 w 1090"/>
                  <a:gd name="T93" fmla="*/ 451012698 h 2232"/>
                  <a:gd name="T94" fmla="*/ 212301536 w 1090"/>
                  <a:gd name="T95" fmla="*/ 483615516 h 2232"/>
                  <a:gd name="T96" fmla="*/ 152357062 w 1090"/>
                  <a:gd name="T97" fmla="*/ 514965373 h 2232"/>
                  <a:gd name="T98" fmla="*/ 372984236 w 1090"/>
                  <a:gd name="T99" fmla="*/ 606086847 h 2232"/>
                  <a:gd name="T100" fmla="*/ 172754946 w 1090"/>
                  <a:gd name="T101" fmla="*/ 578499749 h 2232"/>
                  <a:gd name="T102" fmla="*/ 166094557 w 1090"/>
                  <a:gd name="T103" fmla="*/ 603578988 h 2232"/>
                  <a:gd name="T104" fmla="*/ 172754946 w 1090"/>
                  <a:gd name="T105" fmla="*/ 535446548 h 2232"/>
                  <a:gd name="T106" fmla="*/ 318035468 w 1090"/>
                  <a:gd name="T107" fmla="*/ 652902160 h 2232"/>
                  <a:gd name="T108" fmla="*/ 323031214 w 1090"/>
                  <a:gd name="T109" fmla="*/ 593129251 h 2232"/>
                  <a:gd name="T110" fmla="*/ 234780134 w 1090"/>
                  <a:gd name="T111" fmla="*/ 631166733 h 2232"/>
                  <a:gd name="T112" fmla="*/ 142783012 w 1090"/>
                  <a:gd name="T113" fmla="*/ 601071129 h 2232"/>
                  <a:gd name="T114" fmla="*/ 386721086 w 1090"/>
                  <a:gd name="T115" fmla="*/ 907041116 h 2232"/>
                  <a:gd name="T116" fmla="*/ 367572340 w 1090"/>
                  <a:gd name="T117" fmla="*/ 614028725 h 2232"/>
                  <a:gd name="T118" fmla="*/ 234780134 w 1090"/>
                  <a:gd name="T119" fmla="*/ 816754948 h 2232"/>
                  <a:gd name="T120" fmla="*/ 239775880 w 1090"/>
                  <a:gd name="T121" fmla="*/ 636182452 h 2232"/>
                  <a:gd name="T122" fmla="*/ 273077626 w 1090"/>
                  <a:gd name="T123" fmla="*/ 777045560 h 2232"/>
                  <a:gd name="T124" fmla="*/ 335935761 w 1090"/>
                  <a:gd name="T125" fmla="*/ 671711428 h 2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90"/>
                  <a:gd name="T190" fmla="*/ 0 h 2232"/>
                  <a:gd name="T191" fmla="*/ 1090 w 1090"/>
                  <a:gd name="T192" fmla="*/ 2232 h 22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70" name="Group 15"/>
            <p:cNvGrpSpPr/>
            <p:nvPr/>
          </p:nvGrpSpPr>
          <p:grpSpPr bwMode="auto">
            <a:xfrm>
              <a:off x="702962" y="5727226"/>
              <a:ext cx="776288" cy="847725"/>
              <a:chOff x="0" y="0"/>
              <a:chExt cx="776288" cy="847725"/>
            </a:xfrm>
          </p:grpSpPr>
          <p:sp>
            <p:nvSpPr>
              <p:cNvPr id="23862" name="Freeform 25"/>
              <p:cNvSpPr>
                <a:spLocks noChangeArrowheads="1"/>
              </p:cNvSpPr>
              <p:nvPr/>
            </p:nvSpPr>
            <p:spPr bwMode="auto">
              <a:xfrm>
                <a:off x="71438" y="250825"/>
                <a:ext cx="200025" cy="187325"/>
              </a:xfrm>
              <a:custGeom>
                <a:avLst/>
                <a:gdLst>
                  <a:gd name="T0" fmla="*/ 56150705 w 309"/>
                  <a:gd name="T1" fmla="*/ 22687716 h 289"/>
                  <a:gd name="T2" fmla="*/ 20532660 w 309"/>
                  <a:gd name="T3" fmla="*/ 77726251 h 289"/>
                  <a:gd name="T4" fmla="*/ 113977995 w 309"/>
                  <a:gd name="T5" fmla="*/ 51677716 h 289"/>
                  <a:gd name="T6" fmla="*/ 105597015 w 309"/>
                  <a:gd name="T7" fmla="*/ 13024597 h 289"/>
                  <a:gd name="T8" fmla="*/ 101406849 w 309"/>
                  <a:gd name="T9" fmla="*/ 10503810 h 289"/>
                  <a:gd name="T10" fmla="*/ 69978965 w 309"/>
                  <a:gd name="T11" fmla="*/ 20166926 h 289"/>
                  <a:gd name="T12" fmla="*/ 104339901 w 309"/>
                  <a:gd name="T13" fmla="*/ 3360831 h 289"/>
                  <a:gd name="T14" fmla="*/ 113977995 w 309"/>
                  <a:gd name="T15" fmla="*/ 76465534 h 289"/>
                  <a:gd name="T16" fmla="*/ 20532660 w 309"/>
                  <a:gd name="T17" fmla="*/ 98313215 h 289"/>
                  <a:gd name="T18" fmla="*/ 56150705 w 309"/>
                  <a:gd name="T19" fmla="*/ 22687716 h 2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9"/>
                  <a:gd name="T31" fmla="*/ 0 h 289"/>
                  <a:gd name="T32" fmla="*/ 309 w 309"/>
                  <a:gd name="T33" fmla="*/ 289 h 2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63" name="Freeform 26"/>
              <p:cNvSpPr>
                <a:spLocks noChangeArrowheads="1"/>
              </p:cNvSpPr>
              <p:nvPr/>
            </p:nvSpPr>
            <p:spPr bwMode="auto">
              <a:xfrm>
                <a:off x="65088" y="471487"/>
                <a:ext cx="111125" cy="88900"/>
              </a:xfrm>
              <a:custGeom>
                <a:avLst/>
                <a:gdLst>
                  <a:gd name="T0" fmla="*/ 43920374 w 171"/>
                  <a:gd name="T1" fmla="*/ 0 h 136"/>
                  <a:gd name="T2" fmla="*/ 56167514 w 171"/>
                  <a:gd name="T3" fmla="*/ 47856961 h 136"/>
                  <a:gd name="T4" fmla="*/ 21538107 w 171"/>
                  <a:gd name="T5" fmla="*/ 54693760 h 136"/>
                  <a:gd name="T6" fmla="*/ 34207002 w 171"/>
                  <a:gd name="T7" fmla="*/ 7264306 h 136"/>
                  <a:gd name="T8" fmla="*/ 19003673 w 171"/>
                  <a:gd name="T9" fmla="*/ 29483421 h 136"/>
                  <a:gd name="T10" fmla="*/ 20270887 w 171"/>
                  <a:gd name="T11" fmla="*/ 42302010 h 136"/>
                  <a:gd name="T12" fmla="*/ 57434079 w 171"/>
                  <a:gd name="T13" fmla="*/ 29483421 h 136"/>
                  <a:gd name="T14" fmla="*/ 43920374 w 171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"/>
                  <a:gd name="T25" fmla="*/ 0 h 136"/>
                  <a:gd name="T26" fmla="*/ 171 w 171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64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76288" cy="847725"/>
              </a:xfrm>
              <a:custGeom>
                <a:avLst/>
                <a:gdLst>
                  <a:gd name="T0" fmla="*/ 231842279 w 1200"/>
                  <a:gd name="T1" fmla="*/ 502236331 h 1312"/>
                  <a:gd name="T2" fmla="*/ 120943074 w 1200"/>
                  <a:gd name="T3" fmla="*/ 495556622 h 1312"/>
                  <a:gd name="T4" fmla="*/ 4184839 w 1200"/>
                  <a:gd name="T5" fmla="*/ 273871367 h 1312"/>
                  <a:gd name="T6" fmla="*/ 34315807 w 1200"/>
                  <a:gd name="T7" fmla="*/ 190373717 h 1312"/>
                  <a:gd name="T8" fmla="*/ 241467600 w 1200"/>
                  <a:gd name="T9" fmla="*/ 116478834 h 1312"/>
                  <a:gd name="T10" fmla="*/ 326420642 w 1200"/>
                  <a:gd name="T11" fmla="*/ 26301444 h 1312"/>
                  <a:gd name="T12" fmla="*/ 369106842 w 1200"/>
                  <a:gd name="T13" fmla="*/ 71390457 h 1312"/>
                  <a:gd name="T14" fmla="*/ 489631327 w 1200"/>
                  <a:gd name="T15" fmla="*/ 80992619 h 1312"/>
                  <a:gd name="T16" fmla="*/ 451548594 w 1200"/>
                  <a:gd name="T17" fmla="*/ 171169393 h 1312"/>
                  <a:gd name="T18" fmla="*/ 489631327 w 1200"/>
                  <a:gd name="T19" fmla="*/ 245064235 h 1312"/>
                  <a:gd name="T20" fmla="*/ 433553599 w 1200"/>
                  <a:gd name="T21" fmla="*/ 439613254 h 1312"/>
                  <a:gd name="T22" fmla="*/ 266158723 w 1200"/>
                  <a:gd name="T23" fmla="*/ 513090696 h 1312"/>
                  <a:gd name="T24" fmla="*/ 230587281 w 1200"/>
                  <a:gd name="T25" fmla="*/ 520187806 h 1312"/>
                  <a:gd name="T26" fmla="*/ 307588550 w 1200"/>
                  <a:gd name="T27" fmla="*/ 25049241 h 1312"/>
                  <a:gd name="T28" fmla="*/ 279968881 w 1200"/>
                  <a:gd name="T29" fmla="*/ 31728949 h 1312"/>
                  <a:gd name="T30" fmla="*/ 263647432 w 1200"/>
                  <a:gd name="T31" fmla="*/ 82244822 h 1312"/>
                  <a:gd name="T32" fmla="*/ 252348565 w 1200"/>
                  <a:gd name="T33" fmla="*/ 123575943 h 1312"/>
                  <a:gd name="T34" fmla="*/ 307588550 w 1200"/>
                  <a:gd name="T35" fmla="*/ 35903606 h 1312"/>
                  <a:gd name="T36" fmla="*/ 434809244 w 1200"/>
                  <a:gd name="T37" fmla="*/ 87672348 h 1312"/>
                  <a:gd name="T38" fmla="*/ 315540323 w 1200"/>
                  <a:gd name="T39" fmla="*/ 111051328 h 1312"/>
                  <a:gd name="T40" fmla="*/ 337720156 w 1200"/>
                  <a:gd name="T41" fmla="*/ 127333199 h 1312"/>
                  <a:gd name="T42" fmla="*/ 348600556 w 1200"/>
                  <a:gd name="T43" fmla="*/ 126080996 h 1312"/>
                  <a:gd name="T44" fmla="*/ 392541674 w 1200"/>
                  <a:gd name="T45" fmla="*/ 91847004 h 1312"/>
                  <a:gd name="T46" fmla="*/ 405933283 w 1200"/>
                  <a:gd name="T47" fmla="*/ 119401287 h 1312"/>
                  <a:gd name="T48" fmla="*/ 451548594 w 1200"/>
                  <a:gd name="T49" fmla="*/ 108546276 h 1312"/>
                  <a:gd name="T50" fmla="*/ 415558603 w 1200"/>
                  <a:gd name="T51" fmla="*/ 168664300 h 1312"/>
                  <a:gd name="T52" fmla="*/ 384171998 w 1200"/>
                  <a:gd name="T53" fmla="*/ 183694008 h 1312"/>
                  <a:gd name="T54" fmla="*/ 330605480 w 1200"/>
                  <a:gd name="T55" fmla="*/ 145285320 h 1312"/>
                  <a:gd name="T56" fmla="*/ 366177003 w 1200"/>
                  <a:gd name="T57" fmla="*/ 186199060 h 1312"/>
                  <a:gd name="T58" fmla="*/ 485865038 w 1200"/>
                  <a:gd name="T59" fmla="*/ 94769457 h 1312"/>
                  <a:gd name="T60" fmla="*/ 174509552 w 1200"/>
                  <a:gd name="T61" fmla="*/ 123575943 h 1312"/>
                  <a:gd name="T62" fmla="*/ 66120971 w 1200"/>
                  <a:gd name="T63" fmla="*/ 171169393 h 1312"/>
                  <a:gd name="T64" fmla="*/ 46870977 w 1200"/>
                  <a:gd name="T65" fmla="*/ 193296170 h 1312"/>
                  <a:gd name="T66" fmla="*/ 19250646 w 1200"/>
                  <a:gd name="T67" fmla="*/ 327309037 h 1312"/>
                  <a:gd name="T68" fmla="*/ 82442419 w 1200"/>
                  <a:gd name="T69" fmla="*/ 442118307 h 1312"/>
                  <a:gd name="T70" fmla="*/ 208825349 w 1200"/>
                  <a:gd name="T71" fmla="*/ 496808825 h 1312"/>
                  <a:gd name="T72" fmla="*/ 216777123 w 1200"/>
                  <a:gd name="T73" fmla="*/ 490129117 h 1312"/>
                  <a:gd name="T74" fmla="*/ 277039042 w 1200"/>
                  <a:gd name="T75" fmla="*/ 448798015 h 1312"/>
                  <a:gd name="T76" fmla="*/ 320980159 w 1200"/>
                  <a:gd name="T77" fmla="*/ 506410987 h 1312"/>
                  <a:gd name="T78" fmla="*/ 414302958 w 1200"/>
                  <a:gd name="T79" fmla="*/ 443370510 h 1312"/>
                  <a:gd name="T80" fmla="*/ 478750362 w 1200"/>
                  <a:gd name="T81" fmla="*/ 282220680 h 1312"/>
                  <a:gd name="T82" fmla="*/ 437738436 w 1200"/>
                  <a:gd name="T83" fmla="*/ 182441805 h 1312"/>
                  <a:gd name="T84" fmla="*/ 285408717 w 1200"/>
                  <a:gd name="T85" fmla="*/ 189121513 h 1312"/>
                  <a:gd name="T86" fmla="*/ 229331635 w 1200"/>
                  <a:gd name="T87" fmla="*/ 157392534 h 1312"/>
                  <a:gd name="T88" fmla="*/ 254022112 w 1200"/>
                  <a:gd name="T89" fmla="*/ 182441805 h 1312"/>
                  <a:gd name="T90" fmla="*/ 174509552 w 1200"/>
                  <a:gd name="T91" fmla="*/ 123575943 h 13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00"/>
                  <a:gd name="T139" fmla="*/ 0 h 1312"/>
                  <a:gd name="T140" fmla="*/ 1200 w 1200"/>
                  <a:gd name="T141" fmla="*/ 1312 h 131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71" name="Group 19"/>
            <p:cNvGrpSpPr/>
            <p:nvPr/>
          </p:nvGrpSpPr>
          <p:grpSpPr bwMode="auto">
            <a:xfrm>
              <a:off x="4263421" y="0"/>
              <a:ext cx="1541998" cy="1160496"/>
              <a:chOff x="0" y="0"/>
              <a:chExt cx="1071563" cy="806450"/>
            </a:xfrm>
          </p:grpSpPr>
          <p:sp>
            <p:nvSpPr>
              <p:cNvPr id="23797" name="Freeform 28"/>
              <p:cNvSpPr>
                <a:spLocks noChangeArrowheads="1"/>
              </p:cNvSpPr>
              <p:nvPr/>
            </p:nvSpPr>
            <p:spPr bwMode="auto">
              <a:xfrm>
                <a:off x="688975" y="76200"/>
                <a:ext cx="17463" cy="44450"/>
              </a:xfrm>
              <a:custGeom>
                <a:avLst/>
                <a:gdLst>
                  <a:gd name="T0" fmla="*/ 725016 w 29"/>
                  <a:gd name="T1" fmla="*/ 854355 h 68"/>
                  <a:gd name="T2" fmla="*/ 5439424 w 29"/>
                  <a:gd name="T3" fmla="*/ 2563719 h 68"/>
                  <a:gd name="T4" fmla="*/ 9065103 w 29"/>
                  <a:gd name="T5" fmla="*/ 29055916 h 68"/>
                  <a:gd name="T6" fmla="*/ 0 w 29"/>
                  <a:gd name="T7" fmla="*/ 4273082 h 68"/>
                  <a:gd name="T8" fmla="*/ 725016 w 29"/>
                  <a:gd name="T9" fmla="*/ 85435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68"/>
                  <a:gd name="T17" fmla="*/ 29 w 29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98" name="Freeform 29"/>
              <p:cNvSpPr>
                <a:spLocks noChangeArrowheads="1"/>
              </p:cNvSpPr>
              <p:nvPr/>
            </p:nvSpPr>
            <p:spPr bwMode="auto">
              <a:xfrm>
                <a:off x="715962" y="77788"/>
                <a:ext cx="14288" cy="34925"/>
              </a:xfrm>
              <a:custGeom>
                <a:avLst/>
                <a:gdLst>
                  <a:gd name="T0" fmla="*/ 6326987 w 22"/>
                  <a:gd name="T1" fmla="*/ 2419350 h 55"/>
                  <a:gd name="T2" fmla="*/ 5904841 w 22"/>
                  <a:gd name="T3" fmla="*/ 22177379 h 55"/>
                  <a:gd name="T4" fmla="*/ 0 w 22"/>
                  <a:gd name="T5" fmla="*/ 1612900 h 55"/>
                  <a:gd name="T6" fmla="*/ 6326987 w 22"/>
                  <a:gd name="T7" fmla="*/ 241935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5"/>
                  <a:gd name="T14" fmla="*/ 22 w 22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99" name="Freeform 30"/>
              <p:cNvSpPr>
                <a:spLocks noChangeArrowheads="1"/>
              </p:cNvSpPr>
              <p:nvPr/>
            </p:nvSpPr>
            <p:spPr bwMode="auto">
              <a:xfrm>
                <a:off x="781050" y="85725"/>
                <a:ext cx="15875" cy="33338"/>
              </a:xfrm>
              <a:custGeom>
                <a:avLst/>
                <a:gdLst>
                  <a:gd name="T0" fmla="*/ 5250656 w 24"/>
                  <a:gd name="T1" fmla="*/ 0 h 52"/>
                  <a:gd name="T2" fmla="*/ 8313208 w 24"/>
                  <a:gd name="T3" fmla="*/ 0 h 52"/>
                  <a:gd name="T4" fmla="*/ 7438099 w 24"/>
                  <a:gd name="T5" fmla="*/ 21373508 h 52"/>
                  <a:gd name="T6" fmla="*/ 5250656 w 24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2"/>
                  <a:gd name="T14" fmla="*/ 24 w 24"/>
                  <a:gd name="T15" fmla="*/ 52 h 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0" name="Freeform 31"/>
              <p:cNvSpPr>
                <a:spLocks noChangeArrowheads="1"/>
              </p:cNvSpPr>
              <p:nvPr/>
            </p:nvSpPr>
            <p:spPr bwMode="auto">
              <a:xfrm>
                <a:off x="666750" y="87313"/>
                <a:ext cx="20638" cy="34925"/>
              </a:xfrm>
              <a:custGeom>
                <a:avLst/>
                <a:gdLst>
                  <a:gd name="T0" fmla="*/ 831969 w 32"/>
                  <a:gd name="T1" fmla="*/ 0 h 53"/>
                  <a:gd name="T2" fmla="*/ 4159201 w 32"/>
                  <a:gd name="T3" fmla="*/ 0 h 53"/>
                  <a:gd name="T4" fmla="*/ 10814312 w 32"/>
                  <a:gd name="T5" fmla="*/ 23014261 h 53"/>
                  <a:gd name="T6" fmla="*/ 9567001 w 32"/>
                  <a:gd name="T7" fmla="*/ 23014261 h 53"/>
                  <a:gd name="T8" fmla="*/ 831969 w 3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3"/>
                  <a:gd name="T17" fmla="*/ 32 w 3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1" name="Freeform 32"/>
              <p:cNvSpPr>
                <a:spLocks noChangeArrowheads="1"/>
              </p:cNvSpPr>
              <p:nvPr/>
            </p:nvSpPr>
            <p:spPr bwMode="auto">
              <a:xfrm>
                <a:off x="804862" y="88900"/>
                <a:ext cx="12700" cy="33338"/>
              </a:xfrm>
              <a:custGeom>
                <a:avLst/>
                <a:gdLst>
                  <a:gd name="T0" fmla="*/ 3665682 w 22"/>
                  <a:gd name="T1" fmla="*/ 0 h 51"/>
                  <a:gd name="T2" fmla="*/ 6998277 w 22"/>
                  <a:gd name="T3" fmla="*/ 0 h 51"/>
                  <a:gd name="T4" fmla="*/ 666750 w 22"/>
                  <a:gd name="T5" fmla="*/ 21792597 h 51"/>
                  <a:gd name="T6" fmla="*/ 3665682 w 2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51"/>
                  <a:gd name="T14" fmla="*/ 22 w 2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2" name="Freeform 33"/>
              <p:cNvSpPr>
                <a:spLocks noChangeArrowheads="1"/>
              </p:cNvSpPr>
              <p:nvPr/>
            </p:nvSpPr>
            <p:spPr bwMode="auto">
              <a:xfrm>
                <a:off x="649287" y="95250"/>
                <a:ext cx="23813" cy="26988"/>
              </a:xfrm>
              <a:custGeom>
                <a:avLst/>
                <a:gdLst>
                  <a:gd name="T0" fmla="*/ 1242781 w 37"/>
                  <a:gd name="T1" fmla="*/ 0 h 40"/>
                  <a:gd name="T2" fmla="*/ 2485562 w 37"/>
                  <a:gd name="T3" fmla="*/ 0 h 40"/>
                  <a:gd name="T4" fmla="*/ 7456043 w 37"/>
                  <a:gd name="T5" fmla="*/ 18208802 h 40"/>
                  <a:gd name="T6" fmla="*/ 1242781 w 37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0"/>
                  <a:gd name="T14" fmla="*/ 37 w 3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3" name="Freeform 34"/>
              <p:cNvSpPr>
                <a:spLocks noChangeArrowheads="1"/>
              </p:cNvSpPr>
              <p:nvPr/>
            </p:nvSpPr>
            <p:spPr bwMode="auto">
              <a:xfrm>
                <a:off x="825500" y="96838"/>
                <a:ext cx="15875" cy="30163"/>
              </a:xfrm>
              <a:custGeom>
                <a:avLst/>
                <a:gdLst>
                  <a:gd name="T0" fmla="*/ 7661275 w 25"/>
                  <a:gd name="T1" fmla="*/ 0 h 47"/>
                  <a:gd name="T2" fmla="*/ 0 w 25"/>
                  <a:gd name="T3" fmla="*/ 19357585 h 47"/>
                  <a:gd name="T4" fmla="*/ 7661275 w 25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7"/>
                  <a:gd name="T11" fmla="*/ 25 w 25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4" name="Freeform 35"/>
              <p:cNvSpPr>
                <a:spLocks noChangeArrowheads="1"/>
              </p:cNvSpPr>
              <p:nvPr/>
            </p:nvSpPr>
            <p:spPr bwMode="auto">
              <a:xfrm>
                <a:off x="846137" y="104775"/>
                <a:ext cx="19050" cy="30163"/>
              </a:xfrm>
              <a:custGeom>
                <a:avLst/>
                <a:gdLst>
                  <a:gd name="T0" fmla="*/ 12096752 w 30"/>
                  <a:gd name="T1" fmla="*/ 0 h 47"/>
                  <a:gd name="T2" fmla="*/ 0 w 30"/>
                  <a:gd name="T3" fmla="*/ 19357585 h 47"/>
                  <a:gd name="T4" fmla="*/ 12096752 w 3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47"/>
                  <a:gd name="T11" fmla="*/ 30 w 3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5" name="Freeform 36"/>
              <p:cNvSpPr>
                <a:spLocks noChangeArrowheads="1"/>
              </p:cNvSpPr>
              <p:nvPr/>
            </p:nvSpPr>
            <p:spPr bwMode="auto">
              <a:xfrm>
                <a:off x="592137" y="104775"/>
                <a:ext cx="23813" cy="33338"/>
              </a:xfrm>
              <a:custGeom>
                <a:avLst/>
                <a:gdLst>
                  <a:gd name="T0" fmla="*/ 5105381 w 38"/>
                  <a:gd name="T1" fmla="*/ 444729 h 50"/>
                  <a:gd name="T2" fmla="*/ 14922603 w 38"/>
                  <a:gd name="T3" fmla="*/ 22228449 h 50"/>
                  <a:gd name="T4" fmla="*/ 0 w 38"/>
                  <a:gd name="T5" fmla="*/ 2667707 h 50"/>
                  <a:gd name="T6" fmla="*/ 5105381 w 38"/>
                  <a:gd name="T7" fmla="*/ 444729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50"/>
                  <a:gd name="T14" fmla="*/ 38 w 3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6" name="Freeform 37"/>
              <p:cNvSpPr>
                <a:spLocks noChangeArrowheads="1"/>
              </p:cNvSpPr>
              <p:nvPr/>
            </p:nvSpPr>
            <p:spPr bwMode="auto">
              <a:xfrm>
                <a:off x="574675" y="112713"/>
                <a:ext cx="22225" cy="31750"/>
              </a:xfrm>
              <a:custGeom>
                <a:avLst/>
                <a:gdLst>
                  <a:gd name="T0" fmla="*/ 13673603 w 34"/>
                  <a:gd name="T1" fmla="*/ 20572703 h 49"/>
                  <a:gd name="T2" fmla="*/ 0 w 34"/>
                  <a:gd name="T3" fmla="*/ 10076413 h 49"/>
                  <a:gd name="T4" fmla="*/ 13673603 w 34"/>
                  <a:gd name="T5" fmla="*/ 20572703 h 4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49"/>
                  <a:gd name="T11" fmla="*/ 34 w 34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7" name="Freeform 38"/>
              <p:cNvSpPr>
                <a:spLocks noChangeArrowheads="1"/>
              </p:cNvSpPr>
              <p:nvPr/>
            </p:nvSpPr>
            <p:spPr bwMode="auto">
              <a:xfrm>
                <a:off x="557212" y="128588"/>
                <a:ext cx="25400" cy="30163"/>
              </a:xfrm>
              <a:custGeom>
                <a:avLst/>
                <a:gdLst>
                  <a:gd name="T0" fmla="*/ 16542563 w 39"/>
                  <a:gd name="T1" fmla="*/ 18945572 h 47"/>
                  <a:gd name="T2" fmla="*/ 0 w 39"/>
                  <a:gd name="T3" fmla="*/ 6177640 h 47"/>
                  <a:gd name="T4" fmla="*/ 16542563 w 39"/>
                  <a:gd name="T5" fmla="*/ 18945572 h 47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7"/>
                  <a:gd name="T11" fmla="*/ 39 w 39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8" name="Freeform 39"/>
              <p:cNvSpPr>
                <a:spLocks noChangeArrowheads="1"/>
              </p:cNvSpPr>
              <p:nvPr/>
            </p:nvSpPr>
            <p:spPr bwMode="auto">
              <a:xfrm>
                <a:off x="887412" y="136525"/>
                <a:ext cx="25400" cy="30163"/>
              </a:xfrm>
              <a:custGeom>
                <a:avLst/>
                <a:gdLst>
                  <a:gd name="T0" fmla="*/ 14516099 w 40"/>
                  <a:gd name="T1" fmla="*/ 0 h 47"/>
                  <a:gd name="T2" fmla="*/ 0 w 40"/>
                  <a:gd name="T3" fmla="*/ 19357585 h 47"/>
                  <a:gd name="T4" fmla="*/ 14516099 w 40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47"/>
                  <a:gd name="T11" fmla="*/ 40 w 40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9" name="Freeform 40"/>
              <p:cNvSpPr>
                <a:spLocks noChangeArrowheads="1"/>
              </p:cNvSpPr>
              <p:nvPr/>
            </p:nvSpPr>
            <p:spPr bwMode="auto">
              <a:xfrm>
                <a:off x="544512" y="144463"/>
                <a:ext cx="26988" cy="25400"/>
              </a:xfrm>
              <a:custGeom>
                <a:avLst/>
                <a:gdLst>
                  <a:gd name="T0" fmla="*/ 17764685 w 41"/>
                  <a:gd name="T1" fmla="*/ 16977893 h 38"/>
                  <a:gd name="T2" fmla="*/ 0 w 41"/>
                  <a:gd name="T3" fmla="*/ 1787358 h 38"/>
                  <a:gd name="T4" fmla="*/ 2166281 w 41"/>
                  <a:gd name="T5" fmla="*/ 0 h 38"/>
                  <a:gd name="T6" fmla="*/ 17764685 w 41"/>
                  <a:gd name="T7" fmla="*/ 16977893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38"/>
                  <a:gd name="T14" fmla="*/ 41 w 41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0" name="Freeform 41"/>
              <p:cNvSpPr>
                <a:spLocks noChangeArrowheads="1"/>
              </p:cNvSpPr>
              <p:nvPr/>
            </p:nvSpPr>
            <p:spPr bwMode="auto">
              <a:xfrm>
                <a:off x="906462" y="155575"/>
                <a:ext cx="25400" cy="28575"/>
              </a:xfrm>
              <a:custGeom>
                <a:avLst/>
                <a:gdLst>
                  <a:gd name="T0" fmla="*/ 16128999 w 40"/>
                  <a:gd name="T1" fmla="*/ 3091416 h 43"/>
                  <a:gd name="T2" fmla="*/ 0 w 40"/>
                  <a:gd name="T3" fmla="*/ 18989083 h 43"/>
                  <a:gd name="T4" fmla="*/ 12096750 w 40"/>
                  <a:gd name="T5" fmla="*/ 0 h 43"/>
                  <a:gd name="T6" fmla="*/ 16128999 w 40"/>
                  <a:gd name="T7" fmla="*/ 3091416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43"/>
                  <a:gd name="T14" fmla="*/ 40 w 40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1" name="Freeform 42"/>
              <p:cNvSpPr>
                <a:spLocks noEditPoints="1" noChangeArrowheads="1"/>
              </p:cNvSpPr>
              <p:nvPr/>
            </p:nvSpPr>
            <p:spPr bwMode="auto">
              <a:xfrm>
                <a:off x="576262" y="160338"/>
                <a:ext cx="349250" cy="260350"/>
              </a:xfrm>
              <a:custGeom>
                <a:avLst/>
                <a:gdLst>
                  <a:gd name="T0" fmla="*/ 201708327 w 541"/>
                  <a:gd name="T1" fmla="*/ 168612234 h 402"/>
                  <a:gd name="T2" fmla="*/ 168784549 w 541"/>
                  <a:gd name="T3" fmla="*/ 151835208 h 402"/>
                  <a:gd name="T4" fmla="*/ 109605745 w 541"/>
                  <a:gd name="T5" fmla="*/ 123313291 h 402"/>
                  <a:gd name="T6" fmla="*/ 68764151 w 541"/>
                  <a:gd name="T7" fmla="*/ 101922501 h 402"/>
                  <a:gd name="T8" fmla="*/ 41675006 w 541"/>
                  <a:gd name="T9" fmla="*/ 87661543 h 402"/>
                  <a:gd name="T10" fmla="*/ 20421115 w 541"/>
                  <a:gd name="T11" fmla="*/ 76756617 h 402"/>
                  <a:gd name="T12" fmla="*/ 8334873 w 541"/>
                  <a:gd name="T13" fmla="*/ 68786801 h 402"/>
                  <a:gd name="T14" fmla="*/ 833423 w 541"/>
                  <a:gd name="T15" fmla="*/ 68786801 h 402"/>
                  <a:gd name="T16" fmla="*/ 10002363 w 541"/>
                  <a:gd name="T17" fmla="*/ 52429443 h 402"/>
                  <a:gd name="T18" fmla="*/ 98770607 w 541"/>
                  <a:gd name="T19" fmla="*/ 2516717 h 402"/>
                  <a:gd name="T20" fmla="*/ 102104297 w 541"/>
                  <a:gd name="T21" fmla="*/ 0 h 402"/>
                  <a:gd name="T22" fmla="*/ 163784014 w 541"/>
                  <a:gd name="T23" fmla="*/ 12582937 h 402"/>
                  <a:gd name="T24" fmla="*/ 166284281 w 541"/>
                  <a:gd name="T25" fmla="*/ 16777032 h 402"/>
                  <a:gd name="T26" fmla="*/ 219628523 w 541"/>
                  <a:gd name="T27" fmla="*/ 111569049 h 402"/>
                  <a:gd name="T28" fmla="*/ 201708327 w 541"/>
                  <a:gd name="T29" fmla="*/ 168612234 h 402"/>
                  <a:gd name="T30" fmla="*/ 207959318 w 541"/>
                  <a:gd name="T31" fmla="*/ 129605081 h 402"/>
                  <a:gd name="T32" fmla="*/ 211710042 w 541"/>
                  <a:gd name="T33" fmla="*/ 83886449 h 402"/>
                  <a:gd name="T34" fmla="*/ 207959318 w 541"/>
                  <a:gd name="T35" fmla="*/ 77595307 h 402"/>
                  <a:gd name="T36" fmla="*/ 204208594 w 541"/>
                  <a:gd name="T37" fmla="*/ 65012375 h 402"/>
                  <a:gd name="T38" fmla="*/ 177536493 w 541"/>
                  <a:gd name="T39" fmla="*/ 33135042 h 402"/>
                  <a:gd name="T40" fmla="*/ 161700135 w 541"/>
                  <a:gd name="T41" fmla="*/ 25585542 h 402"/>
                  <a:gd name="T42" fmla="*/ 147530662 w 541"/>
                  <a:gd name="T43" fmla="*/ 15938342 h 402"/>
                  <a:gd name="T44" fmla="*/ 95853306 w 541"/>
                  <a:gd name="T45" fmla="*/ 10485887 h 402"/>
                  <a:gd name="T46" fmla="*/ 34590592 w 541"/>
                  <a:gd name="T47" fmla="*/ 32716022 h 402"/>
                  <a:gd name="T48" fmla="*/ 10002363 w 541"/>
                  <a:gd name="T49" fmla="*/ 65012375 h 402"/>
                  <a:gd name="T50" fmla="*/ 72098486 w 541"/>
                  <a:gd name="T51" fmla="*/ 93533664 h 402"/>
                  <a:gd name="T52" fmla="*/ 100437452 w 541"/>
                  <a:gd name="T53" fmla="*/ 108213643 h 402"/>
                  <a:gd name="T54" fmla="*/ 122525406 w 541"/>
                  <a:gd name="T55" fmla="*/ 121635912 h 402"/>
                  <a:gd name="T56" fmla="*/ 146696594 w 541"/>
                  <a:gd name="T57" fmla="*/ 132960486 h 402"/>
                  <a:gd name="T58" fmla="*/ 152114809 w 541"/>
                  <a:gd name="T59" fmla="*/ 137574249 h 402"/>
                  <a:gd name="T60" fmla="*/ 163366980 w 541"/>
                  <a:gd name="T61" fmla="*/ 140929655 h 402"/>
                  <a:gd name="T62" fmla="*/ 170868468 w 541"/>
                  <a:gd name="T63" fmla="*/ 147221444 h 402"/>
                  <a:gd name="T64" fmla="*/ 177536493 w 541"/>
                  <a:gd name="T65" fmla="*/ 148898823 h 402"/>
                  <a:gd name="T66" fmla="*/ 199207414 w 541"/>
                  <a:gd name="T67" fmla="*/ 160643066 h 402"/>
                  <a:gd name="T68" fmla="*/ 207959318 w 541"/>
                  <a:gd name="T69" fmla="*/ 129605081 h 4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1"/>
                  <a:gd name="T106" fmla="*/ 0 h 402"/>
                  <a:gd name="T107" fmla="*/ 541 w 541"/>
                  <a:gd name="T108" fmla="*/ 402 h 4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2" name="Freeform 43"/>
              <p:cNvSpPr>
                <a:spLocks noChangeArrowheads="1"/>
              </p:cNvSpPr>
              <p:nvPr/>
            </p:nvSpPr>
            <p:spPr bwMode="auto">
              <a:xfrm>
                <a:off x="508000" y="1746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16977893 w 38"/>
                  <a:gd name="T3" fmla="*/ 9274175 h 30"/>
                  <a:gd name="T4" fmla="*/ 0 w 38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3" name="Freeform 44"/>
              <p:cNvSpPr>
                <a:spLocks noChangeArrowheads="1"/>
              </p:cNvSpPr>
              <p:nvPr/>
            </p:nvSpPr>
            <p:spPr bwMode="auto">
              <a:xfrm>
                <a:off x="925512" y="174625"/>
                <a:ext cx="22225" cy="23813"/>
              </a:xfrm>
              <a:custGeom>
                <a:avLst/>
                <a:gdLst>
                  <a:gd name="T0" fmla="*/ 14112874 w 35"/>
                  <a:gd name="T1" fmla="*/ 2237201 h 39"/>
                  <a:gd name="T2" fmla="*/ 0 w 35"/>
                  <a:gd name="T3" fmla="*/ 14166902 h 39"/>
                  <a:gd name="T4" fmla="*/ 10483850 w 35"/>
                  <a:gd name="T5" fmla="*/ 745530 h 39"/>
                  <a:gd name="T6" fmla="*/ 14112874 w 35"/>
                  <a:gd name="T7" fmla="*/ 223720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9"/>
                  <a:gd name="T14" fmla="*/ 35 w 35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4" name="Freeform 45"/>
              <p:cNvSpPr>
                <a:spLocks noChangeArrowheads="1"/>
              </p:cNvSpPr>
              <p:nvPr/>
            </p:nvSpPr>
            <p:spPr bwMode="auto">
              <a:xfrm>
                <a:off x="503237" y="1889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16201683 w 35"/>
                  <a:gd name="T3" fmla="*/ 8435765 h 22"/>
                  <a:gd name="T4" fmla="*/ 0 w 35"/>
                  <a:gd name="T5" fmla="*/ 0 h 22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22"/>
                  <a:gd name="T11" fmla="*/ 35 w 3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5" name="Freeform 46"/>
              <p:cNvSpPr>
                <a:spLocks noChangeArrowheads="1"/>
              </p:cNvSpPr>
              <p:nvPr/>
            </p:nvSpPr>
            <p:spPr bwMode="auto">
              <a:xfrm>
                <a:off x="501650" y="195263"/>
                <a:ext cx="20638" cy="17463"/>
              </a:xfrm>
              <a:custGeom>
                <a:avLst/>
                <a:gdLst>
                  <a:gd name="T0" fmla="*/ 12516008 w 33"/>
                  <a:gd name="T1" fmla="*/ 11729093 h 26"/>
                  <a:gd name="T2" fmla="*/ 0 w 33"/>
                  <a:gd name="T3" fmla="*/ 4060148 h 26"/>
                  <a:gd name="T4" fmla="*/ 12516008 w 33"/>
                  <a:gd name="T5" fmla="*/ 11729093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6" name="Freeform 47"/>
              <p:cNvSpPr>
                <a:spLocks noChangeArrowheads="1"/>
              </p:cNvSpPr>
              <p:nvPr/>
            </p:nvSpPr>
            <p:spPr bwMode="auto">
              <a:xfrm>
                <a:off x="958850" y="230188"/>
                <a:ext cx="25400" cy="22225"/>
              </a:xfrm>
              <a:custGeom>
                <a:avLst/>
                <a:gdLst>
                  <a:gd name="T0" fmla="*/ 16128999 w 40"/>
                  <a:gd name="T1" fmla="*/ 6451600 h 35"/>
                  <a:gd name="T2" fmla="*/ 0 w 40"/>
                  <a:gd name="T3" fmla="*/ 14112874 h 35"/>
                  <a:gd name="T4" fmla="*/ 16128999 w 40"/>
                  <a:gd name="T5" fmla="*/ 6451600 h 35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35"/>
                  <a:gd name="T11" fmla="*/ 40 w 40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7" name="Freeform 48"/>
              <p:cNvSpPr>
                <a:spLocks noChangeArrowheads="1"/>
              </p:cNvSpPr>
              <p:nvPr/>
            </p:nvSpPr>
            <p:spPr bwMode="auto">
              <a:xfrm>
                <a:off x="965200" y="244475"/>
                <a:ext cx="25400" cy="26988"/>
              </a:xfrm>
              <a:custGeom>
                <a:avLst/>
                <a:gdLst>
                  <a:gd name="T0" fmla="*/ 16542563 w 39"/>
                  <a:gd name="T1" fmla="*/ 10832063 h 41"/>
                  <a:gd name="T2" fmla="*/ 0 w 39"/>
                  <a:gd name="T3" fmla="*/ 13865250 h 41"/>
                  <a:gd name="T4" fmla="*/ 16542563 w 39"/>
                  <a:gd name="T5" fmla="*/ 10832063 h 41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1"/>
                  <a:gd name="T11" fmla="*/ 39 w 39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8" name="Freeform 49"/>
              <p:cNvSpPr>
                <a:spLocks noChangeArrowheads="1"/>
              </p:cNvSpPr>
              <p:nvPr/>
            </p:nvSpPr>
            <p:spPr bwMode="auto">
              <a:xfrm>
                <a:off x="968375" y="269875"/>
                <a:ext cx="26988" cy="19050"/>
              </a:xfrm>
              <a:custGeom>
                <a:avLst/>
                <a:gdLst>
                  <a:gd name="T0" fmla="*/ 17341716 w 42"/>
                  <a:gd name="T1" fmla="*/ 1851252 h 28"/>
                  <a:gd name="T2" fmla="*/ 0 w 42"/>
                  <a:gd name="T3" fmla="*/ 12960805 h 28"/>
                  <a:gd name="T4" fmla="*/ 17341716 w 42"/>
                  <a:gd name="T5" fmla="*/ 1851252 h 28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8"/>
                  <a:gd name="T11" fmla="*/ 42 w 4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9" name="Freeform 50"/>
              <p:cNvSpPr>
                <a:spLocks noChangeArrowheads="1"/>
              </p:cNvSpPr>
              <p:nvPr/>
            </p:nvSpPr>
            <p:spPr bwMode="auto">
              <a:xfrm>
                <a:off x="428625" y="276225"/>
                <a:ext cx="38100" cy="71438"/>
              </a:xfrm>
              <a:custGeom>
                <a:avLst/>
                <a:gdLst>
                  <a:gd name="T0" fmla="*/ 22101233 w 59"/>
                  <a:gd name="T1" fmla="*/ 0 h 110"/>
                  <a:gd name="T2" fmla="*/ 20016707 w 59"/>
                  <a:gd name="T3" fmla="*/ 16870409 h 110"/>
                  <a:gd name="T4" fmla="*/ 2085168 w 59"/>
                  <a:gd name="T5" fmla="*/ 46394442 h 110"/>
                  <a:gd name="T6" fmla="*/ 7506346 w 59"/>
                  <a:gd name="T7" fmla="*/ 33319334 h 110"/>
                  <a:gd name="T8" fmla="*/ 19182381 w 59"/>
                  <a:gd name="T9" fmla="*/ 0 h 110"/>
                  <a:gd name="T10" fmla="*/ 22101233 w 59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10"/>
                  <a:gd name="T20" fmla="*/ 59 w 59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0" name="Freeform 51"/>
              <p:cNvSpPr>
                <a:spLocks noChangeArrowheads="1"/>
              </p:cNvSpPr>
              <p:nvPr/>
            </p:nvSpPr>
            <p:spPr bwMode="auto">
              <a:xfrm>
                <a:off x="974725" y="284163"/>
                <a:ext cx="26988" cy="19050"/>
              </a:xfrm>
              <a:custGeom>
                <a:avLst/>
                <a:gdLst>
                  <a:gd name="T0" fmla="*/ 16938421 w 43"/>
                  <a:gd name="T1" fmla="*/ 7552404 h 31"/>
                  <a:gd name="T2" fmla="*/ 0 w 43"/>
                  <a:gd name="T3" fmla="*/ 10573367 h 31"/>
                  <a:gd name="T4" fmla="*/ 16938421 w 43"/>
                  <a:gd name="T5" fmla="*/ 7552404 h 31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31"/>
                  <a:gd name="T11" fmla="*/ 43 w 43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1" name="Freeform 52"/>
              <p:cNvSpPr>
                <a:spLocks noChangeArrowheads="1"/>
              </p:cNvSpPr>
              <p:nvPr/>
            </p:nvSpPr>
            <p:spPr bwMode="auto">
              <a:xfrm>
                <a:off x="409575" y="309563"/>
                <a:ext cx="20638" cy="25400"/>
              </a:xfrm>
              <a:custGeom>
                <a:avLst/>
                <a:gdLst>
                  <a:gd name="T0" fmla="*/ 6239125 w 32"/>
                  <a:gd name="T1" fmla="*/ 0 h 40"/>
                  <a:gd name="T2" fmla="*/ 9982340 w 32"/>
                  <a:gd name="T3" fmla="*/ 0 h 40"/>
                  <a:gd name="T4" fmla="*/ 0 w 32"/>
                  <a:gd name="T5" fmla="*/ 11290301 h 40"/>
                  <a:gd name="T6" fmla="*/ 6239125 w 3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40"/>
                  <a:gd name="T14" fmla="*/ 32 w 32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2" name="Freeform 53"/>
              <p:cNvSpPr>
                <a:spLocks noChangeArrowheads="1"/>
              </p:cNvSpPr>
              <p:nvPr/>
            </p:nvSpPr>
            <p:spPr bwMode="auto">
              <a:xfrm>
                <a:off x="530225" y="333375"/>
                <a:ext cx="34925" cy="68263"/>
              </a:xfrm>
              <a:custGeom>
                <a:avLst/>
                <a:gdLst>
                  <a:gd name="T0" fmla="*/ 23014261 w 53"/>
                  <a:gd name="T1" fmla="*/ 0 h 105"/>
                  <a:gd name="T2" fmla="*/ 7381696 w 53"/>
                  <a:gd name="T3" fmla="*/ 43111668 h 105"/>
                  <a:gd name="T4" fmla="*/ 0 w 53"/>
                  <a:gd name="T5" fmla="*/ 41420686 h 105"/>
                  <a:gd name="T6" fmla="*/ 23014261 w 53"/>
                  <a:gd name="T7" fmla="*/ 0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3"/>
                  <a:gd name="T13" fmla="*/ 0 h 105"/>
                  <a:gd name="T14" fmla="*/ 53 w 53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3" name="Freeform 54"/>
              <p:cNvSpPr>
                <a:spLocks noChangeArrowheads="1"/>
              </p:cNvSpPr>
              <p:nvPr/>
            </p:nvSpPr>
            <p:spPr bwMode="auto">
              <a:xfrm>
                <a:off x="455612" y="338138"/>
                <a:ext cx="15875" cy="23813"/>
              </a:xfrm>
              <a:custGeom>
                <a:avLst/>
                <a:gdLst>
                  <a:gd name="T0" fmla="*/ 10080624 w 25"/>
                  <a:gd name="T1" fmla="*/ 0 h 36"/>
                  <a:gd name="T2" fmla="*/ 5241926 w 25"/>
                  <a:gd name="T3" fmla="*/ 14876509 h 36"/>
                  <a:gd name="T4" fmla="*/ 0 w 25"/>
                  <a:gd name="T5" fmla="*/ 15751637 h 36"/>
                  <a:gd name="T6" fmla="*/ 10080624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36"/>
                  <a:gd name="T14" fmla="*/ 25 w 2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4" name="Freeform 55"/>
              <p:cNvSpPr>
                <a:spLocks noChangeArrowheads="1"/>
              </p:cNvSpPr>
              <p:nvPr/>
            </p:nvSpPr>
            <p:spPr bwMode="auto">
              <a:xfrm>
                <a:off x="966787" y="342900"/>
                <a:ext cx="36513" cy="15875"/>
              </a:xfrm>
              <a:custGeom>
                <a:avLst/>
                <a:gdLst>
                  <a:gd name="T0" fmla="*/ 23389463 w 57"/>
                  <a:gd name="T1" fmla="*/ 5240130 h 23"/>
                  <a:gd name="T2" fmla="*/ 0 w 57"/>
                  <a:gd name="T3" fmla="*/ 7145821 h 23"/>
                  <a:gd name="T4" fmla="*/ 23389463 w 57"/>
                  <a:gd name="T5" fmla="*/ 5240130 h 23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23"/>
                  <a:gd name="T11" fmla="*/ 57 w 57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5" name="Freeform 56"/>
              <p:cNvSpPr>
                <a:spLocks noChangeArrowheads="1"/>
              </p:cNvSpPr>
              <p:nvPr/>
            </p:nvSpPr>
            <p:spPr bwMode="auto">
              <a:xfrm>
                <a:off x="474662" y="341313"/>
                <a:ext cx="19050" cy="30163"/>
              </a:xfrm>
              <a:custGeom>
                <a:avLst/>
                <a:gdLst>
                  <a:gd name="T0" fmla="*/ 11706534 w 31"/>
                  <a:gd name="T1" fmla="*/ 6879131 h 46"/>
                  <a:gd name="T2" fmla="*/ 0 w 31"/>
                  <a:gd name="T3" fmla="*/ 19778402 h 46"/>
                  <a:gd name="T4" fmla="*/ 11706534 w 31"/>
                  <a:gd name="T5" fmla="*/ 6879131 h 46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46"/>
                  <a:gd name="T11" fmla="*/ 31 w 3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6" name="Freeform 57"/>
              <p:cNvSpPr>
                <a:spLocks noChangeArrowheads="1"/>
              </p:cNvSpPr>
              <p:nvPr/>
            </p:nvSpPr>
            <p:spPr bwMode="auto">
              <a:xfrm>
                <a:off x="490537" y="352425"/>
                <a:ext cx="17463" cy="26988"/>
              </a:xfrm>
              <a:custGeom>
                <a:avLst/>
                <a:gdLst>
                  <a:gd name="T0" fmla="*/ 10375708 w 26"/>
                  <a:gd name="T1" fmla="*/ 2599405 h 41"/>
                  <a:gd name="T2" fmla="*/ 2255414 w 26"/>
                  <a:gd name="T3" fmla="*/ 17764685 h 41"/>
                  <a:gd name="T4" fmla="*/ 10375708 w 26"/>
                  <a:gd name="T5" fmla="*/ 2599405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7" name="Freeform 58"/>
              <p:cNvSpPr>
                <a:spLocks noChangeArrowheads="1"/>
              </p:cNvSpPr>
              <p:nvPr/>
            </p:nvSpPr>
            <p:spPr bwMode="auto">
              <a:xfrm>
                <a:off x="965200" y="360363"/>
                <a:ext cx="31750" cy="17463"/>
              </a:xfrm>
              <a:custGeom>
                <a:avLst/>
                <a:gdLst>
                  <a:gd name="T0" fmla="*/ 20572703 w 49"/>
                  <a:gd name="T1" fmla="*/ 5856574 h 27"/>
                  <a:gd name="T2" fmla="*/ 0 w 49"/>
                  <a:gd name="T3" fmla="*/ 6275039 h 27"/>
                  <a:gd name="T4" fmla="*/ 20572703 w 49"/>
                  <a:gd name="T5" fmla="*/ 5856574 h 27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27"/>
                  <a:gd name="T11" fmla="*/ 49 w 49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8" name="Freeform 59"/>
              <p:cNvSpPr>
                <a:spLocks noChangeArrowheads="1"/>
              </p:cNvSpPr>
              <p:nvPr/>
            </p:nvSpPr>
            <p:spPr bwMode="auto">
              <a:xfrm>
                <a:off x="509587" y="361950"/>
                <a:ext cx="15875" cy="28575"/>
              </a:xfrm>
              <a:custGeom>
                <a:avLst/>
                <a:gdLst>
                  <a:gd name="T0" fmla="*/ 10080624 w 25"/>
                  <a:gd name="T1" fmla="*/ 2208249 h 43"/>
                  <a:gd name="T2" fmla="*/ 0 w 25"/>
                  <a:gd name="T3" fmla="*/ 17222750 h 43"/>
                  <a:gd name="T4" fmla="*/ 10080624 w 25"/>
                  <a:gd name="T5" fmla="*/ 2208249 h 43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3"/>
                  <a:gd name="T11" fmla="*/ 25 w 25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9" name="Freeform 60"/>
              <p:cNvSpPr>
                <a:spLocks noChangeArrowheads="1"/>
              </p:cNvSpPr>
              <p:nvPr/>
            </p:nvSpPr>
            <p:spPr bwMode="auto">
              <a:xfrm>
                <a:off x="631825" y="379413"/>
                <a:ext cx="30163" cy="65088"/>
              </a:xfrm>
              <a:custGeom>
                <a:avLst/>
                <a:gdLst>
                  <a:gd name="T0" fmla="*/ 18954302 w 48"/>
                  <a:gd name="T1" fmla="*/ 2492033 h 101"/>
                  <a:gd name="T2" fmla="*/ 5133365 w 48"/>
                  <a:gd name="T3" fmla="*/ 41530008 h 101"/>
                  <a:gd name="T4" fmla="*/ 0 w 48"/>
                  <a:gd name="T5" fmla="*/ 39452993 h 101"/>
                  <a:gd name="T6" fmla="*/ 12636413 w 48"/>
                  <a:gd name="T7" fmla="*/ 2492033 h 101"/>
                  <a:gd name="T8" fmla="*/ 18954302 w 48"/>
                  <a:gd name="T9" fmla="*/ 249203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1"/>
                  <a:gd name="T17" fmla="*/ 48 w 48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0" name="Freeform 61"/>
              <p:cNvSpPr>
                <a:spLocks noChangeArrowheads="1"/>
              </p:cNvSpPr>
              <p:nvPr/>
            </p:nvSpPr>
            <p:spPr bwMode="auto">
              <a:xfrm>
                <a:off x="557212" y="382588"/>
                <a:ext cx="17463" cy="26988"/>
              </a:xfrm>
              <a:custGeom>
                <a:avLst/>
                <a:gdLst>
                  <a:gd name="T0" fmla="*/ 9335221 w 28"/>
                  <a:gd name="T1" fmla="*/ 0 h 42"/>
                  <a:gd name="T2" fmla="*/ 0 w 28"/>
                  <a:gd name="T3" fmla="*/ 17341716 h 42"/>
                  <a:gd name="T4" fmla="*/ 9335221 w 28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42"/>
                  <a:gd name="T11" fmla="*/ 28 w 28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1" name="Freeform 62"/>
              <p:cNvSpPr>
                <a:spLocks noChangeArrowheads="1"/>
              </p:cNvSpPr>
              <p:nvPr/>
            </p:nvSpPr>
            <p:spPr bwMode="auto">
              <a:xfrm>
                <a:off x="957262" y="379413"/>
                <a:ext cx="34925" cy="15875"/>
              </a:xfrm>
              <a:custGeom>
                <a:avLst/>
                <a:gdLst>
                  <a:gd name="T0" fmla="*/ 20496447 w 54"/>
                  <a:gd name="T1" fmla="*/ 2609606 h 26"/>
                  <a:gd name="T2" fmla="*/ 22169618 w 54"/>
                  <a:gd name="T3" fmla="*/ 8201880 h 26"/>
                  <a:gd name="T4" fmla="*/ 0 w 54"/>
                  <a:gd name="T5" fmla="*/ 4100635 h 26"/>
                  <a:gd name="T6" fmla="*/ 20496447 w 54"/>
                  <a:gd name="T7" fmla="*/ 2609606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4"/>
                  <a:gd name="T13" fmla="*/ 0 h 26"/>
                  <a:gd name="T14" fmla="*/ 54 w 54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2" name="Freeform 63"/>
              <p:cNvSpPr>
                <a:spLocks noChangeArrowheads="1"/>
              </p:cNvSpPr>
              <p:nvPr/>
            </p:nvSpPr>
            <p:spPr bwMode="auto">
              <a:xfrm>
                <a:off x="573087" y="395288"/>
                <a:ext cx="26988" cy="26988"/>
              </a:xfrm>
              <a:custGeom>
                <a:avLst/>
                <a:gdLst>
                  <a:gd name="T0" fmla="*/ 7798873 w 41"/>
                  <a:gd name="T1" fmla="*/ 0 h 41"/>
                  <a:gd name="T2" fmla="*/ 433124 w 41"/>
                  <a:gd name="T3" fmla="*/ 17764685 h 41"/>
                  <a:gd name="T4" fmla="*/ 7798873 w 4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1"/>
                  <a:gd name="T11" fmla="*/ 41 w 4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3" name="Freeform 64"/>
              <p:cNvSpPr>
                <a:spLocks noChangeArrowheads="1"/>
              </p:cNvSpPr>
              <p:nvPr/>
            </p:nvSpPr>
            <p:spPr bwMode="auto">
              <a:xfrm>
                <a:off x="590550" y="400050"/>
                <a:ext cx="19050" cy="26988"/>
              </a:xfrm>
              <a:custGeom>
                <a:avLst/>
                <a:gdLst>
                  <a:gd name="T0" fmla="*/ 6854826 w 30"/>
                  <a:gd name="T1" fmla="*/ 0 h 41"/>
                  <a:gd name="T2" fmla="*/ 5645151 w 30"/>
                  <a:gd name="T3" fmla="*/ 17331561 h 41"/>
                  <a:gd name="T4" fmla="*/ 0 w 30"/>
                  <a:gd name="T5" fmla="*/ 14298374 h 41"/>
                  <a:gd name="T6" fmla="*/ 6854826 w 3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41"/>
                  <a:gd name="T14" fmla="*/ 30 w 3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4" name="Freeform 65"/>
              <p:cNvSpPr>
                <a:spLocks noChangeArrowheads="1"/>
              </p:cNvSpPr>
              <p:nvPr/>
            </p:nvSpPr>
            <p:spPr bwMode="auto">
              <a:xfrm>
                <a:off x="955675" y="400050"/>
                <a:ext cx="31750" cy="22225"/>
              </a:xfrm>
              <a:custGeom>
                <a:avLst/>
                <a:gdLst>
                  <a:gd name="T0" fmla="*/ 20572703 w 49"/>
                  <a:gd name="T1" fmla="*/ 4954939 h 36"/>
                  <a:gd name="T2" fmla="*/ 0 w 49"/>
                  <a:gd name="T3" fmla="*/ 1143353 h 36"/>
                  <a:gd name="T4" fmla="*/ 20572703 w 49"/>
                  <a:gd name="T5" fmla="*/ 4954939 h 36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36"/>
                  <a:gd name="T11" fmla="*/ 49 w 49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5" name="Freeform 66"/>
              <p:cNvSpPr>
                <a:spLocks noChangeArrowheads="1"/>
              </p:cNvSpPr>
              <p:nvPr/>
            </p:nvSpPr>
            <p:spPr bwMode="auto">
              <a:xfrm>
                <a:off x="611187" y="412750"/>
                <a:ext cx="14288" cy="22225"/>
              </a:xfrm>
              <a:custGeom>
                <a:avLst/>
                <a:gdLst>
                  <a:gd name="T0" fmla="*/ 9721282 w 21"/>
                  <a:gd name="T1" fmla="*/ 1524265 h 36"/>
                  <a:gd name="T2" fmla="*/ 0 w 21"/>
                  <a:gd name="T3" fmla="*/ 11052616 h 36"/>
                  <a:gd name="T4" fmla="*/ 9721282 w 21"/>
                  <a:gd name="T5" fmla="*/ 1524265 h 3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36"/>
                  <a:gd name="T11" fmla="*/ 21 w 21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6" name="Freeform 67"/>
              <p:cNvSpPr>
                <a:spLocks noChangeArrowheads="1"/>
              </p:cNvSpPr>
              <p:nvPr/>
            </p:nvSpPr>
            <p:spPr bwMode="auto">
              <a:xfrm>
                <a:off x="735012" y="425450"/>
                <a:ext cx="31750" cy="68263"/>
              </a:xfrm>
              <a:custGeom>
                <a:avLst/>
                <a:gdLst>
                  <a:gd name="T0" fmla="*/ 19765930 w 51"/>
                  <a:gd name="T1" fmla="*/ 3446625 h 104"/>
                  <a:gd name="T2" fmla="*/ 16277789 w 51"/>
                  <a:gd name="T3" fmla="*/ 11201698 h 104"/>
                  <a:gd name="T4" fmla="*/ 17052863 w 51"/>
                  <a:gd name="T5" fmla="*/ 16371306 h 104"/>
                  <a:gd name="T6" fmla="*/ 13564721 w 51"/>
                  <a:gd name="T7" fmla="*/ 30157807 h 104"/>
                  <a:gd name="T8" fmla="*/ 2325221 w 51"/>
                  <a:gd name="T9" fmla="*/ 44806134 h 104"/>
                  <a:gd name="T10" fmla="*/ 13564721 w 51"/>
                  <a:gd name="T11" fmla="*/ 861820 h 104"/>
                  <a:gd name="T12" fmla="*/ 19765930 w 51"/>
                  <a:gd name="T13" fmla="*/ 344662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04"/>
                  <a:gd name="T23" fmla="*/ 51 w 51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7" name="Freeform 68"/>
              <p:cNvSpPr>
                <a:spLocks noChangeArrowheads="1"/>
              </p:cNvSpPr>
              <p:nvPr/>
            </p:nvSpPr>
            <p:spPr bwMode="auto">
              <a:xfrm>
                <a:off x="649287" y="431800"/>
                <a:ext cx="22225" cy="22225"/>
              </a:xfrm>
              <a:custGeom>
                <a:avLst/>
                <a:gdLst>
                  <a:gd name="T0" fmla="*/ 7661274 w 35"/>
                  <a:gd name="T1" fmla="*/ 0 h 35"/>
                  <a:gd name="T2" fmla="*/ 2822575 w 35"/>
                  <a:gd name="T3" fmla="*/ 14112874 h 35"/>
                  <a:gd name="T4" fmla="*/ 7661274 w 3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35"/>
                  <a:gd name="T11" fmla="*/ 35 w 3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8" name="Freeform 69"/>
              <p:cNvSpPr>
                <a:spLocks noChangeArrowheads="1"/>
              </p:cNvSpPr>
              <p:nvPr/>
            </p:nvSpPr>
            <p:spPr bwMode="auto">
              <a:xfrm>
                <a:off x="669925" y="439738"/>
                <a:ext cx="17463" cy="23813"/>
              </a:xfrm>
              <a:custGeom>
                <a:avLst/>
                <a:gdLst>
                  <a:gd name="T0" fmla="*/ 6275039 w 27"/>
                  <a:gd name="T1" fmla="*/ 0 h 36"/>
                  <a:gd name="T2" fmla="*/ 2091679 w 27"/>
                  <a:gd name="T3" fmla="*/ 15751637 h 36"/>
                  <a:gd name="T4" fmla="*/ 6275039 w 27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9" name="Freeform 70"/>
              <p:cNvSpPr>
                <a:spLocks noChangeArrowheads="1"/>
              </p:cNvSpPr>
              <p:nvPr/>
            </p:nvSpPr>
            <p:spPr bwMode="auto">
              <a:xfrm>
                <a:off x="947737" y="442913"/>
                <a:ext cx="33338" cy="20638"/>
              </a:xfrm>
              <a:custGeom>
                <a:avLst/>
                <a:gdLst>
                  <a:gd name="T0" fmla="*/ 21792597 w 51"/>
                  <a:gd name="T1" fmla="*/ 11342144 h 33"/>
                  <a:gd name="T2" fmla="*/ 0 w 51"/>
                  <a:gd name="T3" fmla="*/ 0 h 33"/>
                  <a:gd name="T4" fmla="*/ 21792597 w 51"/>
                  <a:gd name="T5" fmla="*/ 11342144 h 33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33"/>
                  <a:gd name="T11" fmla="*/ 51 w 5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0" name="Freeform 71"/>
              <p:cNvSpPr>
                <a:spLocks noChangeArrowheads="1"/>
              </p:cNvSpPr>
              <p:nvPr/>
            </p:nvSpPr>
            <p:spPr bwMode="auto">
              <a:xfrm>
                <a:off x="687387" y="447675"/>
                <a:ext cx="17463" cy="26988"/>
              </a:xfrm>
              <a:custGeom>
                <a:avLst/>
                <a:gdLst>
                  <a:gd name="T0" fmla="*/ 11294682 w 27"/>
                  <a:gd name="T1" fmla="*/ 1733156 h 41"/>
                  <a:gd name="T2" fmla="*/ 3346429 w 27"/>
                  <a:gd name="T3" fmla="*/ 17764685 h 41"/>
                  <a:gd name="T4" fmla="*/ 0 w 27"/>
                  <a:gd name="T5" fmla="*/ 16464654 h 41"/>
                  <a:gd name="T6" fmla="*/ 11294682 w 27"/>
                  <a:gd name="T7" fmla="*/ 1733156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1"/>
                  <a:gd name="T14" fmla="*/ 27 w 2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1" name="Freeform 72"/>
              <p:cNvSpPr>
                <a:spLocks noChangeArrowheads="1"/>
              </p:cNvSpPr>
              <p:nvPr/>
            </p:nvSpPr>
            <p:spPr bwMode="auto">
              <a:xfrm>
                <a:off x="706437" y="454025"/>
                <a:ext cx="19050" cy="34925"/>
              </a:xfrm>
              <a:custGeom>
                <a:avLst/>
                <a:gdLst>
                  <a:gd name="T0" fmla="*/ 12513881 w 29"/>
                  <a:gd name="T1" fmla="*/ 2419350 h 55"/>
                  <a:gd name="T2" fmla="*/ 0 w 29"/>
                  <a:gd name="T3" fmla="*/ 16935450 h 55"/>
                  <a:gd name="T4" fmla="*/ 12513881 w 29"/>
                  <a:gd name="T5" fmla="*/ 2419350 h 5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55"/>
                  <a:gd name="T11" fmla="*/ 29 w 29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2" name="Freeform 73"/>
              <p:cNvSpPr>
                <a:spLocks noChangeArrowheads="1"/>
              </p:cNvSpPr>
              <p:nvPr/>
            </p:nvSpPr>
            <p:spPr bwMode="auto">
              <a:xfrm>
                <a:off x="760412" y="485775"/>
                <a:ext cx="15875" cy="28575"/>
              </a:xfrm>
              <a:custGeom>
                <a:avLst/>
                <a:gdLst>
                  <a:gd name="T0" fmla="*/ 10080624 w 25"/>
                  <a:gd name="T1" fmla="*/ 1687224 h 44"/>
                  <a:gd name="T2" fmla="*/ 0 w 25"/>
                  <a:gd name="T3" fmla="*/ 16870290 h 44"/>
                  <a:gd name="T4" fmla="*/ 4032250 w 25"/>
                  <a:gd name="T5" fmla="*/ 843612 h 44"/>
                  <a:gd name="T6" fmla="*/ 10080624 w 25"/>
                  <a:gd name="T7" fmla="*/ 1687224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4"/>
                  <a:gd name="T14" fmla="*/ 25 w 2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3" name="Freeform 74"/>
              <p:cNvSpPr>
                <a:spLocks noChangeArrowheads="1"/>
              </p:cNvSpPr>
              <p:nvPr/>
            </p:nvSpPr>
            <p:spPr bwMode="auto">
              <a:xfrm>
                <a:off x="777875" y="487363"/>
                <a:ext cx="15875" cy="28575"/>
              </a:xfrm>
              <a:custGeom>
                <a:avLst/>
                <a:gdLst>
                  <a:gd name="T0" fmla="*/ 10080624 w 25"/>
                  <a:gd name="T1" fmla="*/ 3373798 h 44"/>
                  <a:gd name="T2" fmla="*/ 0 w 25"/>
                  <a:gd name="T3" fmla="*/ 17713901 h 44"/>
                  <a:gd name="T4" fmla="*/ 10080624 w 25"/>
                  <a:gd name="T5" fmla="*/ 3373798 h 4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44"/>
                  <a:gd name="T11" fmla="*/ 25 w 25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4" name="Freeform 75"/>
              <p:cNvSpPr>
                <a:spLocks noChangeArrowheads="1"/>
              </p:cNvSpPr>
              <p:nvPr/>
            </p:nvSpPr>
            <p:spPr bwMode="auto">
              <a:xfrm>
                <a:off x="796925" y="493713"/>
                <a:ext cx="14288" cy="31750"/>
              </a:xfrm>
              <a:custGeom>
                <a:avLst/>
                <a:gdLst>
                  <a:gd name="T0" fmla="*/ 9279406 w 22"/>
                  <a:gd name="T1" fmla="*/ 4838700 h 50"/>
                  <a:gd name="T2" fmla="*/ 843641 w 22"/>
                  <a:gd name="T3" fmla="*/ 20161249 h 50"/>
                  <a:gd name="T4" fmla="*/ 9279406 w 22"/>
                  <a:gd name="T5" fmla="*/ 4838700 h 50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50"/>
                  <a:gd name="T11" fmla="*/ 22 w 22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5" name="Freeform 76"/>
              <p:cNvSpPr>
                <a:spLocks noChangeArrowheads="1"/>
              </p:cNvSpPr>
              <p:nvPr/>
            </p:nvSpPr>
            <p:spPr bwMode="auto">
              <a:xfrm>
                <a:off x="817562" y="508000"/>
                <a:ext cx="17463" cy="28575"/>
              </a:xfrm>
              <a:custGeom>
                <a:avLst/>
                <a:gdLst>
                  <a:gd name="T0" fmla="*/ 11729093 w 26"/>
                  <a:gd name="T1" fmla="*/ 3858867 h 46"/>
                  <a:gd name="T2" fmla="*/ 0 w 26"/>
                  <a:gd name="T3" fmla="*/ 17750665 h 46"/>
                  <a:gd name="T4" fmla="*/ 11729093 w 26"/>
                  <a:gd name="T5" fmla="*/ 3858867 h 4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6"/>
                  <a:gd name="T11" fmla="*/ 26 w 2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6" name="Freeform 77"/>
              <p:cNvSpPr>
                <a:spLocks noChangeArrowheads="1"/>
              </p:cNvSpPr>
              <p:nvPr/>
            </p:nvSpPr>
            <p:spPr bwMode="auto">
              <a:xfrm>
                <a:off x="936625" y="531813"/>
                <a:ext cx="31750" cy="66675"/>
              </a:xfrm>
              <a:custGeom>
                <a:avLst/>
                <a:gdLst>
                  <a:gd name="T0" fmla="*/ 19354799 w 50"/>
                  <a:gd name="T1" fmla="*/ 1281859 h 102"/>
                  <a:gd name="T2" fmla="*/ 10483852 w 50"/>
                  <a:gd name="T3" fmla="*/ 31619639 h 102"/>
                  <a:gd name="T4" fmla="*/ 0 w 50"/>
                  <a:gd name="T5" fmla="*/ 43156382 h 102"/>
                  <a:gd name="T6" fmla="*/ 17338675 w 50"/>
                  <a:gd name="T7" fmla="*/ 427504 h 102"/>
                  <a:gd name="T8" fmla="*/ 19354799 w 50"/>
                  <a:gd name="T9" fmla="*/ 128185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2"/>
                  <a:gd name="T17" fmla="*/ 50 w 50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7" name="Freeform 78"/>
              <p:cNvSpPr>
                <a:spLocks noChangeArrowheads="1"/>
              </p:cNvSpPr>
              <p:nvPr/>
            </p:nvSpPr>
            <p:spPr bwMode="auto">
              <a:xfrm>
                <a:off x="871537" y="536575"/>
                <a:ext cx="15875" cy="23813"/>
              </a:xfrm>
              <a:custGeom>
                <a:avLst/>
                <a:gdLst>
                  <a:gd name="T0" fmla="*/ 10080624 w 25"/>
                  <a:gd name="T1" fmla="*/ 1750255 h 36"/>
                  <a:gd name="T2" fmla="*/ 403225 w 25"/>
                  <a:gd name="T3" fmla="*/ 15751637 h 36"/>
                  <a:gd name="T4" fmla="*/ 10080624 w 25"/>
                  <a:gd name="T5" fmla="*/ 1750255 h 36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6"/>
                  <a:gd name="T11" fmla="*/ 25 w 2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8" name="Freeform 79"/>
              <p:cNvSpPr>
                <a:spLocks noChangeArrowheads="1"/>
              </p:cNvSpPr>
              <p:nvPr/>
            </p:nvSpPr>
            <p:spPr bwMode="auto">
              <a:xfrm>
                <a:off x="885825" y="546100"/>
                <a:ext cx="17463" cy="23813"/>
              </a:xfrm>
              <a:custGeom>
                <a:avLst/>
                <a:gdLst>
                  <a:gd name="T0" fmla="*/ 11729093 w 26"/>
                  <a:gd name="T1" fmla="*/ 4556649 h 37"/>
                  <a:gd name="T2" fmla="*/ 1353382 w 26"/>
                  <a:gd name="T3" fmla="*/ 15325917 h 37"/>
                  <a:gd name="T4" fmla="*/ 11729093 w 26"/>
                  <a:gd name="T5" fmla="*/ 4556649 h 37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7"/>
                  <a:gd name="T11" fmla="*/ 26 w 26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9" name="Freeform 80"/>
              <p:cNvSpPr>
                <a:spLocks noChangeArrowheads="1"/>
              </p:cNvSpPr>
              <p:nvPr/>
            </p:nvSpPr>
            <p:spPr bwMode="auto">
              <a:xfrm>
                <a:off x="898525" y="555625"/>
                <a:ext cx="19050" cy="22225"/>
              </a:xfrm>
              <a:custGeom>
                <a:avLst/>
                <a:gdLst>
                  <a:gd name="T0" fmla="*/ 8794977 w 28"/>
                  <a:gd name="T1" fmla="*/ 854355 h 34"/>
                  <a:gd name="T2" fmla="*/ 12960805 w 28"/>
                  <a:gd name="T3" fmla="*/ 1709364 h 34"/>
                  <a:gd name="T4" fmla="*/ 2777218 w 28"/>
                  <a:gd name="T5" fmla="*/ 14527958 h 34"/>
                  <a:gd name="T6" fmla="*/ 8794977 w 28"/>
                  <a:gd name="T7" fmla="*/ 854355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4"/>
                  <a:gd name="T14" fmla="*/ 28 w 28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0" name="Freeform 81"/>
              <p:cNvSpPr>
                <a:spLocks noChangeArrowheads="1"/>
              </p:cNvSpPr>
              <p:nvPr/>
            </p:nvSpPr>
            <p:spPr bwMode="auto">
              <a:xfrm>
                <a:off x="912812" y="555625"/>
                <a:ext cx="22225" cy="31750"/>
              </a:xfrm>
              <a:custGeom>
                <a:avLst/>
                <a:gdLst>
                  <a:gd name="T0" fmla="*/ 14968199 w 33"/>
                  <a:gd name="T1" fmla="*/ 5250656 h 48"/>
                  <a:gd name="T2" fmla="*/ 4535920 w 33"/>
                  <a:gd name="T3" fmla="*/ 21001301 h 48"/>
                  <a:gd name="T4" fmla="*/ 14968199 w 33"/>
                  <a:gd name="T5" fmla="*/ 5250656 h 48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48"/>
                  <a:gd name="T11" fmla="*/ 33 w 3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1" name="Freeform 82"/>
              <p:cNvSpPr>
                <a:spLocks noChangeArrowheads="1"/>
              </p:cNvSpPr>
              <p:nvPr/>
            </p:nvSpPr>
            <p:spPr bwMode="auto">
              <a:xfrm>
                <a:off x="954087" y="569913"/>
                <a:ext cx="20638" cy="39688"/>
              </a:xfrm>
              <a:custGeom>
                <a:avLst/>
                <a:gdLst>
                  <a:gd name="T0" fmla="*/ 7040059 w 33"/>
                  <a:gd name="T1" fmla="*/ 13522087 h 62"/>
                  <a:gd name="T2" fmla="*/ 1955607 w 33"/>
                  <a:gd name="T3" fmla="*/ 18849240 h 62"/>
                  <a:gd name="T4" fmla="*/ 5475949 w 33"/>
                  <a:gd name="T5" fmla="*/ 409683 h 62"/>
                  <a:gd name="T6" fmla="*/ 8995665 w 33"/>
                  <a:gd name="T7" fmla="*/ 2049053 h 62"/>
                  <a:gd name="T8" fmla="*/ 7822426 w 33"/>
                  <a:gd name="T9" fmla="*/ 10653670 h 62"/>
                  <a:gd name="T10" fmla="*/ 11342144 w 33"/>
                  <a:gd name="T11" fmla="*/ 7375567 h 62"/>
                  <a:gd name="T12" fmla="*/ 4693581 w 33"/>
                  <a:gd name="T13" fmla="*/ 25405445 h 62"/>
                  <a:gd name="T14" fmla="*/ 7040059 w 33"/>
                  <a:gd name="T15" fmla="*/ 1352208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62"/>
                  <a:gd name="T26" fmla="*/ 33 w 33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2" name="Freeform 83"/>
              <p:cNvSpPr>
                <a:spLocks noChangeArrowheads="1"/>
              </p:cNvSpPr>
              <p:nvPr/>
            </p:nvSpPr>
            <p:spPr bwMode="auto">
              <a:xfrm>
                <a:off x="976312" y="590550"/>
                <a:ext cx="12700" cy="20638"/>
              </a:xfrm>
              <a:custGeom>
                <a:avLst/>
                <a:gdLst>
                  <a:gd name="T0" fmla="*/ 5807911 w 19"/>
                  <a:gd name="T1" fmla="*/ 0 h 32"/>
                  <a:gd name="T2" fmla="*/ 8488947 w 19"/>
                  <a:gd name="T3" fmla="*/ 831969 h 32"/>
                  <a:gd name="T4" fmla="*/ 4914899 w 19"/>
                  <a:gd name="T5" fmla="*/ 13310219 h 32"/>
                  <a:gd name="T6" fmla="*/ 0 w 19"/>
                  <a:gd name="T7" fmla="*/ 13310219 h 32"/>
                  <a:gd name="T8" fmla="*/ 5807911 w 1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2"/>
                  <a:gd name="T17" fmla="*/ 19 w 1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3" name="Freeform 84"/>
              <p:cNvSpPr>
                <a:spLocks noChangeArrowheads="1"/>
              </p:cNvSpPr>
              <p:nvPr/>
            </p:nvSpPr>
            <p:spPr bwMode="auto">
              <a:xfrm>
                <a:off x="244475" y="620713"/>
                <a:ext cx="239713" cy="71438"/>
              </a:xfrm>
              <a:custGeom>
                <a:avLst/>
                <a:gdLst>
                  <a:gd name="T0" fmla="*/ 154054473 w 373"/>
                  <a:gd name="T1" fmla="*/ 8543857 h 112"/>
                  <a:gd name="T2" fmla="*/ 154054473 w 373"/>
                  <a:gd name="T3" fmla="*/ 10170985 h 112"/>
                  <a:gd name="T4" fmla="*/ 137120973 w 373"/>
                  <a:gd name="T5" fmla="*/ 23189927 h 112"/>
                  <a:gd name="T6" fmla="*/ 59887120 w 373"/>
                  <a:gd name="T7" fmla="*/ 44752088 h 112"/>
                  <a:gd name="T8" fmla="*/ 21889720 w 373"/>
                  <a:gd name="T9" fmla="*/ 39870057 h 112"/>
                  <a:gd name="T10" fmla="*/ 0 w 373"/>
                  <a:gd name="T11" fmla="*/ 33360909 h 112"/>
                  <a:gd name="T12" fmla="*/ 85080775 w 373"/>
                  <a:gd name="T13" fmla="*/ 37022106 h 112"/>
                  <a:gd name="T14" fmla="*/ 95819657 w 373"/>
                  <a:gd name="T15" fmla="*/ 34581095 h 112"/>
                  <a:gd name="T16" fmla="*/ 106557896 w 373"/>
                  <a:gd name="T17" fmla="*/ 28478888 h 112"/>
                  <a:gd name="T18" fmla="*/ 119361009 w 373"/>
                  <a:gd name="T19" fmla="*/ 26444820 h 112"/>
                  <a:gd name="T20" fmla="*/ 145794339 w 373"/>
                  <a:gd name="T21" fmla="*/ 12611998 h 112"/>
                  <a:gd name="T22" fmla="*/ 127621786 w 373"/>
                  <a:gd name="T23" fmla="*/ 2441011 h 112"/>
                  <a:gd name="T24" fmla="*/ 128447606 w 373"/>
                  <a:gd name="T25" fmla="*/ 1627128 h 112"/>
                  <a:gd name="T26" fmla="*/ 154054473 w 373"/>
                  <a:gd name="T27" fmla="*/ 8543857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3"/>
                  <a:gd name="T43" fmla="*/ 0 h 112"/>
                  <a:gd name="T44" fmla="*/ 373 w 373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4" name="Freeform 85"/>
              <p:cNvSpPr>
                <a:spLocks noChangeArrowheads="1"/>
              </p:cNvSpPr>
              <p:nvPr/>
            </p:nvSpPr>
            <p:spPr bwMode="auto">
              <a:xfrm>
                <a:off x="198437" y="654050"/>
                <a:ext cx="33338" cy="30163"/>
              </a:xfrm>
              <a:custGeom>
                <a:avLst/>
                <a:gdLst>
                  <a:gd name="T0" fmla="*/ 21792597 w 51"/>
                  <a:gd name="T1" fmla="*/ 8169583 h 46"/>
                  <a:gd name="T2" fmla="*/ 0 w 51"/>
                  <a:gd name="T3" fmla="*/ 5589336 h 46"/>
                  <a:gd name="T4" fmla="*/ 21792597 w 51"/>
                  <a:gd name="T5" fmla="*/ 8169583 h 46"/>
                  <a:gd name="T6" fmla="*/ 0 60000 65536"/>
                  <a:gd name="T7" fmla="*/ 0 60000 65536"/>
                  <a:gd name="T8" fmla="*/ 0 60000 65536"/>
                  <a:gd name="T9" fmla="*/ 0 w 51"/>
                  <a:gd name="T10" fmla="*/ 0 h 46"/>
                  <a:gd name="T11" fmla="*/ 51 w 51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5" name="Freeform 86"/>
              <p:cNvSpPr>
                <a:spLocks noChangeArrowheads="1"/>
              </p:cNvSpPr>
              <p:nvPr/>
            </p:nvSpPr>
            <p:spPr bwMode="auto">
              <a:xfrm>
                <a:off x="796925" y="739775"/>
                <a:ext cx="14288" cy="14288"/>
              </a:xfrm>
              <a:custGeom>
                <a:avLst/>
                <a:gdLst>
                  <a:gd name="T0" fmla="*/ 9258623 w 21"/>
                  <a:gd name="T1" fmla="*/ 3473226 h 23"/>
                  <a:gd name="T2" fmla="*/ 8795284 w 21"/>
                  <a:gd name="T3" fmla="*/ 7718005 h 23"/>
                  <a:gd name="T4" fmla="*/ 9258623 w 21"/>
                  <a:gd name="T5" fmla="*/ 3473226 h 2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3"/>
                  <a:gd name="T11" fmla="*/ 21 w 21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6" name="Freeform 87"/>
              <p:cNvSpPr>
                <a:spLocks noChangeArrowheads="1"/>
              </p:cNvSpPr>
              <p:nvPr/>
            </p:nvSpPr>
            <p:spPr bwMode="auto">
              <a:xfrm>
                <a:off x="781050" y="752475"/>
                <a:ext cx="12700" cy="12700"/>
              </a:xfrm>
              <a:custGeom>
                <a:avLst/>
                <a:gdLst>
                  <a:gd name="T0" fmla="*/ 8064499 w 20"/>
                  <a:gd name="T1" fmla="*/ 2681036 h 19"/>
                  <a:gd name="T2" fmla="*/ 2016125 w 20"/>
                  <a:gd name="T3" fmla="*/ 7595268 h 19"/>
                  <a:gd name="T4" fmla="*/ 403225 w 20"/>
                  <a:gd name="T5" fmla="*/ 1787358 h 19"/>
                  <a:gd name="T6" fmla="*/ 8064499 w 20"/>
                  <a:gd name="T7" fmla="*/ 268103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9"/>
                  <a:gd name="T14" fmla="*/ 20 w 20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7" name="Freeform 88"/>
              <p:cNvSpPr>
                <a:spLocks noChangeArrowheads="1"/>
              </p:cNvSpPr>
              <p:nvPr/>
            </p:nvSpPr>
            <p:spPr bwMode="auto">
              <a:xfrm>
                <a:off x="798512" y="758825"/>
                <a:ext cx="12700" cy="11113"/>
              </a:xfrm>
              <a:custGeom>
                <a:avLst/>
                <a:gdLst>
                  <a:gd name="T0" fmla="*/ 8488947 w 19"/>
                  <a:gd name="T1" fmla="*/ 2736723 h 19"/>
                  <a:gd name="T2" fmla="*/ 7595268 w 19"/>
                  <a:gd name="T3" fmla="*/ 5815608 h 19"/>
                  <a:gd name="T4" fmla="*/ 2681036 w 19"/>
                  <a:gd name="T5" fmla="*/ 6499935 h 19"/>
                  <a:gd name="T6" fmla="*/ 0 w 19"/>
                  <a:gd name="T7" fmla="*/ 4105376 h 19"/>
                  <a:gd name="T8" fmla="*/ 8488947 w 19"/>
                  <a:gd name="T9" fmla="*/ 27367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8" name="Freeform 8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1563" cy="806450"/>
              </a:xfrm>
              <a:custGeom>
                <a:avLst/>
                <a:gdLst>
                  <a:gd name="T0" fmla="*/ 98159836 w 1658"/>
                  <a:gd name="T1" fmla="*/ 60964515 h 1248"/>
                  <a:gd name="T2" fmla="*/ 249367841 w 1658"/>
                  <a:gd name="T3" fmla="*/ 102721569 h 1248"/>
                  <a:gd name="T4" fmla="*/ 394310670 w 1658"/>
                  <a:gd name="T5" fmla="*/ 50525256 h 1248"/>
                  <a:gd name="T6" fmla="*/ 449865185 w 1658"/>
                  <a:gd name="T7" fmla="*/ 38833664 h 1248"/>
                  <a:gd name="T8" fmla="*/ 585200062 w 1658"/>
                  <a:gd name="T9" fmla="*/ 72656743 h 1248"/>
                  <a:gd name="T10" fmla="*/ 658715854 w 1658"/>
                  <a:gd name="T11" fmla="*/ 181223800 h 1248"/>
                  <a:gd name="T12" fmla="*/ 692549735 w 1658"/>
                  <a:gd name="T13" fmla="*/ 328207009 h 1248"/>
                  <a:gd name="T14" fmla="*/ 556379033 w 1658"/>
                  <a:gd name="T15" fmla="*/ 378732972 h 1248"/>
                  <a:gd name="T16" fmla="*/ 401829059 w 1658"/>
                  <a:gd name="T17" fmla="*/ 300648142 h 1248"/>
                  <a:gd name="T18" fmla="*/ 340009328 w 1658"/>
                  <a:gd name="T19" fmla="*/ 267659956 h 1248"/>
                  <a:gd name="T20" fmla="*/ 398905205 w 1658"/>
                  <a:gd name="T21" fmla="*/ 340316759 h 1248"/>
                  <a:gd name="T22" fmla="*/ 499571345 w 1658"/>
                  <a:gd name="T23" fmla="*/ 436774732 h 1248"/>
                  <a:gd name="T24" fmla="*/ 482863240 w 1658"/>
                  <a:gd name="T25" fmla="*/ 496068816 h 1248"/>
                  <a:gd name="T26" fmla="*/ 427308726 w 1658"/>
                  <a:gd name="T27" fmla="*/ 439280025 h 1248"/>
                  <a:gd name="T28" fmla="*/ 181700402 w 1658"/>
                  <a:gd name="T29" fmla="*/ 211288606 h 1248"/>
                  <a:gd name="T30" fmla="*/ 124057657 w 1658"/>
                  <a:gd name="T31" fmla="*/ 158257390 h 1248"/>
                  <a:gd name="T32" fmla="*/ 22555823 w 1658"/>
                  <a:gd name="T33" fmla="*/ 37163254 h 1248"/>
                  <a:gd name="T34" fmla="*/ 291138104 w 1658"/>
                  <a:gd name="T35" fmla="*/ 240101089 h 1248"/>
                  <a:gd name="T36" fmla="*/ 421879173 w 1658"/>
                  <a:gd name="T37" fmla="*/ 302317906 h 1248"/>
                  <a:gd name="T38" fmla="*/ 644514094 w 1658"/>
                  <a:gd name="T39" fmla="*/ 410885630 h 1248"/>
                  <a:gd name="T40" fmla="*/ 601908167 w 1658"/>
                  <a:gd name="T41" fmla="*/ 265990191 h 1248"/>
                  <a:gd name="T42" fmla="*/ 650779310 w 1658"/>
                  <a:gd name="T43" fmla="*/ 207112902 h 1248"/>
                  <a:gd name="T44" fmla="*/ 634071205 w 1658"/>
                  <a:gd name="T45" fmla="*/ 134038698 h 1248"/>
                  <a:gd name="T46" fmla="*/ 548442489 w 1658"/>
                  <a:gd name="T47" fmla="*/ 111072976 h 1248"/>
                  <a:gd name="T48" fmla="*/ 489964120 w 1658"/>
                  <a:gd name="T49" fmla="*/ 95622485 h 1248"/>
                  <a:gd name="T50" fmla="*/ 416030819 w 1658"/>
                  <a:gd name="T51" fmla="*/ 91446782 h 1248"/>
                  <a:gd name="T52" fmla="*/ 329567005 w 1658"/>
                  <a:gd name="T53" fmla="*/ 107314713 h 1248"/>
                  <a:gd name="T54" fmla="*/ 359641287 w 1658"/>
                  <a:gd name="T55" fmla="*/ 164103504 h 1248"/>
                  <a:gd name="T56" fmla="*/ 302833519 w 1658"/>
                  <a:gd name="T57" fmla="*/ 136962078 h 1248"/>
                  <a:gd name="T58" fmla="*/ 233495399 w 1658"/>
                  <a:gd name="T59" fmla="*/ 158257390 h 1248"/>
                  <a:gd name="T60" fmla="*/ 239760616 w 1658"/>
                  <a:gd name="T61" fmla="*/ 190828176 h 1248"/>
                  <a:gd name="T62" fmla="*/ 263569601 w 1658"/>
                  <a:gd name="T63" fmla="*/ 192080499 h 1248"/>
                  <a:gd name="T64" fmla="*/ 55136380 w 1658"/>
                  <a:gd name="T65" fmla="*/ 87689166 h 1248"/>
                  <a:gd name="T66" fmla="*/ 43858473 w 1658"/>
                  <a:gd name="T67" fmla="*/ 42591937 h 1248"/>
                  <a:gd name="T68" fmla="*/ 57225216 w 1658"/>
                  <a:gd name="T69" fmla="*/ 41338957 h 1248"/>
                  <a:gd name="T70" fmla="*/ 117791795 w 1658"/>
                  <a:gd name="T71" fmla="*/ 96875455 h 1248"/>
                  <a:gd name="T72" fmla="*/ 259392575 w 1658"/>
                  <a:gd name="T73" fmla="*/ 229243743 h 1248"/>
                  <a:gd name="T74" fmla="*/ 410600620 w 1658"/>
                  <a:gd name="T75" fmla="*/ 366205862 h 1248"/>
                  <a:gd name="T76" fmla="*/ 440675468 w 1658"/>
                  <a:gd name="T77" fmla="*/ 395853227 h 1248"/>
                  <a:gd name="T78" fmla="*/ 446105667 w 1658"/>
                  <a:gd name="T79" fmla="*/ 392094964 h 1248"/>
                  <a:gd name="T80" fmla="*/ 227229537 w 1658"/>
                  <a:gd name="T81" fmla="*/ 187487355 h 1248"/>
                  <a:gd name="T82" fmla="*/ 91058956 w 1658"/>
                  <a:gd name="T83" fmla="*/ 74327153 h 1248"/>
                  <a:gd name="T84" fmla="*/ 154967523 w 1658"/>
                  <a:gd name="T85" fmla="*/ 158257390 h 1248"/>
                  <a:gd name="T86" fmla="*/ 380108910 w 1658"/>
                  <a:gd name="T87" fmla="*/ 368293713 h 1248"/>
                  <a:gd name="T88" fmla="*/ 261898920 w 1658"/>
                  <a:gd name="T89" fmla="*/ 240935971 h 1248"/>
                  <a:gd name="T90" fmla="*/ 79363520 w 1658"/>
                  <a:gd name="T91" fmla="*/ 88524048 h 1248"/>
                  <a:gd name="T92" fmla="*/ 236836762 w 1658"/>
                  <a:gd name="T93" fmla="*/ 245529115 h 1248"/>
                  <a:gd name="T94" fmla="*/ 58895897 w 1658"/>
                  <a:gd name="T95" fmla="*/ 91446782 h 1248"/>
                  <a:gd name="T96" fmla="*/ 136588736 w 1658"/>
                  <a:gd name="T97" fmla="*/ 159927801 h 1248"/>
                  <a:gd name="T98" fmla="*/ 411436284 w 1658"/>
                  <a:gd name="T99" fmla="*/ 415478774 h 1248"/>
                  <a:gd name="T100" fmla="*/ 430233226 w 1658"/>
                  <a:gd name="T101" fmla="*/ 440950436 h 1248"/>
                  <a:gd name="T102" fmla="*/ 469497144 w 1658"/>
                  <a:gd name="T103" fmla="*/ 407962249 h 1248"/>
                  <a:gd name="T104" fmla="*/ 459472410 w 1658"/>
                  <a:gd name="T105" fmla="*/ 458070690 h 1248"/>
                  <a:gd name="T106" fmla="*/ 446105667 w 1658"/>
                  <a:gd name="T107" fmla="*/ 449301843 h 1248"/>
                  <a:gd name="T108" fmla="*/ 490799784 w 1658"/>
                  <a:gd name="T109" fmla="*/ 437609614 h 1248"/>
                  <a:gd name="T110" fmla="*/ 502913354 w 1658"/>
                  <a:gd name="T111" fmla="*/ 448048873 h 1248"/>
                  <a:gd name="T112" fmla="*/ 475344851 w 1658"/>
                  <a:gd name="T113" fmla="*/ 486465086 h 1248"/>
                  <a:gd name="T114" fmla="*/ 512102424 w 1658"/>
                  <a:gd name="T115" fmla="*/ 473103094 h 1248"/>
                  <a:gd name="T116" fmla="*/ 519203304 w 1658"/>
                  <a:gd name="T117" fmla="*/ 462663835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8"/>
                  <a:gd name="T178" fmla="*/ 0 h 1248"/>
                  <a:gd name="T179" fmla="*/ 1658 w 1658"/>
                  <a:gd name="T180" fmla="*/ 1248 h 1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9" name="Freeform 90"/>
              <p:cNvSpPr>
                <a:spLocks noChangeArrowheads="1"/>
              </p:cNvSpPr>
              <p:nvPr/>
            </p:nvSpPr>
            <p:spPr bwMode="auto">
              <a:xfrm>
                <a:off x="841375" y="477838"/>
                <a:ext cx="36513" cy="71438"/>
              </a:xfrm>
              <a:custGeom>
                <a:avLst/>
                <a:gdLst>
                  <a:gd name="T0" fmla="*/ 20273345 w 55"/>
                  <a:gd name="T1" fmla="*/ 828295 h 111"/>
                  <a:gd name="T2" fmla="*/ 24239989 w 55"/>
                  <a:gd name="T3" fmla="*/ 1656589 h 111"/>
                  <a:gd name="T4" fmla="*/ 7492468 w 55"/>
                  <a:gd name="T5" fmla="*/ 43077122 h 111"/>
                  <a:gd name="T6" fmla="*/ 0 w 55"/>
                  <a:gd name="T7" fmla="*/ 44319886 h 111"/>
                  <a:gd name="T8" fmla="*/ 9255050 w 55"/>
                  <a:gd name="T9" fmla="*/ 27337587 h 111"/>
                  <a:gd name="T10" fmla="*/ 9255050 w 55"/>
                  <a:gd name="T11" fmla="*/ 26508649 h 111"/>
                  <a:gd name="T12" fmla="*/ 20273345 w 55"/>
                  <a:gd name="T13" fmla="*/ 82829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11"/>
                  <a:gd name="T23" fmla="*/ 55 w 55"/>
                  <a:gd name="T24" fmla="*/ 111 h 1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60" name="Freeform 91"/>
              <p:cNvSpPr>
                <a:spLocks noChangeArrowheads="1"/>
              </p:cNvSpPr>
              <p:nvPr/>
            </p:nvSpPr>
            <p:spPr bwMode="auto">
              <a:xfrm>
                <a:off x="938212" y="192088"/>
                <a:ext cx="26988" cy="23813"/>
              </a:xfrm>
              <a:custGeom>
                <a:avLst/>
                <a:gdLst>
                  <a:gd name="T0" fmla="*/ 17341716 w 42"/>
                  <a:gd name="T1" fmla="*/ 1864130 h 39"/>
                  <a:gd name="T2" fmla="*/ 0 w 42"/>
                  <a:gd name="T3" fmla="*/ 14539973 h 39"/>
                  <a:gd name="T4" fmla="*/ 14038258 w 42"/>
                  <a:gd name="T5" fmla="*/ 373070 h 39"/>
                  <a:gd name="T6" fmla="*/ 17341716 w 42"/>
                  <a:gd name="T7" fmla="*/ 186413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9"/>
                  <a:gd name="T14" fmla="*/ 42 w 42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61" name="Freeform 92"/>
              <p:cNvSpPr>
                <a:spLocks noEditPoints="1" noChangeArrowheads="1"/>
              </p:cNvSpPr>
              <p:nvPr/>
            </p:nvSpPr>
            <p:spPr bwMode="auto">
              <a:xfrm>
                <a:off x="12700" y="525463"/>
                <a:ext cx="508000" cy="247650"/>
              </a:xfrm>
              <a:custGeom>
                <a:avLst/>
                <a:gdLst>
                  <a:gd name="T0" fmla="*/ 325408513 w 787"/>
                  <a:gd name="T1" fmla="*/ 102317508 h 384"/>
                  <a:gd name="T2" fmla="*/ 320825542 w 787"/>
                  <a:gd name="T3" fmla="*/ 118954552 h 384"/>
                  <a:gd name="T4" fmla="*/ 189161923 w 787"/>
                  <a:gd name="T5" fmla="*/ 159714892 h 384"/>
                  <a:gd name="T6" fmla="*/ 157496129 w 787"/>
                  <a:gd name="T7" fmla="*/ 152643971 h 384"/>
                  <a:gd name="T8" fmla="*/ 136246631 w 787"/>
                  <a:gd name="T9" fmla="*/ 149732794 h 384"/>
                  <a:gd name="T10" fmla="*/ 125413389 w 787"/>
                  <a:gd name="T11" fmla="*/ 144741745 h 384"/>
                  <a:gd name="T12" fmla="*/ 84581026 w 787"/>
                  <a:gd name="T13" fmla="*/ 136006926 h 384"/>
                  <a:gd name="T14" fmla="*/ 45415335 w 787"/>
                  <a:gd name="T15" fmla="*/ 125193525 h 384"/>
                  <a:gd name="T16" fmla="*/ 21665848 w 787"/>
                  <a:gd name="T17" fmla="*/ 106476608 h 384"/>
                  <a:gd name="T18" fmla="*/ 2082994 w 787"/>
                  <a:gd name="T19" fmla="*/ 55318176 h 384"/>
                  <a:gd name="T20" fmla="*/ 1249667 w 787"/>
                  <a:gd name="T21" fmla="*/ 39097096 h 384"/>
                  <a:gd name="T22" fmla="*/ 16249545 w 787"/>
                  <a:gd name="T23" fmla="*/ 24123305 h 384"/>
                  <a:gd name="T24" fmla="*/ 56248577 w 787"/>
                  <a:gd name="T25" fmla="*/ 14557177 h 384"/>
                  <a:gd name="T26" fmla="*/ 66664833 w 787"/>
                  <a:gd name="T27" fmla="*/ 10814052 h 384"/>
                  <a:gd name="T28" fmla="*/ 73748429 w 787"/>
                  <a:gd name="T29" fmla="*/ 9982100 h 384"/>
                  <a:gd name="T30" fmla="*/ 86247698 w 787"/>
                  <a:gd name="T31" fmla="*/ 4575076 h 384"/>
                  <a:gd name="T32" fmla="*/ 134996964 w 787"/>
                  <a:gd name="T33" fmla="*/ 7902873 h 384"/>
                  <a:gd name="T34" fmla="*/ 151246504 w 787"/>
                  <a:gd name="T35" fmla="*/ 13309898 h 384"/>
                  <a:gd name="T36" fmla="*/ 168745711 w 787"/>
                  <a:gd name="T37" fmla="*/ 17884973 h 384"/>
                  <a:gd name="T38" fmla="*/ 180412320 w 787"/>
                  <a:gd name="T39" fmla="*/ 25787203 h 384"/>
                  <a:gd name="T40" fmla="*/ 238327529 w 787"/>
                  <a:gd name="T41" fmla="*/ 42008273 h 384"/>
                  <a:gd name="T42" fmla="*/ 261243679 w 787"/>
                  <a:gd name="T43" fmla="*/ 46167383 h 384"/>
                  <a:gd name="T44" fmla="*/ 272076276 w 787"/>
                  <a:gd name="T45" fmla="*/ 50742457 h 384"/>
                  <a:gd name="T46" fmla="*/ 309158973 w 787"/>
                  <a:gd name="T47" fmla="*/ 56149480 h 384"/>
                  <a:gd name="T48" fmla="*/ 325408513 w 787"/>
                  <a:gd name="T49" fmla="*/ 102317508 h 384"/>
                  <a:gd name="T50" fmla="*/ 196244874 w 787"/>
                  <a:gd name="T51" fmla="*/ 153475920 h 384"/>
                  <a:gd name="T52" fmla="*/ 251660750 w 787"/>
                  <a:gd name="T53" fmla="*/ 144741745 h 384"/>
                  <a:gd name="T54" fmla="*/ 316241924 w 787"/>
                  <a:gd name="T55" fmla="*/ 114379478 h 384"/>
                  <a:gd name="T56" fmla="*/ 311241966 w 787"/>
                  <a:gd name="T57" fmla="*/ 64052351 h 384"/>
                  <a:gd name="T58" fmla="*/ 279159872 w 787"/>
                  <a:gd name="T59" fmla="*/ 56981429 h 384"/>
                  <a:gd name="T60" fmla="*/ 207911442 w 787"/>
                  <a:gd name="T61" fmla="*/ 42840232 h 384"/>
                  <a:gd name="T62" fmla="*/ 155829476 w 787"/>
                  <a:gd name="T63" fmla="*/ 22460052 h 384"/>
                  <a:gd name="T64" fmla="*/ 133330312 w 787"/>
                  <a:gd name="T65" fmla="*/ 14557177 h 384"/>
                  <a:gd name="T66" fmla="*/ 24165827 w 787"/>
                  <a:gd name="T67" fmla="*/ 28699024 h 384"/>
                  <a:gd name="T68" fmla="*/ 7499939 w 787"/>
                  <a:gd name="T69" fmla="*/ 35769301 h 384"/>
                  <a:gd name="T70" fmla="*/ 22499175 w 787"/>
                  <a:gd name="T71" fmla="*/ 57813378 h 384"/>
                  <a:gd name="T72" fmla="*/ 49165626 w 787"/>
                  <a:gd name="T73" fmla="*/ 67379501 h 384"/>
                  <a:gd name="T74" fmla="*/ 71248450 w 787"/>
                  <a:gd name="T75" fmla="*/ 71954576 h 384"/>
                  <a:gd name="T76" fmla="*/ 90831316 w 787"/>
                  <a:gd name="T77" fmla="*/ 79025497 h 384"/>
                  <a:gd name="T78" fmla="*/ 111247487 w 787"/>
                  <a:gd name="T79" fmla="*/ 85264489 h 384"/>
                  <a:gd name="T80" fmla="*/ 10833247 w 787"/>
                  <a:gd name="T81" fmla="*/ 58645327 h 384"/>
                  <a:gd name="T82" fmla="*/ 19582850 w 787"/>
                  <a:gd name="T83" fmla="*/ 91503462 h 384"/>
                  <a:gd name="T84" fmla="*/ 36665722 w 787"/>
                  <a:gd name="T85" fmla="*/ 111883631 h 384"/>
                  <a:gd name="T86" fmla="*/ 47081988 w 787"/>
                  <a:gd name="T87" fmla="*/ 118122604 h 384"/>
                  <a:gd name="T88" fmla="*/ 89164663 w 787"/>
                  <a:gd name="T89" fmla="*/ 131431852 h 384"/>
                  <a:gd name="T90" fmla="*/ 122913410 w 787"/>
                  <a:gd name="T91" fmla="*/ 136838875 h 384"/>
                  <a:gd name="T92" fmla="*/ 157496129 w 787"/>
                  <a:gd name="T93" fmla="*/ 146405643 h 384"/>
                  <a:gd name="T94" fmla="*/ 158329455 w 787"/>
                  <a:gd name="T95" fmla="*/ 123529627 h 384"/>
                  <a:gd name="T96" fmla="*/ 196244874 w 787"/>
                  <a:gd name="T97" fmla="*/ 153475920 h 38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87"/>
                  <a:gd name="T148" fmla="*/ 0 h 384"/>
                  <a:gd name="T149" fmla="*/ 787 w 787"/>
                  <a:gd name="T150" fmla="*/ 384 h 38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72" name="Group 85"/>
            <p:cNvGrpSpPr/>
            <p:nvPr/>
          </p:nvGrpSpPr>
          <p:grpSpPr bwMode="auto">
            <a:xfrm>
              <a:off x="3199162" y="2727027"/>
              <a:ext cx="276759" cy="1532452"/>
              <a:chOff x="0" y="0"/>
              <a:chExt cx="277813" cy="1538288"/>
            </a:xfrm>
          </p:grpSpPr>
          <p:sp>
            <p:nvSpPr>
              <p:cNvPr id="23790" name="Freeform 93"/>
              <p:cNvSpPr>
                <a:spLocks noChangeArrowheads="1"/>
              </p:cNvSpPr>
              <p:nvPr/>
            </p:nvSpPr>
            <p:spPr bwMode="auto">
              <a:xfrm>
                <a:off x="93662" y="31750"/>
                <a:ext cx="158750" cy="46038"/>
              </a:xfrm>
              <a:custGeom>
                <a:avLst/>
                <a:gdLst>
                  <a:gd name="T0" fmla="*/ 102863535 w 245"/>
                  <a:gd name="T1" fmla="*/ 19624973 h 72"/>
                  <a:gd name="T2" fmla="*/ 79351674 w 245"/>
                  <a:gd name="T3" fmla="*/ 22077779 h 72"/>
                  <a:gd name="T4" fmla="*/ 60458485 w 245"/>
                  <a:gd name="T5" fmla="*/ 20851374 h 72"/>
                  <a:gd name="T6" fmla="*/ 36526756 w 245"/>
                  <a:gd name="T7" fmla="*/ 13900917 h 72"/>
                  <a:gd name="T8" fmla="*/ 0 w 245"/>
                  <a:gd name="T9" fmla="*/ 12674517 h 72"/>
                  <a:gd name="T10" fmla="*/ 46183948 w 245"/>
                  <a:gd name="T11" fmla="*/ 4906243 h 72"/>
                  <a:gd name="T12" fmla="*/ 73474038 w 245"/>
                  <a:gd name="T13" fmla="*/ 12674517 h 72"/>
                  <a:gd name="T14" fmla="*/ 102863535 w 245"/>
                  <a:gd name="T15" fmla="*/ 19624973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5"/>
                  <a:gd name="T25" fmla="*/ 0 h 72"/>
                  <a:gd name="T26" fmla="*/ 245 w 245"/>
                  <a:gd name="T27" fmla="*/ 72 h 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91" name="Freeform 94"/>
              <p:cNvSpPr>
                <a:spLocks noChangeArrowheads="1"/>
              </p:cNvSpPr>
              <p:nvPr/>
            </p:nvSpPr>
            <p:spPr bwMode="auto">
              <a:xfrm>
                <a:off x="147637" y="207963"/>
                <a:ext cx="19050" cy="15875"/>
              </a:xfrm>
              <a:custGeom>
                <a:avLst/>
                <a:gdLst>
                  <a:gd name="T0" fmla="*/ 9493469 w 29"/>
                  <a:gd name="T1" fmla="*/ 437224 h 24"/>
                  <a:gd name="T2" fmla="*/ 12082300 w 29"/>
                  <a:gd name="T3" fmla="*/ 7875323 h 24"/>
                  <a:gd name="T4" fmla="*/ 0 w 29"/>
                  <a:gd name="T5" fmla="*/ 7875323 h 24"/>
                  <a:gd name="T6" fmla="*/ 0 w 29"/>
                  <a:gd name="T7" fmla="*/ 1750219 h 24"/>
                  <a:gd name="T8" fmla="*/ 9493469 w 29"/>
                  <a:gd name="T9" fmla="*/ 4372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92" name="Freeform 95"/>
              <p:cNvSpPr>
                <a:spLocks noChangeArrowheads="1"/>
              </p:cNvSpPr>
              <p:nvPr/>
            </p:nvSpPr>
            <p:spPr bwMode="auto">
              <a:xfrm>
                <a:off x="146050" y="261938"/>
                <a:ext cx="20638" cy="19050"/>
              </a:xfrm>
              <a:custGeom>
                <a:avLst/>
                <a:gdLst>
                  <a:gd name="T0" fmla="*/ 13296200 w 31"/>
                  <a:gd name="T1" fmla="*/ 3883573 h 29"/>
                  <a:gd name="T2" fmla="*/ 10637225 w 31"/>
                  <a:gd name="T3" fmla="*/ 11219138 h 29"/>
                  <a:gd name="T4" fmla="*/ 886103 w 31"/>
                  <a:gd name="T5" fmla="*/ 3020411 h 29"/>
                  <a:gd name="T6" fmla="*/ 13296200 w 31"/>
                  <a:gd name="T7" fmla="*/ 3883573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9"/>
                  <a:gd name="T14" fmla="*/ 31 w 31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93" name="Freeform 96"/>
              <p:cNvSpPr>
                <a:spLocks noEditPoints="1" noChangeArrowheads="1"/>
              </p:cNvSpPr>
              <p:nvPr/>
            </p:nvSpPr>
            <p:spPr bwMode="auto">
              <a:xfrm>
                <a:off x="123825" y="384175"/>
                <a:ext cx="60325" cy="404813"/>
              </a:xfrm>
              <a:custGeom>
                <a:avLst/>
                <a:gdLst>
                  <a:gd name="T0" fmla="*/ 19357264 w 94"/>
                  <a:gd name="T1" fmla="*/ 260945146 h 628"/>
                  <a:gd name="T2" fmla="*/ 11119696 w 94"/>
                  <a:gd name="T3" fmla="*/ 219808942 h 628"/>
                  <a:gd name="T4" fmla="*/ 10296322 w 94"/>
                  <a:gd name="T5" fmla="*/ 186152106 h 628"/>
                  <a:gd name="T6" fmla="*/ 7824923 w 94"/>
                  <a:gd name="T7" fmla="*/ 120500189 h 628"/>
                  <a:gd name="T8" fmla="*/ 12355716 w 94"/>
                  <a:gd name="T9" fmla="*/ 1246669 h 628"/>
                  <a:gd name="T10" fmla="*/ 23063405 w 94"/>
                  <a:gd name="T11" fmla="*/ 1246669 h 628"/>
                  <a:gd name="T12" fmla="*/ 30888967 w 94"/>
                  <a:gd name="T13" fmla="*/ 12881175 h 628"/>
                  <a:gd name="T14" fmla="*/ 28829575 w 94"/>
                  <a:gd name="T15" fmla="*/ 65651897 h 628"/>
                  <a:gd name="T16" fmla="*/ 35831123 w 94"/>
                  <a:gd name="T17" fmla="*/ 127563787 h 628"/>
                  <a:gd name="T18" fmla="*/ 34595103 w 94"/>
                  <a:gd name="T19" fmla="*/ 147508554 h 628"/>
                  <a:gd name="T20" fmla="*/ 37889874 w 94"/>
                  <a:gd name="T21" fmla="*/ 166207298 h 628"/>
                  <a:gd name="T22" fmla="*/ 29652947 w 94"/>
                  <a:gd name="T23" fmla="*/ 252634880 h 628"/>
                  <a:gd name="T24" fmla="*/ 19357264 w 94"/>
                  <a:gd name="T25" fmla="*/ 260945146 h 628"/>
                  <a:gd name="T26" fmla="*/ 12355716 w 94"/>
                  <a:gd name="T27" fmla="*/ 66482794 h 628"/>
                  <a:gd name="T28" fmla="*/ 19357264 w 94"/>
                  <a:gd name="T29" fmla="*/ 145015861 h 628"/>
                  <a:gd name="T30" fmla="*/ 19357264 w 94"/>
                  <a:gd name="T31" fmla="*/ 250557314 h 628"/>
                  <a:gd name="T32" fmla="*/ 29652947 w 94"/>
                  <a:gd name="T33" fmla="*/ 135874053 h 628"/>
                  <a:gd name="T34" fmla="*/ 20592643 w 94"/>
                  <a:gd name="T35" fmla="*/ 73546392 h 628"/>
                  <a:gd name="T36" fmla="*/ 19357264 w 94"/>
                  <a:gd name="T37" fmla="*/ 12881175 h 628"/>
                  <a:gd name="T38" fmla="*/ 12355716 w 94"/>
                  <a:gd name="T39" fmla="*/ 66482794 h 6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628"/>
                  <a:gd name="T62" fmla="*/ 94 w 94"/>
                  <a:gd name="T63" fmla="*/ 628 h 6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94" name="Freeform 97"/>
              <p:cNvSpPr>
                <a:spLocks noChangeArrowheads="1"/>
              </p:cNvSpPr>
              <p:nvPr/>
            </p:nvSpPr>
            <p:spPr bwMode="auto">
              <a:xfrm>
                <a:off x="165100" y="1319213"/>
                <a:ext cx="28575" cy="38100"/>
              </a:xfrm>
              <a:custGeom>
                <a:avLst/>
                <a:gdLst>
                  <a:gd name="T0" fmla="*/ 11039919 w 43"/>
                  <a:gd name="T1" fmla="*/ 0 h 59"/>
                  <a:gd name="T2" fmla="*/ 0 w 43"/>
                  <a:gd name="T3" fmla="*/ 24603563 h 59"/>
                  <a:gd name="T4" fmla="*/ 11039919 w 43"/>
                  <a:gd name="T5" fmla="*/ 0 h 59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59"/>
                  <a:gd name="T11" fmla="*/ 43 w 43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95" name="Freeform 9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77813" cy="1538288"/>
              </a:xfrm>
              <a:custGeom>
                <a:avLst/>
                <a:gdLst>
                  <a:gd name="T0" fmla="*/ 20129462 w 429"/>
                  <a:gd name="T1" fmla="*/ 193837862 h 2380"/>
                  <a:gd name="T2" fmla="*/ 16355350 w 429"/>
                  <a:gd name="T3" fmla="*/ 116135566 h 2380"/>
                  <a:gd name="T4" fmla="*/ 50743295 w 429"/>
                  <a:gd name="T5" fmla="*/ 10443552 h 2380"/>
                  <a:gd name="T6" fmla="*/ 161874312 w 429"/>
                  <a:gd name="T7" fmla="*/ 114047244 h 2380"/>
                  <a:gd name="T8" fmla="*/ 153486822 w 429"/>
                  <a:gd name="T9" fmla="*/ 206788562 h 2380"/>
                  <a:gd name="T10" fmla="*/ 146357586 w 429"/>
                  <a:gd name="T11" fmla="*/ 251488090 h 2380"/>
                  <a:gd name="T12" fmla="*/ 153486822 w 429"/>
                  <a:gd name="T13" fmla="*/ 651697544 h 2380"/>
                  <a:gd name="T14" fmla="*/ 141744855 w 429"/>
                  <a:gd name="T15" fmla="*/ 860156974 h 2380"/>
                  <a:gd name="T16" fmla="*/ 67097993 w 429"/>
                  <a:gd name="T17" fmla="*/ 991749702 h 2380"/>
                  <a:gd name="T18" fmla="*/ 11741972 w 429"/>
                  <a:gd name="T19" fmla="*/ 837597795 h 2380"/>
                  <a:gd name="T20" fmla="*/ 13838845 w 429"/>
                  <a:gd name="T21" fmla="*/ 570653068 h 2380"/>
                  <a:gd name="T22" fmla="*/ 11741972 w 429"/>
                  <a:gd name="T23" fmla="*/ 417754414 h 2380"/>
                  <a:gd name="T24" fmla="*/ 106098673 w 429"/>
                  <a:gd name="T25" fmla="*/ 824647743 h 2380"/>
                  <a:gd name="T26" fmla="*/ 84711591 w 429"/>
                  <a:gd name="T27" fmla="*/ 912794194 h 2380"/>
                  <a:gd name="T28" fmla="*/ 63743515 w 429"/>
                  <a:gd name="T29" fmla="*/ 890653198 h 2380"/>
                  <a:gd name="T30" fmla="*/ 59130137 w 429"/>
                  <a:gd name="T31" fmla="*/ 945796922 h 2380"/>
                  <a:gd name="T32" fmla="*/ 78001340 w 429"/>
                  <a:gd name="T33" fmla="*/ 936605978 h 2380"/>
                  <a:gd name="T34" fmla="*/ 97711831 w 429"/>
                  <a:gd name="T35" fmla="*/ 932846223 h 2380"/>
                  <a:gd name="T36" fmla="*/ 121615399 w 429"/>
                  <a:gd name="T37" fmla="*/ 851801746 h 2380"/>
                  <a:gd name="T38" fmla="*/ 117841288 w 429"/>
                  <a:gd name="T39" fmla="*/ 824647743 h 2380"/>
                  <a:gd name="T40" fmla="*/ 61227009 w 429"/>
                  <a:gd name="T41" fmla="*/ 18798782 h 2380"/>
                  <a:gd name="T42" fmla="*/ 162712931 w 429"/>
                  <a:gd name="T43" fmla="*/ 33837808 h 2380"/>
                  <a:gd name="T44" fmla="*/ 159357806 w 429"/>
                  <a:gd name="T45" fmla="*/ 123237541 h 2380"/>
                  <a:gd name="T46" fmla="*/ 28097323 w 429"/>
                  <a:gd name="T47" fmla="*/ 116135566 h 2380"/>
                  <a:gd name="T48" fmla="*/ 43614058 w 429"/>
                  <a:gd name="T49" fmla="*/ 142036318 h 2380"/>
                  <a:gd name="T50" fmla="*/ 115744415 w 429"/>
                  <a:gd name="T51" fmla="*/ 128250549 h 2380"/>
                  <a:gd name="T52" fmla="*/ 134615619 w 429"/>
                  <a:gd name="T53" fmla="*/ 197598264 h 2380"/>
                  <a:gd name="T54" fmla="*/ 126228129 w 429"/>
                  <a:gd name="T55" fmla="*/ 197598264 h 2380"/>
                  <a:gd name="T56" fmla="*/ 15097097 w 429"/>
                  <a:gd name="T57" fmla="*/ 222245764 h 2380"/>
                  <a:gd name="T58" fmla="*/ 145099981 w 429"/>
                  <a:gd name="T59" fmla="*/ 233942565 h 2380"/>
                  <a:gd name="T60" fmla="*/ 145099981 w 429"/>
                  <a:gd name="T61" fmla="*/ 211801569 h 2380"/>
                  <a:gd name="T62" fmla="*/ 139228349 w 429"/>
                  <a:gd name="T63" fmla="*/ 736501291 h 2380"/>
                  <a:gd name="T64" fmla="*/ 139228349 w 429"/>
                  <a:gd name="T65" fmla="*/ 480000113 h 2380"/>
                  <a:gd name="T66" fmla="*/ 132099761 w 429"/>
                  <a:gd name="T67" fmla="*/ 305796098 h 2380"/>
                  <a:gd name="T68" fmla="*/ 26000450 w 429"/>
                  <a:gd name="T69" fmla="*/ 320000049 h 2380"/>
                  <a:gd name="T70" fmla="*/ 22226339 w 429"/>
                  <a:gd name="T71" fmla="*/ 564804345 h 2380"/>
                  <a:gd name="T72" fmla="*/ 18871209 w 429"/>
                  <a:gd name="T73" fmla="*/ 738590259 h 2380"/>
                  <a:gd name="T74" fmla="*/ 65840387 w 429"/>
                  <a:gd name="T75" fmla="*/ 827154246 h 2380"/>
                  <a:gd name="T76" fmla="*/ 127486382 w 429"/>
                  <a:gd name="T77" fmla="*/ 835091292 h 2380"/>
                  <a:gd name="T78" fmla="*/ 134615619 w 429"/>
                  <a:gd name="T79" fmla="*/ 237702321 h 2380"/>
                  <a:gd name="T80" fmla="*/ 68356246 w 429"/>
                  <a:gd name="T81" fmla="*/ 943707953 h 2380"/>
                  <a:gd name="T82" fmla="*/ 85969216 w 429"/>
                  <a:gd name="T83" fmla="*/ 941201450 h 23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9"/>
                  <a:gd name="T127" fmla="*/ 0 h 2380"/>
                  <a:gd name="T128" fmla="*/ 429 w 429"/>
                  <a:gd name="T129" fmla="*/ 2380 h 23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96" name="Freeform 99"/>
              <p:cNvSpPr>
                <a:spLocks noEditPoints="1" noChangeArrowheads="1"/>
              </p:cNvSpPr>
              <p:nvPr/>
            </p:nvSpPr>
            <p:spPr bwMode="auto">
              <a:xfrm>
                <a:off x="119062" y="833438"/>
                <a:ext cx="60325" cy="333375"/>
              </a:xfrm>
              <a:custGeom>
                <a:avLst/>
                <a:gdLst>
                  <a:gd name="T0" fmla="*/ 34922336 w 93"/>
                  <a:gd name="T1" fmla="*/ 4190167 h 515"/>
                  <a:gd name="T2" fmla="*/ 36184620 w 93"/>
                  <a:gd name="T3" fmla="*/ 150433658 h 515"/>
                  <a:gd name="T4" fmla="*/ 32818745 w 93"/>
                  <a:gd name="T5" fmla="*/ 188147132 h 515"/>
                  <a:gd name="T6" fmla="*/ 27769609 w 93"/>
                  <a:gd name="T7" fmla="*/ 210775192 h 515"/>
                  <a:gd name="T8" fmla="*/ 10098274 w 93"/>
                  <a:gd name="T9" fmla="*/ 210775192 h 515"/>
                  <a:gd name="T10" fmla="*/ 13885129 w 93"/>
                  <a:gd name="T11" fmla="*/ 181023915 h 515"/>
                  <a:gd name="T12" fmla="*/ 6731751 w 93"/>
                  <a:gd name="T13" fmla="*/ 76264532 h 515"/>
                  <a:gd name="T14" fmla="*/ 13885129 w 93"/>
                  <a:gd name="T15" fmla="*/ 4190167 h 515"/>
                  <a:gd name="T16" fmla="*/ 30294177 w 93"/>
                  <a:gd name="T17" fmla="*/ 418823 h 515"/>
                  <a:gd name="T18" fmla="*/ 34922336 w 93"/>
                  <a:gd name="T19" fmla="*/ 4190167 h 515"/>
                  <a:gd name="T20" fmla="*/ 21879167 w 93"/>
                  <a:gd name="T21" fmla="*/ 14666556 h 515"/>
                  <a:gd name="T22" fmla="*/ 18513287 w 93"/>
                  <a:gd name="T23" fmla="*/ 17180785 h 515"/>
                  <a:gd name="T24" fmla="*/ 21879167 w 93"/>
                  <a:gd name="T25" fmla="*/ 194013882 h 515"/>
                  <a:gd name="T26" fmla="*/ 30294177 w 93"/>
                  <a:gd name="T27" fmla="*/ 117329860 h 515"/>
                  <a:gd name="T28" fmla="*/ 27769609 w 93"/>
                  <a:gd name="T29" fmla="*/ 86740290 h 515"/>
                  <a:gd name="T30" fmla="*/ 29031893 w 93"/>
                  <a:gd name="T31" fmla="*/ 54893586 h 515"/>
                  <a:gd name="T32" fmla="*/ 24403735 w 93"/>
                  <a:gd name="T33" fmla="*/ 38551088 h 515"/>
                  <a:gd name="T34" fmla="*/ 24403735 w 93"/>
                  <a:gd name="T35" fmla="*/ 14666556 h 515"/>
                  <a:gd name="T36" fmla="*/ 21879167 w 93"/>
                  <a:gd name="T37" fmla="*/ 14666556 h 5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515"/>
                  <a:gd name="T59" fmla="*/ 93 w 93"/>
                  <a:gd name="T60" fmla="*/ 515 h 5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73" name="Group 93"/>
            <p:cNvGrpSpPr/>
            <p:nvPr/>
          </p:nvGrpSpPr>
          <p:grpSpPr bwMode="auto">
            <a:xfrm>
              <a:off x="8698050" y="1632475"/>
              <a:ext cx="1532893" cy="1523741"/>
              <a:chOff x="0" y="0"/>
              <a:chExt cx="1063625" cy="1057275"/>
            </a:xfrm>
          </p:grpSpPr>
          <p:sp>
            <p:nvSpPr>
              <p:cNvPr id="23788" name="Freeform 100"/>
              <p:cNvSpPr>
                <a:spLocks noChangeArrowheads="1"/>
              </p:cNvSpPr>
              <p:nvPr/>
            </p:nvSpPr>
            <p:spPr bwMode="auto">
              <a:xfrm>
                <a:off x="563563" y="714375"/>
                <a:ext cx="17463" cy="80963"/>
              </a:xfrm>
              <a:custGeom>
                <a:avLst/>
                <a:gdLst>
                  <a:gd name="T0" fmla="*/ 11294682 w 27"/>
                  <a:gd name="T1" fmla="*/ 0 h 125"/>
                  <a:gd name="T2" fmla="*/ 6275039 w 27"/>
                  <a:gd name="T3" fmla="*/ 32302944 h 125"/>
                  <a:gd name="T4" fmla="*/ 0 w 27"/>
                  <a:gd name="T5" fmla="*/ 52440066 h 125"/>
                  <a:gd name="T6" fmla="*/ 8366717 w 27"/>
                  <a:gd name="T7" fmla="*/ 0 h 125"/>
                  <a:gd name="T8" fmla="*/ 11294682 w 2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25"/>
                  <a:gd name="T17" fmla="*/ 27 w 2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9" name="Freeform 10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63625" cy="1057275"/>
              </a:xfrm>
              <a:custGeom>
                <a:avLst/>
                <a:gdLst>
                  <a:gd name="T0" fmla="*/ 619992486 w 1645"/>
                  <a:gd name="T1" fmla="*/ 536914639 h 1635"/>
                  <a:gd name="T2" fmla="*/ 518820765 w 1645"/>
                  <a:gd name="T3" fmla="*/ 636436196 h 1635"/>
                  <a:gd name="T4" fmla="*/ 394654706 w 1645"/>
                  <a:gd name="T5" fmla="*/ 678670440 h 1635"/>
                  <a:gd name="T6" fmla="*/ 21739335 w 1645"/>
                  <a:gd name="T7" fmla="*/ 600056894 h 1635"/>
                  <a:gd name="T8" fmla="*/ 132945367 w 1645"/>
                  <a:gd name="T9" fmla="*/ 349580438 h 1635"/>
                  <a:gd name="T10" fmla="*/ 224501832 w 1645"/>
                  <a:gd name="T11" fmla="*/ 182316915 h 1635"/>
                  <a:gd name="T12" fmla="*/ 315222229 w 1645"/>
                  <a:gd name="T13" fmla="*/ 5854136 h 1635"/>
                  <a:gd name="T14" fmla="*/ 677685558 w 1645"/>
                  <a:gd name="T15" fmla="*/ 121684273 h 1635"/>
                  <a:gd name="T16" fmla="*/ 584038739 w 1645"/>
                  <a:gd name="T17" fmla="*/ 478791044 h 1635"/>
                  <a:gd name="T18" fmla="*/ 347831297 w 1645"/>
                  <a:gd name="T19" fmla="*/ 669471018 h 1635"/>
                  <a:gd name="T20" fmla="*/ 546412935 w 1645"/>
                  <a:gd name="T21" fmla="*/ 589602484 h 1635"/>
                  <a:gd name="T22" fmla="*/ 606196401 w 1645"/>
                  <a:gd name="T23" fmla="*/ 366724454 h 1635"/>
                  <a:gd name="T24" fmla="*/ 676431192 w 1645"/>
                  <a:gd name="T25" fmla="*/ 44743109 h 1635"/>
                  <a:gd name="T26" fmla="*/ 635460628 w 1645"/>
                  <a:gd name="T27" fmla="*/ 214933354 h 1635"/>
                  <a:gd name="T28" fmla="*/ 515057667 w 1645"/>
                  <a:gd name="T29" fmla="*/ 620964420 h 1635"/>
                  <a:gd name="T30" fmla="*/ 379186564 w 1645"/>
                  <a:gd name="T31" fmla="*/ 661107879 h 1635"/>
                  <a:gd name="T32" fmla="*/ 19648935 w 1645"/>
                  <a:gd name="T33" fmla="*/ 624310193 h 1635"/>
                  <a:gd name="T34" fmla="*/ 555610540 w 1645"/>
                  <a:gd name="T35" fmla="*/ 496771827 h 1635"/>
                  <a:gd name="T36" fmla="*/ 615811697 w 1645"/>
                  <a:gd name="T37" fmla="*/ 273893716 h 1635"/>
                  <a:gd name="T38" fmla="*/ 644240543 w 1645"/>
                  <a:gd name="T39" fmla="*/ 151791059 h 1635"/>
                  <a:gd name="T40" fmla="*/ 525509638 w 1645"/>
                  <a:gd name="T41" fmla="*/ 10872151 h 1635"/>
                  <a:gd name="T42" fmla="*/ 218230649 w 1645"/>
                  <a:gd name="T43" fmla="*/ 215351738 h 1635"/>
                  <a:gd name="T44" fmla="*/ 478267891 w 1645"/>
                  <a:gd name="T45" fmla="*/ 189843935 h 1635"/>
                  <a:gd name="T46" fmla="*/ 471579018 w 1645"/>
                  <a:gd name="T47" fmla="*/ 362543207 h 1635"/>
                  <a:gd name="T48" fmla="*/ 433534876 w 1645"/>
                  <a:gd name="T49" fmla="*/ 510570716 h 1635"/>
                  <a:gd name="T50" fmla="*/ 395073044 w 1645"/>
                  <a:gd name="T51" fmla="*/ 594620497 h 1635"/>
                  <a:gd name="T52" fmla="*/ 246659494 w 1645"/>
                  <a:gd name="T53" fmla="*/ 584166734 h 1635"/>
                  <a:gd name="T54" fmla="*/ 78596388 w 1645"/>
                  <a:gd name="T55" fmla="*/ 572876205 h 1635"/>
                  <a:gd name="T56" fmla="*/ 245405129 w 1645"/>
                  <a:gd name="T57" fmla="*/ 646472222 h 1635"/>
                  <a:gd name="T58" fmla="*/ 464471806 w 1645"/>
                  <a:gd name="T59" fmla="*/ 649399612 h 1635"/>
                  <a:gd name="T60" fmla="*/ 533870569 w 1645"/>
                  <a:gd name="T61" fmla="*/ 579148721 h 1635"/>
                  <a:gd name="T62" fmla="*/ 432698848 w 1645"/>
                  <a:gd name="T63" fmla="*/ 180226292 h 1635"/>
                  <a:gd name="T64" fmla="*/ 415976340 w 1645"/>
                  <a:gd name="T65" fmla="*/ 418157796 h 1635"/>
                  <a:gd name="T66" fmla="*/ 392564312 w 1645"/>
                  <a:gd name="T67" fmla="*/ 235004760 h 1635"/>
                  <a:gd name="T68" fmla="*/ 244569100 w 1645"/>
                  <a:gd name="T69" fmla="*/ 222460374 h 1635"/>
                  <a:gd name="T70" fmla="*/ 102844465 w 1645"/>
                  <a:gd name="T71" fmla="*/ 559913435 h 1635"/>
                  <a:gd name="T72" fmla="*/ 325673554 w 1645"/>
                  <a:gd name="T73" fmla="*/ 233332521 h 1635"/>
                  <a:gd name="T74" fmla="*/ 181440874 w 1645"/>
                  <a:gd name="T75" fmla="*/ 223714877 h 1635"/>
                  <a:gd name="T76" fmla="*/ 86121957 w 1645"/>
                  <a:gd name="T77" fmla="*/ 558658932 h 1635"/>
                  <a:gd name="T78" fmla="*/ 430608453 w 1645"/>
                  <a:gd name="T79" fmla="*/ 280583969 h 1635"/>
                  <a:gd name="T80" fmla="*/ 416812368 w 1645"/>
                  <a:gd name="T81" fmla="*/ 262184803 h 1635"/>
                  <a:gd name="T82" fmla="*/ 346576931 w 1645"/>
                  <a:gd name="T83" fmla="*/ 533569512 h 1635"/>
                  <a:gd name="T84" fmla="*/ 351593748 w 1645"/>
                  <a:gd name="T85" fmla="*/ 546532282 h 1635"/>
                  <a:gd name="T86" fmla="*/ 386711467 w 1645"/>
                  <a:gd name="T87" fmla="*/ 448265228 h 1635"/>
                  <a:gd name="T88" fmla="*/ 396745100 w 1645"/>
                  <a:gd name="T89" fmla="*/ 386378123 h 1635"/>
                  <a:gd name="T90" fmla="*/ 415139665 w 1645"/>
                  <a:gd name="T91" fmla="*/ 269711823 h 1635"/>
                  <a:gd name="T92" fmla="*/ 387547495 w 1645"/>
                  <a:gd name="T93" fmla="*/ 439065969 h 1635"/>
                  <a:gd name="T94" fmla="*/ 422246876 w 1645"/>
                  <a:gd name="T95" fmla="*/ 457046751 h 1635"/>
                  <a:gd name="T96" fmla="*/ 382530678 w 1645"/>
                  <a:gd name="T97" fmla="*/ 516843233 h 1635"/>
                  <a:gd name="T98" fmla="*/ 433534876 w 1645"/>
                  <a:gd name="T99" fmla="*/ 484226794 h 1635"/>
                  <a:gd name="T100" fmla="*/ 428518059 w 1645"/>
                  <a:gd name="T101" fmla="*/ 501371457 h 1635"/>
                  <a:gd name="T102" fmla="*/ 563971471 w 1645"/>
                  <a:gd name="T103" fmla="*/ 548623552 h 1635"/>
                  <a:gd name="T104" fmla="*/ 592400316 w 1645"/>
                  <a:gd name="T105" fmla="*/ 536914639 h 1635"/>
                  <a:gd name="T106" fmla="*/ 641731811 w 1645"/>
                  <a:gd name="T107" fmla="*/ 518097736 h 1635"/>
                  <a:gd name="T108" fmla="*/ 397999466 w 1645"/>
                  <a:gd name="T109" fmla="*/ 584166734 h 16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45"/>
                  <a:gd name="T166" fmla="*/ 0 h 1635"/>
                  <a:gd name="T167" fmla="*/ 1645 w 1645"/>
                  <a:gd name="T168" fmla="*/ 1635 h 16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74" name="Group 96"/>
            <p:cNvGrpSpPr/>
            <p:nvPr/>
          </p:nvGrpSpPr>
          <p:grpSpPr bwMode="auto">
            <a:xfrm>
              <a:off x="3809674" y="2055457"/>
              <a:ext cx="1137783" cy="1087438"/>
              <a:chOff x="0" y="0"/>
              <a:chExt cx="896938" cy="857250"/>
            </a:xfrm>
          </p:grpSpPr>
          <p:sp>
            <p:nvSpPr>
              <p:cNvPr id="23779" name="Freeform 102"/>
              <p:cNvSpPr>
                <a:spLocks noChangeArrowheads="1"/>
              </p:cNvSpPr>
              <p:nvPr/>
            </p:nvSpPr>
            <p:spPr bwMode="auto">
              <a:xfrm>
                <a:off x="55563" y="276225"/>
                <a:ext cx="49213" cy="200025"/>
              </a:xfrm>
              <a:custGeom>
                <a:avLst/>
                <a:gdLst>
                  <a:gd name="T0" fmla="*/ 24100949 w 77"/>
                  <a:gd name="T1" fmla="*/ 14571498 h 310"/>
                  <a:gd name="T2" fmla="*/ 13888292 w 77"/>
                  <a:gd name="T3" fmla="*/ 129064508 h 310"/>
                  <a:gd name="T4" fmla="*/ 15930950 w 77"/>
                  <a:gd name="T5" fmla="*/ 17069874 h 310"/>
                  <a:gd name="T6" fmla="*/ 31045092 w 77"/>
                  <a:gd name="T7" fmla="*/ 10408396 h 310"/>
                  <a:gd name="T8" fmla="*/ 24100949 w 77"/>
                  <a:gd name="T9" fmla="*/ 14571498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310"/>
                  <a:gd name="T17" fmla="*/ 77 w 77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0" name="Freeform 103"/>
              <p:cNvSpPr>
                <a:spLocks noEditPoints="1" noChangeArrowheads="1"/>
              </p:cNvSpPr>
              <p:nvPr/>
            </p:nvSpPr>
            <p:spPr bwMode="auto">
              <a:xfrm>
                <a:off x="546100" y="331788"/>
                <a:ext cx="90488" cy="93663"/>
              </a:xfrm>
              <a:custGeom>
                <a:avLst/>
                <a:gdLst>
                  <a:gd name="T0" fmla="*/ 15478692 w 138"/>
                  <a:gd name="T1" fmla="*/ 417285 h 145"/>
                  <a:gd name="T2" fmla="*/ 51164405 w 138"/>
                  <a:gd name="T3" fmla="*/ 25452435 h 145"/>
                  <a:gd name="T4" fmla="*/ 55464550 w 138"/>
                  <a:gd name="T5" fmla="*/ 50904870 h 145"/>
                  <a:gd name="T6" fmla="*/ 36545999 w 138"/>
                  <a:gd name="T7" fmla="*/ 60084486 h 145"/>
                  <a:gd name="T8" fmla="*/ 14188255 w 138"/>
                  <a:gd name="T9" fmla="*/ 46315385 h 145"/>
                  <a:gd name="T10" fmla="*/ 3009710 w 138"/>
                  <a:gd name="T11" fmla="*/ 23783297 h 145"/>
                  <a:gd name="T12" fmla="*/ 0 w 138"/>
                  <a:gd name="T13" fmla="*/ 16272814 h 145"/>
                  <a:gd name="T14" fmla="*/ 7309200 w 138"/>
                  <a:gd name="T15" fmla="*/ 1251854 h 145"/>
                  <a:gd name="T16" fmla="*/ 15478692 w 138"/>
                  <a:gd name="T17" fmla="*/ 417285 h 145"/>
                  <a:gd name="T18" fmla="*/ 9888763 w 138"/>
                  <a:gd name="T19" fmla="*/ 9596903 h 145"/>
                  <a:gd name="T20" fmla="*/ 41275634 w 138"/>
                  <a:gd name="T21" fmla="*/ 51739440 h 145"/>
                  <a:gd name="T22" fmla="*/ 9888763 w 138"/>
                  <a:gd name="T23" fmla="*/ 9596903 h 145"/>
                  <a:gd name="T24" fmla="*/ 45575134 w 138"/>
                  <a:gd name="T25" fmla="*/ 46315385 h 145"/>
                  <a:gd name="T26" fmla="*/ 23647530 w 138"/>
                  <a:gd name="T27" fmla="*/ 10848760 h 145"/>
                  <a:gd name="T28" fmla="*/ 45575134 w 138"/>
                  <a:gd name="T29" fmla="*/ 46315385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8"/>
                  <a:gd name="T46" fmla="*/ 0 h 145"/>
                  <a:gd name="T47" fmla="*/ 138 w 138"/>
                  <a:gd name="T48" fmla="*/ 145 h 1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1" name="Freeform 104"/>
              <p:cNvSpPr>
                <a:spLocks noChangeArrowheads="1"/>
              </p:cNvSpPr>
              <p:nvPr/>
            </p:nvSpPr>
            <p:spPr bwMode="auto">
              <a:xfrm>
                <a:off x="84138" y="344488"/>
                <a:ext cx="15875" cy="95250"/>
              </a:xfrm>
              <a:custGeom>
                <a:avLst/>
                <a:gdLst>
                  <a:gd name="T0" fmla="*/ 7828817 w 26"/>
                  <a:gd name="T1" fmla="*/ 0 h 146"/>
                  <a:gd name="T2" fmla="*/ 9319846 w 26"/>
                  <a:gd name="T3" fmla="*/ 851378 h 146"/>
                  <a:gd name="T4" fmla="*/ 5592275 w 26"/>
                  <a:gd name="T5" fmla="*/ 31921795 h 146"/>
                  <a:gd name="T6" fmla="*/ 9692908 w 26"/>
                  <a:gd name="T7" fmla="*/ 62140833 h 146"/>
                  <a:gd name="T8" fmla="*/ 7828817 w 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6"/>
                  <a:gd name="T17" fmla="*/ 26 w 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2" name="Freeform 105"/>
              <p:cNvSpPr>
                <a:spLocks noChangeArrowheads="1"/>
              </p:cNvSpPr>
              <p:nvPr/>
            </p:nvSpPr>
            <p:spPr bwMode="auto">
              <a:xfrm>
                <a:off x="109538" y="395288"/>
                <a:ext cx="7938" cy="44450"/>
              </a:xfrm>
              <a:custGeom>
                <a:avLst/>
                <a:gdLst>
                  <a:gd name="T0" fmla="*/ 1118647 w 13"/>
                  <a:gd name="T1" fmla="*/ 0 h 70"/>
                  <a:gd name="T2" fmla="*/ 2237295 w 13"/>
                  <a:gd name="T3" fmla="*/ 806450 h 70"/>
                  <a:gd name="T4" fmla="*/ 4847065 w 13"/>
                  <a:gd name="T5" fmla="*/ 28225748 h 70"/>
                  <a:gd name="T6" fmla="*/ 1118647 w 13"/>
                  <a:gd name="T7" fmla="*/ 0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70"/>
                  <a:gd name="T14" fmla="*/ 13 w 13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3" name="Freeform 106"/>
              <p:cNvSpPr>
                <a:spLocks noChangeArrowheads="1"/>
              </p:cNvSpPr>
              <p:nvPr/>
            </p:nvSpPr>
            <p:spPr bwMode="auto">
              <a:xfrm>
                <a:off x="168275" y="627063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3735088 w 138"/>
                  <a:gd name="T3" fmla="*/ 1281868 h 119"/>
                  <a:gd name="T4" fmla="*/ 42329930 w 138"/>
                  <a:gd name="T5" fmla="*/ 40166063 h 119"/>
                  <a:gd name="T6" fmla="*/ 57269632 w 138"/>
                  <a:gd name="T7" fmla="*/ 50848520 h 119"/>
                  <a:gd name="T8" fmla="*/ 11204621 w 138"/>
                  <a:gd name="T9" fmla="*/ 16237429 h 119"/>
                  <a:gd name="T10" fmla="*/ 0 w 138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119"/>
                  <a:gd name="T20" fmla="*/ 138 w 138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4" name="Freeform 107"/>
              <p:cNvSpPr>
                <a:spLocks noChangeArrowheads="1"/>
              </p:cNvSpPr>
              <p:nvPr/>
            </p:nvSpPr>
            <p:spPr bwMode="auto">
              <a:xfrm>
                <a:off x="304800" y="728663"/>
                <a:ext cx="249238" cy="77788"/>
              </a:xfrm>
              <a:custGeom>
                <a:avLst/>
                <a:gdLst>
                  <a:gd name="T0" fmla="*/ 0 w 386"/>
                  <a:gd name="T1" fmla="*/ 854361 h 119"/>
                  <a:gd name="T2" fmla="*/ 1667828 w 386"/>
                  <a:gd name="T3" fmla="*/ 0 h 119"/>
                  <a:gd name="T4" fmla="*/ 129662518 w 386"/>
                  <a:gd name="T5" fmla="*/ 41447930 h 119"/>
                  <a:gd name="T6" fmla="*/ 160931546 w 386"/>
                  <a:gd name="T7" fmla="*/ 44011675 h 119"/>
                  <a:gd name="T8" fmla="*/ 0 w 386"/>
                  <a:gd name="T9" fmla="*/ 854361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6"/>
                  <a:gd name="T16" fmla="*/ 0 h 119"/>
                  <a:gd name="T17" fmla="*/ 386 w 386"/>
                  <a:gd name="T18" fmla="*/ 119 h 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5" name="Freeform 108"/>
              <p:cNvSpPr>
                <a:spLocks noChangeArrowheads="1"/>
              </p:cNvSpPr>
              <p:nvPr/>
            </p:nvSpPr>
            <p:spPr bwMode="auto">
              <a:xfrm>
                <a:off x="363538" y="731838"/>
                <a:ext cx="133350" cy="39688"/>
              </a:xfrm>
              <a:custGeom>
                <a:avLst/>
                <a:gdLst>
                  <a:gd name="T0" fmla="*/ 85491469 w 208"/>
                  <a:gd name="T1" fmla="*/ 20898292 h 62"/>
                  <a:gd name="T2" fmla="*/ 63296374 w 208"/>
                  <a:gd name="T3" fmla="*/ 20078287 h 62"/>
                  <a:gd name="T4" fmla="*/ 0 w 208"/>
                  <a:gd name="T5" fmla="*/ 0 h 62"/>
                  <a:gd name="T6" fmla="*/ 26716162 w 208"/>
                  <a:gd name="T7" fmla="*/ 9424620 h 62"/>
                  <a:gd name="T8" fmla="*/ 74393912 w 208"/>
                  <a:gd name="T9" fmla="*/ 18849240 h 62"/>
                  <a:gd name="T10" fmla="*/ 85491469 w 208"/>
                  <a:gd name="T11" fmla="*/ 2089829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62"/>
                  <a:gd name="T20" fmla="*/ 208 w 20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6" name="Freeform 10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896938" cy="857250"/>
              </a:xfrm>
              <a:custGeom>
                <a:avLst/>
                <a:gdLst>
                  <a:gd name="T0" fmla="*/ 155147626 w 1387"/>
                  <a:gd name="T1" fmla="*/ 78993057 h 1326"/>
                  <a:gd name="T2" fmla="*/ 192784776 w 1387"/>
                  <a:gd name="T3" fmla="*/ 28421134 h 1326"/>
                  <a:gd name="T4" fmla="*/ 278095383 w 1387"/>
                  <a:gd name="T5" fmla="*/ 1253550 h 1326"/>
                  <a:gd name="T6" fmla="*/ 366751320 w 1387"/>
                  <a:gd name="T7" fmla="*/ 33435980 h 1326"/>
                  <a:gd name="T8" fmla="*/ 497644081 w 1387"/>
                  <a:gd name="T9" fmla="*/ 137506510 h 1326"/>
                  <a:gd name="T10" fmla="*/ 573754449 w 1387"/>
                  <a:gd name="T11" fmla="*/ 292149610 h 1326"/>
                  <a:gd name="T12" fmla="*/ 569572405 w 1387"/>
                  <a:gd name="T13" fmla="*/ 419207541 h 1326"/>
                  <a:gd name="T14" fmla="*/ 491789736 w 1387"/>
                  <a:gd name="T15" fmla="*/ 509485113 h 1326"/>
                  <a:gd name="T16" fmla="*/ 216203450 w 1387"/>
                  <a:gd name="T17" fmla="*/ 527456971 h 1326"/>
                  <a:gd name="T18" fmla="*/ 152220777 w 1387"/>
                  <a:gd name="T19" fmla="*/ 492767451 h 1326"/>
                  <a:gd name="T20" fmla="*/ 70673795 w 1387"/>
                  <a:gd name="T21" fmla="*/ 431746272 h 1326"/>
                  <a:gd name="T22" fmla="*/ 2927497 w 1387"/>
                  <a:gd name="T23" fmla="*/ 310121468 h 1326"/>
                  <a:gd name="T24" fmla="*/ 25927782 w 1387"/>
                  <a:gd name="T25" fmla="*/ 192258687 h 1326"/>
                  <a:gd name="T26" fmla="*/ 514790012 w 1387"/>
                  <a:gd name="T27" fmla="*/ 477302692 h 1326"/>
                  <a:gd name="T28" fmla="*/ 550754174 w 1387"/>
                  <a:gd name="T29" fmla="*/ 446792103 h 1326"/>
                  <a:gd name="T30" fmla="*/ 573336051 w 1387"/>
                  <a:gd name="T31" fmla="*/ 346065265 h 1326"/>
                  <a:gd name="T32" fmla="*/ 559117616 w 1387"/>
                  <a:gd name="T33" fmla="*/ 263728485 h 1326"/>
                  <a:gd name="T34" fmla="*/ 472553106 w 1387"/>
                  <a:gd name="T35" fmla="*/ 117862821 h 1326"/>
                  <a:gd name="T36" fmla="*/ 398115039 w 1387"/>
                  <a:gd name="T37" fmla="*/ 56005707 h 1326"/>
                  <a:gd name="T38" fmla="*/ 327441183 w 1387"/>
                  <a:gd name="T39" fmla="*/ 21315530 h 1326"/>
                  <a:gd name="T40" fmla="*/ 253840559 w 1387"/>
                  <a:gd name="T41" fmla="*/ 7523241 h 1326"/>
                  <a:gd name="T42" fmla="*/ 148038732 w 1387"/>
                  <a:gd name="T43" fmla="*/ 133326933 h 1326"/>
                  <a:gd name="T44" fmla="*/ 225403690 w 1387"/>
                  <a:gd name="T45" fmla="*/ 368634981 h 1326"/>
                  <a:gd name="T46" fmla="*/ 272658790 w 1387"/>
                  <a:gd name="T47" fmla="*/ 417117429 h 1326"/>
                  <a:gd name="T48" fmla="*/ 138420094 w 1387"/>
                  <a:gd name="T49" fmla="*/ 139596622 h 1326"/>
                  <a:gd name="T50" fmla="*/ 138420094 w 1387"/>
                  <a:gd name="T51" fmla="*/ 139596622 h 1326"/>
                  <a:gd name="T52" fmla="*/ 317823191 w 1387"/>
                  <a:gd name="T53" fmla="*/ 476049142 h 1326"/>
                  <a:gd name="T54" fmla="*/ 230003486 w 1387"/>
                  <a:gd name="T55" fmla="*/ 405832894 h 1326"/>
                  <a:gd name="T56" fmla="*/ 171039048 w 1387"/>
                  <a:gd name="T57" fmla="*/ 320570087 h 1326"/>
                  <a:gd name="T58" fmla="*/ 147620334 w 1387"/>
                  <a:gd name="T59" fmla="*/ 260384824 h 1326"/>
                  <a:gd name="T60" fmla="*/ 143438289 w 1387"/>
                  <a:gd name="T61" fmla="*/ 237815754 h 1326"/>
                  <a:gd name="T62" fmla="*/ 16309139 w 1387"/>
                  <a:gd name="T63" fmla="*/ 261639020 h 1326"/>
                  <a:gd name="T64" fmla="*/ 91164994 w 1387"/>
                  <a:gd name="T65" fmla="*/ 419625175 h 1326"/>
                  <a:gd name="T66" fmla="*/ 116256615 w 1387"/>
                  <a:gd name="T67" fmla="*/ 444284357 h 1326"/>
                  <a:gd name="T68" fmla="*/ 157238972 w 1387"/>
                  <a:gd name="T69" fmla="*/ 474794946 h 1326"/>
                  <a:gd name="T70" fmla="*/ 229585734 w 1387"/>
                  <a:gd name="T71" fmla="*/ 509903394 h 1326"/>
                  <a:gd name="T72" fmla="*/ 276840835 w 1387"/>
                  <a:gd name="T73" fmla="*/ 527456971 h 1326"/>
                  <a:gd name="T74" fmla="*/ 339987398 w 1387"/>
                  <a:gd name="T75" fmla="*/ 534144294 h 1326"/>
                  <a:gd name="T76" fmla="*/ 436588945 w 1387"/>
                  <a:gd name="T77" fmla="*/ 519934379 h 1326"/>
                  <a:gd name="T78" fmla="*/ 140511440 w 1387"/>
                  <a:gd name="T79" fmla="*/ 195184068 h 1326"/>
                  <a:gd name="T80" fmla="*/ 142602139 w 1387"/>
                  <a:gd name="T81" fmla="*/ 209394630 h 1326"/>
                  <a:gd name="T82" fmla="*/ 172711996 w 1387"/>
                  <a:gd name="T83" fmla="*/ 311375018 h 1326"/>
                  <a:gd name="T84" fmla="*/ 326605033 w 1387"/>
                  <a:gd name="T85" fmla="*/ 475213227 h 1326"/>
                  <a:gd name="T86" fmla="*/ 424042810 w 1387"/>
                  <a:gd name="T87" fmla="*/ 495274551 h 1326"/>
                  <a:gd name="T88" fmla="*/ 240458275 w 1387"/>
                  <a:gd name="T89" fmla="*/ 393294163 h 1326"/>
                  <a:gd name="T90" fmla="*/ 142183740 w 1387"/>
                  <a:gd name="T91" fmla="*/ 199781926 h 1326"/>
                  <a:gd name="T92" fmla="*/ 15472988 w 1387"/>
                  <a:gd name="T93" fmla="*/ 225694657 h 1326"/>
                  <a:gd name="T94" fmla="*/ 6691145 w 1387"/>
                  <a:gd name="T95" fmla="*/ 283790455 h 1326"/>
                  <a:gd name="T96" fmla="*/ 41400765 w 1387"/>
                  <a:gd name="T97" fmla="*/ 384517374 h 1326"/>
                  <a:gd name="T98" fmla="*/ 53946263 w 1387"/>
                  <a:gd name="T99" fmla="*/ 402489232 h 1326"/>
                  <a:gd name="T100" fmla="*/ 139256891 w 1387"/>
                  <a:gd name="T101" fmla="*/ 479392804 h 1326"/>
                  <a:gd name="T102" fmla="*/ 245476469 w 1387"/>
                  <a:gd name="T103" fmla="*/ 530800632 h 1326"/>
                  <a:gd name="T104" fmla="*/ 474643805 w 1387"/>
                  <a:gd name="T105" fmla="*/ 513664690 h 1326"/>
                  <a:gd name="T106" fmla="*/ 470461761 w 1387"/>
                  <a:gd name="T107" fmla="*/ 514082971 h 1326"/>
                  <a:gd name="T108" fmla="*/ 375114763 w 1387"/>
                  <a:gd name="T109" fmla="*/ 539995702 h 1326"/>
                  <a:gd name="T110" fmla="*/ 222476194 w 1387"/>
                  <a:gd name="T111" fmla="*/ 514082971 h 1326"/>
                  <a:gd name="T112" fmla="*/ 53946263 w 1387"/>
                  <a:gd name="T113" fmla="*/ 392040613 h 1326"/>
                  <a:gd name="T114" fmla="*/ 23418684 w 1387"/>
                  <a:gd name="T115" fmla="*/ 336034846 h 132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7"/>
                  <a:gd name="T175" fmla="*/ 0 h 1326"/>
                  <a:gd name="T176" fmla="*/ 1387 w 1387"/>
                  <a:gd name="T177" fmla="*/ 1326 h 132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7" name="Freeform 110"/>
              <p:cNvSpPr>
                <a:spLocks noEditPoints="1" noChangeArrowheads="1"/>
              </p:cNvSpPr>
              <p:nvPr/>
            </p:nvSpPr>
            <p:spPr bwMode="auto">
              <a:xfrm>
                <a:off x="481013" y="257175"/>
                <a:ext cx="209550" cy="255588"/>
              </a:xfrm>
              <a:custGeom>
                <a:avLst/>
                <a:gdLst>
                  <a:gd name="T0" fmla="*/ 46430850 w 324"/>
                  <a:gd name="T1" fmla="*/ 0 h 396"/>
                  <a:gd name="T2" fmla="*/ 132600514 w 324"/>
                  <a:gd name="T3" fmla="*/ 99560572 h 396"/>
                  <a:gd name="T4" fmla="*/ 115031952 w 324"/>
                  <a:gd name="T5" fmla="*/ 153298577 h 396"/>
                  <a:gd name="T6" fmla="*/ 104156053 w 324"/>
                  <a:gd name="T7" fmla="*/ 158297387 h 396"/>
                  <a:gd name="T8" fmla="*/ 2510072 w 324"/>
                  <a:gd name="T9" fmla="*/ 53738026 h 396"/>
                  <a:gd name="T10" fmla="*/ 3346332 w 324"/>
                  <a:gd name="T11" fmla="*/ 24994056 h 396"/>
                  <a:gd name="T12" fmla="*/ 15058495 w 324"/>
                  <a:gd name="T13" fmla="*/ 6665297 h 396"/>
                  <a:gd name="T14" fmla="*/ 46430850 w 324"/>
                  <a:gd name="T15" fmla="*/ 0 h 396"/>
                  <a:gd name="T16" fmla="*/ 47686209 w 324"/>
                  <a:gd name="T17" fmla="*/ 8331136 h 396"/>
                  <a:gd name="T18" fmla="*/ 20077992 w 324"/>
                  <a:gd name="T19" fmla="*/ 14580134 h 396"/>
                  <a:gd name="T20" fmla="*/ 25515947 w 324"/>
                  <a:gd name="T21" fmla="*/ 93312221 h 396"/>
                  <a:gd name="T22" fmla="*/ 42248249 w 324"/>
                  <a:gd name="T23" fmla="*/ 120805995 h 396"/>
                  <a:gd name="T24" fmla="*/ 60234628 w 324"/>
                  <a:gd name="T25" fmla="*/ 140384933 h 396"/>
                  <a:gd name="T26" fmla="*/ 81986427 w 324"/>
                  <a:gd name="T27" fmla="*/ 150799496 h 396"/>
                  <a:gd name="T28" fmla="*/ 117959830 w 324"/>
                  <a:gd name="T29" fmla="*/ 143717258 h 396"/>
                  <a:gd name="T30" fmla="*/ 120887708 w 324"/>
                  <a:gd name="T31" fmla="*/ 80814856 h 396"/>
                  <a:gd name="T32" fmla="*/ 101228175 w 324"/>
                  <a:gd name="T33" fmla="*/ 46239489 h 396"/>
                  <a:gd name="T34" fmla="*/ 99972815 w 324"/>
                  <a:gd name="T35" fmla="*/ 41240670 h 396"/>
                  <a:gd name="T36" fmla="*/ 47686209 w 324"/>
                  <a:gd name="T37" fmla="*/ 8331136 h 3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4"/>
                  <a:gd name="T58" fmla="*/ 0 h 396"/>
                  <a:gd name="T59" fmla="*/ 324 w 324"/>
                  <a:gd name="T60" fmla="*/ 396 h 39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75" name="Group 106"/>
            <p:cNvGrpSpPr/>
            <p:nvPr/>
          </p:nvGrpSpPr>
          <p:grpSpPr bwMode="auto">
            <a:xfrm>
              <a:off x="9114159" y="3493585"/>
              <a:ext cx="965200" cy="960690"/>
              <a:chOff x="0" y="0"/>
              <a:chExt cx="679451" cy="676276"/>
            </a:xfrm>
          </p:grpSpPr>
          <p:sp>
            <p:nvSpPr>
              <p:cNvPr id="23775" name="Freeform 111"/>
              <p:cNvSpPr>
                <a:spLocks noChangeArrowheads="1"/>
              </p:cNvSpPr>
              <p:nvPr/>
            </p:nvSpPr>
            <p:spPr bwMode="auto">
              <a:xfrm>
                <a:off x="541338" y="581025"/>
                <a:ext cx="15875" cy="39688"/>
              </a:xfrm>
              <a:custGeom>
                <a:avLst/>
                <a:gdLst>
                  <a:gd name="T0" fmla="*/ 1905690 w 23"/>
                  <a:gd name="T1" fmla="*/ 0 h 62"/>
                  <a:gd name="T2" fmla="*/ 6669571 w 23"/>
                  <a:gd name="T3" fmla="*/ 1229048 h 62"/>
                  <a:gd name="T4" fmla="*/ 7145821 w 23"/>
                  <a:gd name="T5" fmla="*/ 25405445 h 62"/>
                  <a:gd name="T6" fmla="*/ 1905690 w 2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2"/>
                  <a:gd name="T14" fmla="*/ 23 w 23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76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77800" cy="655638"/>
              </a:xfrm>
              <a:custGeom>
                <a:avLst/>
                <a:gdLst>
                  <a:gd name="T0" fmla="*/ 82999729 w 276"/>
                  <a:gd name="T1" fmla="*/ 249664123 h 1013"/>
                  <a:gd name="T2" fmla="*/ 71379602 w 276"/>
                  <a:gd name="T3" fmla="*/ 268514520 h 1013"/>
                  <a:gd name="T4" fmla="*/ 70549225 w 276"/>
                  <a:gd name="T5" fmla="*/ 291972504 h 1013"/>
                  <a:gd name="T6" fmla="*/ 61834452 w 276"/>
                  <a:gd name="T7" fmla="*/ 414291436 h 1013"/>
                  <a:gd name="T8" fmla="*/ 31955037 w 276"/>
                  <a:gd name="T9" fmla="*/ 420155932 h 1013"/>
                  <a:gd name="T10" fmla="*/ 26559840 w 276"/>
                  <a:gd name="T11" fmla="*/ 395859793 h 1013"/>
                  <a:gd name="T12" fmla="*/ 28634816 w 276"/>
                  <a:gd name="T13" fmla="*/ 291972504 h 1013"/>
                  <a:gd name="T14" fmla="*/ 21164643 w 276"/>
                  <a:gd name="T15" fmla="*/ 274797770 h 1013"/>
                  <a:gd name="T16" fmla="*/ 31955037 w 276"/>
                  <a:gd name="T17" fmla="*/ 258879945 h 1013"/>
                  <a:gd name="T18" fmla="*/ 31955037 w 276"/>
                  <a:gd name="T19" fmla="*/ 233745651 h 1013"/>
                  <a:gd name="T20" fmla="*/ 8714775 w 276"/>
                  <a:gd name="T21" fmla="*/ 191017869 h 1013"/>
                  <a:gd name="T22" fmla="*/ 20334905 w 276"/>
                  <a:gd name="T23" fmla="*/ 105143510 h 1013"/>
                  <a:gd name="T24" fmla="*/ 34030013 w 276"/>
                  <a:gd name="T25" fmla="*/ 77077271 h 1013"/>
                  <a:gd name="T26" fmla="*/ 34030013 w 276"/>
                  <a:gd name="T27" fmla="*/ 36025141 h 1013"/>
                  <a:gd name="T28" fmla="*/ 65154672 w 276"/>
                  <a:gd name="T29" fmla="*/ 837508 h 1013"/>
                  <a:gd name="T30" fmla="*/ 74284312 w 276"/>
                  <a:gd name="T31" fmla="*/ 51943624 h 1013"/>
                  <a:gd name="T32" fmla="*/ 99599562 w 276"/>
                  <a:gd name="T33" fmla="*/ 186410281 h 1013"/>
                  <a:gd name="T34" fmla="*/ 72624202 w 276"/>
                  <a:gd name="T35" fmla="*/ 232908143 h 1013"/>
                  <a:gd name="T36" fmla="*/ 74699823 w 276"/>
                  <a:gd name="T37" fmla="*/ 137817963 h 1013"/>
                  <a:gd name="T38" fmla="*/ 56024389 w 276"/>
                  <a:gd name="T39" fmla="*/ 161275947 h 1013"/>
                  <a:gd name="T40" fmla="*/ 49384592 w 276"/>
                  <a:gd name="T41" fmla="*/ 126507724 h 1013"/>
                  <a:gd name="T42" fmla="*/ 53949412 w 276"/>
                  <a:gd name="T43" fmla="*/ 123156399 h 1013"/>
                  <a:gd name="T44" fmla="*/ 53949412 w 276"/>
                  <a:gd name="T45" fmla="*/ 56969965 h 1013"/>
                  <a:gd name="T46" fmla="*/ 54779789 w 276"/>
                  <a:gd name="T47" fmla="*/ 8377669 h 1013"/>
                  <a:gd name="T48" fmla="*/ 47724482 w 276"/>
                  <a:gd name="T49" fmla="*/ 52781132 h 1013"/>
                  <a:gd name="T50" fmla="*/ 32784769 w 276"/>
                  <a:gd name="T51" fmla="*/ 90901347 h 1013"/>
                  <a:gd name="T52" fmla="*/ 23239619 w 276"/>
                  <a:gd name="T53" fmla="*/ 111427407 h 1013"/>
                  <a:gd name="T54" fmla="*/ 12864731 w 276"/>
                  <a:gd name="T55" fmla="*/ 136979808 h 1013"/>
                  <a:gd name="T56" fmla="*/ 38179966 w 276"/>
                  <a:gd name="T57" fmla="*/ 234164405 h 1013"/>
                  <a:gd name="T58" fmla="*/ 94204365 w 276"/>
                  <a:gd name="T59" fmla="*/ 176775706 h 1013"/>
                  <a:gd name="T60" fmla="*/ 91299656 w 276"/>
                  <a:gd name="T61" fmla="*/ 123156399 h 1013"/>
                  <a:gd name="T62" fmla="*/ 74699823 w 276"/>
                  <a:gd name="T63" fmla="*/ 86293113 h 1013"/>
                  <a:gd name="T64" fmla="*/ 67229649 w 276"/>
                  <a:gd name="T65" fmla="*/ 49849207 h 1013"/>
                  <a:gd name="T66" fmla="*/ 62249319 w 276"/>
                  <a:gd name="T67" fmla="*/ 6702654 h 1013"/>
                  <a:gd name="T68" fmla="*/ 64324295 w 276"/>
                  <a:gd name="T69" fmla="*/ 123156399 h 1013"/>
                  <a:gd name="T70" fmla="*/ 62249319 w 276"/>
                  <a:gd name="T71" fmla="*/ 131534065 h 1013"/>
                  <a:gd name="T72" fmla="*/ 46479883 w 276"/>
                  <a:gd name="T73" fmla="*/ 140331133 h 1013"/>
                  <a:gd name="T74" fmla="*/ 56024389 w 276"/>
                  <a:gd name="T75" fmla="*/ 134047883 h 1013"/>
                  <a:gd name="T76" fmla="*/ 30709793 w 276"/>
                  <a:gd name="T77" fmla="*/ 250920385 h 1013"/>
                  <a:gd name="T78" fmla="*/ 76774799 w 276"/>
                  <a:gd name="T79" fmla="*/ 248825968 h 1013"/>
                  <a:gd name="T80" fmla="*/ 30709793 w 276"/>
                  <a:gd name="T81" fmla="*/ 250920385 h 1013"/>
                  <a:gd name="T82" fmla="*/ 38179966 w 276"/>
                  <a:gd name="T83" fmla="*/ 267676365 h 1013"/>
                  <a:gd name="T84" fmla="*/ 65984405 w 276"/>
                  <a:gd name="T85" fmla="*/ 258041790 h 1013"/>
                  <a:gd name="T86" fmla="*/ 67229649 w 276"/>
                  <a:gd name="T87" fmla="*/ 277310941 h 1013"/>
                  <a:gd name="T88" fmla="*/ 25730107 w 276"/>
                  <a:gd name="T89" fmla="*/ 283594838 h 1013"/>
                  <a:gd name="T90" fmla="*/ 74699823 w 276"/>
                  <a:gd name="T91" fmla="*/ 279406005 h 1013"/>
                  <a:gd name="T92" fmla="*/ 36934723 w 276"/>
                  <a:gd name="T93" fmla="*/ 291553751 h 1013"/>
                  <a:gd name="T94" fmla="*/ 32784769 w 276"/>
                  <a:gd name="T95" fmla="*/ 371563654 h 1013"/>
                  <a:gd name="T96" fmla="*/ 57684499 w 276"/>
                  <a:gd name="T97" fmla="*/ 402143043 h 1013"/>
                  <a:gd name="T98" fmla="*/ 63079696 w 276"/>
                  <a:gd name="T99" fmla="*/ 366536666 h 1013"/>
                  <a:gd name="T100" fmla="*/ 61004719 w 276"/>
                  <a:gd name="T101" fmla="*/ 291553751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6"/>
                  <a:gd name="T154" fmla="*/ 0 h 1013"/>
                  <a:gd name="T155" fmla="*/ 276 w 276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77" name="Freeform 113"/>
              <p:cNvSpPr>
                <a:spLocks noEditPoints="1" noChangeArrowheads="1"/>
              </p:cNvSpPr>
              <p:nvPr/>
            </p:nvSpPr>
            <p:spPr bwMode="auto">
              <a:xfrm>
                <a:off x="500063" y="4763"/>
                <a:ext cx="179388" cy="671513"/>
              </a:xfrm>
              <a:custGeom>
                <a:avLst/>
                <a:gdLst>
                  <a:gd name="T0" fmla="*/ 83221067 w 276"/>
                  <a:gd name="T1" fmla="*/ 239766949 h 1039"/>
                  <a:gd name="T2" fmla="*/ 84066010 w 276"/>
                  <a:gd name="T3" fmla="*/ 262741214 h 1039"/>
                  <a:gd name="T4" fmla="*/ 81109359 w 276"/>
                  <a:gd name="T5" fmla="*/ 298664234 h 1039"/>
                  <a:gd name="T6" fmla="*/ 75617229 w 276"/>
                  <a:gd name="T7" fmla="*/ 372181704 h 1039"/>
                  <a:gd name="T8" fmla="*/ 54494951 w 276"/>
                  <a:gd name="T9" fmla="*/ 424396178 h 1039"/>
                  <a:gd name="T10" fmla="*/ 18587453 w 276"/>
                  <a:gd name="T11" fmla="*/ 385966780 h 1039"/>
                  <a:gd name="T12" fmla="*/ 18587453 w 276"/>
                  <a:gd name="T13" fmla="*/ 299499908 h 1039"/>
                  <a:gd name="T14" fmla="*/ 27881183 w 276"/>
                  <a:gd name="T15" fmla="*/ 274437426 h 1039"/>
                  <a:gd name="T16" fmla="*/ 37597378 w 276"/>
                  <a:gd name="T17" fmla="*/ 256475270 h 1039"/>
                  <a:gd name="T18" fmla="*/ 31260955 w 276"/>
                  <a:gd name="T19" fmla="*/ 228488896 h 1039"/>
                  <a:gd name="T20" fmla="*/ 5491483 w 276"/>
                  <a:gd name="T21" fmla="*/ 200084362 h 1039"/>
                  <a:gd name="T22" fmla="*/ 16897567 w 276"/>
                  <a:gd name="T23" fmla="*/ 102339478 h 1039"/>
                  <a:gd name="T24" fmla="*/ 41399622 w 276"/>
                  <a:gd name="T25" fmla="*/ 35088002 h 1039"/>
                  <a:gd name="T26" fmla="*/ 60832024 w 276"/>
                  <a:gd name="T27" fmla="*/ 1253189 h 1039"/>
                  <a:gd name="T28" fmla="*/ 89135689 w 276"/>
                  <a:gd name="T29" fmla="*/ 68504655 h 1039"/>
                  <a:gd name="T30" fmla="*/ 108568080 w 276"/>
                  <a:gd name="T31" fmla="*/ 137844984 h 1039"/>
                  <a:gd name="T32" fmla="*/ 62944382 w 276"/>
                  <a:gd name="T33" fmla="*/ 101086290 h 1039"/>
                  <a:gd name="T34" fmla="*/ 72238106 w 276"/>
                  <a:gd name="T35" fmla="*/ 128237635 h 1039"/>
                  <a:gd name="T36" fmla="*/ 43511990 w 276"/>
                  <a:gd name="T37" fmla="*/ 147452334 h 1039"/>
                  <a:gd name="T38" fmla="*/ 54072479 w 276"/>
                  <a:gd name="T39" fmla="*/ 15873298 h 1039"/>
                  <a:gd name="T40" fmla="*/ 15207681 w 276"/>
                  <a:gd name="T41" fmla="*/ 128237635 h 1039"/>
                  <a:gd name="T42" fmla="*/ 9716198 w 276"/>
                  <a:gd name="T43" fmla="*/ 193818418 h 1039"/>
                  <a:gd name="T44" fmla="*/ 90403103 w 276"/>
                  <a:gd name="T45" fmla="*/ 208438523 h 1039"/>
                  <a:gd name="T46" fmla="*/ 98851884 w 276"/>
                  <a:gd name="T47" fmla="*/ 118212771 h 1039"/>
                  <a:gd name="T48" fmla="*/ 60832024 w 276"/>
                  <a:gd name="T49" fmla="*/ 12949407 h 1039"/>
                  <a:gd name="T50" fmla="*/ 59987081 w 276"/>
                  <a:gd name="T51" fmla="*/ 147034820 h 1039"/>
                  <a:gd name="T52" fmla="*/ 59987081 w 276"/>
                  <a:gd name="T53" fmla="*/ 147034820 h 1039"/>
                  <a:gd name="T54" fmla="*/ 55339894 w 276"/>
                  <a:gd name="T55" fmla="*/ 127402607 h 1039"/>
                  <a:gd name="T56" fmla="*/ 39709736 w 276"/>
                  <a:gd name="T57" fmla="*/ 232665977 h 1039"/>
                  <a:gd name="T58" fmla="*/ 47736056 w 276"/>
                  <a:gd name="T59" fmla="*/ 239766949 h 1039"/>
                  <a:gd name="T60" fmla="*/ 39709736 w 276"/>
                  <a:gd name="T61" fmla="*/ 232665977 h 1039"/>
                  <a:gd name="T62" fmla="*/ 42667047 w 276"/>
                  <a:gd name="T63" fmla="*/ 257728459 h 1039"/>
                  <a:gd name="T64" fmla="*/ 68435862 w 276"/>
                  <a:gd name="T65" fmla="*/ 247286081 h 1039"/>
                  <a:gd name="T66" fmla="*/ 34217606 w 276"/>
                  <a:gd name="T67" fmla="*/ 268171483 h 1039"/>
                  <a:gd name="T68" fmla="*/ 74772285 w 276"/>
                  <a:gd name="T69" fmla="*/ 266918294 h 1039"/>
                  <a:gd name="T70" fmla="*/ 44778755 w 276"/>
                  <a:gd name="T71" fmla="*/ 280702724 h 1039"/>
                  <a:gd name="T72" fmla="*/ 70548220 w 276"/>
                  <a:gd name="T73" fmla="*/ 301588772 h 1039"/>
                  <a:gd name="T74" fmla="*/ 44778755 w 276"/>
                  <a:gd name="T75" fmla="*/ 280702724 h 1039"/>
                  <a:gd name="T76" fmla="*/ 23657117 w 276"/>
                  <a:gd name="T77" fmla="*/ 406852182 h 1039"/>
                  <a:gd name="T78" fmla="*/ 70125748 w 276"/>
                  <a:gd name="T79" fmla="*/ 366751435 h 1039"/>
                  <a:gd name="T80" fmla="*/ 70548220 w 276"/>
                  <a:gd name="T81" fmla="*/ 320385310 h 1039"/>
                  <a:gd name="T82" fmla="*/ 73504871 w 276"/>
                  <a:gd name="T83" fmla="*/ 306183366 h 1039"/>
                  <a:gd name="T84" fmla="*/ 40554679 w 276"/>
                  <a:gd name="T85" fmla="*/ 332081523 h 1039"/>
                  <a:gd name="T86" fmla="*/ 32950841 w 276"/>
                  <a:gd name="T87" fmla="*/ 361739327 h 1039"/>
                  <a:gd name="T88" fmla="*/ 24923882 w 276"/>
                  <a:gd name="T89" fmla="*/ 306183366 h 10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6"/>
                  <a:gd name="T136" fmla="*/ 0 h 1039"/>
                  <a:gd name="T137" fmla="*/ 276 w 276"/>
                  <a:gd name="T138" fmla="*/ 1039 h 10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78" name="Freeform 114"/>
              <p:cNvSpPr>
                <a:spLocks noEditPoints="1" noChangeArrowheads="1"/>
              </p:cNvSpPr>
              <p:nvPr/>
            </p:nvSpPr>
            <p:spPr bwMode="auto">
              <a:xfrm>
                <a:off x="285750" y="184150"/>
                <a:ext cx="103188" cy="487363"/>
              </a:xfrm>
              <a:custGeom>
                <a:avLst/>
                <a:gdLst>
                  <a:gd name="T0" fmla="*/ 31135998 w 158"/>
                  <a:gd name="T1" fmla="*/ 0 h 754"/>
                  <a:gd name="T2" fmla="*/ 31989584 w 158"/>
                  <a:gd name="T3" fmla="*/ 417555 h 754"/>
                  <a:gd name="T4" fmla="*/ 37107837 w 158"/>
                  <a:gd name="T5" fmla="*/ 12533762 h 754"/>
                  <a:gd name="T6" fmla="*/ 67390902 w 158"/>
                  <a:gd name="T7" fmla="*/ 95675054 h 754"/>
                  <a:gd name="T8" fmla="*/ 60993248 w 158"/>
                  <a:gd name="T9" fmla="*/ 225190801 h 754"/>
                  <a:gd name="T10" fmla="*/ 62272648 w 158"/>
                  <a:gd name="T11" fmla="*/ 252348028 h 754"/>
                  <a:gd name="T12" fmla="*/ 40519571 w 158"/>
                  <a:gd name="T13" fmla="*/ 313345948 h 754"/>
                  <a:gd name="T14" fmla="*/ 15781232 w 158"/>
                  <a:gd name="T15" fmla="*/ 312091991 h 754"/>
                  <a:gd name="T16" fmla="*/ 4265321 w 158"/>
                  <a:gd name="T17" fmla="*/ 298723124 h 754"/>
                  <a:gd name="T18" fmla="*/ 2132334 w 158"/>
                  <a:gd name="T19" fmla="*/ 281593031 h 754"/>
                  <a:gd name="T20" fmla="*/ 0 w 158"/>
                  <a:gd name="T21" fmla="*/ 248169894 h 754"/>
                  <a:gd name="T22" fmla="*/ 1705867 w 158"/>
                  <a:gd name="T23" fmla="*/ 213492800 h 754"/>
                  <a:gd name="T24" fmla="*/ 2132334 w 158"/>
                  <a:gd name="T25" fmla="*/ 190096151 h 754"/>
                  <a:gd name="T26" fmla="*/ 0 w 158"/>
                  <a:gd name="T27" fmla="*/ 99852543 h 754"/>
                  <a:gd name="T28" fmla="*/ 16207699 w 158"/>
                  <a:gd name="T29" fmla="*/ 40108550 h 754"/>
                  <a:gd name="T30" fmla="*/ 31135998 w 158"/>
                  <a:gd name="T31" fmla="*/ 0 h 754"/>
                  <a:gd name="T32" fmla="*/ 34974851 w 158"/>
                  <a:gd name="T33" fmla="*/ 75620764 h 754"/>
                  <a:gd name="T34" fmla="*/ 49050221 w 158"/>
                  <a:gd name="T35" fmla="*/ 96928365 h 754"/>
                  <a:gd name="T36" fmla="*/ 39666638 w 158"/>
                  <a:gd name="T37" fmla="*/ 107373055 h 754"/>
                  <a:gd name="T38" fmla="*/ 29003664 w 158"/>
                  <a:gd name="T39" fmla="*/ 76038319 h 754"/>
                  <a:gd name="T40" fmla="*/ 27724264 w 158"/>
                  <a:gd name="T41" fmla="*/ 22978457 h 754"/>
                  <a:gd name="T42" fmla="*/ 14075365 w 158"/>
                  <a:gd name="T43" fmla="*/ 62251251 h 754"/>
                  <a:gd name="T44" fmla="*/ 11942379 w 158"/>
                  <a:gd name="T45" fmla="*/ 73949252 h 754"/>
                  <a:gd name="T46" fmla="*/ 8104176 w 158"/>
                  <a:gd name="T47" fmla="*/ 108626366 h 754"/>
                  <a:gd name="T48" fmla="*/ 6397656 w 158"/>
                  <a:gd name="T49" fmla="*/ 144139217 h 754"/>
                  <a:gd name="T50" fmla="*/ 7251243 w 158"/>
                  <a:gd name="T51" fmla="*/ 162104420 h 754"/>
                  <a:gd name="T52" fmla="*/ 6397656 w 158"/>
                  <a:gd name="T53" fmla="*/ 225190801 h 754"/>
                  <a:gd name="T54" fmla="*/ 5971189 w 158"/>
                  <a:gd name="T55" fmla="*/ 250258961 h 754"/>
                  <a:gd name="T56" fmla="*/ 16207699 w 158"/>
                  <a:gd name="T57" fmla="*/ 304572124 h 754"/>
                  <a:gd name="T58" fmla="*/ 39240171 w 158"/>
                  <a:gd name="T59" fmla="*/ 306661191 h 754"/>
                  <a:gd name="T60" fmla="*/ 50329621 w 158"/>
                  <a:gd name="T61" fmla="*/ 293291678 h 754"/>
                  <a:gd name="T62" fmla="*/ 51183208 w 158"/>
                  <a:gd name="T63" fmla="*/ 283682098 h 754"/>
                  <a:gd name="T64" fmla="*/ 54594941 w 158"/>
                  <a:gd name="T65" fmla="*/ 278668854 h 754"/>
                  <a:gd name="T66" fmla="*/ 55874995 w 158"/>
                  <a:gd name="T67" fmla="*/ 248169894 h 754"/>
                  <a:gd name="T68" fmla="*/ 58860262 w 158"/>
                  <a:gd name="T69" fmla="*/ 169206731 h 754"/>
                  <a:gd name="T70" fmla="*/ 60993248 w 158"/>
                  <a:gd name="T71" fmla="*/ 112804501 h 754"/>
                  <a:gd name="T72" fmla="*/ 58007328 w 158"/>
                  <a:gd name="T73" fmla="*/ 88154542 h 754"/>
                  <a:gd name="T74" fmla="*/ 54594941 w 158"/>
                  <a:gd name="T75" fmla="*/ 79798899 h 754"/>
                  <a:gd name="T76" fmla="*/ 53742008 w 158"/>
                  <a:gd name="T77" fmla="*/ 71442630 h 754"/>
                  <a:gd name="T78" fmla="*/ 43505501 w 158"/>
                  <a:gd name="T79" fmla="*/ 47628427 h 754"/>
                  <a:gd name="T80" fmla="*/ 33268984 w 158"/>
                  <a:gd name="T81" fmla="*/ 21307591 h 754"/>
                  <a:gd name="T82" fmla="*/ 34974851 w 158"/>
                  <a:gd name="T83" fmla="*/ 75620764 h 754"/>
                  <a:gd name="T84" fmla="*/ 35401318 w 158"/>
                  <a:gd name="T85" fmla="*/ 86483676 h 754"/>
                  <a:gd name="T86" fmla="*/ 31989584 w 158"/>
                  <a:gd name="T87" fmla="*/ 104030677 h 754"/>
                  <a:gd name="T88" fmla="*/ 35401318 w 158"/>
                  <a:gd name="T89" fmla="*/ 86483676 h 754"/>
                  <a:gd name="T90" fmla="*/ 38387238 w 158"/>
                  <a:gd name="T91" fmla="*/ 101941610 h 754"/>
                  <a:gd name="T92" fmla="*/ 38387238 w 158"/>
                  <a:gd name="T93" fmla="*/ 85229718 h 754"/>
                  <a:gd name="T94" fmla="*/ 38387238 w 158"/>
                  <a:gd name="T95" fmla="*/ 101941610 h 7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8"/>
                  <a:gd name="T145" fmla="*/ 0 h 754"/>
                  <a:gd name="T146" fmla="*/ 158 w 158"/>
                  <a:gd name="T147" fmla="*/ 754 h 7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76" name="Group 111"/>
            <p:cNvGrpSpPr/>
            <p:nvPr/>
          </p:nvGrpSpPr>
          <p:grpSpPr bwMode="auto">
            <a:xfrm>
              <a:off x="5058492" y="5075839"/>
              <a:ext cx="500063" cy="1219200"/>
              <a:chOff x="0" y="0"/>
              <a:chExt cx="500063" cy="1219200"/>
            </a:xfrm>
          </p:grpSpPr>
          <p:sp>
            <p:nvSpPr>
              <p:cNvPr id="23771" name="Freeform 115"/>
              <p:cNvSpPr>
                <a:spLocks noChangeArrowheads="1"/>
              </p:cNvSpPr>
              <p:nvPr/>
            </p:nvSpPr>
            <p:spPr bwMode="auto">
              <a:xfrm>
                <a:off x="344487" y="60325"/>
                <a:ext cx="11113" cy="28575"/>
              </a:xfrm>
              <a:custGeom>
                <a:avLst/>
                <a:gdLst>
                  <a:gd name="T0" fmla="*/ 6499935 w 19"/>
                  <a:gd name="T1" fmla="*/ 0 h 45"/>
                  <a:gd name="T2" fmla="*/ 3078886 w 19"/>
                  <a:gd name="T3" fmla="*/ 18145124 h 45"/>
                  <a:gd name="T4" fmla="*/ 0 w 19"/>
                  <a:gd name="T5" fmla="*/ 15725775 h 45"/>
                  <a:gd name="T6" fmla="*/ 6499935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72" name="Freeform 116"/>
              <p:cNvSpPr>
                <a:spLocks noChangeArrowheads="1"/>
              </p:cNvSpPr>
              <p:nvPr/>
            </p:nvSpPr>
            <p:spPr bwMode="auto">
              <a:xfrm>
                <a:off x="53975" y="92075"/>
                <a:ext cx="22225" cy="38100"/>
              </a:xfrm>
              <a:custGeom>
                <a:avLst/>
                <a:gdLst>
                  <a:gd name="T0" fmla="*/ 13246099 w 34"/>
                  <a:gd name="T1" fmla="*/ 24603563 h 59"/>
                  <a:gd name="T2" fmla="*/ 0 w 34"/>
                  <a:gd name="T3" fmla="*/ 0 h 59"/>
                  <a:gd name="T4" fmla="*/ 13246099 w 34"/>
                  <a:gd name="T5" fmla="*/ 24603563 h 59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59"/>
                  <a:gd name="T11" fmla="*/ 34 w 34"/>
                  <a:gd name="T12" fmla="*/ 59 h 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73" name="Freeform 117"/>
              <p:cNvSpPr>
                <a:spLocks noEditPoints="1" noChangeArrowheads="1"/>
              </p:cNvSpPr>
              <p:nvPr/>
            </p:nvSpPr>
            <p:spPr bwMode="auto">
              <a:xfrm>
                <a:off x="285750" y="0"/>
                <a:ext cx="214313" cy="1201738"/>
              </a:xfrm>
              <a:custGeom>
                <a:avLst/>
                <a:gdLst>
                  <a:gd name="T0" fmla="*/ 62129529 w 333"/>
                  <a:gd name="T1" fmla="*/ 765572519 h 1859"/>
                  <a:gd name="T2" fmla="*/ 46390079 w 333"/>
                  <a:gd name="T3" fmla="*/ 752617800 h 1859"/>
                  <a:gd name="T4" fmla="*/ 43490741 w 333"/>
                  <a:gd name="T5" fmla="*/ 720858698 h 1859"/>
                  <a:gd name="T6" fmla="*/ 33136134 w 333"/>
                  <a:gd name="T7" fmla="*/ 577940314 h 1859"/>
                  <a:gd name="T8" fmla="*/ 24851942 w 333"/>
                  <a:gd name="T9" fmla="*/ 432515186 h 1859"/>
                  <a:gd name="T10" fmla="*/ 21952604 w 333"/>
                  <a:gd name="T11" fmla="*/ 388218967 h 1859"/>
                  <a:gd name="T12" fmla="*/ 21124313 w 333"/>
                  <a:gd name="T13" fmla="*/ 361473678 h 1859"/>
                  <a:gd name="T14" fmla="*/ 4142097 w 333"/>
                  <a:gd name="T15" fmla="*/ 151275478 h 1859"/>
                  <a:gd name="T16" fmla="*/ 11183535 w 333"/>
                  <a:gd name="T17" fmla="*/ 110740265 h 1859"/>
                  <a:gd name="T18" fmla="*/ 41419683 w 333"/>
                  <a:gd name="T19" fmla="*/ 2925156 h 1859"/>
                  <a:gd name="T20" fmla="*/ 69170964 w 333"/>
                  <a:gd name="T21" fmla="*/ 54743406 h 1859"/>
                  <a:gd name="T22" fmla="*/ 87809772 w 333"/>
                  <a:gd name="T23" fmla="*/ 111158514 h 1859"/>
                  <a:gd name="T24" fmla="*/ 102307108 w 333"/>
                  <a:gd name="T25" fmla="*/ 201004445 h 1859"/>
                  <a:gd name="T26" fmla="*/ 104791979 w 333"/>
                  <a:gd name="T27" fmla="*/ 241122056 h 1859"/>
                  <a:gd name="T28" fmla="*/ 121360363 w 333"/>
                  <a:gd name="T29" fmla="*/ 443379955 h 1859"/>
                  <a:gd name="T30" fmla="*/ 127159040 w 333"/>
                  <a:gd name="T31" fmla="*/ 485169268 h 1859"/>
                  <a:gd name="T32" fmla="*/ 128401798 w 333"/>
                  <a:gd name="T33" fmla="*/ 548688118 h 1859"/>
                  <a:gd name="T34" fmla="*/ 137513637 w 333"/>
                  <a:gd name="T35" fmla="*/ 686173794 h 1859"/>
                  <a:gd name="T36" fmla="*/ 136685346 w 333"/>
                  <a:gd name="T37" fmla="*/ 736737925 h 1859"/>
                  <a:gd name="T38" fmla="*/ 89466997 w 333"/>
                  <a:gd name="T39" fmla="*/ 125784288 h 1859"/>
                  <a:gd name="T40" fmla="*/ 9940775 w 333"/>
                  <a:gd name="T41" fmla="*/ 127038388 h 1859"/>
                  <a:gd name="T42" fmla="*/ 12840116 w 333"/>
                  <a:gd name="T43" fmla="*/ 200168595 h 1859"/>
                  <a:gd name="T44" fmla="*/ 20296018 w 333"/>
                  <a:gd name="T45" fmla="*/ 271627705 h 1859"/>
                  <a:gd name="T46" fmla="*/ 33549958 w 333"/>
                  <a:gd name="T47" fmla="*/ 452991917 h 1859"/>
                  <a:gd name="T48" fmla="*/ 39348635 w 333"/>
                  <a:gd name="T49" fmla="*/ 503556048 h 1859"/>
                  <a:gd name="T50" fmla="*/ 50532175 w 333"/>
                  <a:gd name="T51" fmla="*/ 666950355 h 1859"/>
                  <a:gd name="T52" fmla="*/ 54259804 w 333"/>
                  <a:gd name="T53" fmla="*/ 750110893 h 1859"/>
                  <a:gd name="T54" fmla="*/ 127572864 w 333"/>
                  <a:gd name="T55" fmla="*/ 748856794 h 1859"/>
                  <a:gd name="T56" fmla="*/ 127572864 w 333"/>
                  <a:gd name="T57" fmla="*/ 656921437 h 1859"/>
                  <a:gd name="T58" fmla="*/ 123016944 w 333"/>
                  <a:gd name="T59" fmla="*/ 556210130 h 1859"/>
                  <a:gd name="T60" fmla="*/ 68342673 w 333"/>
                  <a:gd name="T61" fmla="*/ 525704481 h 1859"/>
                  <a:gd name="T62" fmla="*/ 62129529 w 333"/>
                  <a:gd name="T63" fmla="*/ 402008891 h 1859"/>
                  <a:gd name="T64" fmla="*/ 47632837 w 333"/>
                  <a:gd name="T65" fmla="*/ 229839039 h 1859"/>
                  <a:gd name="T66" fmla="*/ 45976256 w 333"/>
                  <a:gd name="T67" fmla="*/ 173006349 h 1859"/>
                  <a:gd name="T68" fmla="*/ 91538045 w 333"/>
                  <a:gd name="T69" fmla="*/ 166737750 h 1859"/>
                  <a:gd name="T70" fmla="*/ 89466997 w 333"/>
                  <a:gd name="T71" fmla="*/ 125784288 h 1859"/>
                  <a:gd name="T72" fmla="*/ 36863763 w 333"/>
                  <a:gd name="T73" fmla="*/ 123694984 h 1859"/>
                  <a:gd name="T74" fmla="*/ 65443335 w 333"/>
                  <a:gd name="T75" fmla="*/ 121188078 h 1859"/>
                  <a:gd name="T76" fmla="*/ 115147219 w 333"/>
                  <a:gd name="T77" fmla="*/ 434186888 h 1859"/>
                  <a:gd name="T78" fmla="*/ 110591300 w 333"/>
                  <a:gd name="T79" fmla="*/ 402427140 h 1859"/>
                  <a:gd name="T80" fmla="*/ 102720931 w 333"/>
                  <a:gd name="T81" fmla="*/ 306312609 h 1859"/>
                  <a:gd name="T82" fmla="*/ 101064350 w 333"/>
                  <a:gd name="T83" fmla="*/ 258255384 h 1859"/>
                  <a:gd name="T84" fmla="*/ 91951868 w 333"/>
                  <a:gd name="T85" fmla="*/ 177602560 h 1859"/>
                  <a:gd name="T86" fmla="*/ 56330852 w 333"/>
                  <a:gd name="T87" fmla="*/ 252822676 h 1859"/>
                  <a:gd name="T88" fmla="*/ 74555817 w 333"/>
                  <a:gd name="T89" fmla="*/ 552867373 h 1859"/>
                  <a:gd name="T90" fmla="*/ 116803800 w 333"/>
                  <a:gd name="T91" fmla="*/ 451320215 h 1859"/>
                  <a:gd name="T92" fmla="*/ 45976256 w 333"/>
                  <a:gd name="T93" fmla="*/ 11700625 h 1859"/>
                  <a:gd name="T94" fmla="*/ 25266409 w 333"/>
                  <a:gd name="T95" fmla="*/ 99457247 h 1859"/>
                  <a:gd name="T96" fmla="*/ 26508523 w 333"/>
                  <a:gd name="T97" fmla="*/ 112830215 h 1859"/>
                  <a:gd name="T98" fmla="*/ 62543996 w 333"/>
                  <a:gd name="T99" fmla="*/ 50564798 h 1859"/>
                  <a:gd name="T100" fmla="*/ 60887415 w 333"/>
                  <a:gd name="T101" fmla="*/ 49728947 h 1859"/>
                  <a:gd name="T102" fmla="*/ 16153922 w 333"/>
                  <a:gd name="T103" fmla="*/ 117427072 h 1859"/>
                  <a:gd name="T104" fmla="*/ 35207182 w 333"/>
                  <a:gd name="T105" fmla="*/ 122441531 h 18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33"/>
                  <a:gd name="T160" fmla="*/ 0 h 1859"/>
                  <a:gd name="T161" fmla="*/ 333 w 333"/>
                  <a:gd name="T162" fmla="*/ 1859 h 18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74" name="Freeform 118"/>
              <p:cNvSpPr>
                <a:spLocks noEditPoints="1" noChangeArrowheads="1"/>
              </p:cNvSpPr>
              <p:nvPr/>
            </p:nvSpPr>
            <p:spPr bwMode="auto">
              <a:xfrm>
                <a:off x="0" y="44450"/>
                <a:ext cx="355600" cy="1174750"/>
              </a:xfrm>
              <a:custGeom>
                <a:avLst/>
                <a:gdLst>
                  <a:gd name="T0" fmla="*/ 14524841 w 552"/>
                  <a:gd name="T1" fmla="*/ 119967392 h 1817"/>
                  <a:gd name="T2" fmla="*/ 16599818 w 552"/>
                  <a:gd name="T3" fmla="*/ 22572402 h 1817"/>
                  <a:gd name="T4" fmla="*/ 35274613 w 552"/>
                  <a:gd name="T5" fmla="*/ 11704184 h 1817"/>
                  <a:gd name="T6" fmla="*/ 78434265 w 552"/>
                  <a:gd name="T7" fmla="*/ 79420728 h 1817"/>
                  <a:gd name="T8" fmla="*/ 99599562 w 552"/>
                  <a:gd name="T9" fmla="*/ 101993140 h 1817"/>
                  <a:gd name="T10" fmla="*/ 111219045 w 552"/>
                  <a:gd name="T11" fmla="*/ 134179471 h 1817"/>
                  <a:gd name="T12" fmla="*/ 125329015 w 552"/>
                  <a:gd name="T13" fmla="*/ 200224107 h 1817"/>
                  <a:gd name="T14" fmla="*/ 176788604 w 552"/>
                  <a:gd name="T15" fmla="*/ 399194587 h 1817"/>
                  <a:gd name="T16" fmla="*/ 201273457 w 552"/>
                  <a:gd name="T17" fmla="*/ 545495856 h 1817"/>
                  <a:gd name="T18" fmla="*/ 222023867 w 552"/>
                  <a:gd name="T19" fmla="*/ 666717481 h 1817"/>
                  <a:gd name="T20" fmla="*/ 221193490 w 552"/>
                  <a:gd name="T21" fmla="*/ 732343931 h 1817"/>
                  <a:gd name="T22" fmla="*/ 152719221 w 552"/>
                  <a:gd name="T23" fmla="*/ 753662697 h 1817"/>
                  <a:gd name="T24" fmla="*/ 132799188 w 552"/>
                  <a:gd name="T25" fmla="*/ 747810284 h 1817"/>
                  <a:gd name="T26" fmla="*/ 120349328 w 552"/>
                  <a:gd name="T27" fmla="*/ 644563396 h 1817"/>
                  <a:gd name="T28" fmla="*/ 103334005 w 552"/>
                  <a:gd name="T29" fmla="*/ 553437863 h 1817"/>
                  <a:gd name="T30" fmla="*/ 70134359 w 552"/>
                  <a:gd name="T31" fmla="*/ 408390219 h 1817"/>
                  <a:gd name="T32" fmla="*/ 41084676 w 552"/>
                  <a:gd name="T33" fmla="*/ 295111167 h 1817"/>
                  <a:gd name="T34" fmla="*/ 20334905 w 552"/>
                  <a:gd name="T35" fmla="*/ 202314346 h 1817"/>
                  <a:gd name="T36" fmla="*/ 4979687 w 552"/>
                  <a:gd name="T37" fmla="*/ 144629377 h 1817"/>
                  <a:gd name="T38" fmla="*/ 38179966 w 552"/>
                  <a:gd name="T39" fmla="*/ 247040823 h 1817"/>
                  <a:gd name="T40" fmla="*/ 48969726 w 552"/>
                  <a:gd name="T41" fmla="*/ 296783100 h 1817"/>
                  <a:gd name="T42" fmla="*/ 97109075 w 552"/>
                  <a:gd name="T43" fmla="*/ 501187686 h 1817"/>
                  <a:gd name="T44" fmla="*/ 114539265 w 552"/>
                  <a:gd name="T45" fmla="*/ 585206534 h 1817"/>
                  <a:gd name="T46" fmla="*/ 137778874 w 552"/>
                  <a:gd name="T47" fmla="*/ 741122551 h 1817"/>
                  <a:gd name="T48" fmla="*/ 163094104 w 552"/>
                  <a:gd name="T49" fmla="*/ 750318184 h 1817"/>
                  <a:gd name="T50" fmla="*/ 217458403 w 552"/>
                  <a:gd name="T51" fmla="*/ 726492165 h 1817"/>
                  <a:gd name="T52" fmla="*/ 216628670 w 552"/>
                  <a:gd name="T53" fmla="*/ 680511415 h 1817"/>
                  <a:gd name="T54" fmla="*/ 148153757 w 552"/>
                  <a:gd name="T55" fmla="*/ 586042500 h 1817"/>
                  <a:gd name="T56" fmla="*/ 131553944 w 552"/>
                  <a:gd name="T57" fmla="*/ 568068248 h 1817"/>
                  <a:gd name="T58" fmla="*/ 111219045 w 552"/>
                  <a:gd name="T59" fmla="*/ 448936863 h 1817"/>
                  <a:gd name="T60" fmla="*/ 54364923 w 552"/>
                  <a:gd name="T61" fmla="*/ 227812298 h 1817"/>
                  <a:gd name="T62" fmla="*/ 39009699 w 552"/>
                  <a:gd name="T63" fmla="*/ 161350002 h 1817"/>
                  <a:gd name="T64" fmla="*/ 96279342 w 552"/>
                  <a:gd name="T65" fmla="*/ 110771113 h 1817"/>
                  <a:gd name="T66" fmla="*/ 38179966 w 552"/>
                  <a:gd name="T67" fmla="*/ 247040823 h 1817"/>
                  <a:gd name="T68" fmla="*/ 98354319 w 552"/>
                  <a:gd name="T69" fmla="*/ 374114295 h 1817"/>
                  <a:gd name="T70" fmla="*/ 139853851 w 552"/>
                  <a:gd name="T71" fmla="*/ 565978008 h 1817"/>
                  <a:gd name="T72" fmla="*/ 195048527 w 552"/>
                  <a:gd name="T73" fmla="*/ 564306075 h 1817"/>
                  <a:gd name="T74" fmla="*/ 180108824 w 552"/>
                  <a:gd name="T75" fmla="*/ 452699036 h 1817"/>
                  <a:gd name="T76" fmla="*/ 169733941 w 552"/>
                  <a:gd name="T77" fmla="*/ 400030553 h 1817"/>
                  <a:gd name="T78" fmla="*/ 137364008 w 552"/>
                  <a:gd name="T79" fmla="*/ 276300948 h 1817"/>
                  <a:gd name="T80" fmla="*/ 95034098 w 552"/>
                  <a:gd name="T81" fmla="*/ 151735416 h 1817"/>
                  <a:gd name="T82" fmla="*/ 81754485 w 552"/>
                  <a:gd name="T83" fmla="*/ 304725106 h 1817"/>
                  <a:gd name="T84" fmla="*/ 17430195 w 552"/>
                  <a:gd name="T85" fmla="*/ 125819158 h 1817"/>
                  <a:gd name="T86" fmla="*/ 91299656 w 552"/>
                  <a:gd name="T87" fmla="*/ 105337006 h 1817"/>
                  <a:gd name="T88" fmla="*/ 75114689 w 552"/>
                  <a:gd name="T89" fmla="*/ 87781061 h 1817"/>
                  <a:gd name="T90" fmla="*/ 31124659 w 552"/>
                  <a:gd name="T91" fmla="*/ 15466357 h 1817"/>
                  <a:gd name="T92" fmla="*/ 21164643 w 552"/>
                  <a:gd name="T93" fmla="*/ 116205219 h 1817"/>
                  <a:gd name="T94" fmla="*/ 56024389 w 552"/>
                  <a:gd name="T95" fmla="*/ 64372682 h 1817"/>
                  <a:gd name="T96" fmla="*/ 75114689 w 552"/>
                  <a:gd name="T97" fmla="*/ 87781061 h 18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2"/>
                  <a:gd name="T148" fmla="*/ 0 h 1817"/>
                  <a:gd name="T149" fmla="*/ 552 w 552"/>
                  <a:gd name="T150" fmla="*/ 1817 h 18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3577" name="Freeform 119"/>
            <p:cNvSpPr>
              <a:spLocks noEditPoints="1" noChangeArrowheads="1"/>
            </p:cNvSpPr>
            <p:nvPr/>
          </p:nvSpPr>
          <p:spPr bwMode="auto">
            <a:xfrm>
              <a:off x="342415" y="302920"/>
              <a:ext cx="1711461" cy="1058863"/>
            </a:xfrm>
            <a:custGeom>
              <a:avLst/>
              <a:gdLst>
                <a:gd name="T0" fmla="*/ 1082686746 w 2288"/>
                <a:gd name="T1" fmla="*/ 162951897 h 1415"/>
                <a:gd name="T2" fmla="*/ 1241592990 w 2288"/>
                <a:gd name="T3" fmla="*/ 292865784 h 1415"/>
                <a:gd name="T4" fmla="*/ 1095555611 w 2288"/>
                <a:gd name="T5" fmla="*/ 565572020 h 1415"/>
                <a:gd name="T6" fmla="*/ 592540196 w 2288"/>
                <a:gd name="T7" fmla="*/ 669726688 h 1415"/>
                <a:gd name="T8" fmla="*/ 514206480 w 2288"/>
                <a:gd name="T9" fmla="*/ 682606648 h 1415"/>
                <a:gd name="T10" fmla="*/ 349704984 w 2288"/>
                <a:gd name="T11" fmla="*/ 516294873 h 1415"/>
                <a:gd name="T12" fmla="*/ 47559608 w 2288"/>
                <a:gd name="T13" fmla="*/ 457497690 h 1415"/>
                <a:gd name="T14" fmla="*/ 40285901 w 2288"/>
                <a:gd name="T15" fmla="*/ 340462969 h 1415"/>
                <a:gd name="T16" fmla="*/ 245073275 w 2288"/>
                <a:gd name="T17" fmla="*/ 184790658 h 1415"/>
                <a:gd name="T18" fmla="*/ 759279662 w 2288"/>
                <a:gd name="T19" fmla="*/ 38638396 h 1415"/>
                <a:gd name="T20" fmla="*/ 779422233 w 2288"/>
                <a:gd name="T21" fmla="*/ 82315930 h 1415"/>
                <a:gd name="T22" fmla="*/ 67702938 w 2288"/>
                <a:gd name="T23" fmla="*/ 333183382 h 1415"/>
                <a:gd name="T24" fmla="*/ 436991796 w 2288"/>
                <a:gd name="T25" fmla="*/ 439578591 h 1415"/>
                <a:gd name="T26" fmla="*/ 1124651184 w 2288"/>
                <a:gd name="T27" fmla="*/ 219509427 h 1415"/>
                <a:gd name="T28" fmla="*/ 769910463 w 2288"/>
                <a:gd name="T29" fmla="*/ 120954337 h 1415"/>
                <a:gd name="T30" fmla="*/ 640100540 w 2288"/>
                <a:gd name="T31" fmla="*/ 250867475 h 1415"/>
                <a:gd name="T32" fmla="*/ 879578002 w 2288"/>
                <a:gd name="T33" fmla="*/ 614849916 h 1415"/>
                <a:gd name="T34" fmla="*/ 1216414028 w 2288"/>
                <a:gd name="T35" fmla="*/ 229028714 h 1415"/>
                <a:gd name="T36" fmla="*/ 997079324 w 2288"/>
                <a:gd name="T37" fmla="*/ 587411530 h 1415"/>
                <a:gd name="T38" fmla="*/ 971340847 w 2288"/>
                <a:gd name="T39" fmla="*/ 642288302 h 1415"/>
                <a:gd name="T40" fmla="*/ 1181723297 w 2288"/>
                <a:gd name="T41" fmla="*/ 358942554 h 1415"/>
                <a:gd name="T42" fmla="*/ 1206902259 w 2288"/>
                <a:gd name="T43" fmla="*/ 279985824 h 1415"/>
                <a:gd name="T44" fmla="*/ 1122972636 w 2288"/>
                <a:gd name="T45" fmla="*/ 373501728 h 1415"/>
                <a:gd name="T46" fmla="*/ 876220907 w 2288"/>
                <a:gd name="T47" fmla="*/ 708365072 h 1415"/>
                <a:gd name="T48" fmla="*/ 989245354 w 2288"/>
                <a:gd name="T49" fmla="*/ 647887927 h 1415"/>
                <a:gd name="T50" fmla="*/ 808517992 w 2288"/>
                <a:gd name="T51" fmla="*/ 724604208 h 1415"/>
                <a:gd name="T52" fmla="*/ 702207548 w 2288"/>
                <a:gd name="T53" fmla="*/ 705005147 h 1415"/>
                <a:gd name="T54" fmla="*/ 932733505 w 2288"/>
                <a:gd name="T55" fmla="*/ 735803458 h 1415"/>
                <a:gd name="T56" fmla="*/ 1108425224 w 2288"/>
                <a:gd name="T57" fmla="*/ 521894498 h 1415"/>
                <a:gd name="T58" fmla="*/ 1254461855 w 2288"/>
                <a:gd name="T59" fmla="*/ 313024583 h 1415"/>
                <a:gd name="T60" fmla="*/ 182965472 w 2288"/>
                <a:gd name="T61" fmla="*/ 413819419 h 1415"/>
                <a:gd name="T62" fmla="*/ 349704984 w 2288"/>
                <a:gd name="T63" fmla="*/ 477656489 h 1415"/>
                <a:gd name="T64" fmla="*/ 380479105 w 2288"/>
                <a:gd name="T65" fmla="*/ 448538141 h 1415"/>
                <a:gd name="T66" fmla="*/ 420765088 w 2288"/>
                <a:gd name="T67" fmla="*/ 432299004 h 1415"/>
                <a:gd name="T68" fmla="*/ 78893255 w 2288"/>
                <a:gd name="T69" fmla="*/ 369582065 h 1415"/>
                <a:gd name="T70" fmla="*/ 16785482 w 2288"/>
                <a:gd name="T71" fmla="*/ 432299004 h 1415"/>
                <a:gd name="T72" fmla="*/ 302145389 w 2288"/>
                <a:gd name="T73" fmla="*/ 477656489 h 1415"/>
                <a:gd name="T74" fmla="*/ 16785482 w 2288"/>
                <a:gd name="T75" fmla="*/ 432299004 h 1415"/>
                <a:gd name="T76" fmla="*/ 459372430 w 2288"/>
                <a:gd name="T77" fmla="*/ 525254422 h 1415"/>
                <a:gd name="T78" fmla="*/ 599813902 w 2288"/>
                <a:gd name="T79" fmla="*/ 509015286 h 1415"/>
                <a:gd name="T80" fmla="*/ 481194297 w 2288"/>
                <a:gd name="T81" fmla="*/ 492215663 h 1415"/>
                <a:gd name="T82" fmla="*/ 627230927 w 2288"/>
                <a:gd name="T83" fmla="*/ 584051605 h 1415"/>
                <a:gd name="T84" fmla="*/ 857756884 w 2288"/>
                <a:gd name="T85" fmla="*/ 717324621 h 1415"/>
                <a:gd name="T86" fmla="*/ 733541184 w 2288"/>
                <a:gd name="T87" fmla="*/ 655167514 h 1415"/>
                <a:gd name="T88" fmla="*/ 801244286 w 2288"/>
                <a:gd name="T89" fmla="*/ 657407962 h 1415"/>
                <a:gd name="T90" fmla="*/ 439229859 w 2288"/>
                <a:gd name="T91" fmla="*/ 538133634 h 1415"/>
                <a:gd name="T92" fmla="*/ 515885028 w 2288"/>
                <a:gd name="T93" fmla="*/ 572851607 h 1415"/>
                <a:gd name="T94" fmla="*/ 506932774 w 2288"/>
                <a:gd name="T95" fmla="*/ 668047474 h 1415"/>
                <a:gd name="T96" fmla="*/ 574635689 w 2288"/>
                <a:gd name="T97" fmla="*/ 542053297 h 1415"/>
                <a:gd name="T98" fmla="*/ 514206480 w 2288"/>
                <a:gd name="T99" fmla="*/ 582371643 h 14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8"/>
                <a:gd name="T151" fmla="*/ 0 h 1415"/>
                <a:gd name="T152" fmla="*/ 2288 w 2288"/>
                <a:gd name="T153" fmla="*/ 1415 h 14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3578" name="Group 117"/>
            <p:cNvGrpSpPr/>
            <p:nvPr/>
          </p:nvGrpSpPr>
          <p:grpSpPr bwMode="auto">
            <a:xfrm>
              <a:off x="3361800" y="5800627"/>
              <a:ext cx="1235075" cy="863600"/>
              <a:chOff x="0" y="0"/>
              <a:chExt cx="1235075" cy="863600"/>
            </a:xfrm>
          </p:grpSpPr>
          <p:sp>
            <p:nvSpPr>
              <p:cNvPr id="23767" name="Freeform 120"/>
              <p:cNvSpPr>
                <a:spLocks noChangeArrowheads="1"/>
              </p:cNvSpPr>
              <p:nvPr/>
            </p:nvSpPr>
            <p:spPr bwMode="auto">
              <a:xfrm>
                <a:off x="1173163" y="261938"/>
                <a:ext cx="34925" cy="138113"/>
              </a:xfrm>
              <a:custGeom>
                <a:avLst/>
                <a:gdLst>
                  <a:gd name="T0" fmla="*/ 3629025 w 55"/>
                  <a:gd name="T1" fmla="*/ 89136467 h 214"/>
                  <a:gd name="T2" fmla="*/ 4838700 w 55"/>
                  <a:gd name="T3" fmla="*/ 62895630 h 214"/>
                  <a:gd name="T4" fmla="*/ 16129000 w 55"/>
                  <a:gd name="T5" fmla="*/ 26240827 h 214"/>
                  <a:gd name="T6" fmla="*/ 15725776 w 55"/>
                  <a:gd name="T7" fmla="*/ 11662806 h 214"/>
                  <a:gd name="T8" fmla="*/ 11693527 w 55"/>
                  <a:gd name="T9" fmla="*/ 8330667 h 214"/>
                  <a:gd name="T10" fmla="*/ 22177379 w 55"/>
                  <a:gd name="T11" fmla="*/ 8330667 h 214"/>
                  <a:gd name="T12" fmla="*/ 3629025 w 55"/>
                  <a:gd name="T13" fmla="*/ 89136467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14"/>
                  <a:gd name="T23" fmla="*/ 55 w 55"/>
                  <a:gd name="T24" fmla="*/ 214 h 2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68" name="Freeform 121"/>
              <p:cNvSpPr>
                <a:spLocks noChangeArrowheads="1"/>
              </p:cNvSpPr>
              <p:nvPr/>
            </p:nvSpPr>
            <p:spPr bwMode="auto">
              <a:xfrm>
                <a:off x="1028700" y="425450"/>
                <a:ext cx="142875" cy="325438"/>
              </a:xfrm>
              <a:custGeom>
                <a:avLst/>
                <a:gdLst>
                  <a:gd name="T0" fmla="*/ 90278267 w 221"/>
                  <a:gd name="T1" fmla="*/ 0 h 504"/>
                  <a:gd name="T2" fmla="*/ 92367733 w 221"/>
                  <a:gd name="T3" fmla="*/ 1667870 h 504"/>
                  <a:gd name="T4" fmla="*/ 78993065 w 221"/>
                  <a:gd name="T5" fmla="*/ 70046013 h 504"/>
                  <a:gd name="T6" fmla="*/ 63110670 w 221"/>
                  <a:gd name="T7" fmla="*/ 118411661 h 504"/>
                  <a:gd name="T8" fmla="*/ 38869757 w 221"/>
                  <a:gd name="T9" fmla="*/ 195545654 h 504"/>
                  <a:gd name="T10" fmla="*/ 0 w 221"/>
                  <a:gd name="T11" fmla="*/ 202217132 h 504"/>
                  <a:gd name="T12" fmla="*/ 33435983 w 221"/>
                  <a:gd name="T13" fmla="*/ 191376304 h 504"/>
                  <a:gd name="T14" fmla="*/ 36779645 w 221"/>
                  <a:gd name="T15" fmla="*/ 177200383 h 504"/>
                  <a:gd name="T16" fmla="*/ 49318388 w 221"/>
                  <a:gd name="T17" fmla="*/ 135923321 h 504"/>
                  <a:gd name="T18" fmla="*/ 68544444 w 221"/>
                  <a:gd name="T19" fmla="*/ 78385359 h 504"/>
                  <a:gd name="T20" fmla="*/ 73559937 w 221"/>
                  <a:gd name="T21" fmla="*/ 69212401 h 504"/>
                  <a:gd name="T22" fmla="*/ 86934605 w 221"/>
                  <a:gd name="T23" fmla="*/ 6254351 h 504"/>
                  <a:gd name="T24" fmla="*/ 89024071 w 221"/>
                  <a:gd name="T25" fmla="*/ 1667870 h 504"/>
                  <a:gd name="T26" fmla="*/ 90278267 w 221"/>
                  <a:gd name="T27" fmla="*/ 0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1"/>
                  <a:gd name="T43" fmla="*/ 0 h 504"/>
                  <a:gd name="T44" fmla="*/ 221 w 221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69" name="Freeform 122"/>
              <p:cNvSpPr>
                <a:spLocks noChangeArrowheads="1"/>
              </p:cNvSpPr>
              <p:nvPr/>
            </p:nvSpPr>
            <p:spPr bwMode="auto">
              <a:xfrm>
                <a:off x="26988" y="758825"/>
                <a:ext cx="41275" cy="90488"/>
              </a:xfrm>
              <a:custGeom>
                <a:avLst/>
                <a:gdLst>
                  <a:gd name="T0" fmla="*/ 20796146 w 64"/>
                  <a:gd name="T1" fmla="*/ 0 h 138"/>
                  <a:gd name="T2" fmla="*/ 23707972 w 64"/>
                  <a:gd name="T3" fmla="*/ 0 h 138"/>
                  <a:gd name="T4" fmla="*/ 19964197 w 64"/>
                  <a:gd name="T5" fmla="*/ 10749057 h 138"/>
                  <a:gd name="T6" fmla="*/ 5407025 w 64"/>
                  <a:gd name="T7" fmla="*/ 44715498 h 138"/>
                  <a:gd name="T8" fmla="*/ 9566124 w 64"/>
                  <a:gd name="T9" fmla="*/ 54174113 h 138"/>
                  <a:gd name="T10" fmla="*/ 19964197 w 64"/>
                  <a:gd name="T11" fmla="*/ 57613967 h 138"/>
                  <a:gd name="T12" fmla="*/ 0 w 64"/>
                  <a:gd name="T13" fmla="*/ 47725207 h 138"/>
                  <a:gd name="T14" fmla="*/ 20796146 w 64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"/>
                  <a:gd name="T25" fmla="*/ 0 h 138"/>
                  <a:gd name="T26" fmla="*/ 64 w 64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70" name="Freeform 12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235075" cy="863600"/>
              </a:xfrm>
              <a:custGeom>
                <a:avLst/>
                <a:gdLst>
                  <a:gd name="T0" fmla="*/ 461141890 w 1911"/>
                  <a:gd name="T1" fmla="*/ 32689265 h 1334"/>
                  <a:gd name="T2" fmla="*/ 477849975 w 1911"/>
                  <a:gd name="T3" fmla="*/ 176020341 h 1334"/>
                  <a:gd name="T4" fmla="*/ 634487304 w 1911"/>
                  <a:gd name="T5" fmla="*/ 74180255 h 1334"/>
                  <a:gd name="T6" fmla="*/ 690041914 w 1911"/>
                  <a:gd name="T7" fmla="*/ 49453079 h 1334"/>
                  <a:gd name="T8" fmla="*/ 750190891 w 1911"/>
                  <a:gd name="T9" fmla="*/ 114832256 h 1334"/>
                  <a:gd name="T10" fmla="*/ 784859586 w 1911"/>
                  <a:gd name="T11" fmla="*/ 246847815 h 1334"/>
                  <a:gd name="T12" fmla="*/ 628222095 w 1911"/>
                  <a:gd name="T13" fmla="*/ 500400504 h 1334"/>
                  <a:gd name="T14" fmla="*/ 337084342 w 1911"/>
                  <a:gd name="T15" fmla="*/ 535185963 h 1334"/>
                  <a:gd name="T16" fmla="*/ 26315309 w 1911"/>
                  <a:gd name="T17" fmla="*/ 556559731 h 1334"/>
                  <a:gd name="T18" fmla="*/ 11695406 w 1911"/>
                  <a:gd name="T19" fmla="*/ 430830882 h 1334"/>
                  <a:gd name="T20" fmla="*/ 75603912 w 1911"/>
                  <a:gd name="T21" fmla="*/ 312226325 h 1334"/>
                  <a:gd name="T22" fmla="*/ 312022214 w 1911"/>
                  <a:gd name="T23" fmla="*/ 164285962 h 1334"/>
                  <a:gd name="T24" fmla="*/ 417282843 w 1911"/>
                  <a:gd name="T25" fmla="*/ 277441514 h 1334"/>
                  <a:gd name="T26" fmla="*/ 452787848 w 1911"/>
                  <a:gd name="T27" fmla="*/ 71665199 h 1334"/>
                  <a:gd name="T28" fmla="*/ 344603449 w 1911"/>
                  <a:gd name="T29" fmla="*/ 254391041 h 1334"/>
                  <a:gd name="T30" fmla="*/ 404752426 w 1911"/>
                  <a:gd name="T31" fmla="*/ 312226325 h 1334"/>
                  <a:gd name="T32" fmla="*/ 448610826 w 1911"/>
                  <a:gd name="T33" fmla="*/ 225892899 h 1334"/>
                  <a:gd name="T34" fmla="*/ 423548699 w 1911"/>
                  <a:gd name="T35" fmla="*/ 406942057 h 1334"/>
                  <a:gd name="T36" fmla="*/ 651195389 w 1911"/>
                  <a:gd name="T37" fmla="*/ 69569643 h 1334"/>
                  <a:gd name="T38" fmla="*/ 455711698 w 1911"/>
                  <a:gd name="T39" fmla="*/ 383472732 h 1334"/>
                  <a:gd name="T40" fmla="*/ 396398383 w 1911"/>
                  <a:gd name="T41" fmla="*/ 453043002 h 1334"/>
                  <a:gd name="T42" fmla="*/ 515025012 w 1911"/>
                  <a:gd name="T43" fmla="*/ 359584555 h 1334"/>
                  <a:gd name="T44" fmla="*/ 681687871 w 1911"/>
                  <a:gd name="T45" fmla="*/ 69569643 h 1334"/>
                  <a:gd name="T46" fmla="*/ 722622421 w 1911"/>
                  <a:gd name="T47" fmla="*/ 93877340 h 1334"/>
                  <a:gd name="T48" fmla="*/ 702572977 w 1911"/>
                  <a:gd name="T49" fmla="*/ 72922403 h 1334"/>
                  <a:gd name="T50" fmla="*/ 621956240 w 1911"/>
                  <a:gd name="T51" fmla="*/ 334438445 h 1334"/>
                  <a:gd name="T52" fmla="*/ 667068458 w 1911"/>
                  <a:gd name="T53" fmla="*/ 186497475 h 1334"/>
                  <a:gd name="T54" fmla="*/ 656625582 w 1911"/>
                  <a:gd name="T55" fmla="*/ 308035860 h 1334"/>
                  <a:gd name="T56" fmla="*/ 678764021 w 1911"/>
                  <a:gd name="T57" fmla="*/ 290852556 h 1334"/>
                  <a:gd name="T58" fmla="*/ 487457189 w 1911"/>
                  <a:gd name="T59" fmla="*/ 422868156 h 1334"/>
                  <a:gd name="T60" fmla="*/ 715104041 w 1911"/>
                  <a:gd name="T61" fmla="*/ 223378490 h 1334"/>
                  <a:gd name="T62" fmla="*/ 697560293 w 1911"/>
                  <a:gd name="T63" fmla="*/ 225473399 h 1334"/>
                  <a:gd name="T64" fmla="*/ 167080246 w 1911"/>
                  <a:gd name="T65" fmla="*/ 186497475 h 1334"/>
                  <a:gd name="T66" fmla="*/ 176687500 w 1911"/>
                  <a:gd name="T67" fmla="*/ 431249734 h 1334"/>
                  <a:gd name="T68" fmla="*/ 341261444 w 1911"/>
                  <a:gd name="T69" fmla="*/ 260677710 h 1334"/>
                  <a:gd name="T70" fmla="*/ 760633121 w 1911"/>
                  <a:gd name="T71" fmla="*/ 176439193 h 1334"/>
                  <a:gd name="T72" fmla="*/ 683776059 w 1911"/>
                  <a:gd name="T73" fmla="*/ 463939636 h 1334"/>
                  <a:gd name="T74" fmla="*/ 479938163 w 1911"/>
                  <a:gd name="T75" fmla="*/ 477769531 h 1334"/>
                  <a:gd name="T76" fmla="*/ 530479927 w 1911"/>
                  <a:gd name="T77" fmla="*/ 491180574 h 1334"/>
                  <a:gd name="T78" fmla="*/ 720534234 w 1911"/>
                  <a:gd name="T79" fmla="*/ 481960644 h 1334"/>
                  <a:gd name="T80" fmla="*/ 786948420 w 1911"/>
                  <a:gd name="T81" fmla="*/ 208709596 h 1334"/>
                  <a:gd name="T82" fmla="*/ 678764021 w 1911"/>
                  <a:gd name="T83" fmla="*/ 388082697 h 1334"/>
                  <a:gd name="T84" fmla="*/ 391803207 w 1911"/>
                  <a:gd name="T85" fmla="*/ 504591617 h 1334"/>
                  <a:gd name="T86" fmla="*/ 725128763 w 1911"/>
                  <a:gd name="T87" fmla="*/ 302587543 h 1334"/>
                  <a:gd name="T88" fmla="*/ 698395956 w 1911"/>
                  <a:gd name="T89" fmla="*/ 214996265 h 1334"/>
                  <a:gd name="T90" fmla="*/ 463648232 w 1911"/>
                  <a:gd name="T91" fmla="*/ 432088086 h 1334"/>
                  <a:gd name="T92" fmla="*/ 601071780 w 1911"/>
                  <a:gd name="T93" fmla="*/ 353297886 h 1334"/>
                  <a:gd name="T94" fmla="*/ 607336989 w 1911"/>
                  <a:gd name="T95" fmla="*/ 336534002 h 1334"/>
                  <a:gd name="T96" fmla="*/ 12948577 w 1911"/>
                  <a:gd name="T97" fmla="*/ 422868156 h 1334"/>
                  <a:gd name="T98" fmla="*/ 230988776 w 1911"/>
                  <a:gd name="T99" fmla="*/ 462682432 h 1334"/>
                  <a:gd name="T100" fmla="*/ 139929930 w 1911"/>
                  <a:gd name="T101" fmla="*/ 455557411 h 1334"/>
                  <a:gd name="T102" fmla="*/ 230153114 w 1911"/>
                  <a:gd name="T103" fmla="*/ 455557411 h 1334"/>
                  <a:gd name="T104" fmla="*/ 36757539 w 1911"/>
                  <a:gd name="T105" fmla="*/ 453461855 h 1334"/>
                  <a:gd name="T106" fmla="*/ 255215241 w 1911"/>
                  <a:gd name="T107" fmla="*/ 484893905 h 1334"/>
                  <a:gd name="T108" fmla="*/ 188382901 w 1911"/>
                  <a:gd name="T109" fmla="*/ 479865088 h 1334"/>
                  <a:gd name="T110" fmla="*/ 32580518 w 1911"/>
                  <a:gd name="T111" fmla="*/ 490342222 h 1334"/>
                  <a:gd name="T112" fmla="*/ 331236641 w 1911"/>
                  <a:gd name="T113" fmla="*/ 520517068 h 1334"/>
                  <a:gd name="T114" fmla="*/ 131575888 w 1911"/>
                  <a:gd name="T115" fmla="*/ 528060942 h 1334"/>
                  <a:gd name="T116" fmla="*/ 51377447 w 1911"/>
                  <a:gd name="T117" fmla="*/ 476512327 h 1334"/>
                  <a:gd name="T118" fmla="*/ 60984014 w 1911"/>
                  <a:gd name="T119" fmla="*/ 520936568 h 1334"/>
                  <a:gd name="T120" fmla="*/ 309098364 w 1911"/>
                  <a:gd name="T121" fmla="*/ 508363230 h 1334"/>
                  <a:gd name="T122" fmla="*/ 387626186 w 1911"/>
                  <a:gd name="T123" fmla="*/ 523869829 h 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11"/>
                  <a:gd name="T187" fmla="*/ 0 h 1334"/>
                  <a:gd name="T188" fmla="*/ 1911 w 1911"/>
                  <a:gd name="T189" fmla="*/ 1334 h 13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79" name="Group 122"/>
            <p:cNvGrpSpPr/>
            <p:nvPr/>
          </p:nvGrpSpPr>
          <p:grpSpPr bwMode="auto">
            <a:xfrm>
              <a:off x="5016714" y="1406522"/>
              <a:ext cx="1422439" cy="974904"/>
              <a:chOff x="0" y="0"/>
              <a:chExt cx="933450" cy="639763"/>
            </a:xfrm>
          </p:grpSpPr>
          <p:sp>
            <p:nvSpPr>
              <p:cNvPr id="23764" name="Freeform 124"/>
              <p:cNvSpPr>
                <a:spLocks noEditPoints="1" noChangeArrowheads="1"/>
              </p:cNvSpPr>
              <p:nvPr/>
            </p:nvSpPr>
            <p:spPr bwMode="auto">
              <a:xfrm>
                <a:off x="357188" y="50800"/>
                <a:ext cx="460375" cy="214313"/>
              </a:xfrm>
              <a:custGeom>
                <a:avLst/>
                <a:gdLst>
                  <a:gd name="T0" fmla="*/ 288086257 w 713"/>
                  <a:gd name="T1" fmla="*/ 60887415 h 333"/>
                  <a:gd name="T2" fmla="*/ 187610254 w 713"/>
                  <a:gd name="T3" fmla="*/ 118874848 h 333"/>
                  <a:gd name="T4" fmla="*/ 153840783 w 713"/>
                  <a:gd name="T5" fmla="*/ 137513637 h 333"/>
                  <a:gd name="T6" fmla="*/ 47527750 w 713"/>
                  <a:gd name="T7" fmla="*/ 91951868 h 333"/>
                  <a:gd name="T8" fmla="*/ 3334975 w 713"/>
                  <a:gd name="T9" fmla="*/ 62958463 h 333"/>
                  <a:gd name="T10" fmla="*/ 127991995 w 713"/>
                  <a:gd name="T11" fmla="*/ 5798679 h 333"/>
                  <a:gd name="T12" fmla="*/ 159677148 w 713"/>
                  <a:gd name="T13" fmla="*/ 3313807 h 333"/>
                  <a:gd name="T14" fmla="*/ 166764854 w 713"/>
                  <a:gd name="T15" fmla="*/ 3313807 h 333"/>
                  <a:gd name="T16" fmla="*/ 235972212 w 713"/>
                  <a:gd name="T17" fmla="*/ 27336814 h 333"/>
                  <a:gd name="T18" fmla="*/ 291421230 w 713"/>
                  <a:gd name="T19" fmla="*/ 43905208 h 333"/>
                  <a:gd name="T20" fmla="*/ 173852601 w 713"/>
                  <a:gd name="T21" fmla="*/ 120117606 h 333"/>
                  <a:gd name="T22" fmla="*/ 284334169 w 713"/>
                  <a:gd name="T23" fmla="*/ 55502562 h 333"/>
                  <a:gd name="T24" fmla="*/ 143834571 w 713"/>
                  <a:gd name="T25" fmla="*/ 127572864 h 333"/>
                  <a:gd name="T26" fmla="*/ 236805794 w 713"/>
                  <a:gd name="T27" fmla="*/ 34792715 h 333"/>
                  <a:gd name="T28" fmla="*/ 165931272 w 713"/>
                  <a:gd name="T29" fmla="*/ 74555817 h 333"/>
                  <a:gd name="T30" fmla="*/ 114233696 w 713"/>
                  <a:gd name="T31" fmla="*/ 106449204 h 333"/>
                  <a:gd name="T32" fmla="*/ 117152201 w 713"/>
                  <a:gd name="T33" fmla="*/ 114732752 h 333"/>
                  <a:gd name="T34" fmla="*/ 151755860 w 713"/>
                  <a:gd name="T35" fmla="*/ 115147219 h 333"/>
                  <a:gd name="T36" fmla="*/ 228884505 w 713"/>
                  <a:gd name="T37" fmla="*/ 71242012 h 333"/>
                  <a:gd name="T38" fmla="*/ 275578653 w 713"/>
                  <a:gd name="T39" fmla="*/ 45147322 h 333"/>
                  <a:gd name="T40" fmla="*/ 198450048 w 713"/>
                  <a:gd name="T41" fmla="*/ 23195361 h 333"/>
                  <a:gd name="T42" fmla="*/ 66288832 w 713"/>
                  <a:gd name="T43" fmla="*/ 95265674 h 333"/>
                  <a:gd name="T44" fmla="*/ 100892511 w 713"/>
                  <a:gd name="T45" fmla="*/ 105620913 h 333"/>
                  <a:gd name="T46" fmla="*/ 198450048 w 713"/>
                  <a:gd name="T47" fmla="*/ 23195361 h 333"/>
                  <a:gd name="T48" fmla="*/ 116318619 w 713"/>
                  <a:gd name="T49" fmla="*/ 31478910 h 333"/>
                  <a:gd name="T50" fmla="*/ 71292261 w 713"/>
                  <a:gd name="T51" fmla="*/ 52188756 h 333"/>
                  <a:gd name="T52" fmla="*/ 59618239 w 713"/>
                  <a:gd name="T53" fmla="*/ 91951868 h 333"/>
                  <a:gd name="T54" fmla="*/ 190528760 w 713"/>
                  <a:gd name="T55" fmla="*/ 22366427 h 333"/>
                  <a:gd name="T56" fmla="*/ 161344958 w 713"/>
                  <a:gd name="T57" fmla="*/ 11597359 h 333"/>
                  <a:gd name="T58" fmla="*/ 114233696 w 713"/>
                  <a:gd name="T59" fmla="*/ 16153922 h 333"/>
                  <a:gd name="T60" fmla="*/ 70040919 w 713"/>
                  <a:gd name="T61" fmla="*/ 33964425 h 333"/>
                  <a:gd name="T62" fmla="*/ 40023565 w 713"/>
                  <a:gd name="T63" fmla="*/ 48047304 h 333"/>
                  <a:gd name="T64" fmla="*/ 10839799 w 713"/>
                  <a:gd name="T65" fmla="*/ 63786754 h 333"/>
                  <a:gd name="T66" fmla="*/ 80880713 w 713"/>
                  <a:gd name="T67" fmla="*/ 39763102 h 333"/>
                  <a:gd name="T68" fmla="*/ 117569315 w 713"/>
                  <a:gd name="T69" fmla="*/ 16982212 h 3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3"/>
                  <a:gd name="T106" fmla="*/ 0 h 333"/>
                  <a:gd name="T107" fmla="*/ 713 w 713"/>
                  <a:gd name="T108" fmla="*/ 333 h 3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65" name="Freeform 125"/>
              <p:cNvSpPr>
                <a:spLocks noChangeArrowheads="1"/>
              </p:cNvSpPr>
              <p:nvPr/>
            </p:nvSpPr>
            <p:spPr bwMode="auto">
              <a:xfrm>
                <a:off x="153988" y="330200"/>
                <a:ext cx="20638" cy="23813"/>
              </a:xfrm>
              <a:custGeom>
                <a:avLst/>
                <a:gdLst>
                  <a:gd name="T0" fmla="*/ 415985 w 32"/>
                  <a:gd name="T1" fmla="*/ 16201683 h 35"/>
                  <a:gd name="T2" fmla="*/ 12894234 w 32"/>
                  <a:gd name="T3" fmla="*/ 0 h 35"/>
                  <a:gd name="T4" fmla="*/ 415985 w 32"/>
                  <a:gd name="T5" fmla="*/ 16201683 h 3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35"/>
                  <a:gd name="T11" fmla="*/ 32 w 3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66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3450" cy="639763"/>
              </a:xfrm>
              <a:custGeom>
                <a:avLst/>
                <a:gdLst>
                  <a:gd name="T0" fmla="*/ 58004390 w 1445"/>
                  <a:gd name="T1" fmla="*/ 150528855 h 988"/>
                  <a:gd name="T2" fmla="*/ 419384570 w 1445"/>
                  <a:gd name="T3" fmla="*/ 0 h 988"/>
                  <a:gd name="T4" fmla="*/ 597153441 w 1445"/>
                  <a:gd name="T5" fmla="*/ 61217813 h 988"/>
                  <a:gd name="T6" fmla="*/ 580461810 w 1445"/>
                  <a:gd name="T7" fmla="*/ 137110671 h 988"/>
                  <a:gd name="T8" fmla="*/ 353868676 w 1445"/>
                  <a:gd name="T9" fmla="*/ 311120377 h 988"/>
                  <a:gd name="T10" fmla="*/ 271661070 w 1445"/>
                  <a:gd name="T11" fmla="*/ 390787120 h 988"/>
                  <a:gd name="T12" fmla="*/ 156486905 w 1445"/>
                  <a:gd name="T13" fmla="*/ 355985446 h 988"/>
                  <a:gd name="T14" fmla="*/ 37556987 w 1445"/>
                  <a:gd name="T15" fmla="*/ 275899102 h 988"/>
                  <a:gd name="T16" fmla="*/ 24203165 w 1445"/>
                  <a:gd name="T17" fmla="*/ 228518447 h 988"/>
                  <a:gd name="T18" fmla="*/ 406865363 w 1445"/>
                  <a:gd name="T19" fmla="*/ 206714708 h 988"/>
                  <a:gd name="T20" fmla="*/ 564604148 w 1445"/>
                  <a:gd name="T21" fmla="*/ 137110671 h 988"/>
                  <a:gd name="T22" fmla="*/ 591728451 w 1445"/>
                  <a:gd name="T23" fmla="*/ 114049423 h 988"/>
                  <a:gd name="T24" fmla="*/ 543322141 w 1445"/>
                  <a:gd name="T25" fmla="*/ 50735545 h 988"/>
                  <a:gd name="T26" fmla="*/ 413124966 w 1445"/>
                  <a:gd name="T27" fmla="*/ 11320829 h 988"/>
                  <a:gd name="T28" fmla="*/ 329248133 w 1445"/>
                  <a:gd name="T29" fmla="*/ 170654876 h 988"/>
                  <a:gd name="T30" fmla="*/ 592563065 w 1445"/>
                  <a:gd name="T31" fmla="*/ 67507303 h 988"/>
                  <a:gd name="T32" fmla="*/ 340098194 w 1445"/>
                  <a:gd name="T33" fmla="*/ 251160742 h 988"/>
                  <a:gd name="T34" fmla="*/ 210735552 w 1445"/>
                  <a:gd name="T35" fmla="*/ 185330570 h 988"/>
                  <a:gd name="T36" fmla="*/ 333421202 w 1445"/>
                  <a:gd name="T37" fmla="*/ 271706324 h 988"/>
                  <a:gd name="T38" fmla="*/ 320901995 w 1445"/>
                  <a:gd name="T39" fmla="*/ 248644427 h 988"/>
                  <a:gd name="T40" fmla="*/ 270826457 w 1445"/>
                  <a:gd name="T41" fmla="*/ 292251906 h 988"/>
                  <a:gd name="T42" fmla="*/ 333838509 w 1445"/>
                  <a:gd name="T43" fmla="*/ 310700776 h 988"/>
                  <a:gd name="T44" fmla="*/ 272495684 w 1445"/>
                  <a:gd name="T45" fmla="*/ 321602645 h 988"/>
                  <a:gd name="T46" fmla="*/ 309218047 w 1445"/>
                  <a:gd name="T47" fmla="*/ 306926952 h 988"/>
                  <a:gd name="T48" fmla="*/ 211152859 w 1445"/>
                  <a:gd name="T49" fmla="*/ 263739722 h 988"/>
                  <a:gd name="T50" fmla="*/ 245788687 w 1445"/>
                  <a:gd name="T51" fmla="*/ 208391819 h 988"/>
                  <a:gd name="T52" fmla="*/ 234938708 w 1445"/>
                  <a:gd name="T53" fmla="*/ 275060546 h 988"/>
                  <a:gd name="T54" fmla="*/ 209900939 w 1445"/>
                  <a:gd name="T55" fmla="*/ 329150293 h 988"/>
                  <a:gd name="T56" fmla="*/ 266236080 w 1445"/>
                  <a:gd name="T57" fmla="*/ 301476665 h 988"/>
                  <a:gd name="T58" fmla="*/ 232852173 w 1445"/>
                  <a:gd name="T59" fmla="*/ 343825419 h 988"/>
                  <a:gd name="T60" fmla="*/ 168170852 w 1445"/>
                  <a:gd name="T61" fmla="*/ 308604711 h 988"/>
                  <a:gd name="T62" fmla="*/ 116426086 w 1445"/>
                  <a:gd name="T63" fmla="*/ 277157259 h 988"/>
                  <a:gd name="T64" fmla="*/ 41730056 w 1445"/>
                  <a:gd name="T65" fmla="*/ 253256807 h 988"/>
                  <a:gd name="T66" fmla="*/ 280007209 w 1445"/>
                  <a:gd name="T67" fmla="*/ 377369584 h 988"/>
                  <a:gd name="T68" fmla="*/ 161494588 w 1445"/>
                  <a:gd name="T69" fmla="*/ 236065447 h 988"/>
                  <a:gd name="T70" fmla="*/ 217412463 w 1445"/>
                  <a:gd name="T71" fmla="*/ 339632642 h 988"/>
                  <a:gd name="T72" fmla="*/ 217412463 w 1445"/>
                  <a:gd name="T73" fmla="*/ 339632642 h 988"/>
                  <a:gd name="T74" fmla="*/ 176517031 w 1445"/>
                  <a:gd name="T75" fmla="*/ 300637462 h 988"/>
                  <a:gd name="T76" fmla="*/ 191957387 w 1445"/>
                  <a:gd name="T77" fmla="*/ 273802389 h 988"/>
                  <a:gd name="T78" fmla="*/ 167753545 w 1445"/>
                  <a:gd name="T79" fmla="*/ 275899102 h 988"/>
                  <a:gd name="T80" fmla="*/ 194043922 w 1445"/>
                  <a:gd name="T81" fmla="*/ 315313155 h 988"/>
                  <a:gd name="T82" fmla="*/ 192792001 w 1445"/>
                  <a:gd name="T83" fmla="*/ 182395302 h 988"/>
                  <a:gd name="T84" fmla="*/ 138542707 w 1445"/>
                  <a:gd name="T85" fmla="*/ 220551845 h 988"/>
                  <a:gd name="T86" fmla="*/ 156486905 w 1445"/>
                  <a:gd name="T87" fmla="*/ 241516382 h 988"/>
                  <a:gd name="T88" fmla="*/ 137708093 w 1445"/>
                  <a:gd name="T89" fmla="*/ 228937401 h 988"/>
                  <a:gd name="T90" fmla="*/ 167753545 w 1445"/>
                  <a:gd name="T91" fmla="*/ 251160742 h 988"/>
                  <a:gd name="T92" fmla="*/ 130197215 w 1445"/>
                  <a:gd name="T93" fmla="*/ 312797488 h 988"/>
                  <a:gd name="T94" fmla="*/ 123937611 w 1445"/>
                  <a:gd name="T95" fmla="*/ 274221990 h 988"/>
                  <a:gd name="T96" fmla="*/ 96396000 w 1445"/>
                  <a:gd name="T97" fmla="*/ 180298589 h 988"/>
                  <a:gd name="T98" fmla="*/ 89301783 w 1445"/>
                  <a:gd name="T99" fmla="*/ 213004198 h 988"/>
                  <a:gd name="T100" fmla="*/ 85963327 w 1445"/>
                  <a:gd name="T101" fmla="*/ 220132244 h 988"/>
                  <a:gd name="T102" fmla="*/ 115591473 w 1445"/>
                  <a:gd name="T103" fmla="*/ 214262355 h 988"/>
                  <a:gd name="T104" fmla="*/ 107245334 w 1445"/>
                  <a:gd name="T105" fmla="*/ 254933918 h 988"/>
                  <a:gd name="T106" fmla="*/ 122685690 w 1445"/>
                  <a:gd name="T107" fmla="*/ 262481565 h 988"/>
                  <a:gd name="T108" fmla="*/ 74279360 w 1445"/>
                  <a:gd name="T109" fmla="*/ 169397326 h 988"/>
                  <a:gd name="T110" fmla="*/ 49240945 w 1445"/>
                  <a:gd name="T111" fmla="*/ 179460033 h 988"/>
                  <a:gd name="T112" fmla="*/ 88049862 w 1445"/>
                  <a:gd name="T113" fmla="*/ 192039014 h 988"/>
                  <a:gd name="T114" fmla="*/ 37974294 w 1445"/>
                  <a:gd name="T115" fmla="*/ 224744623 h 988"/>
                  <a:gd name="T116" fmla="*/ 44233907 w 1445"/>
                  <a:gd name="T117" fmla="*/ 246548362 h 988"/>
                  <a:gd name="T118" fmla="*/ 21282017 w 1445"/>
                  <a:gd name="T119" fmla="*/ 193716125 h 9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5"/>
                  <a:gd name="T181" fmla="*/ 0 h 988"/>
                  <a:gd name="T182" fmla="*/ 1445 w 1445"/>
                  <a:gd name="T183" fmla="*/ 988 h 98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80" name="Group 126"/>
            <p:cNvGrpSpPr/>
            <p:nvPr/>
          </p:nvGrpSpPr>
          <p:grpSpPr bwMode="auto">
            <a:xfrm>
              <a:off x="2159689" y="2898674"/>
              <a:ext cx="561975" cy="1184275"/>
              <a:chOff x="0" y="0"/>
              <a:chExt cx="561975" cy="1184275"/>
            </a:xfrm>
          </p:grpSpPr>
          <p:sp>
            <p:nvSpPr>
              <p:cNvPr id="23760" name="Freeform 127"/>
              <p:cNvSpPr>
                <a:spLocks noChangeArrowheads="1"/>
              </p:cNvSpPr>
              <p:nvPr/>
            </p:nvSpPr>
            <p:spPr bwMode="auto">
              <a:xfrm>
                <a:off x="303212" y="1073150"/>
                <a:ext cx="41275" cy="88900"/>
              </a:xfrm>
              <a:custGeom>
                <a:avLst/>
                <a:gdLst>
                  <a:gd name="T0" fmla="*/ 26619148 w 64"/>
                  <a:gd name="T1" fmla="*/ 41686954 h 137"/>
                  <a:gd name="T2" fmla="*/ 24955250 w 64"/>
                  <a:gd name="T3" fmla="*/ 49687311 h 137"/>
                  <a:gd name="T4" fmla="*/ 3327152 w 64"/>
                  <a:gd name="T5" fmla="*/ 21474866 h 137"/>
                  <a:gd name="T6" fmla="*/ 17053021 w 64"/>
                  <a:gd name="T7" fmla="*/ 43370872 h 137"/>
                  <a:gd name="T8" fmla="*/ 7486897 w 64"/>
                  <a:gd name="T9" fmla="*/ 842279 h 137"/>
                  <a:gd name="T10" fmla="*/ 11230024 w 64"/>
                  <a:gd name="T11" fmla="*/ 2526187 h 137"/>
                  <a:gd name="T12" fmla="*/ 26619148 w 64"/>
                  <a:gd name="T13" fmla="*/ 41686954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37"/>
                  <a:gd name="T23" fmla="*/ 64 w 64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61" name="Freeform 128"/>
              <p:cNvSpPr>
                <a:spLocks noChangeArrowheads="1"/>
              </p:cNvSpPr>
              <p:nvPr/>
            </p:nvSpPr>
            <p:spPr bwMode="auto">
              <a:xfrm>
                <a:off x="193675" y="401637"/>
                <a:ext cx="80963" cy="214313"/>
              </a:xfrm>
              <a:custGeom>
                <a:avLst/>
                <a:gdLst>
                  <a:gd name="T0" fmla="*/ 47956242 w 127"/>
                  <a:gd name="T1" fmla="*/ 138761506 h 331"/>
                  <a:gd name="T2" fmla="*/ 33732248 w 127"/>
                  <a:gd name="T3" fmla="*/ 105643361 h 331"/>
                  <a:gd name="T4" fmla="*/ 5689724 w 127"/>
                  <a:gd name="T5" fmla="*/ 16768858 h 331"/>
                  <a:gd name="T6" fmla="*/ 5689724 w 127"/>
                  <a:gd name="T7" fmla="*/ 0 h 331"/>
                  <a:gd name="T8" fmla="*/ 10160538 w 127"/>
                  <a:gd name="T9" fmla="*/ 10480617 h 331"/>
                  <a:gd name="T10" fmla="*/ 20320438 w 127"/>
                  <a:gd name="T11" fmla="*/ 40664430 h 331"/>
                  <a:gd name="T12" fmla="*/ 28448616 w 127"/>
                  <a:gd name="T13" fmla="*/ 72105635 h 331"/>
                  <a:gd name="T14" fmla="*/ 47956242 w 127"/>
                  <a:gd name="T15" fmla="*/ 129957842 h 331"/>
                  <a:gd name="T16" fmla="*/ 47956242 w 127"/>
                  <a:gd name="T17" fmla="*/ 138761506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331"/>
                  <a:gd name="T29" fmla="*/ 127 w 127"/>
                  <a:gd name="T30" fmla="*/ 331 h 3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62" name="Freeform 129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61975" cy="1184275"/>
              </a:xfrm>
              <a:custGeom>
                <a:avLst/>
                <a:gdLst>
                  <a:gd name="T0" fmla="*/ 37882663 w 871"/>
                  <a:gd name="T1" fmla="*/ 225902902 h 1831"/>
                  <a:gd name="T2" fmla="*/ 0 w 871"/>
                  <a:gd name="T3" fmla="*/ 103747936 h 1831"/>
                  <a:gd name="T4" fmla="*/ 148200097 w 871"/>
                  <a:gd name="T5" fmla="*/ 148510414 h 1831"/>
                  <a:gd name="T6" fmla="*/ 97412024 w 871"/>
                  <a:gd name="T7" fmla="*/ 113369602 h 1831"/>
                  <a:gd name="T8" fmla="*/ 218553452 w 871"/>
                  <a:gd name="T9" fmla="*/ 274848826 h 1831"/>
                  <a:gd name="T10" fmla="*/ 269757038 w 871"/>
                  <a:gd name="T11" fmla="*/ 491548537 h 1831"/>
                  <a:gd name="T12" fmla="*/ 362590072 w 871"/>
                  <a:gd name="T13" fmla="*/ 665995884 h 1831"/>
                  <a:gd name="T14" fmla="*/ 309304969 w 871"/>
                  <a:gd name="T15" fmla="*/ 742970020 h 1831"/>
                  <a:gd name="T16" fmla="*/ 194408535 w 871"/>
                  <a:gd name="T17" fmla="*/ 750919084 h 1831"/>
                  <a:gd name="T18" fmla="*/ 149864730 w 871"/>
                  <a:gd name="T19" fmla="*/ 624580550 h 1831"/>
                  <a:gd name="T20" fmla="*/ 126552775 w 871"/>
                  <a:gd name="T21" fmla="*/ 573542904 h 1831"/>
                  <a:gd name="T22" fmla="*/ 112815038 w 871"/>
                  <a:gd name="T23" fmla="*/ 511210342 h 1831"/>
                  <a:gd name="T24" fmla="*/ 66190462 w 871"/>
                  <a:gd name="T25" fmla="*/ 369393611 h 1831"/>
                  <a:gd name="T26" fmla="*/ 52452726 w 871"/>
                  <a:gd name="T27" fmla="*/ 313754610 h 1831"/>
                  <a:gd name="T28" fmla="*/ 130715647 w 871"/>
                  <a:gd name="T29" fmla="*/ 546768982 h 1831"/>
                  <a:gd name="T30" fmla="*/ 157774316 w 871"/>
                  <a:gd name="T31" fmla="*/ 590694513 h 1831"/>
                  <a:gd name="T32" fmla="*/ 171512093 w 871"/>
                  <a:gd name="T33" fmla="*/ 672271053 h 1831"/>
                  <a:gd name="T34" fmla="*/ 315132474 w 871"/>
                  <a:gd name="T35" fmla="*/ 736277024 h 1831"/>
                  <a:gd name="T36" fmla="*/ 304725293 w 871"/>
                  <a:gd name="T37" fmla="*/ 598643576 h 1831"/>
                  <a:gd name="T38" fmla="*/ 247277399 w 871"/>
                  <a:gd name="T39" fmla="*/ 450551030 h 1831"/>
                  <a:gd name="T40" fmla="*/ 154027602 w 871"/>
                  <a:gd name="T41" fmla="*/ 176539151 h 1831"/>
                  <a:gd name="T42" fmla="*/ 83674913 w 871"/>
                  <a:gd name="T43" fmla="*/ 181558898 h 1831"/>
                  <a:gd name="T44" fmla="*/ 71602454 w 871"/>
                  <a:gd name="T45" fmla="*/ 305387719 h 1831"/>
                  <a:gd name="T46" fmla="*/ 82841951 w 871"/>
                  <a:gd name="T47" fmla="*/ 345129886 h 1831"/>
                  <a:gd name="T48" fmla="*/ 228960632 w 871"/>
                  <a:gd name="T49" fmla="*/ 688586522 h 1831"/>
                  <a:gd name="T50" fmla="*/ 236870219 w 871"/>
                  <a:gd name="T51" fmla="*/ 692769968 h 1831"/>
                  <a:gd name="T52" fmla="*/ 236870219 w 871"/>
                  <a:gd name="T53" fmla="*/ 718288468 h 1831"/>
                  <a:gd name="T54" fmla="*/ 254770827 w 871"/>
                  <a:gd name="T55" fmla="*/ 741296771 h 1831"/>
                  <a:gd name="T56" fmla="*/ 178172559 w 871"/>
                  <a:gd name="T57" fmla="*/ 681892880 h 1831"/>
                  <a:gd name="T58" fmla="*/ 247277399 w 871"/>
                  <a:gd name="T59" fmla="*/ 742970020 h 1831"/>
                  <a:gd name="T60" fmla="*/ 149032413 w 871"/>
                  <a:gd name="T61" fmla="*/ 610774792 h 1831"/>
                  <a:gd name="T62" fmla="*/ 141955144 w 871"/>
                  <a:gd name="T63" fmla="*/ 582328268 h 1831"/>
                  <a:gd name="T64" fmla="*/ 131964767 w 871"/>
                  <a:gd name="T65" fmla="*/ 555554347 h 1831"/>
                  <a:gd name="T66" fmla="*/ 125719813 w 871"/>
                  <a:gd name="T67" fmla="*/ 524179153 h 1831"/>
                  <a:gd name="T68" fmla="*/ 94082113 w 871"/>
                  <a:gd name="T69" fmla="*/ 106258132 h 1831"/>
                  <a:gd name="T70" fmla="*/ 105737768 w 871"/>
                  <a:gd name="T71" fmla="*/ 153948635 h 1831"/>
                  <a:gd name="T72" fmla="*/ 30805393 w 871"/>
                  <a:gd name="T73" fmla="*/ 177376099 h 1831"/>
                  <a:gd name="T74" fmla="*/ 49122170 w 871"/>
                  <a:gd name="T75" fmla="*/ 176539151 h 1831"/>
                  <a:gd name="T76" fmla="*/ 66190462 w 871"/>
                  <a:gd name="T77" fmla="*/ 166917445 h 1831"/>
                  <a:gd name="T78" fmla="*/ 82841951 w 871"/>
                  <a:gd name="T79" fmla="*/ 166917445 h 1831"/>
                  <a:gd name="T80" fmla="*/ 32054513 w 871"/>
                  <a:gd name="T81" fmla="*/ 81158086 h 1831"/>
                  <a:gd name="T82" fmla="*/ 19149733 w 871"/>
                  <a:gd name="T83" fmla="*/ 136378552 h 1831"/>
                  <a:gd name="T84" fmla="*/ 42045535 w 871"/>
                  <a:gd name="T85" fmla="*/ 93289322 h 1831"/>
                  <a:gd name="T86" fmla="*/ 51620410 w 871"/>
                  <a:gd name="T87" fmla="*/ 91616073 h 1831"/>
                  <a:gd name="T88" fmla="*/ 56199440 w 871"/>
                  <a:gd name="T89" fmla="*/ 115879798 h 1831"/>
                  <a:gd name="T90" fmla="*/ 75765326 w 871"/>
                  <a:gd name="T91" fmla="*/ 88269576 h 1831"/>
                  <a:gd name="T92" fmla="*/ 89502438 w 871"/>
                  <a:gd name="T93" fmla="*/ 107931381 h 1831"/>
                  <a:gd name="T94" fmla="*/ 76597643 w 871"/>
                  <a:gd name="T95" fmla="*/ 375250305 h 1831"/>
                  <a:gd name="T96" fmla="*/ 69937176 w 871"/>
                  <a:gd name="T97" fmla="*/ 351823528 h 1831"/>
                  <a:gd name="T98" fmla="*/ 59529996 w 871"/>
                  <a:gd name="T99" fmla="*/ 301622748 h 1831"/>
                  <a:gd name="T100" fmla="*/ 59529996 w 871"/>
                  <a:gd name="T101" fmla="*/ 301622748 h 18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1"/>
                  <a:gd name="T154" fmla="*/ 0 h 1831"/>
                  <a:gd name="T155" fmla="*/ 871 w 871"/>
                  <a:gd name="T156" fmla="*/ 1831 h 18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63" name="Freeform 130"/>
              <p:cNvSpPr>
                <a:spLocks noChangeArrowheads="1"/>
              </p:cNvSpPr>
              <p:nvPr/>
            </p:nvSpPr>
            <p:spPr bwMode="auto">
              <a:xfrm>
                <a:off x="90487" y="301625"/>
                <a:ext cx="312738" cy="731838"/>
              </a:xfrm>
              <a:custGeom>
                <a:avLst/>
                <a:gdLst>
                  <a:gd name="T0" fmla="*/ 197104121 w 486"/>
                  <a:gd name="T1" fmla="*/ 472297300 h 1132"/>
                  <a:gd name="T2" fmla="*/ 134577731 w 486"/>
                  <a:gd name="T3" fmla="*/ 451399197 h 1132"/>
                  <a:gd name="T4" fmla="*/ 115115266 w 486"/>
                  <a:gd name="T5" fmla="*/ 393302146 h 1132"/>
                  <a:gd name="T6" fmla="*/ 84058954 w 486"/>
                  <a:gd name="T7" fmla="*/ 285467851 h 1132"/>
                  <a:gd name="T8" fmla="*/ 59214307 w 486"/>
                  <a:gd name="T9" fmla="*/ 216922718 h 1132"/>
                  <a:gd name="T10" fmla="*/ 37267302 w 486"/>
                  <a:gd name="T11" fmla="*/ 145032555 h 1132"/>
                  <a:gd name="T12" fmla="*/ 28571772 w 486"/>
                  <a:gd name="T13" fmla="*/ 120373116 h 1132"/>
                  <a:gd name="T14" fmla="*/ 20704414 w 486"/>
                  <a:gd name="T15" fmla="*/ 96131316 h 1132"/>
                  <a:gd name="T16" fmla="*/ 13250827 w 486"/>
                  <a:gd name="T17" fmla="*/ 72725420 h 1132"/>
                  <a:gd name="T18" fmla="*/ 7867356 w 486"/>
                  <a:gd name="T19" fmla="*/ 34690539 h 1132"/>
                  <a:gd name="T20" fmla="*/ 26087243 w 486"/>
                  <a:gd name="T21" fmla="*/ 11284658 h 1132"/>
                  <a:gd name="T22" fmla="*/ 43892723 w 486"/>
                  <a:gd name="T23" fmla="*/ 0 h 1132"/>
                  <a:gd name="T24" fmla="*/ 58386131 w 486"/>
                  <a:gd name="T25" fmla="*/ 24241810 h 1132"/>
                  <a:gd name="T26" fmla="*/ 61284426 w 486"/>
                  <a:gd name="T27" fmla="*/ 52663241 h 1132"/>
                  <a:gd name="T28" fmla="*/ 45549076 w 486"/>
                  <a:gd name="T29" fmla="*/ 10448731 h 1132"/>
                  <a:gd name="T30" fmla="*/ 15735356 w 486"/>
                  <a:gd name="T31" fmla="*/ 35526463 h 1132"/>
                  <a:gd name="T32" fmla="*/ 25259067 w 486"/>
                  <a:gd name="T33" fmla="*/ 90697486 h 1132"/>
                  <a:gd name="T34" fmla="*/ 35610950 w 486"/>
                  <a:gd name="T35" fmla="*/ 127060510 h 1132"/>
                  <a:gd name="T36" fmla="*/ 43892723 w 486"/>
                  <a:gd name="T37" fmla="*/ 144196631 h 1132"/>
                  <a:gd name="T38" fmla="*/ 66253484 w 486"/>
                  <a:gd name="T39" fmla="*/ 216922718 h 1132"/>
                  <a:gd name="T40" fmla="*/ 122983263 w 486"/>
                  <a:gd name="T41" fmla="*/ 401243749 h 1132"/>
                  <a:gd name="T42" fmla="*/ 133749555 w 486"/>
                  <a:gd name="T43" fmla="*/ 436770848 h 1132"/>
                  <a:gd name="T44" fmla="*/ 152796968 w 486"/>
                  <a:gd name="T45" fmla="*/ 451399197 h 1132"/>
                  <a:gd name="T46" fmla="*/ 189650534 w 486"/>
                  <a:gd name="T47" fmla="*/ 465192268 h 1132"/>
                  <a:gd name="T48" fmla="*/ 178470475 w 486"/>
                  <a:gd name="T49" fmla="*/ 407095218 h 1132"/>
                  <a:gd name="T50" fmla="*/ 142445085 w 486"/>
                  <a:gd name="T51" fmla="*/ 295498941 h 1132"/>
                  <a:gd name="T52" fmla="*/ 132093202 w 486"/>
                  <a:gd name="T53" fmla="*/ 268749368 h 1132"/>
                  <a:gd name="T54" fmla="*/ 126295968 w 486"/>
                  <a:gd name="T55" fmla="*/ 239492024 h 1132"/>
                  <a:gd name="T56" fmla="*/ 123811439 w 486"/>
                  <a:gd name="T57" fmla="*/ 223191826 h 1132"/>
                  <a:gd name="T58" fmla="*/ 139132380 w 486"/>
                  <a:gd name="T59" fmla="*/ 270839502 h 1132"/>
                  <a:gd name="T60" fmla="*/ 197518531 w 486"/>
                  <a:gd name="T61" fmla="*/ 463520420 h 1132"/>
                  <a:gd name="T62" fmla="*/ 197104121 w 486"/>
                  <a:gd name="T63" fmla="*/ 472297300 h 1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6"/>
                  <a:gd name="T97" fmla="*/ 0 h 1132"/>
                  <a:gd name="T98" fmla="*/ 486 w 486"/>
                  <a:gd name="T99" fmla="*/ 1132 h 1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81" name="Group 131"/>
            <p:cNvGrpSpPr/>
            <p:nvPr/>
          </p:nvGrpSpPr>
          <p:grpSpPr bwMode="auto">
            <a:xfrm>
              <a:off x="10037751" y="4810352"/>
              <a:ext cx="2086053" cy="1839588"/>
              <a:chOff x="0" y="0"/>
              <a:chExt cx="1303338" cy="1149350"/>
            </a:xfrm>
          </p:grpSpPr>
          <p:sp>
            <p:nvSpPr>
              <p:cNvPr id="23754" name="Freeform 131"/>
              <p:cNvSpPr>
                <a:spLocks noEditPoints="1" noChangeArrowheads="1"/>
              </p:cNvSpPr>
              <p:nvPr/>
            </p:nvSpPr>
            <p:spPr bwMode="auto">
              <a:xfrm>
                <a:off x="1225550" y="114300"/>
                <a:ext cx="49213" cy="46038"/>
              </a:xfrm>
              <a:custGeom>
                <a:avLst/>
                <a:gdLst>
                  <a:gd name="T0" fmla="*/ 10482367 w 76"/>
                  <a:gd name="T1" fmla="*/ 841004 h 71"/>
                  <a:gd name="T2" fmla="*/ 14675834 w 76"/>
                  <a:gd name="T3" fmla="*/ 3363368 h 71"/>
                  <a:gd name="T4" fmla="*/ 18449692 w 76"/>
                  <a:gd name="T5" fmla="*/ 0 h 71"/>
                  <a:gd name="T6" fmla="*/ 4612423 w 76"/>
                  <a:gd name="T7" fmla="*/ 20602325 h 71"/>
                  <a:gd name="T8" fmla="*/ 10482367 w 76"/>
                  <a:gd name="T9" fmla="*/ 841004 h 71"/>
                  <a:gd name="T10" fmla="*/ 7966677 w 76"/>
                  <a:gd name="T11" fmla="*/ 13033941 h 71"/>
                  <a:gd name="T12" fmla="*/ 12160144 w 76"/>
                  <a:gd name="T13" fmla="*/ 16397307 h 71"/>
                  <a:gd name="T14" fmla="*/ 16352960 w 76"/>
                  <a:gd name="T15" fmla="*/ 5886380 h 71"/>
                  <a:gd name="T16" fmla="*/ 7966677 w 76"/>
                  <a:gd name="T17" fmla="*/ 13033941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1"/>
                  <a:gd name="T29" fmla="*/ 76 w 76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55" name="Freeform 132"/>
              <p:cNvSpPr>
                <a:spLocks noEditPoints="1" noChangeArrowheads="1"/>
              </p:cNvSpPr>
              <p:nvPr/>
            </p:nvSpPr>
            <p:spPr bwMode="auto">
              <a:xfrm>
                <a:off x="1195388" y="174625"/>
                <a:ext cx="41275" cy="38100"/>
              </a:xfrm>
              <a:custGeom>
                <a:avLst/>
                <a:gdLst>
                  <a:gd name="T0" fmla="*/ 26209623 w 65"/>
                  <a:gd name="T1" fmla="*/ 6451601 h 60"/>
                  <a:gd name="T2" fmla="*/ 22177375 w 65"/>
                  <a:gd name="T3" fmla="*/ 19758025 h 60"/>
                  <a:gd name="T4" fmla="*/ 9677398 w 65"/>
                  <a:gd name="T5" fmla="*/ 22983829 h 60"/>
                  <a:gd name="T6" fmla="*/ 12903199 w 65"/>
                  <a:gd name="T7" fmla="*/ 0 h 60"/>
                  <a:gd name="T8" fmla="*/ 26209623 w 65"/>
                  <a:gd name="T9" fmla="*/ 6451601 h 60"/>
                  <a:gd name="T10" fmla="*/ 12096749 w 65"/>
                  <a:gd name="T11" fmla="*/ 7258051 h 60"/>
                  <a:gd name="T12" fmla="*/ 11290300 w 65"/>
                  <a:gd name="T13" fmla="*/ 16532226 h 60"/>
                  <a:gd name="T14" fmla="*/ 18951571 w 65"/>
                  <a:gd name="T15" fmla="*/ 11290302 h 60"/>
                  <a:gd name="T16" fmla="*/ 12096749 w 65"/>
                  <a:gd name="T17" fmla="*/ 725805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60"/>
                  <a:gd name="T29" fmla="*/ 65 w 6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56" name="Freeform 133"/>
              <p:cNvSpPr>
                <a:spLocks noEditPoints="1" noChangeArrowheads="1"/>
              </p:cNvSpPr>
              <p:nvPr/>
            </p:nvSpPr>
            <p:spPr bwMode="auto">
              <a:xfrm>
                <a:off x="960438" y="33338"/>
                <a:ext cx="42863" cy="47625"/>
              </a:xfrm>
              <a:custGeom>
                <a:avLst/>
                <a:gdLst>
                  <a:gd name="T0" fmla="*/ 8013432 w 66"/>
                  <a:gd name="T1" fmla="*/ 28001514 h 72"/>
                  <a:gd name="T2" fmla="*/ 10544296 w 66"/>
                  <a:gd name="T3" fmla="*/ 2187442 h 72"/>
                  <a:gd name="T4" fmla="*/ 8013432 w 66"/>
                  <a:gd name="T5" fmla="*/ 28001514 h 72"/>
                  <a:gd name="T6" fmla="*/ 8857053 w 66"/>
                  <a:gd name="T7" fmla="*/ 12688094 h 72"/>
                  <a:gd name="T8" fmla="*/ 12231541 w 66"/>
                  <a:gd name="T9" fmla="*/ 21438522 h 72"/>
                  <a:gd name="T10" fmla="*/ 16448998 w 66"/>
                  <a:gd name="T11" fmla="*/ 10937876 h 72"/>
                  <a:gd name="T12" fmla="*/ 8857053 w 66"/>
                  <a:gd name="T13" fmla="*/ 1268809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72"/>
                  <a:gd name="T23" fmla="*/ 66 w 66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57" name="Freeform 134"/>
              <p:cNvSpPr>
                <a:spLocks noEditPoints="1" noChangeArrowheads="1"/>
              </p:cNvSpPr>
              <p:nvPr/>
            </p:nvSpPr>
            <p:spPr bwMode="auto">
              <a:xfrm>
                <a:off x="941388" y="100013"/>
                <a:ext cx="36513" cy="39688"/>
              </a:xfrm>
              <a:custGeom>
                <a:avLst/>
                <a:gdLst>
                  <a:gd name="T0" fmla="*/ 7133885 w 58"/>
                  <a:gd name="T1" fmla="*/ 0 h 60"/>
                  <a:gd name="T2" fmla="*/ 21797006 w 58"/>
                  <a:gd name="T3" fmla="*/ 5250722 h 60"/>
                  <a:gd name="T4" fmla="*/ 9511636 w 58"/>
                  <a:gd name="T5" fmla="*/ 24939943 h 60"/>
                  <a:gd name="T6" fmla="*/ 7133885 w 58"/>
                  <a:gd name="T7" fmla="*/ 0 h 60"/>
                  <a:gd name="T8" fmla="*/ 10304220 w 58"/>
                  <a:gd name="T9" fmla="*/ 7000303 h 60"/>
                  <a:gd name="T10" fmla="*/ 9511636 w 58"/>
                  <a:gd name="T11" fmla="*/ 14876387 h 60"/>
                  <a:gd name="T12" fmla="*/ 16248915 w 58"/>
                  <a:gd name="T13" fmla="*/ 7000303 h 60"/>
                  <a:gd name="T14" fmla="*/ 10304220 w 58"/>
                  <a:gd name="T15" fmla="*/ 700030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60"/>
                  <a:gd name="T26" fmla="*/ 58 w 58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58" name="Freeform 135"/>
              <p:cNvSpPr>
                <a:spLocks noChangeArrowheads="1"/>
              </p:cNvSpPr>
              <p:nvPr/>
            </p:nvSpPr>
            <p:spPr bwMode="auto">
              <a:xfrm>
                <a:off x="120650" y="296863"/>
                <a:ext cx="4763" cy="6350"/>
              </a:xfrm>
              <a:custGeom>
                <a:avLst/>
                <a:gdLst>
                  <a:gd name="T0" fmla="*/ 2835771 w 8"/>
                  <a:gd name="T1" fmla="*/ 0 h 10"/>
                  <a:gd name="T2" fmla="*/ 2126679 w 8"/>
                  <a:gd name="T3" fmla="*/ 4032250 h 10"/>
                  <a:gd name="T4" fmla="*/ 0 w 8"/>
                  <a:gd name="T5" fmla="*/ 3225800 h 10"/>
                  <a:gd name="T6" fmla="*/ 2835771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0"/>
                  <a:gd name="T14" fmla="*/ 8 w 8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59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3338" cy="1149350"/>
              </a:xfrm>
              <a:custGeom>
                <a:avLst/>
                <a:gdLst>
                  <a:gd name="T0" fmla="*/ 47969693 w 2018"/>
                  <a:gd name="T1" fmla="*/ 443696302 h 1779"/>
                  <a:gd name="T2" fmla="*/ 30033612 w 2018"/>
                  <a:gd name="T3" fmla="*/ 84314737 h 1779"/>
                  <a:gd name="T4" fmla="*/ 291990994 w 2018"/>
                  <a:gd name="T5" fmla="*/ 21704565 h 1779"/>
                  <a:gd name="T6" fmla="*/ 567297587 w 2018"/>
                  <a:gd name="T7" fmla="*/ 118959348 h 1779"/>
                  <a:gd name="T8" fmla="*/ 598582213 w 2018"/>
                  <a:gd name="T9" fmla="*/ 104767237 h 1779"/>
                  <a:gd name="T10" fmla="*/ 786707996 w 2018"/>
                  <a:gd name="T11" fmla="*/ 34643955 h 1779"/>
                  <a:gd name="T12" fmla="*/ 816741598 w 2018"/>
                  <a:gd name="T13" fmla="*/ 156524799 h 1779"/>
                  <a:gd name="T14" fmla="*/ 766685810 w 2018"/>
                  <a:gd name="T15" fmla="*/ 534690039 h 1779"/>
                  <a:gd name="T16" fmla="*/ 576473911 w 2018"/>
                  <a:gd name="T17" fmla="*/ 446201097 h 1779"/>
                  <a:gd name="T18" fmla="*/ 533926847 w 2018"/>
                  <a:gd name="T19" fmla="*/ 543455203 h 1779"/>
                  <a:gd name="T20" fmla="*/ 437986855 w 2018"/>
                  <a:gd name="T21" fmla="*/ 548464146 h 1779"/>
                  <a:gd name="T22" fmla="*/ 382508459 w 2018"/>
                  <a:gd name="T23" fmla="*/ 498376016 h 1779"/>
                  <a:gd name="T24" fmla="*/ 358731911 w 2018"/>
                  <a:gd name="T25" fmla="*/ 277570937 h 1779"/>
                  <a:gd name="T26" fmla="*/ 223999135 w 2018"/>
                  <a:gd name="T27" fmla="*/ 294684553 h 1779"/>
                  <a:gd name="T28" fmla="*/ 167686253 w 2018"/>
                  <a:gd name="T29" fmla="*/ 736711505 h 1779"/>
                  <a:gd name="T30" fmla="*/ 823415229 w 2018"/>
                  <a:gd name="T31" fmla="*/ 56766524 h 1779"/>
                  <a:gd name="T32" fmla="*/ 606507513 w 2018"/>
                  <a:gd name="T33" fmla="*/ 99341583 h 1779"/>
                  <a:gd name="T34" fmla="*/ 774193887 w 2018"/>
                  <a:gd name="T35" fmla="*/ 378164635 h 1779"/>
                  <a:gd name="T36" fmla="*/ 776696580 w 2018"/>
                  <a:gd name="T37" fmla="*/ 259623250 h 1779"/>
                  <a:gd name="T38" fmla="*/ 557703394 w 2018"/>
                  <a:gd name="T39" fmla="*/ 411973864 h 1779"/>
                  <a:gd name="T40" fmla="*/ 764600340 w 2018"/>
                  <a:gd name="T41" fmla="*/ 344772764 h 1779"/>
                  <a:gd name="T42" fmla="*/ 770022948 w 2018"/>
                  <a:gd name="T43" fmla="*/ 244179066 h 1779"/>
                  <a:gd name="T44" fmla="*/ 720384383 w 2018"/>
                  <a:gd name="T45" fmla="*/ 257118456 h 1779"/>
                  <a:gd name="T46" fmla="*/ 666157495 w 2018"/>
                  <a:gd name="T47" fmla="*/ 113950406 h 1779"/>
                  <a:gd name="T48" fmla="*/ 754588924 w 2018"/>
                  <a:gd name="T49" fmla="*/ 515906991 h 1779"/>
                  <a:gd name="T50" fmla="*/ 727475238 w 2018"/>
                  <a:gd name="T51" fmla="*/ 270892563 h 1779"/>
                  <a:gd name="T52" fmla="*/ 440489548 w 2018"/>
                  <a:gd name="T53" fmla="*/ 283414595 h 1779"/>
                  <a:gd name="T54" fmla="*/ 523081630 w 2018"/>
                  <a:gd name="T55" fmla="*/ 350616422 h 1779"/>
                  <a:gd name="T56" fmla="*/ 640294831 w 2018"/>
                  <a:gd name="T57" fmla="*/ 343103332 h 1779"/>
                  <a:gd name="T58" fmla="*/ 606507513 w 2018"/>
                  <a:gd name="T59" fmla="*/ 379834067 h 1779"/>
                  <a:gd name="T60" fmla="*/ 729978576 w 2018"/>
                  <a:gd name="T61" fmla="*/ 320980692 h 1779"/>
                  <a:gd name="T62" fmla="*/ 602336574 w 2018"/>
                  <a:gd name="T63" fmla="*/ 154020651 h 1779"/>
                  <a:gd name="T64" fmla="*/ 589405243 w 2018"/>
                  <a:gd name="T65" fmla="*/ 220387075 h 1779"/>
                  <a:gd name="T66" fmla="*/ 454672548 w 2018"/>
                  <a:gd name="T67" fmla="*/ 132733454 h 1779"/>
                  <a:gd name="T68" fmla="*/ 196885449 w 2018"/>
                  <a:gd name="T69" fmla="*/ 183656340 h 1779"/>
                  <a:gd name="T70" fmla="*/ 554366256 w 2018"/>
                  <a:gd name="T71" fmla="*/ 393608173 h 1779"/>
                  <a:gd name="T72" fmla="*/ 543521039 w 2018"/>
                  <a:gd name="T73" fmla="*/ 426583332 h 1779"/>
                  <a:gd name="T74" fmla="*/ 554366256 w 2018"/>
                  <a:gd name="T75" fmla="*/ 393608173 h 1779"/>
                  <a:gd name="T76" fmla="*/ 310762157 w 2018"/>
                  <a:gd name="T77" fmla="*/ 39652897 h 1779"/>
                  <a:gd name="T78" fmla="*/ 98859948 w 2018"/>
                  <a:gd name="T79" fmla="*/ 96836789 h 1779"/>
                  <a:gd name="T80" fmla="*/ 397108037 w 2018"/>
                  <a:gd name="T81" fmla="*/ 133568170 h 1779"/>
                  <a:gd name="T82" fmla="*/ 269883339 w 2018"/>
                  <a:gd name="T83" fmla="*/ 277570937 h 1779"/>
                  <a:gd name="T84" fmla="*/ 395857013 w 2018"/>
                  <a:gd name="T85" fmla="*/ 166125325 h 1779"/>
                  <a:gd name="T86" fmla="*/ 408787699 w 2018"/>
                  <a:gd name="T87" fmla="*/ 660327075 h 1779"/>
                  <a:gd name="T88" fmla="*/ 415461976 w 2018"/>
                  <a:gd name="T89" fmla="*/ 434513780 h 1779"/>
                  <a:gd name="T90" fmla="*/ 420884584 w 2018"/>
                  <a:gd name="T91" fmla="*/ 660327075 h 1779"/>
                  <a:gd name="T92" fmla="*/ 408787699 w 2018"/>
                  <a:gd name="T93" fmla="*/ 316807112 h 1779"/>
                  <a:gd name="T94" fmla="*/ 276140393 w 2018"/>
                  <a:gd name="T95" fmla="*/ 286754105 h 1779"/>
                  <a:gd name="T96" fmla="*/ 175612240 w 2018"/>
                  <a:gd name="T97" fmla="*/ 719597888 h 1779"/>
                  <a:gd name="T98" fmla="*/ 175612240 w 2018"/>
                  <a:gd name="T99" fmla="*/ 719597888 h 1779"/>
                  <a:gd name="T100" fmla="*/ 192714510 w 2018"/>
                  <a:gd name="T101" fmla="*/ 495871868 h 1779"/>
                  <a:gd name="T102" fmla="*/ 183120317 w 2018"/>
                  <a:gd name="T103" fmla="*/ 713754876 h 1779"/>
                  <a:gd name="T104" fmla="*/ 97191701 w 2018"/>
                  <a:gd name="T105" fmla="*/ 104349879 h 1779"/>
                  <a:gd name="T106" fmla="*/ 186457456 w 2018"/>
                  <a:gd name="T107" fmla="*/ 174473172 h 1779"/>
                  <a:gd name="T108" fmla="*/ 40878828 w 2018"/>
                  <a:gd name="T109" fmla="*/ 127724512 h 1779"/>
                  <a:gd name="T110" fmla="*/ 104699779 w 2018"/>
                  <a:gd name="T111" fmla="*/ 221222437 h 1779"/>
                  <a:gd name="T112" fmla="*/ 67575302 w 2018"/>
                  <a:gd name="T113" fmla="*/ 333085367 h 1779"/>
                  <a:gd name="T114" fmla="*/ 186457456 w 2018"/>
                  <a:gd name="T115" fmla="*/ 447035813 h 1779"/>
                  <a:gd name="T116" fmla="*/ 114293972 w 2018"/>
                  <a:gd name="T117" fmla="*/ 558898742 h 1779"/>
                  <a:gd name="T118" fmla="*/ 36707244 w 2018"/>
                  <a:gd name="T119" fmla="*/ 540115693 h 1779"/>
                  <a:gd name="T120" fmla="*/ 73415133 w 2018"/>
                  <a:gd name="T121" fmla="*/ 524672155 h 1779"/>
                  <a:gd name="T122" fmla="*/ 42547085 w 2018"/>
                  <a:gd name="T123" fmla="*/ 187412562 h 1779"/>
                  <a:gd name="T124" fmla="*/ 63820940 w 2018"/>
                  <a:gd name="T125" fmla="*/ 437853290 h 1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18"/>
                  <a:gd name="T190" fmla="*/ 0 h 1779"/>
                  <a:gd name="T191" fmla="*/ 2018 w 2018"/>
                  <a:gd name="T192" fmla="*/ 1779 h 1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82" name="Group 138"/>
            <p:cNvGrpSpPr/>
            <p:nvPr/>
          </p:nvGrpSpPr>
          <p:grpSpPr bwMode="auto">
            <a:xfrm>
              <a:off x="1827187" y="6324479"/>
              <a:ext cx="904656" cy="798881"/>
              <a:chOff x="0" y="0"/>
              <a:chExt cx="515938" cy="455613"/>
            </a:xfrm>
          </p:grpSpPr>
          <p:sp>
            <p:nvSpPr>
              <p:cNvPr id="23751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5938" cy="455613"/>
              </a:xfrm>
              <a:custGeom>
                <a:avLst/>
                <a:gdLst>
                  <a:gd name="T0" fmla="*/ 295857742 w 797"/>
                  <a:gd name="T1" fmla="*/ 147846408 h 706"/>
                  <a:gd name="T2" fmla="*/ 259399645 w 797"/>
                  <a:gd name="T3" fmla="*/ 170752287 h 706"/>
                  <a:gd name="T4" fmla="*/ 234674764 w 797"/>
                  <a:gd name="T5" fmla="*/ 194907512 h 706"/>
                  <a:gd name="T6" fmla="*/ 168043650 w 797"/>
                  <a:gd name="T7" fmla="*/ 293610936 h 706"/>
                  <a:gd name="T8" fmla="*/ 80879265 w 797"/>
                  <a:gd name="T9" fmla="*/ 262791889 h 706"/>
                  <a:gd name="T10" fmla="*/ 25562562 w 797"/>
                  <a:gd name="T11" fmla="*/ 243217961 h 706"/>
                  <a:gd name="T12" fmla="*/ 1257154 w 797"/>
                  <a:gd name="T13" fmla="*/ 172001673 h 706"/>
                  <a:gd name="T14" fmla="*/ 55735549 w 797"/>
                  <a:gd name="T15" fmla="*/ 95787800 h 706"/>
                  <a:gd name="T16" fmla="*/ 104346365 w 797"/>
                  <a:gd name="T17" fmla="*/ 73298834 h 706"/>
                  <a:gd name="T18" fmla="*/ 131585553 w 797"/>
                  <a:gd name="T19" fmla="*/ 41230391 h 706"/>
                  <a:gd name="T20" fmla="*/ 175167775 w 797"/>
                  <a:gd name="T21" fmla="*/ 4997545 h 706"/>
                  <a:gd name="T22" fmla="*/ 233836446 w 797"/>
                  <a:gd name="T23" fmla="*/ 29152779 h 706"/>
                  <a:gd name="T24" fmla="*/ 252275560 w 797"/>
                  <a:gd name="T25" fmla="*/ 34150322 h 706"/>
                  <a:gd name="T26" fmla="*/ 289571975 w 797"/>
                  <a:gd name="T27" fmla="*/ 145763883 h 706"/>
                  <a:gd name="T28" fmla="*/ 326030072 w 797"/>
                  <a:gd name="T29" fmla="*/ 76213852 h 706"/>
                  <a:gd name="T30" fmla="*/ 323096930 w 797"/>
                  <a:gd name="T31" fmla="*/ 66635012 h 706"/>
                  <a:gd name="T32" fmla="*/ 274485486 w 797"/>
                  <a:gd name="T33" fmla="*/ 68717537 h 706"/>
                  <a:gd name="T34" fmla="*/ 229646151 w 797"/>
                  <a:gd name="T35" fmla="*/ 116611114 h 706"/>
                  <a:gd name="T36" fmla="*/ 147929195 w 797"/>
                  <a:gd name="T37" fmla="*/ 174084198 h 706"/>
                  <a:gd name="T38" fmla="*/ 98060598 w 797"/>
                  <a:gd name="T39" fmla="*/ 114945481 h 706"/>
                  <a:gd name="T40" fmla="*/ 206597906 w 797"/>
                  <a:gd name="T41" fmla="*/ 19157686 h 706"/>
                  <a:gd name="T42" fmla="*/ 155890951 w 797"/>
                  <a:gd name="T43" fmla="*/ 12910756 h 706"/>
                  <a:gd name="T44" fmla="*/ 127814092 w 797"/>
                  <a:gd name="T45" fmla="*/ 50392995 h 706"/>
                  <a:gd name="T46" fmla="*/ 88003370 w 797"/>
                  <a:gd name="T47" fmla="*/ 91623396 h 706"/>
                  <a:gd name="T48" fmla="*/ 100156069 w 797"/>
                  <a:gd name="T49" fmla="*/ 176166723 h 706"/>
                  <a:gd name="T50" fmla="*/ 197378349 w 797"/>
                  <a:gd name="T51" fmla="*/ 188244335 h 706"/>
                  <a:gd name="T52" fmla="*/ 210369366 w 797"/>
                  <a:gd name="T53" fmla="*/ 172001673 h 706"/>
                  <a:gd name="T54" fmla="*/ 230903304 w 797"/>
                  <a:gd name="T55" fmla="*/ 128688727 h 706"/>
                  <a:gd name="T56" fmla="*/ 266942566 w 797"/>
                  <a:gd name="T57" fmla="*/ 105782888 h 706"/>
                  <a:gd name="T58" fmla="*/ 272390662 w 797"/>
                  <a:gd name="T59" fmla="*/ 117444253 h 706"/>
                  <a:gd name="T60" fmla="*/ 273228333 w 797"/>
                  <a:gd name="T61" fmla="*/ 112446710 h 706"/>
                  <a:gd name="T62" fmla="*/ 203245281 w 797"/>
                  <a:gd name="T63" fmla="*/ 68300645 h 706"/>
                  <a:gd name="T64" fmla="*/ 104346365 w 797"/>
                  <a:gd name="T65" fmla="*/ 157009001 h 706"/>
                  <a:gd name="T66" fmla="*/ 175167775 w 797"/>
                  <a:gd name="T67" fmla="*/ 157009001 h 706"/>
                  <a:gd name="T68" fmla="*/ 282447890 w 797"/>
                  <a:gd name="T69" fmla="*/ 54141152 h 706"/>
                  <a:gd name="T70" fmla="*/ 266104248 w 797"/>
                  <a:gd name="T71" fmla="*/ 120776164 h 706"/>
                  <a:gd name="T72" fmla="*/ 268199719 w 797"/>
                  <a:gd name="T73" fmla="*/ 154093337 h 706"/>
                  <a:gd name="T74" fmla="*/ 245989793 w 797"/>
                  <a:gd name="T75" fmla="*/ 124940569 h 706"/>
                  <a:gd name="T76" fmla="*/ 240960532 w 797"/>
                  <a:gd name="T77" fmla="*/ 132853777 h 706"/>
                  <a:gd name="T78" fmla="*/ 246827463 w 797"/>
                  <a:gd name="T79" fmla="*/ 173251059 h 706"/>
                  <a:gd name="T80" fmla="*/ 220846077 w 797"/>
                  <a:gd name="T81" fmla="*/ 156175862 h 706"/>
                  <a:gd name="T82" fmla="*/ 157148104 w 797"/>
                  <a:gd name="T83" fmla="*/ 95787800 h 706"/>
                  <a:gd name="T84" fmla="*/ 196121196 w 797"/>
                  <a:gd name="T85" fmla="*/ 64552487 h 706"/>
                  <a:gd name="T86" fmla="*/ 209531048 w 797"/>
                  <a:gd name="T87" fmla="*/ 51225488 h 706"/>
                  <a:gd name="T88" fmla="*/ 213721991 w 797"/>
                  <a:gd name="T89" fmla="*/ 24988374 h 706"/>
                  <a:gd name="T90" fmla="*/ 156729269 w 797"/>
                  <a:gd name="T91" fmla="*/ 72465694 h 706"/>
                  <a:gd name="T92" fmla="*/ 103089212 w 797"/>
                  <a:gd name="T93" fmla="*/ 120776164 h 706"/>
                  <a:gd name="T94" fmla="*/ 112308768 w 797"/>
                  <a:gd name="T95" fmla="*/ 129938113 h 706"/>
                  <a:gd name="T96" fmla="*/ 135775848 w 797"/>
                  <a:gd name="T97" fmla="*/ 110781077 h 706"/>
                  <a:gd name="T98" fmla="*/ 155053280 w 797"/>
                  <a:gd name="T99" fmla="*/ 85376466 h 706"/>
                  <a:gd name="T100" fmla="*/ 212464191 w 797"/>
                  <a:gd name="T101" fmla="*/ 177832356 h 706"/>
                  <a:gd name="T102" fmla="*/ 192349736 w 797"/>
                  <a:gd name="T103" fmla="*/ 262791889 h 706"/>
                  <a:gd name="T104" fmla="*/ 209531048 w 797"/>
                  <a:gd name="T105" fmla="*/ 188244335 h 706"/>
                  <a:gd name="T106" fmla="*/ 88003370 w 797"/>
                  <a:gd name="T107" fmla="*/ 182829899 h 706"/>
                  <a:gd name="T108" fmla="*/ 12152704 w 797"/>
                  <a:gd name="T109" fmla="*/ 227392191 h 706"/>
                  <a:gd name="T110" fmla="*/ 119432854 w 797"/>
                  <a:gd name="T111" fmla="*/ 274453255 h 706"/>
                  <a:gd name="T112" fmla="*/ 167205979 w 797"/>
                  <a:gd name="T113" fmla="*/ 243217961 h 706"/>
                  <a:gd name="T114" fmla="*/ 170977480 w 797"/>
                  <a:gd name="T115" fmla="*/ 285697728 h 706"/>
                  <a:gd name="T116" fmla="*/ 95126808 w 797"/>
                  <a:gd name="T117" fmla="*/ 129938113 h 706"/>
                  <a:gd name="T118" fmla="*/ 93450820 w 797"/>
                  <a:gd name="T119" fmla="*/ 132853777 h 706"/>
                  <a:gd name="T120" fmla="*/ 93450820 w 797"/>
                  <a:gd name="T121" fmla="*/ 132853777 h 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7"/>
                  <a:gd name="T184" fmla="*/ 0 h 706"/>
                  <a:gd name="T185" fmla="*/ 797 w 797"/>
                  <a:gd name="T186" fmla="*/ 706 h 7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52" name="Freeform 138"/>
              <p:cNvSpPr>
                <a:spLocks noEditPoints="1" noChangeArrowheads="1"/>
              </p:cNvSpPr>
              <p:nvPr/>
            </p:nvSpPr>
            <p:spPr bwMode="auto">
              <a:xfrm>
                <a:off x="271463" y="131763"/>
                <a:ext cx="82550" cy="58738"/>
              </a:xfrm>
              <a:custGeom>
                <a:avLst/>
                <a:gdLst>
                  <a:gd name="T0" fmla="*/ 40137501 w 127"/>
                  <a:gd name="T1" fmla="*/ 0 h 92"/>
                  <a:gd name="T2" fmla="*/ 49855008 w 127"/>
                  <a:gd name="T3" fmla="*/ 22827377 h 92"/>
                  <a:gd name="T4" fmla="*/ 2112500 w 127"/>
                  <a:gd name="T5" fmla="*/ 26495947 h 92"/>
                  <a:gd name="T6" fmla="*/ 0 w 127"/>
                  <a:gd name="T7" fmla="*/ 13859615 h 92"/>
                  <a:gd name="T8" fmla="*/ 40137501 w 127"/>
                  <a:gd name="T9" fmla="*/ 0 h 92"/>
                  <a:gd name="T10" fmla="*/ 29997503 w 127"/>
                  <a:gd name="T11" fmla="*/ 16712876 h 92"/>
                  <a:gd name="T12" fmla="*/ 34645002 w 127"/>
                  <a:gd name="T13" fmla="*/ 22827377 h 92"/>
                  <a:gd name="T14" fmla="*/ 40982500 w 127"/>
                  <a:gd name="T15" fmla="*/ 18750828 h 92"/>
                  <a:gd name="T16" fmla="*/ 40982500 w 127"/>
                  <a:gd name="T17" fmla="*/ 14674285 h 92"/>
                  <a:gd name="T18" fmla="*/ 41827500 w 127"/>
                  <a:gd name="T19" fmla="*/ 13859615 h 92"/>
                  <a:gd name="T20" fmla="*/ 29997503 w 127"/>
                  <a:gd name="T21" fmla="*/ 16712876 h 92"/>
                  <a:gd name="T22" fmla="*/ 28730003 w 127"/>
                  <a:gd name="T23" fmla="*/ 8560425 h 92"/>
                  <a:gd name="T24" fmla="*/ 28730003 w 127"/>
                  <a:gd name="T25" fmla="*/ 12636332 h 92"/>
                  <a:gd name="T26" fmla="*/ 37602501 w 127"/>
                  <a:gd name="T27" fmla="*/ 8560425 h 92"/>
                  <a:gd name="T28" fmla="*/ 28730003 w 127"/>
                  <a:gd name="T29" fmla="*/ 8560425 h 92"/>
                  <a:gd name="T30" fmla="*/ 22815005 w 127"/>
                  <a:gd name="T31" fmla="*/ 17935520 h 92"/>
                  <a:gd name="T32" fmla="*/ 15632501 w 127"/>
                  <a:gd name="T33" fmla="*/ 23642047 h 92"/>
                  <a:gd name="T34" fmla="*/ 26617504 w 127"/>
                  <a:gd name="T35" fmla="*/ 24457356 h 92"/>
                  <a:gd name="T36" fmla="*/ 22815005 w 127"/>
                  <a:gd name="T37" fmla="*/ 17935520 h 92"/>
                  <a:gd name="T38" fmla="*/ 23660004 w 127"/>
                  <a:gd name="T39" fmla="*/ 7745116 h 92"/>
                  <a:gd name="T40" fmla="*/ 5492501 w 127"/>
                  <a:gd name="T41" fmla="*/ 20381446 h 92"/>
                  <a:gd name="T42" fmla="*/ 24505004 w 127"/>
                  <a:gd name="T43" fmla="*/ 13044306 h 92"/>
                  <a:gd name="T44" fmla="*/ 23660004 w 127"/>
                  <a:gd name="T45" fmla="*/ 7745116 h 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27"/>
                  <a:gd name="T70" fmla="*/ 0 h 92"/>
                  <a:gd name="T71" fmla="*/ 127 w 127"/>
                  <a:gd name="T72" fmla="*/ 92 h 9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53" name="Freeform 139"/>
              <p:cNvSpPr>
                <a:spLocks noEditPoints="1" noChangeArrowheads="1"/>
              </p:cNvSpPr>
              <p:nvPr/>
            </p:nvSpPr>
            <p:spPr bwMode="auto">
              <a:xfrm>
                <a:off x="14288" y="277813"/>
                <a:ext cx="165100" cy="103188"/>
              </a:xfrm>
              <a:custGeom>
                <a:avLst/>
                <a:gdLst>
                  <a:gd name="T0" fmla="*/ 85680450 w 256"/>
                  <a:gd name="T1" fmla="*/ 61141467 h 160"/>
                  <a:gd name="T2" fmla="*/ 55734142 w 256"/>
                  <a:gd name="T3" fmla="*/ 64468633 h 160"/>
                  <a:gd name="T4" fmla="*/ 13725226 w 256"/>
                  <a:gd name="T5" fmla="*/ 43256413 h 160"/>
                  <a:gd name="T6" fmla="*/ 8318201 w 256"/>
                  <a:gd name="T7" fmla="*/ 12062033 h 160"/>
                  <a:gd name="T8" fmla="*/ 30362273 w 256"/>
                  <a:gd name="T9" fmla="*/ 0 h 160"/>
                  <a:gd name="T10" fmla="*/ 72786513 w 256"/>
                  <a:gd name="T11" fmla="*/ 15805176 h 160"/>
                  <a:gd name="T12" fmla="*/ 85680450 w 256"/>
                  <a:gd name="T13" fmla="*/ 61141467 h 160"/>
                  <a:gd name="T14" fmla="*/ 86928373 w 256"/>
                  <a:gd name="T15" fmla="*/ 41177166 h 160"/>
                  <a:gd name="T16" fmla="*/ 71954564 w 256"/>
                  <a:gd name="T17" fmla="*/ 49911392 h 160"/>
                  <a:gd name="T18" fmla="*/ 88591626 w 256"/>
                  <a:gd name="T19" fmla="*/ 43256413 h 160"/>
                  <a:gd name="T20" fmla="*/ 86928373 w 256"/>
                  <a:gd name="T21" fmla="*/ 41177166 h 160"/>
                  <a:gd name="T22" fmla="*/ 81937305 w 256"/>
                  <a:gd name="T23" fmla="*/ 32858281 h 160"/>
                  <a:gd name="T24" fmla="*/ 60725190 w 256"/>
                  <a:gd name="T25" fmla="*/ 46168249 h 160"/>
                  <a:gd name="T26" fmla="*/ 84848501 w 256"/>
                  <a:gd name="T27" fmla="*/ 34106211 h 160"/>
                  <a:gd name="T28" fmla="*/ 81937305 w 256"/>
                  <a:gd name="T29" fmla="*/ 32858281 h 160"/>
                  <a:gd name="T30" fmla="*/ 73618462 w 256"/>
                  <a:gd name="T31" fmla="*/ 24955373 h 160"/>
                  <a:gd name="T32" fmla="*/ 49495171 w 256"/>
                  <a:gd name="T33" fmla="*/ 40345213 h 160"/>
                  <a:gd name="T34" fmla="*/ 78609510 w 256"/>
                  <a:gd name="T35" fmla="*/ 27867209 h 160"/>
                  <a:gd name="T36" fmla="*/ 73618462 w 256"/>
                  <a:gd name="T37" fmla="*/ 24955373 h 160"/>
                  <a:gd name="T38" fmla="*/ 31610196 w 256"/>
                  <a:gd name="T39" fmla="*/ 20796249 h 160"/>
                  <a:gd name="T40" fmla="*/ 42840225 w 256"/>
                  <a:gd name="T41" fmla="*/ 9150195 h 160"/>
                  <a:gd name="T42" fmla="*/ 12477948 w 256"/>
                  <a:gd name="T43" fmla="*/ 29115138 h 160"/>
                  <a:gd name="T44" fmla="*/ 34522017 w 256"/>
                  <a:gd name="T45" fmla="*/ 51159321 h 160"/>
                  <a:gd name="T46" fmla="*/ 38681116 w 256"/>
                  <a:gd name="T47" fmla="*/ 51159321 h 160"/>
                  <a:gd name="T48" fmla="*/ 40344369 w 256"/>
                  <a:gd name="T49" fmla="*/ 53238559 h 160"/>
                  <a:gd name="T50" fmla="*/ 74450411 w 256"/>
                  <a:gd name="T51" fmla="*/ 56150394 h 160"/>
                  <a:gd name="T52" fmla="*/ 31610196 w 256"/>
                  <a:gd name="T53" fmla="*/ 20796249 h 160"/>
                  <a:gd name="T54" fmla="*/ 62804417 w 256"/>
                  <a:gd name="T55" fmla="*/ 17053105 h 160"/>
                  <a:gd name="T56" fmla="*/ 39513065 w 256"/>
                  <a:gd name="T57" fmla="*/ 32026328 h 160"/>
                  <a:gd name="T58" fmla="*/ 42424251 w 256"/>
                  <a:gd name="T59" fmla="*/ 35354140 h 160"/>
                  <a:gd name="T60" fmla="*/ 67795465 w 256"/>
                  <a:gd name="T61" fmla="*/ 19964296 h 160"/>
                  <a:gd name="T62" fmla="*/ 62804417 w 256"/>
                  <a:gd name="T63" fmla="*/ 17053105 h 160"/>
                  <a:gd name="T64" fmla="*/ 52406347 w 256"/>
                  <a:gd name="T65" fmla="*/ 18301035 h 160"/>
                  <a:gd name="T66" fmla="*/ 55734142 w 256"/>
                  <a:gd name="T67" fmla="*/ 13309962 h 160"/>
                  <a:gd name="T68" fmla="*/ 53654270 w 256"/>
                  <a:gd name="T69" fmla="*/ 15805176 h 160"/>
                  <a:gd name="T70" fmla="*/ 38681116 w 256"/>
                  <a:gd name="T71" fmla="*/ 27867209 h 160"/>
                  <a:gd name="T72" fmla="*/ 52406347 w 256"/>
                  <a:gd name="T73" fmla="*/ 18301035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6"/>
                  <a:gd name="T112" fmla="*/ 0 h 160"/>
                  <a:gd name="T113" fmla="*/ 256 w 256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83" name="Group 142"/>
            <p:cNvGrpSpPr/>
            <p:nvPr/>
          </p:nvGrpSpPr>
          <p:grpSpPr bwMode="auto">
            <a:xfrm>
              <a:off x="10330736" y="71170"/>
              <a:ext cx="1300163" cy="1173163"/>
              <a:chOff x="0" y="0"/>
              <a:chExt cx="1300163" cy="1173163"/>
            </a:xfrm>
          </p:grpSpPr>
          <p:sp>
            <p:nvSpPr>
              <p:cNvPr id="23742" name="Freeform 140"/>
              <p:cNvSpPr>
                <a:spLocks noChangeArrowheads="1"/>
              </p:cNvSpPr>
              <p:nvPr/>
            </p:nvSpPr>
            <p:spPr bwMode="auto">
              <a:xfrm>
                <a:off x="858837" y="323850"/>
                <a:ext cx="200025" cy="92075"/>
              </a:xfrm>
              <a:custGeom>
                <a:avLst/>
                <a:gdLst>
                  <a:gd name="T0" fmla="*/ 129482192 w 309"/>
                  <a:gd name="T1" fmla="*/ 55554059 h 143"/>
                  <a:gd name="T2" fmla="*/ 113558525 w 309"/>
                  <a:gd name="T3" fmla="*/ 52237429 h 143"/>
                  <a:gd name="T4" fmla="*/ 69140673 w 309"/>
                  <a:gd name="T5" fmla="*/ 33995631 h 143"/>
                  <a:gd name="T6" fmla="*/ 45256144 w 309"/>
                  <a:gd name="T7" fmla="*/ 26533052 h 143"/>
                  <a:gd name="T8" fmla="*/ 0 w 309"/>
                  <a:gd name="T9" fmla="*/ 7462581 h 143"/>
                  <a:gd name="T10" fmla="*/ 22628072 w 309"/>
                  <a:gd name="T11" fmla="*/ 9535234 h 143"/>
                  <a:gd name="T12" fmla="*/ 45256144 w 309"/>
                  <a:gd name="T13" fmla="*/ 19071112 h 143"/>
                  <a:gd name="T14" fmla="*/ 88416881 w 309"/>
                  <a:gd name="T15" fmla="*/ 33166312 h 143"/>
                  <a:gd name="T16" fmla="*/ 93864162 w 309"/>
                  <a:gd name="T17" fmla="*/ 38556239 h 143"/>
                  <a:gd name="T18" fmla="*/ 129482192 w 309"/>
                  <a:gd name="T19" fmla="*/ 50164777 h 143"/>
                  <a:gd name="T20" fmla="*/ 129482192 w 309"/>
                  <a:gd name="T21" fmla="*/ 5555405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9"/>
                  <a:gd name="T34" fmla="*/ 0 h 143"/>
                  <a:gd name="T35" fmla="*/ 309 w 30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3" name="Freeform 141"/>
              <p:cNvSpPr>
                <a:spLocks noEditPoints="1" noChangeArrowheads="1"/>
              </p:cNvSpPr>
              <p:nvPr/>
            </p:nvSpPr>
            <p:spPr bwMode="auto">
              <a:xfrm>
                <a:off x="211137" y="388938"/>
                <a:ext cx="363538" cy="300038"/>
              </a:xfrm>
              <a:custGeom>
                <a:avLst/>
                <a:gdLst>
                  <a:gd name="T0" fmla="*/ 27518469 w 563"/>
                  <a:gd name="T1" fmla="*/ 181523668 h 465"/>
                  <a:gd name="T2" fmla="*/ 13342425 w 563"/>
                  <a:gd name="T3" fmla="*/ 124485451 h 465"/>
                  <a:gd name="T4" fmla="*/ 5003651 w 563"/>
                  <a:gd name="T5" fmla="*/ 95757949 h 465"/>
                  <a:gd name="T6" fmla="*/ 58789836 w 563"/>
                  <a:gd name="T7" fmla="*/ 60368940 h 465"/>
                  <a:gd name="T8" fmla="*/ 73800139 w 563"/>
                  <a:gd name="T9" fmla="*/ 52875090 h 465"/>
                  <a:gd name="T10" fmla="*/ 112159536 w 563"/>
                  <a:gd name="T11" fmla="*/ 40801296 h 465"/>
                  <a:gd name="T12" fmla="*/ 129671341 w 563"/>
                  <a:gd name="T13" fmla="*/ 31225247 h 465"/>
                  <a:gd name="T14" fmla="*/ 172616630 w 563"/>
                  <a:gd name="T15" fmla="*/ 14988351 h 465"/>
                  <a:gd name="T16" fmla="*/ 180956046 w 563"/>
                  <a:gd name="T17" fmla="*/ 16236896 h 465"/>
                  <a:gd name="T18" fmla="*/ 208891637 w 563"/>
                  <a:gd name="T19" fmla="*/ 40801296 h 465"/>
                  <a:gd name="T20" fmla="*/ 227237061 w 563"/>
                  <a:gd name="T21" fmla="*/ 105333353 h 465"/>
                  <a:gd name="T22" fmla="*/ 163860687 w 563"/>
                  <a:gd name="T23" fmla="*/ 154461498 h 465"/>
                  <a:gd name="T24" fmla="*/ 127586326 w 563"/>
                  <a:gd name="T25" fmla="*/ 171947619 h 465"/>
                  <a:gd name="T26" fmla="*/ 104654385 w 563"/>
                  <a:gd name="T27" fmla="*/ 172780628 h 465"/>
                  <a:gd name="T28" fmla="*/ 96314969 w 563"/>
                  <a:gd name="T29" fmla="*/ 179442115 h 465"/>
                  <a:gd name="T30" fmla="*/ 27518469 w 563"/>
                  <a:gd name="T31" fmla="*/ 181523668 h 465"/>
                  <a:gd name="T32" fmla="*/ 92979848 w 563"/>
                  <a:gd name="T33" fmla="*/ 166535282 h 465"/>
                  <a:gd name="T34" fmla="*/ 102569369 w 563"/>
                  <a:gd name="T35" fmla="*/ 166535282 h 465"/>
                  <a:gd name="T36" fmla="*/ 120081174 w 563"/>
                  <a:gd name="T37" fmla="*/ 159873795 h 465"/>
                  <a:gd name="T38" fmla="*/ 219731909 w 563"/>
                  <a:gd name="T39" fmla="*/ 116990956 h 465"/>
                  <a:gd name="T40" fmla="*/ 195132085 w 563"/>
                  <a:gd name="T41" fmla="*/ 20400648 h 465"/>
                  <a:gd name="T42" fmla="*/ 173450894 w 563"/>
                  <a:gd name="T43" fmla="*/ 24980587 h 465"/>
                  <a:gd name="T44" fmla="*/ 148851030 w 563"/>
                  <a:gd name="T45" fmla="*/ 36637544 h 465"/>
                  <a:gd name="T46" fmla="*/ 137175847 w 563"/>
                  <a:gd name="T47" fmla="*/ 38719743 h 465"/>
                  <a:gd name="T48" fmla="*/ 127586326 w 563"/>
                  <a:gd name="T49" fmla="*/ 45380594 h 465"/>
                  <a:gd name="T50" fmla="*/ 99650735 w 563"/>
                  <a:gd name="T51" fmla="*/ 55789652 h 465"/>
                  <a:gd name="T52" fmla="*/ 50033934 w 563"/>
                  <a:gd name="T53" fmla="*/ 72026543 h 465"/>
                  <a:gd name="T54" fmla="*/ 13342425 w 563"/>
                  <a:gd name="T55" fmla="*/ 86181900 h 465"/>
                  <a:gd name="T56" fmla="*/ 35857885 w 563"/>
                  <a:gd name="T57" fmla="*/ 177360561 h 465"/>
                  <a:gd name="T58" fmla="*/ 92979848 w 563"/>
                  <a:gd name="T59" fmla="*/ 166535282 h 4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3"/>
                  <a:gd name="T91" fmla="*/ 0 h 465"/>
                  <a:gd name="T92" fmla="*/ 563 w 563"/>
                  <a:gd name="T93" fmla="*/ 465 h 4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4" name="Freeform 142"/>
              <p:cNvSpPr>
                <a:spLocks noChangeArrowheads="1"/>
              </p:cNvSpPr>
              <p:nvPr/>
            </p:nvSpPr>
            <p:spPr bwMode="auto">
              <a:xfrm>
                <a:off x="319087" y="552450"/>
                <a:ext cx="188913" cy="74613"/>
              </a:xfrm>
              <a:custGeom>
                <a:avLst/>
                <a:gdLst>
                  <a:gd name="T0" fmla="*/ 0 w 291"/>
                  <a:gd name="T1" fmla="*/ 41372908 h 116"/>
                  <a:gd name="T2" fmla="*/ 115053852 w 291"/>
                  <a:gd name="T3" fmla="*/ 0 h 116"/>
                  <a:gd name="T4" fmla="*/ 122639582 w 291"/>
                  <a:gd name="T5" fmla="*/ 3309987 h 116"/>
                  <a:gd name="T6" fmla="*/ 67430897 w 291"/>
                  <a:gd name="T7" fmla="*/ 25650795 h 116"/>
                  <a:gd name="T8" fmla="*/ 37929959 w 291"/>
                  <a:gd name="T9" fmla="*/ 36407928 h 116"/>
                  <a:gd name="T10" fmla="*/ 0 w 291"/>
                  <a:gd name="T11" fmla="*/ 41372908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1"/>
                  <a:gd name="T19" fmla="*/ 0 h 116"/>
                  <a:gd name="T20" fmla="*/ 291 w 291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5" name="Freeform 143"/>
              <p:cNvSpPr>
                <a:spLocks noChangeArrowheads="1"/>
              </p:cNvSpPr>
              <p:nvPr/>
            </p:nvSpPr>
            <p:spPr bwMode="auto">
              <a:xfrm>
                <a:off x="309562" y="519113"/>
                <a:ext cx="179388" cy="66675"/>
              </a:xfrm>
              <a:custGeom>
                <a:avLst/>
                <a:gdLst>
                  <a:gd name="T0" fmla="*/ 116171918 w 276"/>
                  <a:gd name="T1" fmla="*/ 0 h 105"/>
                  <a:gd name="T2" fmla="*/ 115326975 w 276"/>
                  <a:gd name="T3" fmla="*/ 2419350 h 105"/>
                  <a:gd name="T4" fmla="*/ 83643538 w 276"/>
                  <a:gd name="T5" fmla="*/ 16935450 h 105"/>
                  <a:gd name="T6" fmla="*/ 74772285 w 276"/>
                  <a:gd name="T7" fmla="*/ 21774154 h 105"/>
                  <a:gd name="T8" fmla="*/ 55339894 w 276"/>
                  <a:gd name="T9" fmla="*/ 24999953 h 105"/>
                  <a:gd name="T10" fmla="*/ 30416012 w 276"/>
                  <a:gd name="T11" fmla="*/ 34274125 h 105"/>
                  <a:gd name="T12" fmla="*/ 21544759 w 276"/>
                  <a:gd name="T13" fmla="*/ 34274125 h 105"/>
                  <a:gd name="T14" fmla="*/ 0 w 276"/>
                  <a:gd name="T15" fmla="*/ 34274125 h 105"/>
                  <a:gd name="T16" fmla="*/ 55339894 w 276"/>
                  <a:gd name="T17" fmla="*/ 16935450 h 105"/>
                  <a:gd name="T18" fmla="*/ 62944382 w 276"/>
                  <a:gd name="T19" fmla="*/ 17741900 h 105"/>
                  <a:gd name="T20" fmla="*/ 116171918 w 276"/>
                  <a:gd name="T21" fmla="*/ 0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6"/>
                  <a:gd name="T34" fmla="*/ 0 h 105"/>
                  <a:gd name="T35" fmla="*/ 276 w 27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6" name="Freeform 144"/>
              <p:cNvSpPr>
                <a:spLocks noChangeArrowheads="1"/>
              </p:cNvSpPr>
              <p:nvPr/>
            </p:nvSpPr>
            <p:spPr bwMode="auto">
              <a:xfrm>
                <a:off x="309562" y="473075"/>
                <a:ext cx="171450" cy="74613"/>
              </a:xfrm>
              <a:custGeom>
                <a:avLst/>
                <a:gdLst>
                  <a:gd name="T0" fmla="*/ 110924904 w 265"/>
                  <a:gd name="T1" fmla="*/ 8139362 h 114"/>
                  <a:gd name="T2" fmla="*/ 100041393 w 265"/>
                  <a:gd name="T3" fmla="*/ 8139362 h 114"/>
                  <a:gd name="T4" fmla="*/ 47300142 w 265"/>
                  <a:gd name="T5" fmla="*/ 26987002 h 114"/>
                  <a:gd name="T6" fmla="*/ 0 w 265"/>
                  <a:gd name="T7" fmla="*/ 45407255 h 114"/>
                  <a:gd name="T8" fmla="*/ 15068836 w 265"/>
                  <a:gd name="T9" fmla="*/ 33412881 h 114"/>
                  <a:gd name="T10" fmla="*/ 28045335 w 265"/>
                  <a:gd name="T11" fmla="*/ 23560695 h 114"/>
                  <a:gd name="T12" fmla="*/ 69903711 w 265"/>
                  <a:gd name="T13" fmla="*/ 11566326 h 114"/>
                  <a:gd name="T14" fmla="*/ 107576132 w 265"/>
                  <a:gd name="T15" fmla="*/ 428698 h 114"/>
                  <a:gd name="T16" fmla="*/ 110924904 w 265"/>
                  <a:gd name="T17" fmla="*/ 2570221 h 114"/>
                  <a:gd name="T18" fmla="*/ 110924904 w 265"/>
                  <a:gd name="T19" fmla="*/ 8139362 h 1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114"/>
                  <a:gd name="T32" fmla="*/ 265 w 265"/>
                  <a:gd name="T33" fmla="*/ 114 h 1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7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00163" cy="1173163"/>
              </a:xfrm>
              <a:custGeom>
                <a:avLst/>
                <a:gdLst>
                  <a:gd name="T0" fmla="*/ 105542506 w 2013"/>
                  <a:gd name="T1" fmla="*/ 637003570 h 1814"/>
                  <a:gd name="T2" fmla="*/ 81764300 w 2013"/>
                  <a:gd name="T3" fmla="*/ 510690683 h 1814"/>
                  <a:gd name="T4" fmla="*/ 27949955 w 2013"/>
                  <a:gd name="T5" fmla="*/ 367646970 h 1814"/>
                  <a:gd name="T6" fmla="*/ 20440913 w 2013"/>
                  <a:gd name="T7" fmla="*/ 254299584 h 1814"/>
                  <a:gd name="T8" fmla="*/ 378368817 w 2013"/>
                  <a:gd name="T9" fmla="*/ 146389919 h 1814"/>
                  <a:gd name="T10" fmla="*/ 502267281 w 2013"/>
                  <a:gd name="T11" fmla="*/ 3346166 h 1814"/>
                  <a:gd name="T12" fmla="*/ 824735561 w 2013"/>
                  <a:gd name="T13" fmla="*/ 155173117 h 1814"/>
                  <a:gd name="T14" fmla="*/ 674138712 w 2013"/>
                  <a:gd name="T15" fmla="*/ 559208139 h 1814"/>
                  <a:gd name="T16" fmla="*/ 497678281 w 2013"/>
                  <a:gd name="T17" fmla="*/ 617764090 h 1814"/>
                  <a:gd name="T18" fmla="*/ 342909835 w 2013"/>
                  <a:gd name="T19" fmla="*/ 712289863 h 1814"/>
                  <a:gd name="T20" fmla="*/ 705426742 w 2013"/>
                  <a:gd name="T21" fmla="*/ 450461649 h 1814"/>
                  <a:gd name="T22" fmla="*/ 796785615 w 2013"/>
                  <a:gd name="T23" fmla="*/ 133423690 h 1814"/>
                  <a:gd name="T24" fmla="*/ 472231133 w 2013"/>
                  <a:gd name="T25" fmla="*/ 82814699 h 1814"/>
                  <a:gd name="T26" fmla="*/ 495592079 w 2013"/>
                  <a:gd name="T27" fmla="*/ 99126467 h 1814"/>
                  <a:gd name="T28" fmla="*/ 673304877 w 2013"/>
                  <a:gd name="T29" fmla="*/ 112092695 h 1814"/>
                  <a:gd name="T30" fmla="*/ 803042931 w 2013"/>
                  <a:gd name="T31" fmla="*/ 166047831 h 1814"/>
                  <a:gd name="T32" fmla="*/ 695831503 w 2013"/>
                  <a:gd name="T33" fmla="*/ 421602106 h 1814"/>
                  <a:gd name="T34" fmla="*/ 625747858 w 2013"/>
                  <a:gd name="T35" fmla="*/ 591832280 h 1814"/>
                  <a:gd name="T36" fmla="*/ 640765932 w 2013"/>
                  <a:gd name="T37" fmla="*/ 618600308 h 1814"/>
                  <a:gd name="T38" fmla="*/ 747143040 w 2013"/>
                  <a:gd name="T39" fmla="*/ 273539711 h 1814"/>
                  <a:gd name="T40" fmla="*/ 653697803 w 2013"/>
                  <a:gd name="T41" fmla="*/ 110838045 h 1814"/>
                  <a:gd name="T42" fmla="*/ 513113595 w 2013"/>
                  <a:gd name="T43" fmla="*/ 89507050 h 1814"/>
                  <a:gd name="T44" fmla="*/ 454710262 w 2013"/>
                  <a:gd name="T45" fmla="*/ 250953419 h 1814"/>
                  <a:gd name="T46" fmla="*/ 577357004 w 2013"/>
                  <a:gd name="T47" fmla="*/ 564645819 h 1814"/>
                  <a:gd name="T48" fmla="*/ 182718473 w 2013"/>
                  <a:gd name="T49" fmla="*/ 716890678 h 1814"/>
                  <a:gd name="T50" fmla="*/ 299107254 w 2013"/>
                  <a:gd name="T51" fmla="*/ 715636028 h 1814"/>
                  <a:gd name="T52" fmla="*/ 480574651 w 2013"/>
                  <a:gd name="T53" fmla="*/ 563808954 h 1814"/>
                  <a:gd name="T54" fmla="*/ 211920139 w 2013"/>
                  <a:gd name="T55" fmla="*/ 192815900 h 1814"/>
                  <a:gd name="T56" fmla="*/ 31287233 w 2013"/>
                  <a:gd name="T57" fmla="*/ 281486045 h 1814"/>
                  <a:gd name="T58" fmla="*/ 87187800 w 2013"/>
                  <a:gd name="T59" fmla="*/ 388977965 h 1814"/>
                  <a:gd name="T60" fmla="*/ 113051543 w 2013"/>
                  <a:gd name="T61" fmla="*/ 494796722 h 1814"/>
                  <a:gd name="T62" fmla="*/ 141835970 w 2013"/>
                  <a:gd name="T63" fmla="*/ 578866051 h 1814"/>
                  <a:gd name="T64" fmla="*/ 176461157 w 2013"/>
                  <a:gd name="T65" fmla="*/ 697232766 h 1814"/>
                  <a:gd name="T66" fmla="*/ 425925836 w 2013"/>
                  <a:gd name="T67" fmla="*/ 198253580 h 1814"/>
                  <a:gd name="T68" fmla="*/ 173123879 w 2013"/>
                  <a:gd name="T69" fmla="*/ 715636028 h 1814"/>
                  <a:gd name="T70" fmla="*/ 156854043 w 2013"/>
                  <a:gd name="T71" fmla="*/ 725256091 h 1814"/>
                  <a:gd name="T72" fmla="*/ 147259450 w 2013"/>
                  <a:gd name="T73" fmla="*/ 669209279 h 1814"/>
                  <a:gd name="T74" fmla="*/ 147259450 w 2013"/>
                  <a:gd name="T75" fmla="*/ 669209279 h 1814"/>
                  <a:gd name="T76" fmla="*/ 111800468 w 2013"/>
                  <a:gd name="T77" fmla="*/ 639095085 h 1814"/>
                  <a:gd name="T78" fmla="*/ 143087691 w 2013"/>
                  <a:gd name="T79" fmla="*/ 607726241 h 1814"/>
                  <a:gd name="T80" fmla="*/ 133493098 w 2013"/>
                  <a:gd name="T81" fmla="*/ 598106178 h 1814"/>
                  <a:gd name="T82" fmla="*/ 103456950 w 2013"/>
                  <a:gd name="T83" fmla="*/ 583049081 h 1814"/>
                  <a:gd name="T84" fmla="*/ 124732339 w 2013"/>
                  <a:gd name="T85" fmla="*/ 546660343 h 1814"/>
                  <a:gd name="T86" fmla="*/ 92610635 w 2013"/>
                  <a:gd name="T87" fmla="*/ 546660343 h 1814"/>
                  <a:gd name="T88" fmla="*/ 117223302 w 2013"/>
                  <a:gd name="T89" fmla="*/ 506508300 h 1814"/>
                  <a:gd name="T90" fmla="*/ 75506984 w 2013"/>
                  <a:gd name="T91" fmla="*/ 493542072 h 1814"/>
                  <a:gd name="T92" fmla="*/ 85936079 w 2013"/>
                  <a:gd name="T93" fmla="*/ 454644679 h 1814"/>
                  <a:gd name="T94" fmla="*/ 61323391 w 2013"/>
                  <a:gd name="T95" fmla="*/ 437496067 h 1814"/>
                  <a:gd name="T96" fmla="*/ 57151632 w 2013"/>
                  <a:gd name="T97" fmla="*/ 414909776 h 1814"/>
                  <a:gd name="T98" fmla="*/ 45053596 w 2013"/>
                  <a:gd name="T99" fmla="*/ 395670296 h 1814"/>
                  <a:gd name="T100" fmla="*/ 55899911 w 2013"/>
                  <a:gd name="T101" fmla="*/ 356772257 h 1814"/>
                  <a:gd name="T102" fmla="*/ 31287233 w 2013"/>
                  <a:gd name="T103" fmla="*/ 336278045 h 1814"/>
                  <a:gd name="T104" fmla="*/ 30036158 w 2013"/>
                  <a:gd name="T105" fmla="*/ 317037919 h 1814"/>
                  <a:gd name="T106" fmla="*/ 14183598 w 2013"/>
                  <a:gd name="T107" fmla="*/ 268520463 h 18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13"/>
                  <a:gd name="T163" fmla="*/ 0 h 1814"/>
                  <a:gd name="T164" fmla="*/ 2013 w 2013"/>
                  <a:gd name="T165" fmla="*/ 1814 h 181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8" name="Freeform 146"/>
              <p:cNvSpPr>
                <a:spLocks noEditPoints="1" noChangeArrowheads="1"/>
              </p:cNvSpPr>
              <p:nvPr/>
            </p:nvSpPr>
            <p:spPr bwMode="auto">
              <a:xfrm>
                <a:off x="766762" y="198438"/>
                <a:ext cx="377825" cy="306388"/>
              </a:xfrm>
              <a:custGeom>
                <a:avLst/>
                <a:gdLst>
                  <a:gd name="T0" fmla="*/ 59639315 w 583"/>
                  <a:gd name="T1" fmla="*/ 0 h 474"/>
                  <a:gd name="T2" fmla="*/ 68458900 w 583"/>
                  <a:gd name="T3" fmla="*/ 7520727 h 474"/>
                  <a:gd name="T4" fmla="*/ 104999055 w 583"/>
                  <a:gd name="T5" fmla="*/ 22562184 h 474"/>
                  <a:gd name="T6" fmla="*/ 136498500 w 583"/>
                  <a:gd name="T7" fmla="*/ 35514507 h 474"/>
                  <a:gd name="T8" fmla="*/ 147418480 w 583"/>
                  <a:gd name="T9" fmla="*/ 36350287 h 474"/>
                  <a:gd name="T10" fmla="*/ 157077964 w 583"/>
                  <a:gd name="T11" fmla="*/ 43035242 h 474"/>
                  <a:gd name="T12" fmla="*/ 183118108 w 583"/>
                  <a:gd name="T13" fmla="*/ 52645092 h 474"/>
                  <a:gd name="T14" fmla="*/ 199077481 w 583"/>
                  <a:gd name="T15" fmla="*/ 58912471 h 474"/>
                  <a:gd name="T16" fmla="*/ 204537471 w 583"/>
                  <a:gd name="T17" fmla="*/ 64344069 h 474"/>
                  <a:gd name="T18" fmla="*/ 237297412 w 583"/>
                  <a:gd name="T19" fmla="*/ 73118140 h 474"/>
                  <a:gd name="T20" fmla="*/ 244857149 w 583"/>
                  <a:gd name="T21" fmla="*/ 86070483 h 474"/>
                  <a:gd name="T22" fmla="*/ 202437724 w 583"/>
                  <a:gd name="T23" fmla="*/ 174230093 h 474"/>
                  <a:gd name="T24" fmla="*/ 192777592 w 583"/>
                  <a:gd name="T25" fmla="*/ 196792267 h 474"/>
                  <a:gd name="T26" fmla="*/ 112558792 w 583"/>
                  <a:gd name="T27" fmla="*/ 179661692 h 474"/>
                  <a:gd name="T28" fmla="*/ 0 w 583"/>
                  <a:gd name="T29" fmla="*/ 106543531 h 474"/>
                  <a:gd name="T30" fmla="*/ 39059840 w 583"/>
                  <a:gd name="T31" fmla="*/ 28829562 h 474"/>
                  <a:gd name="T32" fmla="*/ 59639315 w 583"/>
                  <a:gd name="T33" fmla="*/ 0 h 474"/>
                  <a:gd name="T34" fmla="*/ 149518227 w 583"/>
                  <a:gd name="T35" fmla="*/ 180915038 h 474"/>
                  <a:gd name="T36" fmla="*/ 186477703 w 583"/>
                  <a:gd name="T37" fmla="*/ 188435763 h 474"/>
                  <a:gd name="T38" fmla="*/ 202437724 w 583"/>
                  <a:gd name="T39" fmla="*/ 159188603 h 474"/>
                  <a:gd name="T40" fmla="*/ 235197017 w 583"/>
                  <a:gd name="T41" fmla="*/ 82727991 h 474"/>
                  <a:gd name="T42" fmla="*/ 192777592 w 583"/>
                  <a:gd name="T43" fmla="*/ 63508289 h 474"/>
                  <a:gd name="T44" fmla="*/ 177658117 w 583"/>
                  <a:gd name="T45" fmla="*/ 55987565 h 474"/>
                  <a:gd name="T46" fmla="*/ 96598771 w 583"/>
                  <a:gd name="T47" fmla="*/ 23397964 h 474"/>
                  <a:gd name="T48" fmla="*/ 59639315 w 583"/>
                  <a:gd name="T49" fmla="*/ 21308838 h 474"/>
                  <a:gd name="T50" fmla="*/ 49979183 w 583"/>
                  <a:gd name="T51" fmla="*/ 24651310 h 474"/>
                  <a:gd name="T52" fmla="*/ 35699597 w 583"/>
                  <a:gd name="T53" fmla="*/ 43871021 h 474"/>
                  <a:gd name="T54" fmla="*/ 8819588 w 583"/>
                  <a:gd name="T55" fmla="*/ 114064256 h 474"/>
                  <a:gd name="T56" fmla="*/ 107098802 w 583"/>
                  <a:gd name="T57" fmla="*/ 164620202 h 474"/>
                  <a:gd name="T58" fmla="*/ 115918387 w 583"/>
                  <a:gd name="T59" fmla="*/ 164620202 h 474"/>
                  <a:gd name="T60" fmla="*/ 133138256 w 583"/>
                  <a:gd name="T61" fmla="*/ 172140967 h 474"/>
                  <a:gd name="T62" fmla="*/ 131038509 w 583"/>
                  <a:gd name="T63" fmla="*/ 172976747 h 474"/>
                  <a:gd name="T64" fmla="*/ 149518227 w 583"/>
                  <a:gd name="T65" fmla="*/ 180915038 h 4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3"/>
                  <a:gd name="T100" fmla="*/ 0 h 474"/>
                  <a:gd name="T101" fmla="*/ 583 w 583"/>
                  <a:gd name="T102" fmla="*/ 474 h 4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9" name="Freeform 147"/>
              <p:cNvSpPr>
                <a:spLocks noChangeArrowheads="1"/>
              </p:cNvSpPr>
              <p:nvPr/>
            </p:nvSpPr>
            <p:spPr bwMode="auto">
              <a:xfrm>
                <a:off x="877887" y="285750"/>
                <a:ext cx="201613" cy="80963"/>
              </a:xfrm>
              <a:custGeom>
                <a:avLst/>
                <a:gdLst>
                  <a:gd name="T0" fmla="*/ 0 w 314"/>
                  <a:gd name="T1" fmla="*/ 1219545 h 127"/>
                  <a:gd name="T2" fmla="*/ 53182170 w 314"/>
                  <a:gd name="T3" fmla="*/ 15037444 h 127"/>
                  <a:gd name="T4" fmla="*/ 73383271 w 314"/>
                  <a:gd name="T5" fmla="*/ 27635799 h 127"/>
                  <a:gd name="T6" fmla="*/ 105539910 w 314"/>
                  <a:gd name="T7" fmla="*/ 39015242 h 127"/>
                  <a:gd name="T8" fmla="*/ 122443291 w 314"/>
                  <a:gd name="T9" fmla="*/ 51614239 h 127"/>
                  <a:gd name="T10" fmla="*/ 37516065 w 314"/>
                  <a:gd name="T11" fmla="*/ 17069169 h 127"/>
                  <a:gd name="T12" fmla="*/ 38340495 w 314"/>
                  <a:gd name="T13" fmla="*/ 17881986 h 127"/>
                  <a:gd name="T14" fmla="*/ 0 w 314"/>
                  <a:gd name="T15" fmla="*/ 1219545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4"/>
                  <a:gd name="T25" fmla="*/ 0 h 127"/>
                  <a:gd name="T26" fmla="*/ 314 w 314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50" name="Freeform 148"/>
              <p:cNvSpPr>
                <a:spLocks noChangeArrowheads="1"/>
              </p:cNvSpPr>
              <p:nvPr/>
            </p:nvSpPr>
            <p:spPr bwMode="auto">
              <a:xfrm>
                <a:off x="814387" y="363538"/>
                <a:ext cx="214313" cy="93663"/>
              </a:xfrm>
              <a:custGeom>
                <a:avLst/>
                <a:gdLst>
                  <a:gd name="T0" fmla="*/ 137928104 w 333"/>
                  <a:gd name="T1" fmla="*/ 57486808 h 143"/>
                  <a:gd name="T2" fmla="*/ 135857056 w 333"/>
                  <a:gd name="T3" fmla="*/ 59631887 h 143"/>
                  <a:gd name="T4" fmla="*/ 123845235 w 333"/>
                  <a:gd name="T5" fmla="*/ 55341730 h 143"/>
                  <a:gd name="T6" fmla="*/ 65443335 w 333"/>
                  <a:gd name="T7" fmla="*/ 29601436 h 143"/>
                  <a:gd name="T8" fmla="*/ 0 w 333"/>
                  <a:gd name="T9" fmla="*/ 7722284 h 143"/>
                  <a:gd name="T10" fmla="*/ 34378248 w 333"/>
                  <a:gd name="T11" fmla="*/ 8580316 h 143"/>
                  <a:gd name="T12" fmla="*/ 136685346 w 333"/>
                  <a:gd name="T13" fmla="*/ 54054683 h 143"/>
                  <a:gd name="T14" fmla="*/ 137928104 w 333"/>
                  <a:gd name="T15" fmla="*/ 57486808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3"/>
                  <a:gd name="T25" fmla="*/ 0 h 143"/>
                  <a:gd name="T26" fmla="*/ 333 w 333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84" name="Group 152"/>
            <p:cNvGrpSpPr/>
            <p:nvPr/>
          </p:nvGrpSpPr>
          <p:grpSpPr bwMode="auto">
            <a:xfrm>
              <a:off x="1641853" y="1554338"/>
              <a:ext cx="1557309" cy="827088"/>
              <a:chOff x="0" y="0"/>
              <a:chExt cx="995363" cy="528638"/>
            </a:xfrm>
          </p:grpSpPr>
          <p:sp>
            <p:nvSpPr>
              <p:cNvPr id="23735" name="Freeform 149"/>
              <p:cNvSpPr>
                <a:spLocks noChangeArrowheads="1"/>
              </p:cNvSpPr>
              <p:nvPr/>
            </p:nvSpPr>
            <p:spPr bwMode="auto">
              <a:xfrm>
                <a:off x="241300" y="120650"/>
                <a:ext cx="146050" cy="138113"/>
              </a:xfrm>
              <a:custGeom>
                <a:avLst/>
                <a:gdLst>
                  <a:gd name="T0" fmla="*/ 93553726 w 227"/>
                  <a:gd name="T1" fmla="*/ 17493883 h 214"/>
                  <a:gd name="T2" fmla="*/ 83618448 w 227"/>
                  <a:gd name="T3" fmla="*/ 13745472 h 214"/>
                  <a:gd name="T4" fmla="*/ 69129906 w 227"/>
                  <a:gd name="T5" fmla="*/ 10829610 h 214"/>
                  <a:gd name="T6" fmla="*/ 45121094 w 227"/>
                  <a:gd name="T7" fmla="*/ 12496001 h 214"/>
                  <a:gd name="T8" fmla="*/ 40153455 w 227"/>
                  <a:gd name="T9" fmla="*/ 18743354 h 214"/>
                  <a:gd name="T10" fmla="*/ 30632542 w 227"/>
                  <a:gd name="T11" fmla="*/ 32072550 h 214"/>
                  <a:gd name="T12" fmla="*/ 48846333 w 227"/>
                  <a:gd name="T13" fmla="*/ 35820962 h 214"/>
                  <a:gd name="T14" fmla="*/ 60437038 w 227"/>
                  <a:gd name="T15" fmla="*/ 44568556 h 214"/>
                  <a:gd name="T16" fmla="*/ 25664913 w 227"/>
                  <a:gd name="T17" fmla="*/ 38320548 h 214"/>
                  <a:gd name="T18" fmla="*/ 18213786 w 227"/>
                  <a:gd name="T19" fmla="*/ 48316968 h 214"/>
                  <a:gd name="T20" fmla="*/ 11590710 w 227"/>
                  <a:gd name="T21" fmla="*/ 58730298 h 214"/>
                  <a:gd name="T22" fmla="*/ 57953545 w 227"/>
                  <a:gd name="T23" fmla="*/ 83721644 h 214"/>
                  <a:gd name="T24" fmla="*/ 41395201 w 227"/>
                  <a:gd name="T25" fmla="*/ 86220606 h 214"/>
                  <a:gd name="T26" fmla="*/ 16972040 w 227"/>
                  <a:gd name="T27" fmla="*/ 81222703 h 214"/>
                  <a:gd name="T28" fmla="*/ 6623079 w 227"/>
                  <a:gd name="T29" fmla="*/ 57897102 h 214"/>
                  <a:gd name="T30" fmla="*/ 14074203 w 227"/>
                  <a:gd name="T31" fmla="*/ 47067497 h 214"/>
                  <a:gd name="T32" fmla="*/ 27321004 w 227"/>
                  <a:gd name="T33" fmla="*/ 25408277 h 214"/>
                  <a:gd name="T34" fmla="*/ 38497364 w 227"/>
                  <a:gd name="T35" fmla="*/ 12496001 h 214"/>
                  <a:gd name="T36" fmla="*/ 57953545 w 227"/>
                  <a:gd name="T37" fmla="*/ 2082667 h 214"/>
                  <a:gd name="T38" fmla="*/ 68302504 w 227"/>
                  <a:gd name="T39" fmla="*/ 4998529 h 214"/>
                  <a:gd name="T40" fmla="*/ 93553726 w 227"/>
                  <a:gd name="T41" fmla="*/ 17493883 h 2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7"/>
                  <a:gd name="T64" fmla="*/ 0 h 214"/>
                  <a:gd name="T65" fmla="*/ 227 w 227"/>
                  <a:gd name="T66" fmla="*/ 214 h 2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36" name="Freeform 150"/>
              <p:cNvSpPr>
                <a:spLocks noChangeArrowheads="1"/>
              </p:cNvSpPr>
              <p:nvPr/>
            </p:nvSpPr>
            <p:spPr bwMode="auto">
              <a:xfrm>
                <a:off x="381000" y="177800"/>
                <a:ext cx="65088" cy="20638"/>
              </a:xfrm>
              <a:custGeom>
                <a:avLst/>
                <a:gdLst>
                  <a:gd name="T0" fmla="*/ 41945025 w 101"/>
                  <a:gd name="T1" fmla="*/ 10398325 h 32"/>
                  <a:gd name="T2" fmla="*/ 41530008 w 101"/>
                  <a:gd name="T3" fmla="*/ 12478250 h 32"/>
                  <a:gd name="T4" fmla="*/ 13704569 w 101"/>
                  <a:gd name="T5" fmla="*/ 5407156 h 32"/>
                  <a:gd name="T6" fmla="*/ 415017 w 101"/>
                  <a:gd name="T7" fmla="*/ 2495908 h 32"/>
                  <a:gd name="T8" fmla="*/ 830678 w 101"/>
                  <a:gd name="T9" fmla="*/ 415985 h 32"/>
                  <a:gd name="T10" fmla="*/ 2076372 w 101"/>
                  <a:gd name="T11" fmla="*/ 415985 h 32"/>
                  <a:gd name="T12" fmla="*/ 35300251 w 101"/>
                  <a:gd name="T13" fmla="*/ 7487078 h 32"/>
                  <a:gd name="T14" fmla="*/ 41945025 w 101"/>
                  <a:gd name="T15" fmla="*/ 10398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32"/>
                  <a:gd name="T26" fmla="*/ 101 w 101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37" name="Freeform 151"/>
              <p:cNvSpPr>
                <a:spLocks noChangeArrowheads="1"/>
              </p:cNvSpPr>
              <p:nvPr/>
            </p:nvSpPr>
            <p:spPr bwMode="auto">
              <a:xfrm>
                <a:off x="738187" y="185738"/>
                <a:ext cx="76200" cy="79375"/>
              </a:xfrm>
              <a:custGeom>
                <a:avLst/>
                <a:gdLst>
                  <a:gd name="T0" fmla="*/ 9061888 w 116"/>
                  <a:gd name="T1" fmla="*/ 35238661 h 124"/>
                  <a:gd name="T2" fmla="*/ 8630307 w 116"/>
                  <a:gd name="T3" fmla="*/ 40156069 h 124"/>
                  <a:gd name="T4" fmla="*/ 33226486 w 116"/>
                  <a:gd name="T5" fmla="*/ 43843815 h 124"/>
                  <a:gd name="T6" fmla="*/ 42288372 w 116"/>
                  <a:gd name="T7" fmla="*/ 45892841 h 124"/>
                  <a:gd name="T8" fmla="*/ 431581 w 116"/>
                  <a:gd name="T9" fmla="*/ 42204465 h 124"/>
                  <a:gd name="T10" fmla="*/ 6041479 w 116"/>
                  <a:gd name="T11" fmla="*/ 29912215 h 124"/>
                  <a:gd name="T12" fmla="*/ 39698886 w 116"/>
                  <a:gd name="T13" fmla="*/ 9424501 h 124"/>
                  <a:gd name="T14" fmla="*/ 32363324 w 116"/>
                  <a:gd name="T15" fmla="*/ 8194829 h 124"/>
                  <a:gd name="T16" fmla="*/ 18123776 w 116"/>
                  <a:gd name="T17" fmla="*/ 15570944 h 124"/>
                  <a:gd name="T18" fmla="*/ 44877210 w 116"/>
                  <a:gd name="T19" fmla="*/ 6556120 h 124"/>
                  <a:gd name="T20" fmla="*/ 47898277 w 116"/>
                  <a:gd name="T21" fmla="*/ 17209653 h 124"/>
                  <a:gd name="T22" fmla="*/ 9061888 w 116"/>
                  <a:gd name="T23" fmla="*/ 35238661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124"/>
                  <a:gd name="T38" fmla="*/ 116 w 116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38" name="Freeform 152"/>
              <p:cNvSpPr>
                <a:spLocks noChangeArrowheads="1"/>
              </p:cNvSpPr>
              <p:nvPr/>
            </p:nvSpPr>
            <p:spPr bwMode="auto">
              <a:xfrm>
                <a:off x="466725" y="195263"/>
                <a:ext cx="138113" cy="104775"/>
              </a:xfrm>
              <a:custGeom>
                <a:avLst/>
                <a:gdLst>
                  <a:gd name="T0" fmla="*/ 22696145 w 215"/>
                  <a:gd name="T1" fmla="*/ 3346332 h 162"/>
                  <a:gd name="T2" fmla="*/ 18569453 w 215"/>
                  <a:gd name="T3" fmla="*/ 17568567 h 162"/>
                  <a:gd name="T4" fmla="*/ 53645664 w 215"/>
                  <a:gd name="T5" fmla="*/ 22588069 h 162"/>
                  <a:gd name="T6" fmla="*/ 82531829 w 215"/>
                  <a:gd name="T7" fmla="*/ 33045515 h 162"/>
                  <a:gd name="T8" fmla="*/ 75516975 w 215"/>
                  <a:gd name="T9" fmla="*/ 47267756 h 162"/>
                  <a:gd name="T10" fmla="*/ 67676013 w 215"/>
                  <a:gd name="T11" fmla="*/ 66509484 h 162"/>
                  <a:gd name="T12" fmla="*/ 63549326 w 215"/>
                  <a:gd name="T13" fmla="*/ 67764196 h 162"/>
                  <a:gd name="T14" fmla="*/ 65200258 w 215"/>
                  <a:gd name="T15" fmla="*/ 59398368 h 162"/>
                  <a:gd name="T16" fmla="*/ 77580319 w 215"/>
                  <a:gd name="T17" fmla="*/ 33045515 h 162"/>
                  <a:gd name="T18" fmla="*/ 76341799 w 215"/>
                  <a:gd name="T19" fmla="*/ 22588069 h 162"/>
                  <a:gd name="T20" fmla="*/ 51169908 w 215"/>
                  <a:gd name="T21" fmla="*/ 30535444 h 162"/>
                  <a:gd name="T22" fmla="*/ 42916535 w 215"/>
                  <a:gd name="T23" fmla="*/ 46013044 h 162"/>
                  <a:gd name="T24" fmla="*/ 33012862 w 215"/>
                  <a:gd name="T25" fmla="*/ 54796678 h 162"/>
                  <a:gd name="T26" fmla="*/ 47455633 w 215"/>
                  <a:gd name="T27" fmla="*/ 13385330 h 162"/>
                  <a:gd name="T28" fmla="*/ 15268232 w 215"/>
                  <a:gd name="T29" fmla="*/ 26352853 h 162"/>
                  <a:gd name="T30" fmla="*/ 3301222 w 215"/>
                  <a:gd name="T31" fmla="*/ 48522469 h 162"/>
                  <a:gd name="T32" fmla="*/ 0 w 215"/>
                  <a:gd name="T33" fmla="*/ 47267756 h 162"/>
                  <a:gd name="T34" fmla="*/ 17744630 w 215"/>
                  <a:gd name="T35" fmla="*/ 3346332 h 162"/>
                  <a:gd name="T36" fmla="*/ 19807973 w 215"/>
                  <a:gd name="T37" fmla="*/ 2091619 h 162"/>
                  <a:gd name="T38" fmla="*/ 22696145 w 215"/>
                  <a:gd name="T39" fmla="*/ 3346332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5"/>
                  <a:gd name="T61" fmla="*/ 0 h 162"/>
                  <a:gd name="T62" fmla="*/ 215 w 215"/>
                  <a:gd name="T63" fmla="*/ 162 h 1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39" name="Freeform 153"/>
              <p:cNvSpPr>
                <a:spLocks noChangeArrowheads="1"/>
              </p:cNvSpPr>
              <p:nvPr/>
            </p:nvSpPr>
            <p:spPr bwMode="auto">
              <a:xfrm>
                <a:off x="373062" y="206375"/>
                <a:ext cx="63500" cy="22225"/>
              </a:xfrm>
              <a:custGeom>
                <a:avLst/>
                <a:gdLst>
                  <a:gd name="T0" fmla="*/ 40729795 w 99"/>
                  <a:gd name="T1" fmla="*/ 11536736 h 34"/>
                  <a:gd name="T2" fmla="*/ 30855869 w 99"/>
                  <a:gd name="T3" fmla="*/ 9400520 h 34"/>
                  <a:gd name="T4" fmla="*/ 25507760 w 99"/>
                  <a:gd name="T5" fmla="*/ 10254874 h 34"/>
                  <a:gd name="T6" fmla="*/ 17279055 w 99"/>
                  <a:gd name="T7" fmla="*/ 7691156 h 34"/>
                  <a:gd name="T8" fmla="*/ 0 w 99"/>
                  <a:gd name="T9" fmla="*/ 2136214 h 34"/>
                  <a:gd name="T10" fmla="*/ 1234081 w 99"/>
                  <a:gd name="T11" fmla="*/ 2136214 h 34"/>
                  <a:gd name="T12" fmla="*/ 31267016 w 99"/>
                  <a:gd name="T13" fmla="*/ 5981793 h 34"/>
                  <a:gd name="T14" fmla="*/ 40729795 w 99"/>
                  <a:gd name="T15" fmla="*/ 1153673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"/>
                  <a:gd name="T25" fmla="*/ 0 h 34"/>
                  <a:gd name="T26" fmla="*/ 99 w 99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0" name="Freeform 154"/>
              <p:cNvSpPr>
                <a:spLocks noChangeArrowheads="1"/>
              </p:cNvSpPr>
              <p:nvPr/>
            </p:nvSpPr>
            <p:spPr bwMode="auto">
              <a:xfrm>
                <a:off x="617537" y="238125"/>
                <a:ext cx="82550" cy="88900"/>
              </a:xfrm>
              <a:custGeom>
                <a:avLst/>
                <a:gdLst>
                  <a:gd name="T0" fmla="*/ 48165009 w 127"/>
                  <a:gd name="T1" fmla="*/ 11368818 h 137"/>
                  <a:gd name="T2" fmla="*/ 43517510 w 127"/>
                  <a:gd name="T3" fmla="*/ 13895653 h 137"/>
                  <a:gd name="T4" fmla="*/ 40137501 w 127"/>
                  <a:gd name="T5" fmla="*/ 7579211 h 137"/>
                  <a:gd name="T6" fmla="*/ 38870001 w 127"/>
                  <a:gd name="T7" fmla="*/ 6736932 h 137"/>
                  <a:gd name="T8" fmla="*/ 15210001 w 127"/>
                  <a:gd name="T9" fmla="*/ 12632235 h 137"/>
                  <a:gd name="T10" fmla="*/ 15210001 w 127"/>
                  <a:gd name="T11" fmla="*/ 48002754 h 137"/>
                  <a:gd name="T12" fmla="*/ 47320009 w 127"/>
                  <a:gd name="T13" fmla="*/ 37896701 h 137"/>
                  <a:gd name="T14" fmla="*/ 31687503 w 127"/>
                  <a:gd name="T15" fmla="*/ 54319194 h 137"/>
                  <a:gd name="T16" fmla="*/ 2112500 w 127"/>
                  <a:gd name="T17" fmla="*/ 28212445 h 137"/>
                  <a:gd name="T18" fmla="*/ 17322501 w 127"/>
                  <a:gd name="T19" fmla="*/ 5474164 h 137"/>
                  <a:gd name="T20" fmla="*/ 48165009 w 127"/>
                  <a:gd name="T21" fmla="*/ 11368818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7"/>
                  <a:gd name="T34" fmla="*/ 0 h 137"/>
                  <a:gd name="T35" fmla="*/ 127 w 127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1" name="Freeform 15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95363" cy="528638"/>
              </a:xfrm>
              <a:custGeom>
                <a:avLst/>
                <a:gdLst>
                  <a:gd name="T0" fmla="*/ 79270549 w 1541"/>
                  <a:gd name="T1" fmla="*/ 133229702 h 818"/>
                  <a:gd name="T2" fmla="*/ 50065278 w 1541"/>
                  <a:gd name="T3" fmla="*/ 131141647 h 818"/>
                  <a:gd name="T4" fmla="*/ 55071803 w 1541"/>
                  <a:gd name="T5" fmla="*/ 89376672 h 818"/>
                  <a:gd name="T6" fmla="*/ 92203825 w 1541"/>
                  <a:gd name="T7" fmla="*/ 78935732 h 818"/>
                  <a:gd name="T8" fmla="*/ 57575389 w 1541"/>
                  <a:gd name="T9" fmla="*/ 76429549 h 818"/>
                  <a:gd name="T10" fmla="*/ 83442546 w 1541"/>
                  <a:gd name="T11" fmla="*/ 48864769 h 818"/>
                  <a:gd name="T12" fmla="*/ 103885934 w 1541"/>
                  <a:gd name="T13" fmla="*/ 30905936 h 818"/>
                  <a:gd name="T14" fmla="*/ 83442546 w 1541"/>
                  <a:gd name="T15" fmla="*/ 23388034 h 818"/>
                  <a:gd name="T16" fmla="*/ 257003243 w 1541"/>
                  <a:gd name="T17" fmla="*/ 31323418 h 818"/>
                  <a:gd name="T18" fmla="*/ 430146695 w 1541"/>
                  <a:gd name="T19" fmla="*/ 62229354 h 818"/>
                  <a:gd name="T20" fmla="*/ 637918482 w 1541"/>
                  <a:gd name="T21" fmla="*/ 129052946 h 818"/>
                  <a:gd name="T22" fmla="*/ 554058691 w 1541"/>
                  <a:gd name="T23" fmla="*/ 294024183 h 818"/>
                  <a:gd name="T24" fmla="*/ 476457219 w 1541"/>
                  <a:gd name="T25" fmla="*/ 334117939 h 818"/>
                  <a:gd name="T26" fmla="*/ 288711454 w 1541"/>
                  <a:gd name="T27" fmla="*/ 299870866 h 818"/>
                  <a:gd name="T28" fmla="*/ 119322775 w 1541"/>
                  <a:gd name="T29" fmla="*/ 265206312 h 818"/>
                  <a:gd name="T30" fmla="*/ 834529 w 1541"/>
                  <a:gd name="T31" fmla="*/ 233047295 h 818"/>
                  <a:gd name="T32" fmla="*/ 44641488 w 1541"/>
                  <a:gd name="T33" fmla="*/ 193788503 h 818"/>
                  <a:gd name="T34" fmla="*/ 47145073 w 1541"/>
                  <a:gd name="T35" fmla="*/ 184182546 h 818"/>
                  <a:gd name="T36" fmla="*/ 25449903 w 1541"/>
                  <a:gd name="T37" fmla="*/ 170817961 h 818"/>
                  <a:gd name="T38" fmla="*/ 32960015 w 1541"/>
                  <a:gd name="T39" fmla="*/ 172071052 h 818"/>
                  <a:gd name="T40" fmla="*/ 67588441 w 1541"/>
                  <a:gd name="T41" fmla="*/ 187941820 h 818"/>
                  <a:gd name="T42" fmla="*/ 10013054 w 1541"/>
                  <a:gd name="T43" fmla="*/ 229288667 h 818"/>
                  <a:gd name="T44" fmla="*/ 170222602 w 1541"/>
                  <a:gd name="T45" fmla="*/ 269383068 h 818"/>
                  <a:gd name="T46" fmla="*/ 348372580 w 1541"/>
                  <a:gd name="T47" fmla="*/ 308223732 h 818"/>
                  <a:gd name="T48" fmla="*/ 548634901 w 1541"/>
                  <a:gd name="T49" fmla="*/ 292353610 h 818"/>
                  <a:gd name="T50" fmla="*/ 481463745 w 1541"/>
                  <a:gd name="T51" fmla="*/ 307806250 h 818"/>
                  <a:gd name="T52" fmla="*/ 446418065 w 1541"/>
                  <a:gd name="T53" fmla="*/ 287341891 h 818"/>
                  <a:gd name="T54" fmla="*/ 399689630 w 1541"/>
                  <a:gd name="T55" fmla="*/ 282330171 h 818"/>
                  <a:gd name="T56" fmla="*/ 371319533 w 1541"/>
                  <a:gd name="T57" fmla="*/ 261447684 h 818"/>
                  <a:gd name="T58" fmla="*/ 418047322 w 1541"/>
                  <a:gd name="T59" fmla="*/ 250171154 h 818"/>
                  <a:gd name="T60" fmla="*/ 412623532 w 1541"/>
                  <a:gd name="T61" fmla="*/ 264371349 h 818"/>
                  <a:gd name="T62" fmla="*/ 480211952 w 1541"/>
                  <a:gd name="T63" fmla="*/ 236806569 h 818"/>
                  <a:gd name="T64" fmla="*/ 500655319 w 1541"/>
                  <a:gd name="T65" fmla="*/ 216341563 h 818"/>
                  <a:gd name="T66" fmla="*/ 548634901 w 1541"/>
                  <a:gd name="T67" fmla="*/ 208406179 h 818"/>
                  <a:gd name="T68" fmla="*/ 565740800 w 1541"/>
                  <a:gd name="T69" fmla="*/ 190447357 h 818"/>
                  <a:gd name="T70" fmla="*/ 632494692 w 1541"/>
                  <a:gd name="T71" fmla="*/ 126547409 h 818"/>
                  <a:gd name="T72" fmla="*/ 574084794 w 1541"/>
                  <a:gd name="T73" fmla="*/ 106082404 h 818"/>
                  <a:gd name="T74" fmla="*/ 544462904 w 1541"/>
                  <a:gd name="T75" fmla="*/ 94805873 h 818"/>
                  <a:gd name="T76" fmla="*/ 497317851 w 1541"/>
                  <a:gd name="T77" fmla="*/ 83111841 h 818"/>
                  <a:gd name="T78" fmla="*/ 398855747 w 1541"/>
                  <a:gd name="T79" fmla="*/ 63482445 h 818"/>
                  <a:gd name="T80" fmla="*/ 304148296 w 1541"/>
                  <a:gd name="T81" fmla="*/ 46358586 h 818"/>
                  <a:gd name="T82" fmla="*/ 206103457 w 1541"/>
                  <a:gd name="T83" fmla="*/ 23806162 h 818"/>
                  <a:gd name="T84" fmla="*/ 92621090 w 1541"/>
                  <a:gd name="T85" fmla="*/ 33412119 h 818"/>
                  <a:gd name="T86" fmla="*/ 93455618 w 1541"/>
                  <a:gd name="T87" fmla="*/ 63482445 h 818"/>
                  <a:gd name="T88" fmla="*/ 67588441 w 1541"/>
                  <a:gd name="T89" fmla="*/ 72252793 h 818"/>
                  <a:gd name="T90" fmla="*/ 100131201 w 1541"/>
                  <a:gd name="T91" fmla="*/ 98147020 h 818"/>
                  <a:gd name="T92" fmla="*/ 60495593 w 1541"/>
                  <a:gd name="T93" fmla="*/ 94388392 h 818"/>
                  <a:gd name="T94" fmla="*/ 64250972 w 1541"/>
                  <a:gd name="T95" fmla="*/ 121535690 h 818"/>
                  <a:gd name="T96" fmla="*/ 53403392 w 1541"/>
                  <a:gd name="T97" fmla="*/ 147429897 h 818"/>
                  <a:gd name="T98" fmla="*/ 552806898 w 1541"/>
                  <a:gd name="T99" fmla="*/ 209659271 h 818"/>
                  <a:gd name="T100" fmla="*/ 586184167 w 1541"/>
                  <a:gd name="T101" fmla="*/ 218429618 h 818"/>
                  <a:gd name="T102" fmla="*/ 460603113 w 1541"/>
                  <a:gd name="T103" fmla="*/ 273976659 h 818"/>
                  <a:gd name="T104" fmla="*/ 484383949 w 1541"/>
                  <a:gd name="T105" fmla="*/ 239729587 h 818"/>
                  <a:gd name="T106" fmla="*/ 506913638 w 1541"/>
                  <a:gd name="T107" fmla="*/ 281912043 h 818"/>
                  <a:gd name="T108" fmla="*/ 526939741 w 1541"/>
                  <a:gd name="T109" fmla="*/ 248083099 h 8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41"/>
                  <a:gd name="T166" fmla="*/ 0 h 818"/>
                  <a:gd name="T167" fmla="*/ 1541 w 1541"/>
                  <a:gd name="T168" fmla="*/ 818 h 8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85" name="Group 160"/>
            <p:cNvGrpSpPr/>
            <p:nvPr/>
          </p:nvGrpSpPr>
          <p:grpSpPr bwMode="auto">
            <a:xfrm>
              <a:off x="5691735" y="4364662"/>
              <a:ext cx="1429930" cy="749300"/>
              <a:chOff x="0" y="0"/>
              <a:chExt cx="1123950" cy="588963"/>
            </a:xfrm>
          </p:grpSpPr>
          <p:sp>
            <p:nvSpPr>
              <p:cNvPr id="23733" name="Freeform 156"/>
              <p:cNvSpPr>
                <a:spLocks noChangeArrowheads="1"/>
              </p:cNvSpPr>
              <p:nvPr/>
            </p:nvSpPr>
            <p:spPr bwMode="auto">
              <a:xfrm>
                <a:off x="131763" y="238125"/>
                <a:ext cx="128588" cy="31750"/>
              </a:xfrm>
              <a:custGeom>
                <a:avLst/>
                <a:gdLst>
                  <a:gd name="T0" fmla="*/ 83089813 w 199"/>
                  <a:gd name="T1" fmla="*/ 15954051 h 49"/>
                  <a:gd name="T2" fmla="*/ 34238008 w 199"/>
                  <a:gd name="T3" fmla="*/ 13435435 h 49"/>
                  <a:gd name="T4" fmla="*/ 0 w 199"/>
                  <a:gd name="T5" fmla="*/ 839755 h 49"/>
                  <a:gd name="T6" fmla="*/ 83089813 w 199"/>
                  <a:gd name="T7" fmla="*/ 15954051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49"/>
                  <a:gd name="T14" fmla="*/ 199 w 199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34" name="Freeform 15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23950" cy="588963"/>
              </a:xfrm>
              <a:custGeom>
                <a:avLst/>
                <a:gdLst>
                  <a:gd name="T0" fmla="*/ 721006940 w 1740"/>
                  <a:gd name="T1" fmla="*/ 101342980 h 912"/>
                  <a:gd name="T2" fmla="*/ 686792362 w 1740"/>
                  <a:gd name="T3" fmla="*/ 147635330 h 912"/>
                  <a:gd name="T4" fmla="*/ 516971800 w 1740"/>
                  <a:gd name="T5" fmla="*/ 259821168 h 912"/>
                  <a:gd name="T6" fmla="*/ 421421866 w 1740"/>
                  <a:gd name="T7" fmla="*/ 322378450 h 912"/>
                  <a:gd name="T8" fmla="*/ 299584993 w 1740"/>
                  <a:gd name="T9" fmla="*/ 323629350 h 912"/>
                  <a:gd name="T10" fmla="*/ 256608129 w 1740"/>
                  <a:gd name="T11" fmla="*/ 376177574 h 912"/>
                  <a:gd name="T12" fmla="*/ 260363671 w 1740"/>
                  <a:gd name="T13" fmla="*/ 341979628 h 912"/>
                  <a:gd name="T14" fmla="*/ 227400940 w 1740"/>
                  <a:gd name="T15" fmla="*/ 305279154 h 912"/>
                  <a:gd name="T16" fmla="*/ 3755543 w 1740"/>
                  <a:gd name="T17" fmla="*/ 247726764 h 912"/>
                  <a:gd name="T18" fmla="*/ 3755543 w 1740"/>
                  <a:gd name="T19" fmla="*/ 229376568 h 912"/>
                  <a:gd name="T20" fmla="*/ 47566346 w 1740"/>
                  <a:gd name="T21" fmla="*/ 207273025 h 912"/>
                  <a:gd name="T22" fmla="*/ 39221332 w 1740"/>
                  <a:gd name="T23" fmla="*/ 178079971 h 912"/>
                  <a:gd name="T24" fmla="*/ 19610989 w 1740"/>
                  <a:gd name="T25" fmla="*/ 155976387 h 912"/>
                  <a:gd name="T26" fmla="*/ 163561849 w 1740"/>
                  <a:gd name="T27" fmla="*/ 86328948 h 912"/>
                  <a:gd name="T28" fmla="*/ 267456827 w 1740"/>
                  <a:gd name="T29" fmla="*/ 40036568 h 912"/>
                  <a:gd name="T30" fmla="*/ 309181844 w 1740"/>
                  <a:gd name="T31" fmla="*/ 19183920 h 912"/>
                  <a:gd name="T32" fmla="*/ 406818271 w 1740"/>
                  <a:gd name="T33" fmla="*/ 8341060 h 912"/>
                  <a:gd name="T34" fmla="*/ 579141720 w 1740"/>
                  <a:gd name="T35" fmla="*/ 27942164 h 912"/>
                  <a:gd name="T36" fmla="*/ 673440453 w 1740"/>
                  <a:gd name="T37" fmla="*/ 47543271 h 912"/>
                  <a:gd name="T38" fmla="*/ 364258689 w 1740"/>
                  <a:gd name="T39" fmla="*/ 15847755 h 912"/>
                  <a:gd name="T40" fmla="*/ 276219113 w 1740"/>
                  <a:gd name="T41" fmla="*/ 47543271 h 912"/>
                  <a:gd name="T42" fmla="*/ 209041803 w 1740"/>
                  <a:gd name="T43" fmla="*/ 76736971 h 912"/>
                  <a:gd name="T44" fmla="*/ 97636387 w 1740"/>
                  <a:gd name="T45" fmla="*/ 168487327 h 912"/>
                  <a:gd name="T46" fmla="*/ 207789956 w 1740"/>
                  <a:gd name="T47" fmla="*/ 186837564 h 912"/>
                  <a:gd name="T48" fmla="*/ 405566424 w 1740"/>
                  <a:gd name="T49" fmla="*/ 242721872 h 912"/>
                  <a:gd name="T50" fmla="*/ 381365979 w 1740"/>
                  <a:gd name="T51" fmla="*/ 309866865 h 912"/>
                  <a:gd name="T52" fmla="*/ 312936741 w 1740"/>
                  <a:gd name="T53" fmla="*/ 314871757 h 912"/>
                  <a:gd name="T54" fmla="*/ 408069473 w 1740"/>
                  <a:gd name="T55" fmla="*/ 316122657 h 912"/>
                  <a:gd name="T56" fmla="*/ 404731859 w 1740"/>
                  <a:gd name="T57" fmla="*/ 211026371 h 912"/>
                  <a:gd name="T58" fmla="*/ 257859976 w 1740"/>
                  <a:gd name="T59" fmla="*/ 180581771 h 912"/>
                  <a:gd name="T60" fmla="*/ 414328710 w 1740"/>
                  <a:gd name="T61" fmla="*/ 206022124 h 912"/>
                  <a:gd name="T62" fmla="*/ 441032204 w 1740"/>
                  <a:gd name="T63" fmla="*/ 26691264 h 912"/>
                  <a:gd name="T64" fmla="*/ 431435999 w 1740"/>
                  <a:gd name="T65" fmla="*/ 300274907 h 912"/>
                  <a:gd name="T66" fmla="*/ 701395956 w 1740"/>
                  <a:gd name="T67" fmla="*/ 120526895 h 912"/>
                  <a:gd name="T68" fmla="*/ 660088060 w 1740"/>
                  <a:gd name="T69" fmla="*/ 74234524 h 912"/>
                  <a:gd name="T70" fmla="*/ 529071700 w 1740"/>
                  <a:gd name="T71" fmla="*/ 157227288 h 912"/>
                  <a:gd name="T72" fmla="*/ 471909169 w 1740"/>
                  <a:gd name="T73" fmla="*/ 188922828 h 912"/>
                  <a:gd name="T74" fmla="*/ 431435999 w 1740"/>
                  <a:gd name="T75" fmla="*/ 299023361 h 912"/>
                  <a:gd name="T76" fmla="*/ 140613251 w 1740"/>
                  <a:gd name="T77" fmla="*/ 202685314 h 912"/>
                  <a:gd name="T78" fmla="*/ 56328632 w 1740"/>
                  <a:gd name="T79" fmla="*/ 200183514 h 912"/>
                  <a:gd name="T80" fmla="*/ 80529077 w 1740"/>
                  <a:gd name="T81" fmla="*/ 214779718 h 912"/>
                  <a:gd name="T82" fmla="*/ 68429178 w 1740"/>
                  <a:gd name="T83" fmla="*/ 221035511 h 912"/>
                  <a:gd name="T84" fmla="*/ 68429178 w 1740"/>
                  <a:gd name="T85" fmla="*/ 226874121 h 912"/>
                  <a:gd name="T86" fmla="*/ 247011278 w 1740"/>
                  <a:gd name="T87" fmla="*/ 239385707 h 912"/>
                  <a:gd name="T88" fmla="*/ 277470960 w 1740"/>
                  <a:gd name="T89" fmla="*/ 236883261 h 912"/>
                  <a:gd name="T90" fmla="*/ 327540335 w 1740"/>
                  <a:gd name="T91" fmla="*/ 243973418 h 912"/>
                  <a:gd name="T92" fmla="*/ 332547725 w 1740"/>
                  <a:gd name="T93" fmla="*/ 253982557 h 912"/>
                  <a:gd name="T94" fmla="*/ 394717726 w 1740"/>
                  <a:gd name="T95" fmla="*/ 286928958 h 912"/>
                  <a:gd name="T96" fmla="*/ 402228164 w 1740"/>
                  <a:gd name="T97" fmla="*/ 271081207 h 912"/>
                  <a:gd name="T98" fmla="*/ 400976317 w 1740"/>
                  <a:gd name="T99" fmla="*/ 261072068 h 912"/>
                  <a:gd name="T100" fmla="*/ 45062651 w 1740"/>
                  <a:gd name="T101" fmla="*/ 170989814 h 912"/>
                  <a:gd name="T102" fmla="*/ 124757809 w 1740"/>
                  <a:gd name="T103" fmla="*/ 252731011 h 912"/>
                  <a:gd name="T104" fmla="*/ 12099905 w 1740"/>
                  <a:gd name="T105" fmla="*/ 240220071 h 912"/>
                  <a:gd name="T106" fmla="*/ 231155836 w 1740"/>
                  <a:gd name="T107" fmla="*/ 278171364 h 912"/>
                  <a:gd name="T108" fmla="*/ 244508229 w 1740"/>
                  <a:gd name="T109" fmla="*/ 255233457 h 912"/>
                  <a:gd name="T110" fmla="*/ 236997791 w 1740"/>
                  <a:gd name="T111" fmla="*/ 305279154 h 912"/>
                  <a:gd name="T112" fmla="*/ 217386807 w 1740"/>
                  <a:gd name="T113" fmla="*/ 350320685 h 912"/>
                  <a:gd name="T114" fmla="*/ 264118567 w 1740"/>
                  <a:gd name="T115" fmla="*/ 311117765 h 912"/>
                  <a:gd name="T116" fmla="*/ 282477704 w 1740"/>
                  <a:gd name="T117" fmla="*/ 349069784 h 912"/>
                  <a:gd name="T118" fmla="*/ 318778695 w 1740"/>
                  <a:gd name="T119" fmla="*/ 251480111 h 912"/>
                  <a:gd name="T120" fmla="*/ 244508229 w 1740"/>
                  <a:gd name="T121" fmla="*/ 255233457 h 9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0"/>
                  <a:gd name="T184" fmla="*/ 0 h 912"/>
                  <a:gd name="T185" fmla="*/ 1740 w 1740"/>
                  <a:gd name="T186" fmla="*/ 912 h 9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3586" name="Freeform 158"/>
            <p:cNvSpPr>
              <a:spLocks noEditPoints="1" noChangeArrowheads="1"/>
            </p:cNvSpPr>
            <p:nvPr/>
          </p:nvSpPr>
          <p:spPr bwMode="auto">
            <a:xfrm>
              <a:off x="7923605" y="4477720"/>
              <a:ext cx="561230" cy="638969"/>
            </a:xfrm>
            <a:custGeom>
              <a:avLst/>
              <a:gdLst>
                <a:gd name="T0" fmla="*/ 244417226 w 726"/>
                <a:gd name="T1" fmla="*/ 153193208 h 826"/>
                <a:gd name="T2" fmla="*/ 428477509 w 726"/>
                <a:gd name="T3" fmla="*/ 93352130 h 826"/>
                <a:gd name="T4" fmla="*/ 398596950 w 726"/>
                <a:gd name="T5" fmla="*/ 261505432 h 826"/>
                <a:gd name="T6" fmla="*/ 345411535 w 726"/>
                <a:gd name="T7" fmla="*/ 451800651 h 826"/>
                <a:gd name="T8" fmla="*/ 174498456 w 726"/>
                <a:gd name="T9" fmla="*/ 452398621 h 826"/>
                <a:gd name="T10" fmla="*/ 55576463 w 726"/>
                <a:gd name="T11" fmla="*/ 485310930 h 826"/>
                <a:gd name="T12" fmla="*/ 37648792 w 726"/>
                <a:gd name="T13" fmla="*/ 438635264 h 826"/>
                <a:gd name="T14" fmla="*/ 87846404 w 726"/>
                <a:gd name="T15" fmla="*/ 255521094 h 826"/>
                <a:gd name="T16" fmla="*/ 52588649 w 726"/>
                <a:gd name="T17" fmla="*/ 126264463 h 826"/>
                <a:gd name="T18" fmla="*/ 186450487 w 726"/>
                <a:gd name="T19" fmla="*/ 49069877 h 826"/>
                <a:gd name="T20" fmla="*/ 179876522 w 726"/>
                <a:gd name="T21" fmla="*/ 192089854 h 826"/>
                <a:gd name="T22" fmla="*/ 37648792 w 726"/>
                <a:gd name="T23" fmla="*/ 378195370 h 826"/>
                <a:gd name="T24" fmla="*/ 15537414 w 726"/>
                <a:gd name="T25" fmla="*/ 295615227 h 826"/>
                <a:gd name="T26" fmla="*/ 99798435 w 726"/>
                <a:gd name="T27" fmla="*/ 357849706 h 826"/>
                <a:gd name="T28" fmla="*/ 215732662 w 726"/>
                <a:gd name="T29" fmla="*/ 280654383 h 826"/>
                <a:gd name="T30" fmla="*/ 221708290 w 726"/>
                <a:gd name="T31" fmla="*/ 272276620 h 826"/>
                <a:gd name="T32" fmla="*/ 13744725 w 726"/>
                <a:gd name="T33" fmla="*/ 283048582 h 826"/>
                <a:gd name="T34" fmla="*/ 38843918 w 726"/>
                <a:gd name="T35" fmla="*/ 473343028 h 826"/>
                <a:gd name="T36" fmla="*/ 59759403 w 726"/>
                <a:gd name="T37" fmla="*/ 410509806 h 826"/>
                <a:gd name="T38" fmla="*/ 31672390 w 726"/>
                <a:gd name="T39" fmla="*/ 296213196 h 826"/>
                <a:gd name="T40" fmla="*/ 145813892 w 726"/>
                <a:gd name="T41" fmla="*/ 133445513 h 826"/>
                <a:gd name="T42" fmla="*/ 99200872 w 726"/>
                <a:gd name="T43" fmla="*/ 24534552 h 826"/>
                <a:gd name="T44" fmla="*/ 68723620 w 726"/>
                <a:gd name="T45" fmla="*/ 138233138 h 826"/>
                <a:gd name="T46" fmla="*/ 33465079 w 726"/>
                <a:gd name="T47" fmla="*/ 89761991 h 826"/>
                <a:gd name="T48" fmla="*/ 40039044 w 726"/>
                <a:gd name="T49" fmla="*/ 55053453 h 826"/>
                <a:gd name="T50" fmla="*/ 134459425 w 726"/>
                <a:gd name="T51" fmla="*/ 108312224 h 826"/>
                <a:gd name="T52" fmla="*/ 170913079 w 726"/>
                <a:gd name="T53" fmla="*/ 202263073 h 826"/>
                <a:gd name="T54" fmla="*/ 65735805 w 726"/>
                <a:gd name="T55" fmla="*/ 473343028 h 826"/>
                <a:gd name="T56" fmla="*/ 116531765 w 726"/>
                <a:gd name="T57" fmla="*/ 227994380 h 826"/>
                <a:gd name="T58" fmla="*/ 124897646 w 726"/>
                <a:gd name="T59" fmla="*/ 102328660 h 826"/>
                <a:gd name="T60" fmla="*/ 134459425 w 726"/>
                <a:gd name="T61" fmla="*/ 448209739 h 826"/>
                <a:gd name="T62" fmla="*/ 130874047 w 726"/>
                <a:gd name="T63" fmla="*/ 470350860 h 826"/>
                <a:gd name="T64" fmla="*/ 213939973 w 726"/>
                <a:gd name="T65" fmla="*/ 342889636 h 826"/>
                <a:gd name="T66" fmla="*/ 290431886 w 726"/>
                <a:gd name="T67" fmla="*/ 78392060 h 826"/>
                <a:gd name="T68" fmla="*/ 321507474 w 726"/>
                <a:gd name="T69" fmla="*/ 189696428 h 826"/>
                <a:gd name="T70" fmla="*/ 312543258 w 726"/>
                <a:gd name="T71" fmla="*/ 333315160 h 826"/>
                <a:gd name="T72" fmla="*/ 340630259 w 726"/>
                <a:gd name="T73" fmla="*/ 168752021 h 826"/>
                <a:gd name="T74" fmla="*/ 305970066 w 726"/>
                <a:gd name="T75" fmla="*/ 54455484 h 826"/>
                <a:gd name="T76" fmla="*/ 232465195 w 726"/>
                <a:gd name="T77" fmla="*/ 126863206 h 826"/>
                <a:gd name="T78" fmla="*/ 156570797 w 726"/>
                <a:gd name="T79" fmla="*/ 442824145 h 826"/>
                <a:gd name="T80" fmla="*/ 296408287 w 726"/>
                <a:gd name="T81" fmla="*/ 272875363 h 826"/>
                <a:gd name="T82" fmla="*/ 266528598 w 726"/>
                <a:gd name="T83" fmla="*/ 240561024 h 826"/>
                <a:gd name="T84" fmla="*/ 315531072 w 726"/>
                <a:gd name="T85" fmla="*/ 177129784 h 826"/>
                <a:gd name="T86" fmla="*/ 261747322 w 726"/>
                <a:gd name="T87" fmla="*/ 113099849 h 826"/>
                <a:gd name="T88" fmla="*/ 293420473 w 726"/>
                <a:gd name="T89" fmla="*/ 180121953 h 826"/>
                <a:gd name="T90" fmla="*/ 297603413 w 726"/>
                <a:gd name="T91" fmla="*/ 424273163 h 826"/>
                <a:gd name="T92" fmla="*/ 338837570 w 726"/>
                <a:gd name="T93" fmla="*/ 405722955 h 826"/>
                <a:gd name="T94" fmla="*/ 368119697 w 726"/>
                <a:gd name="T95" fmla="*/ 264497600 h 826"/>
                <a:gd name="T96" fmla="*/ 334057067 w 726"/>
                <a:gd name="T97" fmla="*/ 251930956 h 826"/>
                <a:gd name="T98" fmla="*/ 325690414 w 726"/>
                <a:gd name="T99" fmla="*/ 445816314 h 8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6"/>
                <a:gd name="T151" fmla="*/ 0 h 826"/>
                <a:gd name="T152" fmla="*/ 726 w 726"/>
                <a:gd name="T153" fmla="*/ 826 h 8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7" name="Freeform 169"/>
            <p:cNvSpPr>
              <a:spLocks noEditPoints="1" noChangeArrowheads="1"/>
            </p:cNvSpPr>
            <p:nvPr/>
          </p:nvSpPr>
          <p:spPr bwMode="auto">
            <a:xfrm>
              <a:off x="0" y="4139163"/>
              <a:ext cx="1543220" cy="1095261"/>
            </a:xfrm>
            <a:custGeom>
              <a:avLst/>
              <a:gdLst>
                <a:gd name="T0" fmla="*/ 1014048931 w 1692"/>
                <a:gd name="T1" fmla="*/ 5840782 h 1199"/>
                <a:gd name="T2" fmla="*/ 1168775845 w 1692"/>
                <a:gd name="T3" fmla="*/ 291220669 h 1199"/>
                <a:gd name="T4" fmla="*/ 1308530245 w 1692"/>
                <a:gd name="T5" fmla="*/ 588282119 h 1199"/>
                <a:gd name="T6" fmla="*/ 1407522490 w 1692"/>
                <a:gd name="T7" fmla="*/ 672561460 h 1199"/>
                <a:gd name="T8" fmla="*/ 1199555413 w 1692"/>
                <a:gd name="T9" fmla="*/ 1000497679 h 1199"/>
                <a:gd name="T10" fmla="*/ 620574232 w 1692"/>
                <a:gd name="T11" fmla="*/ 983808429 h 1199"/>
                <a:gd name="T12" fmla="*/ 163878664 w 1692"/>
                <a:gd name="T13" fmla="*/ 962113318 h 1199"/>
                <a:gd name="T14" fmla="*/ 49080233 w 1692"/>
                <a:gd name="T15" fmla="*/ 904536549 h 1199"/>
                <a:gd name="T16" fmla="*/ 75699873 w 1692"/>
                <a:gd name="T17" fmla="*/ 726800151 h 1199"/>
                <a:gd name="T18" fmla="*/ 341898035 w 1692"/>
                <a:gd name="T19" fmla="*/ 502334767 h 1199"/>
                <a:gd name="T20" fmla="*/ 800258070 w 1692"/>
                <a:gd name="T21" fmla="*/ 555739453 h 1199"/>
                <a:gd name="T22" fmla="*/ 836860283 w 1692"/>
                <a:gd name="T23" fmla="*/ 187750005 h 1199"/>
                <a:gd name="T24" fmla="*/ 975783106 w 1692"/>
                <a:gd name="T25" fmla="*/ 233644071 h 1199"/>
                <a:gd name="T26" fmla="*/ 1230334070 w 1692"/>
                <a:gd name="T27" fmla="*/ 893688993 h 1199"/>
                <a:gd name="T28" fmla="*/ 1062297344 w 1692"/>
                <a:gd name="T29" fmla="*/ 948761690 h 1199"/>
                <a:gd name="T30" fmla="*/ 1029854162 w 1692"/>
                <a:gd name="T31" fmla="*/ 975464718 h 1199"/>
                <a:gd name="T32" fmla="*/ 1252794664 w 1692"/>
                <a:gd name="T33" fmla="*/ 895357918 h 1199"/>
                <a:gd name="T34" fmla="*/ 968295937 w 1692"/>
                <a:gd name="T35" fmla="*/ 94292005 h 1199"/>
                <a:gd name="T36" fmla="*/ 1018207962 w 1692"/>
                <a:gd name="T37" fmla="*/ 186081080 h 1199"/>
                <a:gd name="T38" fmla="*/ 991588337 w 1692"/>
                <a:gd name="T39" fmla="*/ 67590119 h 1199"/>
                <a:gd name="T40" fmla="*/ 1059801013 w 1692"/>
                <a:gd name="T41" fmla="*/ 157709356 h 1199"/>
                <a:gd name="T42" fmla="*/ 999074594 w 1692"/>
                <a:gd name="T43" fmla="*/ 29205737 h 1199"/>
                <a:gd name="T44" fmla="*/ 865143521 w 1692"/>
                <a:gd name="T45" fmla="*/ 178570461 h 1199"/>
                <a:gd name="T46" fmla="*/ 876789721 w 1692"/>
                <a:gd name="T47" fmla="*/ 147696719 h 1199"/>
                <a:gd name="T48" fmla="*/ 1100563169 w 1692"/>
                <a:gd name="T49" fmla="*/ 272028489 h 1199"/>
                <a:gd name="T50" fmla="*/ 953322284 w 1692"/>
                <a:gd name="T51" fmla="*/ 299565294 h 1199"/>
                <a:gd name="T52" fmla="*/ 834364864 w 1692"/>
                <a:gd name="T53" fmla="*/ 554070528 h 1199"/>
                <a:gd name="T54" fmla="*/ 994915562 w 1692"/>
                <a:gd name="T55" fmla="*/ 293723600 h 1199"/>
                <a:gd name="T56" fmla="*/ 1243644795 w 1692"/>
                <a:gd name="T57" fmla="*/ 515686167 h 1199"/>
                <a:gd name="T58" fmla="*/ 727885451 w 1692"/>
                <a:gd name="T59" fmla="*/ 715117676 h 1199"/>
                <a:gd name="T60" fmla="*/ 1123023763 w 1692"/>
                <a:gd name="T61" fmla="*/ 831939683 h 1199"/>
                <a:gd name="T62" fmla="*/ 544042581 w 1692"/>
                <a:gd name="T63" fmla="*/ 519858023 h 1199"/>
                <a:gd name="T64" fmla="*/ 227100502 w 1692"/>
                <a:gd name="T65" fmla="*/ 502334767 h 1199"/>
                <a:gd name="T66" fmla="*/ 112302086 w 1692"/>
                <a:gd name="T67" fmla="*/ 695925496 h 1199"/>
                <a:gd name="T68" fmla="*/ 119789283 w 1692"/>
                <a:gd name="T69" fmla="*/ 801065028 h 1199"/>
                <a:gd name="T70" fmla="*/ 760328633 w 1692"/>
                <a:gd name="T71" fmla="*/ 644190649 h 1199"/>
                <a:gd name="T72" fmla="*/ 1168775845 w 1692"/>
                <a:gd name="T73" fmla="*/ 861145413 h 1199"/>
                <a:gd name="T74" fmla="*/ 1312689277 w 1692"/>
                <a:gd name="T75" fmla="*/ 667554685 h 1199"/>
                <a:gd name="T76" fmla="*/ 1195396382 w 1692"/>
                <a:gd name="T77" fmla="*/ 897026843 h 1199"/>
                <a:gd name="T78" fmla="*/ 1312689277 w 1692"/>
                <a:gd name="T79" fmla="*/ 667554685 h 1199"/>
                <a:gd name="T80" fmla="*/ 110638473 w 1692"/>
                <a:gd name="T81" fmla="*/ 809409653 h 1199"/>
                <a:gd name="T82" fmla="*/ 1027358744 w 1692"/>
                <a:gd name="T83" fmla="*/ 828601833 h 1199"/>
                <a:gd name="T84" fmla="*/ 1027358744 w 1692"/>
                <a:gd name="T85" fmla="*/ 828601833 h 1199"/>
                <a:gd name="T86" fmla="*/ 137258127 w 1692"/>
                <a:gd name="T87" fmla="*/ 891185149 h 1199"/>
                <a:gd name="T88" fmla="*/ 425916854 w 1692"/>
                <a:gd name="T89" fmla="*/ 910377330 h 1199"/>
                <a:gd name="T90" fmla="*/ 376004829 w 1692"/>
                <a:gd name="T91" fmla="*/ 868655119 h 1199"/>
                <a:gd name="T92" fmla="*/ 1018207962 w 1692"/>
                <a:gd name="T93" fmla="*/ 858642483 h 1199"/>
                <a:gd name="T94" fmla="*/ 791107289 w 1692"/>
                <a:gd name="T95" fmla="*/ 870324044 h 1199"/>
                <a:gd name="T96" fmla="*/ 1174599401 w 1692"/>
                <a:gd name="T97" fmla="*/ 933742279 h 1199"/>
                <a:gd name="T98" fmla="*/ 1172935788 w 1692"/>
                <a:gd name="T99" fmla="*/ 891185149 h 1199"/>
                <a:gd name="T100" fmla="*/ 628061401 w 1692"/>
                <a:gd name="T101" fmla="*/ 895357918 h 1199"/>
                <a:gd name="T102" fmla="*/ 567334981 w 1692"/>
                <a:gd name="T103" fmla="*/ 917887949 h 1199"/>
                <a:gd name="T104" fmla="*/ 460023648 w 1692"/>
                <a:gd name="T105" fmla="*/ 914550099 h 1199"/>
                <a:gd name="T106" fmla="*/ 265366384 w 1692"/>
                <a:gd name="T107" fmla="*/ 927900585 h 1199"/>
                <a:gd name="T108" fmla="*/ 301136791 w 1692"/>
                <a:gd name="T109" fmla="*/ 951265534 h 1199"/>
                <a:gd name="T110" fmla="*/ 592290994 w 1692"/>
                <a:gd name="T111" fmla="*/ 939583060 h 11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2"/>
                <a:gd name="T169" fmla="*/ 0 h 1199"/>
                <a:gd name="T170" fmla="*/ 1692 w 1692"/>
                <a:gd name="T171" fmla="*/ 1199 h 11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3588" name="Group 165"/>
            <p:cNvGrpSpPr/>
            <p:nvPr/>
          </p:nvGrpSpPr>
          <p:grpSpPr bwMode="auto">
            <a:xfrm>
              <a:off x="5250501" y="2662503"/>
              <a:ext cx="1079500" cy="1274763"/>
              <a:chOff x="0" y="0"/>
              <a:chExt cx="1079500" cy="1274763"/>
            </a:xfrm>
          </p:grpSpPr>
          <p:sp>
            <p:nvSpPr>
              <p:cNvPr id="23730" name="Freeform 167"/>
              <p:cNvSpPr>
                <a:spLocks noEditPoints="1" noChangeArrowheads="1"/>
              </p:cNvSpPr>
              <p:nvPr/>
            </p:nvSpPr>
            <p:spPr bwMode="auto">
              <a:xfrm>
                <a:off x="39688" y="412750"/>
                <a:ext cx="80963" cy="80963"/>
              </a:xfrm>
              <a:custGeom>
                <a:avLst/>
                <a:gdLst>
                  <a:gd name="T0" fmla="*/ 6293093 w 125"/>
                  <a:gd name="T1" fmla="*/ 8257584 h 126"/>
                  <a:gd name="T2" fmla="*/ 13005251 w 125"/>
                  <a:gd name="T3" fmla="*/ 4541639 h 126"/>
                  <a:gd name="T4" fmla="*/ 50761866 w 125"/>
                  <a:gd name="T5" fmla="*/ 27250479 h 126"/>
                  <a:gd name="T6" fmla="*/ 9229135 w 125"/>
                  <a:gd name="T7" fmla="*/ 39637172 h 126"/>
                  <a:gd name="T8" fmla="*/ 6293093 w 125"/>
                  <a:gd name="T9" fmla="*/ 8257584 h 126"/>
                  <a:gd name="T10" fmla="*/ 24752012 w 125"/>
                  <a:gd name="T11" fmla="*/ 36746922 h 126"/>
                  <a:gd name="T12" fmla="*/ 21815323 w 125"/>
                  <a:gd name="T13" fmla="*/ 13625561 h 126"/>
                  <a:gd name="T14" fmla="*/ 24752012 w 125"/>
                  <a:gd name="T15" fmla="*/ 36746922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126"/>
                  <a:gd name="T26" fmla="*/ 125 w 125"/>
                  <a:gd name="T27" fmla="*/ 126 h 1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31" name="Freeform 16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079500" cy="1274763"/>
              </a:xfrm>
              <a:custGeom>
                <a:avLst/>
                <a:gdLst>
                  <a:gd name="T0" fmla="*/ 56274106 w 1672"/>
                  <a:gd name="T1" fmla="*/ 711448994 h 1974"/>
                  <a:gd name="T2" fmla="*/ 20842355 w 1672"/>
                  <a:gd name="T3" fmla="*/ 334873264 h 1974"/>
                  <a:gd name="T4" fmla="*/ 67528794 w 1672"/>
                  <a:gd name="T5" fmla="*/ 245212372 h 1974"/>
                  <a:gd name="T6" fmla="*/ 601921309 w 1672"/>
                  <a:gd name="T7" fmla="*/ 108010024 h 1974"/>
                  <a:gd name="T8" fmla="*/ 553984937 w 1672"/>
                  <a:gd name="T9" fmla="*/ 326532415 h 1974"/>
                  <a:gd name="T10" fmla="*/ 327222131 w 1672"/>
                  <a:gd name="T11" fmla="*/ 344464416 h 1974"/>
                  <a:gd name="T12" fmla="*/ 96290508 w 1672"/>
                  <a:gd name="T13" fmla="*/ 325281546 h 1974"/>
                  <a:gd name="T14" fmla="*/ 300126818 w 1672"/>
                  <a:gd name="T15" fmla="*/ 675167175 h 1974"/>
                  <a:gd name="T16" fmla="*/ 257192172 w 1672"/>
                  <a:gd name="T17" fmla="*/ 402014720 h 1974"/>
                  <a:gd name="T18" fmla="*/ 372240964 w 1672"/>
                  <a:gd name="T19" fmla="*/ 445385712 h 1974"/>
                  <a:gd name="T20" fmla="*/ 515634936 w 1672"/>
                  <a:gd name="T21" fmla="*/ 432874439 h 1974"/>
                  <a:gd name="T22" fmla="*/ 378910361 w 1672"/>
                  <a:gd name="T23" fmla="*/ 715202246 h 1974"/>
                  <a:gd name="T24" fmla="*/ 80867588 w 1672"/>
                  <a:gd name="T25" fmla="*/ 265229504 h 1974"/>
                  <a:gd name="T26" fmla="*/ 466030893 w 1672"/>
                  <a:gd name="T27" fmla="*/ 14178672 h 1974"/>
                  <a:gd name="T28" fmla="*/ 551900186 w 1672"/>
                  <a:gd name="T29" fmla="*/ 103423074 h 1974"/>
                  <a:gd name="T30" fmla="*/ 339310413 w 1672"/>
                  <a:gd name="T31" fmla="*/ 255637786 h 1974"/>
                  <a:gd name="T32" fmla="*/ 340561006 w 1672"/>
                  <a:gd name="T33" fmla="*/ 168479238 h 1974"/>
                  <a:gd name="T34" fmla="*/ 247605156 w 1672"/>
                  <a:gd name="T35" fmla="*/ 168479238 h 1974"/>
                  <a:gd name="T36" fmla="*/ 328889158 w 1672"/>
                  <a:gd name="T37" fmla="*/ 142623641 h 1974"/>
                  <a:gd name="T38" fmla="*/ 327222131 w 1672"/>
                  <a:gd name="T39" fmla="*/ 150963844 h 1974"/>
                  <a:gd name="T40" fmla="*/ 338476819 w 1672"/>
                  <a:gd name="T41" fmla="*/ 178904693 h 1974"/>
                  <a:gd name="T42" fmla="*/ 655277776 w 1672"/>
                  <a:gd name="T43" fmla="*/ 251884534 h 1974"/>
                  <a:gd name="T44" fmla="*/ 107962276 w 1672"/>
                  <a:gd name="T45" fmla="*/ 292753141 h 1974"/>
                  <a:gd name="T46" fmla="*/ 563571953 w 1672"/>
                  <a:gd name="T47" fmla="*/ 252718877 h 1974"/>
                  <a:gd name="T48" fmla="*/ 544397276 w 1672"/>
                  <a:gd name="T49" fmla="*/ 301511161 h 1974"/>
                  <a:gd name="T50" fmla="*/ 458110903 w 1672"/>
                  <a:gd name="T51" fmla="*/ 233535442 h 1974"/>
                  <a:gd name="T52" fmla="*/ 576910747 w 1672"/>
                  <a:gd name="T53" fmla="*/ 320693950 h 1974"/>
                  <a:gd name="T54" fmla="*/ 534809614 w 1672"/>
                  <a:gd name="T55" fmla="*/ 257305827 h 1974"/>
                  <a:gd name="T56" fmla="*/ 493542640 w 1672"/>
                  <a:gd name="T57" fmla="*/ 240207604 h 1974"/>
                  <a:gd name="T58" fmla="*/ 245520404 w 1672"/>
                  <a:gd name="T59" fmla="*/ 650145921 h 1974"/>
                  <a:gd name="T60" fmla="*/ 88787598 w 1672"/>
                  <a:gd name="T61" fmla="*/ 334038920 h 1974"/>
                  <a:gd name="T62" fmla="*/ 245520404 w 1672"/>
                  <a:gd name="T63" fmla="*/ 650145921 h 1974"/>
                  <a:gd name="T64" fmla="*/ 187162858 w 1672"/>
                  <a:gd name="T65" fmla="*/ 633881396 h 1974"/>
                  <a:gd name="T66" fmla="*/ 34181154 w 1672"/>
                  <a:gd name="T67" fmla="*/ 340711809 h 1974"/>
                  <a:gd name="T68" fmla="*/ 213006933 w 1672"/>
                  <a:gd name="T69" fmla="*/ 628043577 h 1974"/>
                  <a:gd name="T70" fmla="*/ 379744520 w 1672"/>
                  <a:gd name="T71" fmla="*/ 557148948 h 1974"/>
                  <a:gd name="T72" fmla="*/ 366405081 w 1672"/>
                  <a:gd name="T73" fmla="*/ 517114038 h 1974"/>
                  <a:gd name="T74" fmla="*/ 348063916 w 1672"/>
                  <a:gd name="T75" fmla="*/ 481666723 h 1974"/>
                  <a:gd name="T76" fmla="*/ 329722671 w 1672"/>
                  <a:gd name="T77" fmla="*/ 446219409 h 1974"/>
                  <a:gd name="T78" fmla="*/ 319302142 w 1672"/>
                  <a:gd name="T79" fmla="*/ 427035974 h 1974"/>
                  <a:gd name="T80" fmla="*/ 283870405 w 1672"/>
                  <a:gd name="T81" fmla="*/ 413691004 h 1974"/>
                  <a:gd name="T82" fmla="*/ 487706756 w 1672"/>
                  <a:gd name="T83" fmla="*/ 415359045 h 1974"/>
                  <a:gd name="T84" fmla="*/ 403504489 w 1672"/>
                  <a:gd name="T85" fmla="*/ 437462035 h 1974"/>
                  <a:gd name="T86" fmla="*/ 480203200 w 1672"/>
                  <a:gd name="T87" fmla="*/ 478747814 h 1974"/>
                  <a:gd name="T88" fmla="*/ 483121465 w 1672"/>
                  <a:gd name="T89" fmla="*/ 498764946 h 1974"/>
                  <a:gd name="T90" fmla="*/ 425596786 w 1672"/>
                  <a:gd name="T91" fmla="*/ 452892217 h 1974"/>
                  <a:gd name="T92" fmla="*/ 476452068 w 1672"/>
                  <a:gd name="T93" fmla="*/ 490424098 h 1974"/>
                  <a:gd name="T94" fmla="*/ 334725042 w 1672"/>
                  <a:gd name="T95" fmla="*/ 599268424 h 1974"/>
                  <a:gd name="T96" fmla="*/ 444772109 w 1672"/>
                  <a:gd name="T97" fmla="*/ 605940586 h 1974"/>
                  <a:gd name="T98" fmla="*/ 434350934 w 1672"/>
                  <a:gd name="T99" fmla="*/ 605940586 h 1974"/>
                  <a:gd name="T100" fmla="*/ 405588595 w 1672"/>
                  <a:gd name="T101" fmla="*/ 613030566 h 1974"/>
                  <a:gd name="T102" fmla="*/ 380578034 w 1672"/>
                  <a:gd name="T103" fmla="*/ 613864263 h 1974"/>
                  <a:gd name="T104" fmla="*/ 390165050 w 1672"/>
                  <a:gd name="T105" fmla="*/ 613030566 h 1974"/>
                  <a:gd name="T106" fmla="*/ 395167420 w 1672"/>
                  <a:gd name="T107" fmla="*/ 705610529 h 1974"/>
                  <a:gd name="T108" fmla="*/ 167987494 w 1672"/>
                  <a:gd name="T109" fmla="*/ 647226366 h 1974"/>
                  <a:gd name="T110" fmla="*/ 218842816 w 1672"/>
                  <a:gd name="T111" fmla="*/ 638886163 h 1974"/>
                  <a:gd name="T112" fmla="*/ 208421642 w 1672"/>
                  <a:gd name="T113" fmla="*/ 715202246 h 1974"/>
                  <a:gd name="T114" fmla="*/ 35014667 w 1672"/>
                  <a:gd name="T115" fmla="*/ 739389803 h 1974"/>
                  <a:gd name="T116" fmla="*/ 406422108 w 1672"/>
                  <a:gd name="T117" fmla="*/ 760241278 h 1974"/>
                  <a:gd name="T118" fmla="*/ 129638139 w 1672"/>
                  <a:gd name="T119" fmla="*/ 685593397 h 19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72"/>
                  <a:gd name="T181" fmla="*/ 0 h 1974"/>
                  <a:gd name="T182" fmla="*/ 1672 w 1672"/>
                  <a:gd name="T183" fmla="*/ 1974 h 19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32" name="Freeform 170"/>
              <p:cNvSpPr>
                <a:spLocks noChangeArrowheads="1"/>
              </p:cNvSpPr>
              <p:nvPr/>
            </p:nvSpPr>
            <p:spPr bwMode="auto">
              <a:xfrm>
                <a:off x="415925" y="577850"/>
                <a:ext cx="44450" cy="44450"/>
              </a:xfrm>
              <a:custGeom>
                <a:avLst/>
                <a:gdLst>
                  <a:gd name="T0" fmla="*/ 14955462 w 68"/>
                  <a:gd name="T1" fmla="*/ 1660111 h 69"/>
                  <a:gd name="T2" fmla="*/ 1281859 w 68"/>
                  <a:gd name="T3" fmla="*/ 12864731 h 69"/>
                  <a:gd name="T4" fmla="*/ 14955462 w 68"/>
                  <a:gd name="T5" fmla="*/ 1660111 h 69"/>
                  <a:gd name="T6" fmla="*/ 0 60000 65536"/>
                  <a:gd name="T7" fmla="*/ 0 60000 65536"/>
                  <a:gd name="T8" fmla="*/ 0 60000 65536"/>
                  <a:gd name="T9" fmla="*/ 0 w 68"/>
                  <a:gd name="T10" fmla="*/ 0 h 69"/>
                  <a:gd name="T11" fmla="*/ 68 w 68"/>
                  <a:gd name="T12" fmla="*/ 69 h 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89" name="Group 169"/>
            <p:cNvGrpSpPr/>
            <p:nvPr/>
          </p:nvGrpSpPr>
          <p:grpSpPr bwMode="auto">
            <a:xfrm>
              <a:off x="3706680" y="3932137"/>
              <a:ext cx="1007478" cy="1394389"/>
              <a:chOff x="0" y="0"/>
              <a:chExt cx="636588" cy="881063"/>
            </a:xfrm>
          </p:grpSpPr>
          <p:sp>
            <p:nvSpPr>
              <p:cNvPr id="23676" name="Freeform 171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36588" cy="881063"/>
              </a:xfrm>
              <a:custGeom>
                <a:avLst/>
                <a:gdLst>
                  <a:gd name="T0" fmla="*/ 11671643 w 986"/>
                  <a:gd name="T1" fmla="*/ 470208621 h 1361"/>
                  <a:gd name="T2" fmla="*/ 26677302 w 986"/>
                  <a:gd name="T3" fmla="*/ 328139934 h 1361"/>
                  <a:gd name="T4" fmla="*/ 33346625 w 986"/>
                  <a:gd name="T5" fmla="*/ 249353120 h 1361"/>
                  <a:gd name="T6" fmla="*/ 42517115 w 986"/>
                  <a:gd name="T7" fmla="*/ 168889593 h 1361"/>
                  <a:gd name="T8" fmla="*/ 61274505 w 986"/>
                  <a:gd name="T9" fmla="*/ 26820957 h 1361"/>
                  <a:gd name="T10" fmla="*/ 111294447 w 986"/>
                  <a:gd name="T11" fmla="*/ 2095519 h 1361"/>
                  <a:gd name="T12" fmla="*/ 146308716 w 986"/>
                  <a:gd name="T13" fmla="*/ 1257182 h 1361"/>
                  <a:gd name="T14" fmla="*/ 318878294 w 986"/>
                  <a:gd name="T15" fmla="*/ 17601190 h 1361"/>
                  <a:gd name="T16" fmla="*/ 384321025 w 986"/>
                  <a:gd name="T17" fmla="*/ 35203028 h 1361"/>
                  <a:gd name="T18" fmla="*/ 394325010 w 986"/>
                  <a:gd name="T19" fmla="*/ 170565660 h 1361"/>
                  <a:gd name="T20" fmla="*/ 375150545 w 986"/>
                  <a:gd name="T21" fmla="*/ 349513391 h 1361"/>
                  <a:gd name="T22" fmla="*/ 345972096 w 986"/>
                  <a:gd name="T23" fmla="*/ 555700833 h 1361"/>
                  <a:gd name="T24" fmla="*/ 284281101 w 986"/>
                  <a:gd name="T25" fmla="*/ 566597267 h 1361"/>
                  <a:gd name="T26" fmla="*/ 170901965 w 986"/>
                  <a:gd name="T27" fmla="*/ 558215195 h 1361"/>
                  <a:gd name="T28" fmla="*/ 71278490 w 986"/>
                  <a:gd name="T29" fmla="*/ 541033502 h 1361"/>
                  <a:gd name="T30" fmla="*/ 0 w 986"/>
                  <a:gd name="T31" fmla="*/ 526365524 h 1361"/>
                  <a:gd name="T32" fmla="*/ 170901965 w 986"/>
                  <a:gd name="T33" fmla="*/ 537261311 h 1361"/>
                  <a:gd name="T34" fmla="*/ 255519080 w 986"/>
                  <a:gd name="T35" fmla="*/ 546481072 h 1361"/>
                  <a:gd name="T36" fmla="*/ 329715782 w 986"/>
                  <a:gd name="T37" fmla="*/ 538099647 h 1361"/>
                  <a:gd name="T38" fmla="*/ 362228974 w 986"/>
                  <a:gd name="T39" fmla="*/ 286651009 h 1361"/>
                  <a:gd name="T40" fmla="*/ 380986364 w 986"/>
                  <a:gd name="T41" fmla="*/ 129076695 h 1361"/>
                  <a:gd name="T42" fmla="*/ 382236943 w 986"/>
                  <a:gd name="T43" fmla="*/ 46937162 h 1361"/>
                  <a:gd name="T44" fmla="*/ 242597509 w 986"/>
                  <a:gd name="T45" fmla="*/ 14667983 h 1361"/>
                  <a:gd name="T46" fmla="*/ 180072446 w 986"/>
                  <a:gd name="T47" fmla="*/ 7124246 h 1361"/>
                  <a:gd name="T48" fmla="*/ 82115978 w 986"/>
                  <a:gd name="T49" fmla="*/ 12153621 h 1361"/>
                  <a:gd name="T50" fmla="*/ 52521100 w 986"/>
                  <a:gd name="T51" fmla="*/ 129496187 h 1361"/>
                  <a:gd name="T52" fmla="*/ 40849452 w 986"/>
                  <a:gd name="T53" fmla="*/ 220017164 h 1361"/>
                  <a:gd name="T54" fmla="*/ 38348940 w 986"/>
                  <a:gd name="T55" fmla="*/ 262763917 h 1361"/>
                  <a:gd name="T56" fmla="*/ 32513121 w 986"/>
                  <a:gd name="T57" fmla="*/ 359571489 h 1361"/>
                  <a:gd name="T58" fmla="*/ 19174470 w 986"/>
                  <a:gd name="T59" fmla="*/ 474399657 h 1361"/>
                  <a:gd name="T60" fmla="*/ 58773348 w 986"/>
                  <a:gd name="T61" fmla="*/ 536004129 h 1361"/>
                  <a:gd name="T62" fmla="*/ 146308716 w 986"/>
                  <a:gd name="T63" fmla="*/ 549833771 h 1361"/>
                  <a:gd name="T64" fmla="*/ 216336647 w 986"/>
                  <a:gd name="T65" fmla="*/ 558215195 h 1361"/>
                  <a:gd name="T66" fmla="*/ 289282770 w 986"/>
                  <a:gd name="T67" fmla="*/ 561149050 h 1361"/>
                  <a:gd name="T68" fmla="*/ 326797550 w 986"/>
                  <a:gd name="T69" fmla="*/ 561567895 h 1361"/>
                  <a:gd name="T70" fmla="*/ 376401124 w 986"/>
                  <a:gd name="T71" fmla="*/ 293775252 h 1361"/>
                  <a:gd name="T72" fmla="*/ 394742084 w 986"/>
                  <a:gd name="T73" fmla="*/ 133686575 h 1361"/>
                  <a:gd name="T74" fmla="*/ 404328994 w 986"/>
                  <a:gd name="T75" fmla="*/ 79206326 h 1361"/>
                  <a:gd name="T76" fmla="*/ 392657356 w 986"/>
                  <a:gd name="T77" fmla="*/ 51547042 h 1361"/>
                  <a:gd name="T78" fmla="*/ 385154529 w 986"/>
                  <a:gd name="T79" fmla="*/ 135363248 h 1361"/>
                  <a:gd name="T80" fmla="*/ 365563635 w 986"/>
                  <a:gd name="T81" fmla="*/ 294194744 h 1361"/>
                  <a:gd name="T82" fmla="*/ 347639749 w 986"/>
                  <a:gd name="T83" fmla="*/ 479009537 h 1361"/>
                  <a:gd name="T84" fmla="*/ 339302773 w 986"/>
                  <a:gd name="T85" fmla="*/ 525946032 h 1361"/>
                  <a:gd name="T86" fmla="*/ 299286754 w 986"/>
                  <a:gd name="T87" fmla="*/ 557796351 h 1361"/>
                  <a:gd name="T88" fmla="*/ 275944124 w 986"/>
                  <a:gd name="T89" fmla="*/ 554024807 h 1361"/>
                  <a:gd name="T90" fmla="*/ 232176450 w 986"/>
                  <a:gd name="T91" fmla="*/ 546900564 h 1361"/>
                  <a:gd name="T92" fmla="*/ 172568973 w 986"/>
                  <a:gd name="T93" fmla="*/ 541871191 h 1361"/>
                  <a:gd name="T94" fmla="*/ 67527399 w 986"/>
                  <a:gd name="T95" fmla="*/ 530555912 h 1361"/>
                  <a:gd name="T96" fmla="*/ 17923891 w 986"/>
                  <a:gd name="T97" fmla="*/ 524688851 h 1361"/>
                  <a:gd name="T98" fmla="*/ 58773348 w 986"/>
                  <a:gd name="T99" fmla="*/ 536004129 h 13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6"/>
                  <a:gd name="T151" fmla="*/ 0 h 1361"/>
                  <a:gd name="T152" fmla="*/ 986 w 986"/>
                  <a:gd name="T153" fmla="*/ 1361 h 13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77" name="Freeform 172"/>
              <p:cNvSpPr>
                <a:spLocks noEditPoints="1" noChangeArrowheads="1"/>
              </p:cNvSpPr>
              <p:nvPr/>
            </p:nvSpPr>
            <p:spPr bwMode="auto">
              <a:xfrm>
                <a:off x="241300" y="17463"/>
                <a:ext cx="217488" cy="60325"/>
              </a:xfrm>
              <a:custGeom>
                <a:avLst/>
                <a:gdLst>
                  <a:gd name="T0" fmla="*/ 134072929 w 336"/>
                  <a:gd name="T1" fmla="*/ 35483799 h 95"/>
                  <a:gd name="T2" fmla="*/ 93851257 w 336"/>
                  <a:gd name="T3" fmla="*/ 31451550 h 95"/>
                  <a:gd name="T4" fmla="*/ 50696714 w 336"/>
                  <a:gd name="T5" fmla="*/ 30645100 h 95"/>
                  <a:gd name="T6" fmla="*/ 26814458 w 336"/>
                  <a:gd name="T7" fmla="*/ 28225751 h 95"/>
                  <a:gd name="T8" fmla="*/ 13826023 w 336"/>
                  <a:gd name="T9" fmla="*/ 28628976 h 95"/>
                  <a:gd name="T10" fmla="*/ 3351645 w 336"/>
                  <a:gd name="T11" fmla="*/ 22580603 h 95"/>
                  <a:gd name="T12" fmla="*/ 1675823 w 336"/>
                  <a:gd name="T13" fmla="*/ 8467725 h 95"/>
                  <a:gd name="T14" fmla="*/ 34355981 w 336"/>
                  <a:gd name="T15" fmla="*/ 5241926 h 95"/>
                  <a:gd name="T16" fmla="*/ 80025219 w 336"/>
                  <a:gd name="T17" fmla="*/ 8064500 h 95"/>
                  <a:gd name="T18" fmla="*/ 114800004 w 336"/>
                  <a:gd name="T19" fmla="*/ 10080624 h 95"/>
                  <a:gd name="T20" fmla="*/ 139519836 w 336"/>
                  <a:gd name="T21" fmla="*/ 20967703 h 95"/>
                  <a:gd name="T22" fmla="*/ 139938630 w 336"/>
                  <a:gd name="T23" fmla="*/ 27822526 h 95"/>
                  <a:gd name="T24" fmla="*/ 134072929 w 336"/>
                  <a:gd name="T25" fmla="*/ 35483799 h 95"/>
                  <a:gd name="T26" fmla="*/ 7960319 w 336"/>
                  <a:gd name="T27" fmla="*/ 18145124 h 95"/>
                  <a:gd name="T28" fmla="*/ 13826023 w 336"/>
                  <a:gd name="T29" fmla="*/ 16532225 h 95"/>
                  <a:gd name="T30" fmla="*/ 14664258 w 336"/>
                  <a:gd name="T31" fmla="*/ 10080624 h 95"/>
                  <a:gd name="T32" fmla="*/ 7960319 w 336"/>
                  <a:gd name="T33" fmla="*/ 18145124 h 95"/>
                  <a:gd name="T34" fmla="*/ 20948752 w 336"/>
                  <a:gd name="T35" fmla="*/ 17338674 h 95"/>
                  <a:gd name="T36" fmla="*/ 22624579 w 336"/>
                  <a:gd name="T37" fmla="*/ 10080624 h 95"/>
                  <a:gd name="T38" fmla="*/ 18015902 w 336"/>
                  <a:gd name="T39" fmla="*/ 9677399 h 95"/>
                  <a:gd name="T40" fmla="*/ 20948752 w 336"/>
                  <a:gd name="T41" fmla="*/ 17338674 h 95"/>
                  <a:gd name="T42" fmla="*/ 26814458 w 336"/>
                  <a:gd name="T43" fmla="*/ 10887076 h 95"/>
                  <a:gd name="T44" fmla="*/ 27233899 w 336"/>
                  <a:gd name="T45" fmla="*/ 17338674 h 95"/>
                  <a:gd name="T46" fmla="*/ 33937188 w 336"/>
                  <a:gd name="T47" fmla="*/ 16532225 h 95"/>
                  <a:gd name="T48" fmla="*/ 33099600 w 336"/>
                  <a:gd name="T49" fmla="*/ 11290301 h 95"/>
                  <a:gd name="T50" fmla="*/ 26814458 w 336"/>
                  <a:gd name="T51" fmla="*/ 10887076 h 95"/>
                  <a:gd name="T52" fmla="*/ 37288832 w 336"/>
                  <a:gd name="T53" fmla="*/ 11693526 h 95"/>
                  <a:gd name="T54" fmla="*/ 38545860 w 336"/>
                  <a:gd name="T55" fmla="*/ 18145124 h 95"/>
                  <a:gd name="T56" fmla="*/ 47344422 w 336"/>
                  <a:gd name="T57" fmla="*/ 19758024 h 95"/>
                  <a:gd name="T58" fmla="*/ 48601450 w 336"/>
                  <a:gd name="T59" fmla="*/ 12499976 h 95"/>
                  <a:gd name="T60" fmla="*/ 37288832 w 336"/>
                  <a:gd name="T61" fmla="*/ 11693526 h 95"/>
                  <a:gd name="T62" fmla="*/ 79186984 w 336"/>
                  <a:gd name="T63" fmla="*/ 12499976 h 95"/>
                  <a:gd name="T64" fmla="*/ 79605778 w 336"/>
                  <a:gd name="T65" fmla="*/ 22983828 h 95"/>
                  <a:gd name="T66" fmla="*/ 85890940 w 336"/>
                  <a:gd name="T67" fmla="*/ 11290301 h 95"/>
                  <a:gd name="T68" fmla="*/ 79186984 w 336"/>
                  <a:gd name="T69" fmla="*/ 12499976 h 95"/>
                  <a:gd name="T70" fmla="*/ 91337200 w 336"/>
                  <a:gd name="T71" fmla="*/ 24193502 h 95"/>
                  <a:gd name="T72" fmla="*/ 98878723 w 336"/>
                  <a:gd name="T73" fmla="*/ 24999952 h 95"/>
                  <a:gd name="T74" fmla="*/ 97202901 w 336"/>
                  <a:gd name="T75" fmla="*/ 11693526 h 95"/>
                  <a:gd name="T76" fmla="*/ 88823790 w 336"/>
                  <a:gd name="T77" fmla="*/ 11290301 h 95"/>
                  <a:gd name="T78" fmla="*/ 91337200 w 336"/>
                  <a:gd name="T79" fmla="*/ 24193502 h 95"/>
                  <a:gd name="T80" fmla="*/ 65360966 w 336"/>
                  <a:gd name="T81" fmla="*/ 12903201 h 95"/>
                  <a:gd name="T82" fmla="*/ 67455582 w 336"/>
                  <a:gd name="T83" fmla="*/ 22177378 h 95"/>
                  <a:gd name="T84" fmla="*/ 73740077 w 336"/>
                  <a:gd name="T85" fmla="*/ 22580603 h 95"/>
                  <a:gd name="T86" fmla="*/ 74997105 w 336"/>
                  <a:gd name="T87" fmla="*/ 11693526 h 95"/>
                  <a:gd name="T88" fmla="*/ 65360966 w 336"/>
                  <a:gd name="T89" fmla="*/ 12903201 h 95"/>
                  <a:gd name="T90" fmla="*/ 105582659 w 336"/>
                  <a:gd name="T91" fmla="*/ 25806402 h 95"/>
                  <a:gd name="T92" fmla="*/ 110610125 w 336"/>
                  <a:gd name="T93" fmla="*/ 25806402 h 95"/>
                  <a:gd name="T94" fmla="*/ 114381210 w 336"/>
                  <a:gd name="T95" fmla="*/ 14112875 h 95"/>
                  <a:gd name="T96" fmla="*/ 100555192 w 336"/>
                  <a:gd name="T97" fmla="*/ 11693526 h 95"/>
                  <a:gd name="T98" fmla="*/ 105582659 w 336"/>
                  <a:gd name="T99" fmla="*/ 25806402 h 95"/>
                  <a:gd name="T100" fmla="*/ 52791329 w 336"/>
                  <a:gd name="T101" fmla="*/ 20161248 h 95"/>
                  <a:gd name="T102" fmla="*/ 62428116 w 336"/>
                  <a:gd name="T103" fmla="*/ 21370928 h 95"/>
                  <a:gd name="T104" fmla="*/ 62008675 w 336"/>
                  <a:gd name="T105" fmla="*/ 12903201 h 95"/>
                  <a:gd name="T106" fmla="*/ 52791329 w 336"/>
                  <a:gd name="T107" fmla="*/ 12903201 h 95"/>
                  <a:gd name="T108" fmla="*/ 52791329 w 336"/>
                  <a:gd name="T109" fmla="*/ 20161248 h 95"/>
                  <a:gd name="T110" fmla="*/ 117732854 w 336"/>
                  <a:gd name="T111" fmla="*/ 25806402 h 95"/>
                  <a:gd name="T112" fmla="*/ 123598555 w 336"/>
                  <a:gd name="T113" fmla="*/ 26612851 h 95"/>
                  <a:gd name="T114" fmla="*/ 125274378 w 336"/>
                  <a:gd name="T115" fmla="*/ 14516100 h 95"/>
                  <a:gd name="T116" fmla="*/ 117732854 w 336"/>
                  <a:gd name="T117" fmla="*/ 14112875 h 95"/>
                  <a:gd name="T118" fmla="*/ 117732854 w 336"/>
                  <a:gd name="T119" fmla="*/ 25806402 h 95"/>
                  <a:gd name="T120" fmla="*/ 129883697 w 336"/>
                  <a:gd name="T121" fmla="*/ 26612851 h 95"/>
                  <a:gd name="T122" fmla="*/ 127788434 w 336"/>
                  <a:gd name="T123" fmla="*/ 15725775 h 95"/>
                  <a:gd name="T124" fmla="*/ 129883697 w 336"/>
                  <a:gd name="T125" fmla="*/ 26612851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6"/>
                  <a:gd name="T190" fmla="*/ 0 h 95"/>
                  <a:gd name="T191" fmla="*/ 336 w 336"/>
                  <a:gd name="T192" fmla="*/ 95 h 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78" name="Freeform 173"/>
              <p:cNvSpPr>
                <a:spLocks noEditPoints="1" noChangeArrowheads="1"/>
              </p:cNvSpPr>
              <p:nvPr/>
            </p:nvSpPr>
            <p:spPr bwMode="auto">
              <a:xfrm>
                <a:off x="71438" y="374650"/>
                <a:ext cx="92075" cy="63500"/>
              </a:xfrm>
              <a:custGeom>
                <a:avLst/>
                <a:gdLst>
                  <a:gd name="T0" fmla="*/ 58873645 w 144"/>
                  <a:gd name="T1" fmla="*/ 13435435 h 98"/>
                  <a:gd name="T2" fmla="*/ 53558874 w 144"/>
                  <a:gd name="T3" fmla="*/ 39465896 h 98"/>
                  <a:gd name="T4" fmla="*/ 47834880 w 144"/>
                  <a:gd name="T5" fmla="*/ 41145405 h 98"/>
                  <a:gd name="T6" fmla="*/ 17989150 w 144"/>
                  <a:gd name="T7" fmla="*/ 35267770 h 98"/>
                  <a:gd name="T8" fmla="*/ 3679803 w 144"/>
                  <a:gd name="T9" fmla="*/ 34847892 h 98"/>
                  <a:gd name="T10" fmla="*/ 2861998 w 144"/>
                  <a:gd name="T11" fmla="*/ 17213683 h 98"/>
                  <a:gd name="T12" fmla="*/ 7358966 w 144"/>
                  <a:gd name="T13" fmla="*/ 2939143 h 98"/>
                  <a:gd name="T14" fmla="*/ 39248880 w 144"/>
                  <a:gd name="T15" fmla="*/ 4618653 h 98"/>
                  <a:gd name="T16" fmla="*/ 51923264 w 144"/>
                  <a:gd name="T17" fmla="*/ 5877638 h 98"/>
                  <a:gd name="T18" fmla="*/ 58873645 w 144"/>
                  <a:gd name="T19" fmla="*/ 13435435 h 98"/>
                  <a:gd name="T20" fmla="*/ 11856574 w 144"/>
                  <a:gd name="T21" fmla="*/ 7137271 h 98"/>
                  <a:gd name="T22" fmla="*/ 6132579 w 144"/>
                  <a:gd name="T23" fmla="*/ 26450344 h 98"/>
                  <a:gd name="T24" fmla="*/ 49061268 w 144"/>
                  <a:gd name="T25" fmla="*/ 34847892 h 98"/>
                  <a:gd name="T26" fmla="*/ 51923264 w 144"/>
                  <a:gd name="T27" fmla="*/ 11755925 h 98"/>
                  <a:gd name="T28" fmla="*/ 11856574 w 144"/>
                  <a:gd name="T29" fmla="*/ 7137271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98"/>
                  <a:gd name="T47" fmla="*/ 144 w 144"/>
                  <a:gd name="T48" fmla="*/ 98 h 9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79" name="Freeform 174"/>
              <p:cNvSpPr>
                <a:spLocks noEditPoints="1" noChangeArrowheads="1"/>
              </p:cNvSpPr>
              <p:nvPr/>
            </p:nvSpPr>
            <p:spPr bwMode="auto">
              <a:xfrm>
                <a:off x="171450" y="381000"/>
                <a:ext cx="95250" cy="65088"/>
              </a:xfrm>
              <a:custGeom>
                <a:avLst/>
                <a:gdLst>
                  <a:gd name="T0" fmla="*/ 60889676 w 149"/>
                  <a:gd name="T1" fmla="*/ 13289553 h 101"/>
                  <a:gd name="T2" fmla="*/ 55168286 w 149"/>
                  <a:gd name="T3" fmla="*/ 39868654 h 101"/>
                  <a:gd name="T4" fmla="*/ 6129881 w 149"/>
                  <a:gd name="T5" fmla="*/ 39037976 h 101"/>
                  <a:gd name="T6" fmla="*/ 2043080 w 149"/>
                  <a:gd name="T7" fmla="*/ 15781585 h 101"/>
                  <a:gd name="T8" fmla="*/ 44952248 w 149"/>
                  <a:gd name="T9" fmla="*/ 8306131 h 101"/>
                  <a:gd name="T10" fmla="*/ 60889676 w 149"/>
                  <a:gd name="T11" fmla="*/ 13289553 h 101"/>
                  <a:gd name="T12" fmla="*/ 8172961 w 149"/>
                  <a:gd name="T13" fmla="*/ 33223880 h 101"/>
                  <a:gd name="T14" fmla="*/ 33918585 w 149"/>
                  <a:gd name="T15" fmla="*/ 35300251 h 101"/>
                  <a:gd name="T16" fmla="*/ 53942822 w 149"/>
                  <a:gd name="T17" fmla="*/ 31562525 h 101"/>
                  <a:gd name="T18" fmla="*/ 54759798 w 149"/>
                  <a:gd name="T19" fmla="*/ 15781585 h 101"/>
                  <a:gd name="T20" fmla="*/ 53942822 w 149"/>
                  <a:gd name="T21" fmla="*/ 14535247 h 101"/>
                  <a:gd name="T22" fmla="*/ 40865440 w 149"/>
                  <a:gd name="T23" fmla="*/ 13289553 h 101"/>
                  <a:gd name="T24" fmla="*/ 48221431 w 149"/>
                  <a:gd name="T25" fmla="*/ 23256397 h 101"/>
                  <a:gd name="T26" fmla="*/ 44543760 w 149"/>
                  <a:gd name="T27" fmla="*/ 26579106 h 101"/>
                  <a:gd name="T28" fmla="*/ 50264511 w 149"/>
                  <a:gd name="T29" fmla="*/ 31562525 h 101"/>
                  <a:gd name="T30" fmla="*/ 41683055 w 149"/>
                  <a:gd name="T31" fmla="*/ 30316831 h 101"/>
                  <a:gd name="T32" fmla="*/ 35961665 w 149"/>
                  <a:gd name="T33" fmla="*/ 30731848 h 101"/>
                  <a:gd name="T34" fmla="*/ 39230848 w 149"/>
                  <a:gd name="T35" fmla="*/ 12874536 h 101"/>
                  <a:gd name="T36" fmla="*/ 8172961 w 149"/>
                  <a:gd name="T37" fmla="*/ 33223880 h 101"/>
                  <a:gd name="T38" fmla="*/ 39639336 w 149"/>
                  <a:gd name="T39" fmla="*/ 18688633 h 101"/>
                  <a:gd name="T40" fmla="*/ 39639336 w 149"/>
                  <a:gd name="T41" fmla="*/ 21595686 h 101"/>
                  <a:gd name="T42" fmla="*/ 43317657 w 149"/>
                  <a:gd name="T43" fmla="*/ 18688633 h 101"/>
                  <a:gd name="T44" fmla="*/ 39639336 w 149"/>
                  <a:gd name="T45" fmla="*/ 18688633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9"/>
                  <a:gd name="T70" fmla="*/ 0 h 101"/>
                  <a:gd name="T71" fmla="*/ 149 w 149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80" name="Freeform 175"/>
              <p:cNvSpPr>
                <a:spLocks noChangeArrowheads="1"/>
              </p:cNvSpPr>
              <p:nvPr/>
            </p:nvSpPr>
            <p:spPr bwMode="auto">
              <a:xfrm>
                <a:off x="123825" y="393700"/>
                <a:ext cx="26988" cy="31750"/>
              </a:xfrm>
              <a:custGeom>
                <a:avLst/>
                <a:gdLst>
                  <a:gd name="T0" fmla="*/ 12999429 w 43"/>
                  <a:gd name="T1" fmla="*/ 8467725 h 50"/>
                  <a:gd name="T2" fmla="*/ 8272135 w 43"/>
                  <a:gd name="T3" fmla="*/ 6451601 h 50"/>
                  <a:gd name="T4" fmla="*/ 4727293 w 43"/>
                  <a:gd name="T5" fmla="*/ 11290302 h 50"/>
                  <a:gd name="T6" fmla="*/ 12999429 w 43"/>
                  <a:gd name="T7" fmla="*/ 14112876 h 50"/>
                  <a:gd name="T8" fmla="*/ 13787102 w 43"/>
                  <a:gd name="T9" fmla="*/ 15322550 h 50"/>
                  <a:gd name="T10" fmla="*/ 3938993 w 43"/>
                  <a:gd name="T11" fmla="*/ 17741900 h 50"/>
                  <a:gd name="T12" fmla="*/ 1181823 w 43"/>
                  <a:gd name="T13" fmla="*/ 5241926 h 50"/>
                  <a:gd name="T14" fmla="*/ 12999429 w 43"/>
                  <a:gd name="T15" fmla="*/ 8467725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50"/>
                  <a:gd name="T26" fmla="*/ 43 w 4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81" name="Freeform 176"/>
              <p:cNvSpPr>
                <a:spLocks noChangeArrowheads="1"/>
              </p:cNvSpPr>
              <p:nvPr/>
            </p:nvSpPr>
            <p:spPr bwMode="auto">
              <a:xfrm>
                <a:off x="185738" y="396875"/>
                <a:ext cx="36513" cy="36513"/>
              </a:xfrm>
              <a:custGeom>
                <a:avLst/>
                <a:gdLst>
                  <a:gd name="T0" fmla="*/ 9777660 w 56"/>
                  <a:gd name="T1" fmla="*/ 10202775 h 56"/>
                  <a:gd name="T2" fmla="*/ 4251157 w 56"/>
                  <a:gd name="T3" fmla="*/ 20831318 h 56"/>
                  <a:gd name="T4" fmla="*/ 850231 w 56"/>
                  <a:gd name="T5" fmla="*/ 19555971 h 56"/>
                  <a:gd name="T6" fmla="*/ 0 w 56"/>
                  <a:gd name="T7" fmla="*/ 17855509 h 56"/>
                  <a:gd name="T8" fmla="*/ 8927429 w 56"/>
                  <a:gd name="T9" fmla="*/ 1700463 h 56"/>
                  <a:gd name="T10" fmla="*/ 14454585 w 56"/>
                  <a:gd name="T11" fmla="*/ 11478124 h 56"/>
                  <a:gd name="T12" fmla="*/ 20406202 w 56"/>
                  <a:gd name="T13" fmla="*/ 4676272 h 56"/>
                  <a:gd name="T14" fmla="*/ 23382016 w 56"/>
                  <a:gd name="T15" fmla="*/ 23807132 h 56"/>
                  <a:gd name="T16" fmla="*/ 19555971 w 56"/>
                  <a:gd name="T17" fmla="*/ 23807132 h 56"/>
                  <a:gd name="T18" fmla="*/ 18705740 w 56"/>
                  <a:gd name="T19" fmla="*/ 12754123 h 56"/>
                  <a:gd name="T20" fmla="*/ 11903892 w 56"/>
                  <a:gd name="T21" fmla="*/ 19555971 h 56"/>
                  <a:gd name="T22" fmla="*/ 9777660 w 56"/>
                  <a:gd name="T23" fmla="*/ 10202775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6"/>
                  <a:gd name="T38" fmla="*/ 56 w 56"/>
                  <a:gd name="T39" fmla="*/ 56 h 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82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8775" y="400050"/>
                <a:ext cx="98425" cy="65088"/>
              </a:xfrm>
              <a:custGeom>
                <a:avLst/>
                <a:gdLst>
                  <a:gd name="T0" fmla="*/ 62903220 w 153"/>
                  <a:gd name="T1" fmla="*/ 10179890 h 102"/>
                  <a:gd name="T2" fmla="*/ 61661650 w 153"/>
                  <a:gd name="T3" fmla="*/ 37054853 h 102"/>
                  <a:gd name="T4" fmla="*/ 48005026 w 153"/>
                  <a:gd name="T5" fmla="*/ 41533799 h 102"/>
                  <a:gd name="T6" fmla="*/ 10346203 w 153"/>
                  <a:gd name="T7" fmla="*/ 39090447 h 102"/>
                  <a:gd name="T8" fmla="*/ 3310425 w 153"/>
                  <a:gd name="T9" fmla="*/ 8143657 h 102"/>
                  <a:gd name="T10" fmla="*/ 49660238 w 153"/>
                  <a:gd name="T11" fmla="*/ 7329420 h 102"/>
                  <a:gd name="T12" fmla="*/ 54626517 w 153"/>
                  <a:gd name="T13" fmla="*/ 6922301 h 102"/>
                  <a:gd name="T14" fmla="*/ 62903220 w 153"/>
                  <a:gd name="T15" fmla="*/ 10179890 h 102"/>
                  <a:gd name="T16" fmla="*/ 24002191 w 153"/>
                  <a:gd name="T17" fmla="*/ 20359781 h 102"/>
                  <a:gd name="T18" fmla="*/ 17794981 w 153"/>
                  <a:gd name="T19" fmla="*/ 19952662 h 102"/>
                  <a:gd name="T20" fmla="*/ 14898199 w 153"/>
                  <a:gd name="T21" fmla="*/ 28503441 h 102"/>
                  <a:gd name="T22" fmla="*/ 12001417 w 153"/>
                  <a:gd name="T23" fmla="*/ 26060727 h 102"/>
                  <a:gd name="T24" fmla="*/ 18208623 w 153"/>
                  <a:gd name="T25" fmla="*/ 10179890 h 102"/>
                  <a:gd name="T26" fmla="*/ 21933337 w 153"/>
                  <a:gd name="T27" fmla="*/ 14251720 h 102"/>
                  <a:gd name="T28" fmla="*/ 24002191 w 153"/>
                  <a:gd name="T29" fmla="*/ 8550776 h 102"/>
                  <a:gd name="T30" fmla="*/ 7863063 w 153"/>
                  <a:gd name="T31" fmla="*/ 13030363 h 102"/>
                  <a:gd name="T32" fmla="*/ 8690348 w 153"/>
                  <a:gd name="T33" fmla="*/ 30539673 h 102"/>
                  <a:gd name="T34" fmla="*/ 52557019 w 153"/>
                  <a:gd name="T35" fmla="*/ 35832858 h 102"/>
                  <a:gd name="T36" fmla="*/ 56695371 w 153"/>
                  <a:gd name="T37" fmla="*/ 32983025 h 102"/>
                  <a:gd name="T38" fmla="*/ 58350583 w 153"/>
                  <a:gd name="T39" fmla="*/ 14251720 h 102"/>
                  <a:gd name="T40" fmla="*/ 27726900 w 153"/>
                  <a:gd name="T41" fmla="*/ 9772771 h 102"/>
                  <a:gd name="T42" fmla="*/ 31865252 w 153"/>
                  <a:gd name="T43" fmla="*/ 28910559 h 102"/>
                  <a:gd name="T44" fmla="*/ 28140543 w 153"/>
                  <a:gd name="T45" fmla="*/ 30539673 h 102"/>
                  <a:gd name="T46" fmla="*/ 23588549 w 153"/>
                  <a:gd name="T47" fmla="*/ 19952662 h 102"/>
                  <a:gd name="T48" fmla="*/ 24002191 w 153"/>
                  <a:gd name="T49" fmla="*/ 20359781 h 1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3"/>
                  <a:gd name="T76" fmla="*/ 0 h 102"/>
                  <a:gd name="T77" fmla="*/ 153 w 153"/>
                  <a:gd name="T78" fmla="*/ 102 h 1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83" name="Freeform 178"/>
              <p:cNvSpPr>
                <a:spLocks noChangeArrowheads="1"/>
              </p:cNvSpPr>
              <p:nvPr/>
            </p:nvSpPr>
            <p:spPr bwMode="auto">
              <a:xfrm>
                <a:off x="512763" y="406400"/>
                <a:ext cx="6350" cy="9525"/>
              </a:xfrm>
              <a:custGeom>
                <a:avLst/>
                <a:gdLst>
                  <a:gd name="T0" fmla="*/ 4032250 w 10"/>
                  <a:gd name="T1" fmla="*/ 0 h 14"/>
                  <a:gd name="T2" fmla="*/ 4032250 w 10"/>
                  <a:gd name="T3" fmla="*/ 6480403 h 14"/>
                  <a:gd name="T4" fmla="*/ 0 w 10"/>
                  <a:gd name="T5" fmla="*/ 1388609 h 14"/>
                  <a:gd name="T6" fmla="*/ 403225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4"/>
                  <a:gd name="T14" fmla="*/ 10 w 1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84" name="Freeform 179"/>
              <p:cNvSpPr>
                <a:spLocks noEditPoints="1" noChangeArrowheads="1"/>
              </p:cNvSpPr>
              <p:nvPr/>
            </p:nvSpPr>
            <p:spPr bwMode="auto">
              <a:xfrm>
                <a:off x="457200" y="414338"/>
                <a:ext cx="93663" cy="66675"/>
              </a:xfrm>
              <a:custGeom>
                <a:avLst/>
                <a:gdLst>
                  <a:gd name="T0" fmla="*/ 55971979 w 146"/>
                  <a:gd name="T1" fmla="*/ 2016125 h 105"/>
                  <a:gd name="T2" fmla="*/ 58029357 w 146"/>
                  <a:gd name="T3" fmla="*/ 34677350 h 105"/>
                  <a:gd name="T4" fmla="*/ 27162910 w 146"/>
                  <a:gd name="T5" fmla="*/ 37903149 h 105"/>
                  <a:gd name="T6" fmla="*/ 5350339 w 146"/>
                  <a:gd name="T7" fmla="*/ 32258001 h 105"/>
                  <a:gd name="T8" fmla="*/ 7407716 w 146"/>
                  <a:gd name="T9" fmla="*/ 0 h 105"/>
                  <a:gd name="T10" fmla="*/ 55971979 w 146"/>
                  <a:gd name="T11" fmla="*/ 2016125 h 105"/>
                  <a:gd name="T12" fmla="*/ 10288815 w 146"/>
                  <a:gd name="T13" fmla="*/ 6451601 h 105"/>
                  <a:gd name="T14" fmla="*/ 8231437 w 146"/>
                  <a:gd name="T15" fmla="*/ 27016077 h 105"/>
                  <a:gd name="T16" fmla="*/ 48563624 w 146"/>
                  <a:gd name="T17" fmla="*/ 33870900 h 105"/>
                  <a:gd name="T18" fmla="*/ 53502741 w 146"/>
                  <a:gd name="T19" fmla="*/ 9274175 h 105"/>
                  <a:gd name="T20" fmla="*/ 10288815 w 146"/>
                  <a:gd name="T21" fmla="*/ 6451601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6"/>
                  <a:gd name="T34" fmla="*/ 0 h 105"/>
                  <a:gd name="T35" fmla="*/ 146 w 146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85" name="Freeform 180"/>
              <p:cNvSpPr>
                <a:spLocks noChangeArrowheads="1"/>
              </p:cNvSpPr>
              <p:nvPr/>
            </p:nvSpPr>
            <p:spPr bwMode="auto">
              <a:xfrm>
                <a:off x="415925" y="417513"/>
                <a:ext cx="23813" cy="31750"/>
              </a:xfrm>
              <a:custGeom>
                <a:avLst/>
                <a:gdLst>
                  <a:gd name="T0" fmla="*/ 9940961 w 37"/>
                  <a:gd name="T1" fmla="*/ 3062552 h 48"/>
                  <a:gd name="T2" fmla="*/ 9527129 w 37"/>
                  <a:gd name="T3" fmla="*/ 10063426 h 48"/>
                  <a:gd name="T4" fmla="*/ 15325917 w 37"/>
                  <a:gd name="T5" fmla="*/ 11375762 h 48"/>
                  <a:gd name="T6" fmla="*/ 15325917 w 37"/>
                  <a:gd name="T7" fmla="*/ 14876198 h 48"/>
                  <a:gd name="T8" fmla="*/ 9527129 w 37"/>
                  <a:gd name="T9" fmla="*/ 16188531 h 48"/>
                  <a:gd name="T10" fmla="*/ 7041568 w 37"/>
                  <a:gd name="T11" fmla="*/ 21001301 h 48"/>
                  <a:gd name="T12" fmla="*/ 4556649 w 37"/>
                  <a:gd name="T13" fmla="*/ 16188531 h 48"/>
                  <a:gd name="T14" fmla="*/ 0 w 37"/>
                  <a:gd name="T15" fmla="*/ 12250871 h 48"/>
                  <a:gd name="T16" fmla="*/ 4556649 w 37"/>
                  <a:gd name="T17" fmla="*/ 11375762 h 48"/>
                  <a:gd name="T18" fmla="*/ 9940961 w 37"/>
                  <a:gd name="T19" fmla="*/ 3062552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48"/>
                  <a:gd name="T32" fmla="*/ 37 w 37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86" name="Freeform 181"/>
              <p:cNvSpPr>
                <a:spLocks noChangeArrowheads="1"/>
              </p:cNvSpPr>
              <p:nvPr/>
            </p:nvSpPr>
            <p:spPr bwMode="auto">
              <a:xfrm>
                <a:off x="485775" y="420688"/>
                <a:ext cx="33338" cy="46038"/>
              </a:xfrm>
              <a:custGeom>
                <a:avLst/>
                <a:gdLst>
                  <a:gd name="T0" fmla="*/ 21783715 w 50"/>
                  <a:gd name="T1" fmla="*/ 10630303 h 72"/>
                  <a:gd name="T2" fmla="*/ 11558953 w 50"/>
                  <a:gd name="T3" fmla="*/ 11038890 h 72"/>
                  <a:gd name="T4" fmla="*/ 7557725 w 50"/>
                  <a:gd name="T5" fmla="*/ 16762945 h 72"/>
                  <a:gd name="T6" fmla="*/ 20894924 w 50"/>
                  <a:gd name="T7" fmla="*/ 19624973 h 72"/>
                  <a:gd name="T8" fmla="*/ 3111769 w 50"/>
                  <a:gd name="T9" fmla="*/ 22077779 h 72"/>
                  <a:gd name="T10" fmla="*/ 4890018 w 50"/>
                  <a:gd name="T11" fmla="*/ 8176859 h 72"/>
                  <a:gd name="T12" fmla="*/ 21783715 w 50"/>
                  <a:gd name="T13" fmla="*/ 1063030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0"/>
                  <a:gd name="T22" fmla="*/ 0 h 72"/>
                  <a:gd name="T23" fmla="*/ 50 w 50"/>
                  <a:gd name="T24" fmla="*/ 72 h 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87" name="Freeform 182"/>
              <p:cNvSpPr>
                <a:spLocks noEditPoints="1" noChangeArrowheads="1"/>
              </p:cNvSpPr>
              <p:nvPr/>
            </p:nvSpPr>
            <p:spPr bwMode="auto">
              <a:xfrm>
                <a:off x="61913" y="444500"/>
                <a:ext cx="87313" cy="74613"/>
              </a:xfrm>
              <a:custGeom>
                <a:avLst/>
                <a:gdLst>
                  <a:gd name="T0" fmla="*/ 56470809 w 135"/>
                  <a:gd name="T1" fmla="*/ 10523677 h 115"/>
                  <a:gd name="T2" fmla="*/ 54797634 w 135"/>
                  <a:gd name="T3" fmla="*/ 35781151 h 115"/>
                  <a:gd name="T4" fmla="*/ 46013304 w 135"/>
                  <a:gd name="T5" fmla="*/ 48409571 h 115"/>
                  <a:gd name="T6" fmla="*/ 35974243 w 135"/>
                  <a:gd name="T7" fmla="*/ 46304836 h 115"/>
                  <a:gd name="T8" fmla="*/ 19660297 w 135"/>
                  <a:gd name="T9" fmla="*/ 41674279 h 115"/>
                  <a:gd name="T10" fmla="*/ 4601071 w 135"/>
                  <a:gd name="T11" fmla="*/ 40411698 h 115"/>
                  <a:gd name="T12" fmla="*/ 2927896 w 135"/>
                  <a:gd name="T13" fmla="*/ 7577437 h 115"/>
                  <a:gd name="T14" fmla="*/ 56470809 w 135"/>
                  <a:gd name="T15" fmla="*/ 10523677 h 115"/>
                  <a:gd name="T16" fmla="*/ 9621244 w 135"/>
                  <a:gd name="T17" fmla="*/ 10102600 h 115"/>
                  <a:gd name="T18" fmla="*/ 10875966 w 135"/>
                  <a:gd name="T19" fmla="*/ 34517921 h 115"/>
                  <a:gd name="T20" fmla="*/ 50196565 w 135"/>
                  <a:gd name="T21" fmla="*/ 37464810 h 115"/>
                  <a:gd name="T22" fmla="*/ 51451284 w 135"/>
                  <a:gd name="T23" fmla="*/ 15154226 h 115"/>
                  <a:gd name="T24" fmla="*/ 9621244 w 135"/>
                  <a:gd name="T25" fmla="*/ 1010260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115"/>
                  <a:gd name="T41" fmla="*/ 135 w 135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88" name="Freeform 183"/>
              <p:cNvSpPr>
                <a:spLocks noEditPoints="1" noChangeArrowheads="1"/>
              </p:cNvSpPr>
              <p:nvPr/>
            </p:nvSpPr>
            <p:spPr bwMode="auto">
              <a:xfrm>
                <a:off x="160338" y="452438"/>
                <a:ext cx="100013" cy="80963"/>
              </a:xfrm>
              <a:custGeom>
                <a:avLst/>
                <a:gdLst>
                  <a:gd name="T0" fmla="*/ 61241931 w 156"/>
                  <a:gd name="T1" fmla="*/ 14068629 h 124"/>
                  <a:gd name="T2" fmla="*/ 46445142 w 156"/>
                  <a:gd name="T3" fmla="*/ 51583886 h 124"/>
                  <a:gd name="T4" fmla="*/ 40691181 w 156"/>
                  <a:gd name="T5" fmla="*/ 49879092 h 124"/>
                  <a:gd name="T6" fmla="*/ 23428046 w 156"/>
                  <a:gd name="T7" fmla="*/ 48173646 h 124"/>
                  <a:gd name="T8" fmla="*/ 7398397 w 156"/>
                  <a:gd name="T9" fmla="*/ 44336393 h 124"/>
                  <a:gd name="T10" fmla="*/ 6165545 w 156"/>
                  <a:gd name="T11" fmla="*/ 9805011 h 124"/>
                  <a:gd name="T12" fmla="*/ 45212289 w 156"/>
                  <a:gd name="T13" fmla="*/ 4689325 h 124"/>
                  <a:gd name="T14" fmla="*/ 61241931 w 156"/>
                  <a:gd name="T15" fmla="*/ 14068629 h 124"/>
                  <a:gd name="T16" fmla="*/ 12741400 w 156"/>
                  <a:gd name="T17" fmla="*/ 11084098 h 124"/>
                  <a:gd name="T18" fmla="*/ 10275693 w 156"/>
                  <a:gd name="T19" fmla="*/ 38367975 h 124"/>
                  <a:gd name="T20" fmla="*/ 23838997 w 156"/>
                  <a:gd name="T21" fmla="*/ 42205228 h 124"/>
                  <a:gd name="T22" fmla="*/ 47678635 w 156"/>
                  <a:gd name="T23" fmla="*/ 45615477 h 124"/>
                  <a:gd name="T24" fmla="*/ 53843536 w 156"/>
                  <a:gd name="T25" fmla="*/ 12789544 h 124"/>
                  <a:gd name="T26" fmla="*/ 12741400 w 156"/>
                  <a:gd name="T27" fmla="*/ 11084098 h 1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24"/>
                  <a:gd name="T44" fmla="*/ 156 w 156"/>
                  <a:gd name="T45" fmla="*/ 124 h 1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89" name="Freeform 184"/>
              <p:cNvSpPr>
                <a:spLocks noEditPoints="1" noChangeArrowheads="1"/>
              </p:cNvSpPr>
              <p:nvPr/>
            </p:nvSpPr>
            <p:spPr bwMode="auto">
              <a:xfrm>
                <a:off x="254000" y="468313"/>
                <a:ext cx="88900" cy="71438"/>
              </a:xfrm>
              <a:custGeom>
                <a:avLst/>
                <a:gdLst>
                  <a:gd name="T0" fmla="*/ 57687659 w 137"/>
                  <a:gd name="T1" fmla="*/ 7455939 h 111"/>
                  <a:gd name="T2" fmla="*/ 53898055 w 137"/>
                  <a:gd name="T3" fmla="*/ 41834349 h 111"/>
                  <a:gd name="T4" fmla="*/ 47581615 w 137"/>
                  <a:gd name="T5" fmla="*/ 45976475 h 111"/>
                  <a:gd name="T6" fmla="*/ 5053023 w 137"/>
                  <a:gd name="T7" fmla="*/ 39349466 h 111"/>
                  <a:gd name="T8" fmla="*/ 5895303 w 137"/>
                  <a:gd name="T9" fmla="*/ 5798707 h 111"/>
                  <a:gd name="T10" fmla="*/ 12211096 w 137"/>
                  <a:gd name="T11" fmla="*/ 0 h 111"/>
                  <a:gd name="T12" fmla="*/ 57687659 w 137"/>
                  <a:gd name="T13" fmla="*/ 7455939 h 111"/>
                  <a:gd name="T14" fmla="*/ 13895653 w 137"/>
                  <a:gd name="T15" fmla="*/ 7041470 h 111"/>
                  <a:gd name="T16" fmla="*/ 8000350 w 137"/>
                  <a:gd name="T17" fmla="*/ 33550117 h 111"/>
                  <a:gd name="T18" fmla="*/ 48845033 w 137"/>
                  <a:gd name="T19" fmla="*/ 38520528 h 111"/>
                  <a:gd name="T20" fmla="*/ 50529590 w 137"/>
                  <a:gd name="T21" fmla="*/ 9526354 h 111"/>
                  <a:gd name="T22" fmla="*/ 13895653 w 137"/>
                  <a:gd name="T23" fmla="*/ 7041470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111"/>
                  <a:gd name="T38" fmla="*/ 137 w 137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90" name="Freeform 185"/>
              <p:cNvSpPr>
                <a:spLocks noChangeArrowheads="1"/>
              </p:cNvSpPr>
              <p:nvPr/>
            </p:nvSpPr>
            <p:spPr bwMode="auto">
              <a:xfrm>
                <a:off x="192088" y="465138"/>
                <a:ext cx="39688" cy="49213"/>
              </a:xfrm>
              <a:custGeom>
                <a:avLst/>
                <a:gdLst>
                  <a:gd name="T0" fmla="*/ 8889462 w 61"/>
                  <a:gd name="T1" fmla="*/ 24739246 h 76"/>
                  <a:gd name="T2" fmla="*/ 19048939 w 61"/>
                  <a:gd name="T3" fmla="*/ 31028794 h 76"/>
                  <a:gd name="T4" fmla="*/ 0 w 61"/>
                  <a:gd name="T5" fmla="*/ 27674541 h 76"/>
                  <a:gd name="T6" fmla="*/ 14815987 w 61"/>
                  <a:gd name="T7" fmla="*/ 16352960 h 76"/>
                  <a:gd name="T8" fmla="*/ 5502970 w 61"/>
                  <a:gd name="T9" fmla="*/ 15094792 h 76"/>
                  <a:gd name="T10" fmla="*/ 2962937 w 61"/>
                  <a:gd name="T11" fmla="*/ 8386283 h 76"/>
                  <a:gd name="T12" fmla="*/ 17778923 w 61"/>
                  <a:gd name="T13" fmla="*/ 21803951 h 76"/>
                  <a:gd name="T14" fmla="*/ 8889462 w 61"/>
                  <a:gd name="T15" fmla="*/ 24739246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76"/>
                  <a:gd name="T26" fmla="*/ 61 w 61"/>
                  <a:gd name="T27" fmla="*/ 76 h 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91" name="Freeform 186"/>
              <p:cNvSpPr>
                <a:spLocks noChangeArrowheads="1"/>
              </p:cNvSpPr>
              <p:nvPr/>
            </p:nvSpPr>
            <p:spPr bwMode="auto">
              <a:xfrm>
                <a:off x="282575" y="479425"/>
                <a:ext cx="42863" cy="55563"/>
              </a:xfrm>
              <a:custGeom>
                <a:avLst/>
                <a:gdLst>
                  <a:gd name="T0" fmla="*/ 15495603 w 68"/>
                  <a:gd name="T1" fmla="*/ 2563742 h 85"/>
                  <a:gd name="T2" fmla="*/ 14303634 w 68"/>
                  <a:gd name="T3" fmla="*/ 14101236 h 85"/>
                  <a:gd name="T4" fmla="*/ 397113 w 68"/>
                  <a:gd name="T5" fmla="*/ 20510589 h 85"/>
                  <a:gd name="T6" fmla="*/ 12714552 w 68"/>
                  <a:gd name="T7" fmla="*/ 20937443 h 85"/>
                  <a:gd name="T8" fmla="*/ 3575908 w 68"/>
                  <a:gd name="T9" fmla="*/ 15809961 h 85"/>
                  <a:gd name="T10" fmla="*/ 9932868 w 68"/>
                  <a:gd name="T11" fmla="*/ 8546243 h 85"/>
                  <a:gd name="T12" fmla="*/ 3178796 w 68"/>
                  <a:gd name="T13" fmla="*/ 8973097 h 85"/>
                  <a:gd name="T14" fmla="*/ 15495603 w 68"/>
                  <a:gd name="T15" fmla="*/ 2563742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8"/>
                  <a:gd name="T25" fmla="*/ 0 h 85"/>
                  <a:gd name="T26" fmla="*/ 68 w 68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92" name="Freeform 187"/>
              <p:cNvSpPr>
                <a:spLocks noEditPoints="1" noChangeArrowheads="1"/>
              </p:cNvSpPr>
              <p:nvPr/>
            </p:nvSpPr>
            <p:spPr bwMode="auto">
              <a:xfrm>
                <a:off x="371475" y="490538"/>
                <a:ext cx="25400" cy="26988"/>
              </a:xfrm>
              <a:custGeom>
                <a:avLst/>
                <a:gdLst>
                  <a:gd name="T0" fmla="*/ 15322549 w 40"/>
                  <a:gd name="T1" fmla="*/ 6827964 h 40"/>
                  <a:gd name="T2" fmla="*/ 2822575 w 40"/>
                  <a:gd name="T3" fmla="*/ 16843210 h 40"/>
                  <a:gd name="T4" fmla="*/ 0 w 40"/>
                  <a:gd name="T5" fmla="*/ 8648979 h 40"/>
                  <a:gd name="T6" fmla="*/ 15322549 w 40"/>
                  <a:gd name="T7" fmla="*/ 6827964 h 40"/>
                  <a:gd name="T8" fmla="*/ 5645150 w 40"/>
                  <a:gd name="T9" fmla="*/ 10014571 h 40"/>
                  <a:gd name="T10" fmla="*/ 9677399 w 40"/>
                  <a:gd name="T11" fmla="*/ 10925416 h 40"/>
                  <a:gd name="T12" fmla="*/ 10080624 w 40"/>
                  <a:gd name="T13" fmla="*/ 8648979 h 40"/>
                  <a:gd name="T14" fmla="*/ 7258050 w 40"/>
                  <a:gd name="T15" fmla="*/ 7283386 h 40"/>
                  <a:gd name="T16" fmla="*/ 5645150 w 40"/>
                  <a:gd name="T17" fmla="*/ 10014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40"/>
                  <a:gd name="T29" fmla="*/ 40 w 4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93" name="Freeform 188"/>
              <p:cNvSpPr>
                <a:spLocks noChangeArrowheads="1"/>
              </p:cNvSpPr>
              <p:nvPr/>
            </p:nvSpPr>
            <p:spPr bwMode="auto">
              <a:xfrm>
                <a:off x="387350" y="492125"/>
                <a:ext cx="31750" cy="33338"/>
              </a:xfrm>
              <a:custGeom>
                <a:avLst/>
                <a:gdLst>
                  <a:gd name="T0" fmla="*/ 19732948 w 49"/>
                  <a:gd name="T1" fmla="*/ 1778249 h 50"/>
                  <a:gd name="T2" fmla="*/ 14275189 w 49"/>
                  <a:gd name="T3" fmla="*/ 9335973 h 50"/>
                  <a:gd name="T4" fmla="*/ 2099388 w 49"/>
                  <a:gd name="T5" fmla="*/ 22228449 h 50"/>
                  <a:gd name="T6" fmla="*/ 8396903 w 49"/>
                  <a:gd name="T7" fmla="*/ 12447744 h 50"/>
                  <a:gd name="T8" fmla="*/ 19732948 w 49"/>
                  <a:gd name="T9" fmla="*/ 17782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0"/>
                  <a:gd name="T17" fmla="*/ 49 w 4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94" name="Freeform 189"/>
              <p:cNvSpPr>
                <a:spLocks noChangeArrowheads="1"/>
              </p:cNvSpPr>
              <p:nvPr/>
            </p:nvSpPr>
            <p:spPr bwMode="auto">
              <a:xfrm>
                <a:off x="473075" y="512763"/>
                <a:ext cx="38100" cy="19050"/>
              </a:xfrm>
              <a:custGeom>
                <a:avLst/>
                <a:gdLst>
                  <a:gd name="T0" fmla="*/ 24186400 w 59"/>
                  <a:gd name="T1" fmla="*/ 10356631 h 29"/>
                  <a:gd name="T2" fmla="*/ 0 w 59"/>
                  <a:gd name="T3" fmla="*/ 3020411 h 29"/>
                  <a:gd name="T4" fmla="*/ 24186400 w 59"/>
                  <a:gd name="T5" fmla="*/ 10356631 h 29"/>
                  <a:gd name="T6" fmla="*/ 0 60000 65536"/>
                  <a:gd name="T7" fmla="*/ 0 60000 65536"/>
                  <a:gd name="T8" fmla="*/ 0 60000 65536"/>
                  <a:gd name="T9" fmla="*/ 0 w 59"/>
                  <a:gd name="T10" fmla="*/ 0 h 29"/>
                  <a:gd name="T11" fmla="*/ 59 w 5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95" name="Freeform 190"/>
              <p:cNvSpPr>
                <a:spLocks noEditPoints="1" noChangeArrowheads="1"/>
              </p:cNvSpPr>
              <p:nvPr/>
            </p:nvSpPr>
            <p:spPr bwMode="auto">
              <a:xfrm>
                <a:off x="55563" y="530225"/>
                <a:ext cx="85725" cy="71438"/>
              </a:xfrm>
              <a:custGeom>
                <a:avLst/>
                <a:gdLst>
                  <a:gd name="T0" fmla="*/ 50684097 w 133"/>
                  <a:gd name="T1" fmla="*/ 43905417 h 111"/>
                  <a:gd name="T2" fmla="*/ 4985584 w 133"/>
                  <a:gd name="T3" fmla="*/ 38934997 h 111"/>
                  <a:gd name="T4" fmla="*/ 4985584 w 133"/>
                  <a:gd name="T5" fmla="*/ 4142117 h 111"/>
                  <a:gd name="T6" fmla="*/ 31988956 w 133"/>
                  <a:gd name="T7" fmla="*/ 3313823 h 111"/>
                  <a:gd name="T8" fmla="*/ 54423124 w 133"/>
                  <a:gd name="T9" fmla="*/ 9940823 h 111"/>
                  <a:gd name="T10" fmla="*/ 50684097 w 133"/>
                  <a:gd name="T11" fmla="*/ 43905417 h 111"/>
                  <a:gd name="T12" fmla="*/ 9139701 w 133"/>
                  <a:gd name="T13" fmla="*/ 11597414 h 111"/>
                  <a:gd name="T14" fmla="*/ 10386258 w 133"/>
                  <a:gd name="T15" fmla="*/ 33136292 h 111"/>
                  <a:gd name="T16" fmla="*/ 30327310 w 133"/>
                  <a:gd name="T17" fmla="*/ 38106702 h 111"/>
                  <a:gd name="T18" fmla="*/ 46529337 w 133"/>
                  <a:gd name="T19" fmla="*/ 38106702 h 111"/>
                  <a:gd name="T20" fmla="*/ 47775894 w 133"/>
                  <a:gd name="T21" fmla="*/ 12011883 h 111"/>
                  <a:gd name="T22" fmla="*/ 9139701 w 133"/>
                  <a:gd name="T23" fmla="*/ 11597414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3"/>
                  <a:gd name="T37" fmla="*/ 0 h 111"/>
                  <a:gd name="T38" fmla="*/ 133 w 133"/>
                  <a:gd name="T39" fmla="*/ 111 h 1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96" name="Freeform 191"/>
              <p:cNvSpPr>
                <a:spLocks noEditPoints="1" noChangeArrowheads="1"/>
              </p:cNvSpPr>
              <p:nvPr/>
            </p:nvSpPr>
            <p:spPr bwMode="auto">
              <a:xfrm>
                <a:off x="155575" y="539750"/>
                <a:ext cx="92075" cy="76200"/>
              </a:xfrm>
              <a:custGeom>
                <a:avLst/>
                <a:gdLst>
                  <a:gd name="T0" fmla="*/ 58873645 w 144"/>
                  <a:gd name="T1" fmla="*/ 14845976 h 117"/>
                  <a:gd name="T2" fmla="*/ 54785261 w 144"/>
                  <a:gd name="T3" fmla="*/ 42840691 h 117"/>
                  <a:gd name="T4" fmla="*/ 3270581 w 144"/>
                  <a:gd name="T5" fmla="*/ 40296123 h 117"/>
                  <a:gd name="T6" fmla="*/ 4088385 w 144"/>
                  <a:gd name="T7" fmla="*/ 3817816 h 117"/>
                  <a:gd name="T8" fmla="*/ 56011648 w 144"/>
                  <a:gd name="T9" fmla="*/ 8907585 h 117"/>
                  <a:gd name="T10" fmla="*/ 58873645 w 144"/>
                  <a:gd name="T11" fmla="*/ 14845976 h 117"/>
                  <a:gd name="T12" fmla="*/ 11856574 w 144"/>
                  <a:gd name="T13" fmla="*/ 7210996 h 117"/>
                  <a:gd name="T14" fmla="*/ 7358966 w 144"/>
                  <a:gd name="T15" fmla="*/ 34357735 h 117"/>
                  <a:gd name="T16" fmla="*/ 49061268 w 144"/>
                  <a:gd name="T17" fmla="*/ 39872138 h 117"/>
                  <a:gd name="T18" fmla="*/ 51923264 w 144"/>
                  <a:gd name="T19" fmla="*/ 13149386 h 117"/>
                  <a:gd name="T20" fmla="*/ 11856574 w 144"/>
                  <a:gd name="T21" fmla="*/ 7210996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17"/>
                  <a:gd name="T35" fmla="*/ 144 w 144"/>
                  <a:gd name="T36" fmla="*/ 117 h 1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97" name="Freeform 192"/>
              <p:cNvSpPr>
                <a:spLocks noEditPoints="1" noChangeArrowheads="1"/>
              </p:cNvSpPr>
              <p:nvPr/>
            </p:nvSpPr>
            <p:spPr bwMode="auto">
              <a:xfrm>
                <a:off x="80963" y="546100"/>
                <a:ext cx="26988" cy="38100"/>
              </a:xfrm>
              <a:custGeom>
                <a:avLst/>
                <a:gdLst>
                  <a:gd name="T0" fmla="*/ 17341716 w 42"/>
                  <a:gd name="T1" fmla="*/ 1668005 h 59"/>
                  <a:gd name="T2" fmla="*/ 14451431 w 42"/>
                  <a:gd name="T3" fmla="*/ 24186400 h 59"/>
                  <a:gd name="T4" fmla="*/ 11147973 w 42"/>
                  <a:gd name="T5" fmla="*/ 23352721 h 59"/>
                  <a:gd name="T6" fmla="*/ 0 w 42"/>
                  <a:gd name="T7" fmla="*/ 17514377 h 59"/>
                  <a:gd name="T8" fmla="*/ 8257685 w 42"/>
                  <a:gd name="T9" fmla="*/ 6672021 h 59"/>
                  <a:gd name="T10" fmla="*/ 11147973 w 42"/>
                  <a:gd name="T11" fmla="*/ 0 h 59"/>
                  <a:gd name="T12" fmla="*/ 17341716 w 42"/>
                  <a:gd name="T13" fmla="*/ 1668005 h 59"/>
                  <a:gd name="T14" fmla="*/ 8257685 w 42"/>
                  <a:gd name="T15" fmla="*/ 13344042 h 59"/>
                  <a:gd name="T16" fmla="*/ 11974319 w 42"/>
                  <a:gd name="T17" fmla="*/ 13761205 h 59"/>
                  <a:gd name="T18" fmla="*/ 12800023 w 42"/>
                  <a:gd name="T19" fmla="*/ 9174351 h 59"/>
                  <a:gd name="T20" fmla="*/ 8257685 w 42"/>
                  <a:gd name="T21" fmla="*/ 133440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59"/>
                  <a:gd name="T35" fmla="*/ 42 w 42"/>
                  <a:gd name="T36" fmla="*/ 59 h 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98" name="Freeform 193"/>
              <p:cNvSpPr>
                <a:spLocks noEditPoints="1" noChangeArrowheads="1"/>
              </p:cNvSpPr>
              <p:nvPr/>
            </p:nvSpPr>
            <p:spPr bwMode="auto">
              <a:xfrm>
                <a:off x="249238" y="554038"/>
                <a:ext cx="85725" cy="68263"/>
              </a:xfrm>
              <a:custGeom>
                <a:avLst/>
                <a:gdLst>
                  <a:gd name="T0" fmla="*/ 55672537 w 132"/>
                  <a:gd name="T1" fmla="*/ 5291340 h 107"/>
                  <a:gd name="T2" fmla="*/ 53985314 w 132"/>
                  <a:gd name="T3" fmla="*/ 39479618 h 107"/>
                  <a:gd name="T4" fmla="*/ 48502813 w 132"/>
                  <a:gd name="T5" fmla="*/ 42735836 h 107"/>
                  <a:gd name="T6" fmla="*/ 4217410 w 132"/>
                  <a:gd name="T7" fmla="*/ 35817022 h 107"/>
                  <a:gd name="T8" fmla="*/ 2530835 w 132"/>
                  <a:gd name="T9" fmla="*/ 6919444 h 107"/>
                  <a:gd name="T10" fmla="*/ 5904634 w 132"/>
                  <a:gd name="T11" fmla="*/ 1628105 h 107"/>
                  <a:gd name="T12" fmla="*/ 55672537 w 132"/>
                  <a:gd name="T13" fmla="*/ 5291340 h 107"/>
                  <a:gd name="T14" fmla="*/ 49767906 w 132"/>
                  <a:gd name="T15" fmla="*/ 10175014 h 107"/>
                  <a:gd name="T16" fmla="*/ 27836593 w 132"/>
                  <a:gd name="T17" fmla="*/ 6919444 h 107"/>
                  <a:gd name="T18" fmla="*/ 19401122 w 132"/>
                  <a:gd name="T19" fmla="*/ 5291340 h 107"/>
                  <a:gd name="T20" fmla="*/ 9700561 w 132"/>
                  <a:gd name="T21" fmla="*/ 6919444 h 107"/>
                  <a:gd name="T22" fmla="*/ 6748245 w 132"/>
                  <a:gd name="T23" fmla="*/ 24013268 h 107"/>
                  <a:gd name="T24" fmla="*/ 48080683 w 132"/>
                  <a:gd name="T25" fmla="*/ 35409996 h 107"/>
                  <a:gd name="T26" fmla="*/ 49767906 w 132"/>
                  <a:gd name="T27" fmla="*/ 10175014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07"/>
                  <a:gd name="T44" fmla="*/ 132 w 132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99" name="Freeform 194"/>
              <p:cNvSpPr>
                <a:spLocks noChangeArrowheads="1"/>
              </p:cNvSpPr>
              <p:nvPr/>
            </p:nvSpPr>
            <p:spPr bwMode="auto">
              <a:xfrm>
                <a:off x="180975" y="557213"/>
                <a:ext cx="33338" cy="38100"/>
              </a:xfrm>
              <a:custGeom>
                <a:avLst/>
                <a:gdLst>
                  <a:gd name="T0" fmla="*/ 21792597 w 51"/>
                  <a:gd name="T1" fmla="*/ 3629025 h 60"/>
                  <a:gd name="T2" fmla="*/ 8118784 w 51"/>
                  <a:gd name="T3" fmla="*/ 6451601 h 60"/>
                  <a:gd name="T4" fmla="*/ 18374467 w 51"/>
                  <a:gd name="T5" fmla="*/ 15322551 h 60"/>
                  <a:gd name="T6" fmla="*/ 14101321 w 51"/>
                  <a:gd name="T7" fmla="*/ 23790279 h 60"/>
                  <a:gd name="T8" fmla="*/ 2136247 w 51"/>
                  <a:gd name="T9" fmla="*/ 16935451 h 60"/>
                  <a:gd name="T10" fmla="*/ 12819443 w 51"/>
                  <a:gd name="T11" fmla="*/ 17741900 h 60"/>
                  <a:gd name="T12" fmla="*/ 12819443 w 51"/>
                  <a:gd name="T13" fmla="*/ 16532226 h 60"/>
                  <a:gd name="T14" fmla="*/ 8546294 w 51"/>
                  <a:gd name="T15" fmla="*/ 12096752 h 60"/>
                  <a:gd name="T16" fmla="*/ 4273147 w 51"/>
                  <a:gd name="T17" fmla="*/ 13709651 h 60"/>
                  <a:gd name="T18" fmla="*/ 854368 w 51"/>
                  <a:gd name="T19" fmla="*/ 11290302 h 60"/>
                  <a:gd name="T20" fmla="*/ 5127515 w 51"/>
                  <a:gd name="T21" fmla="*/ 0 h 60"/>
                  <a:gd name="T22" fmla="*/ 21792597 w 51"/>
                  <a:gd name="T23" fmla="*/ 362902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60"/>
                  <a:gd name="T38" fmla="*/ 51 w 51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00" name="Freeform 195"/>
              <p:cNvSpPr>
                <a:spLocks noEditPoints="1" noChangeArrowheads="1"/>
              </p:cNvSpPr>
              <p:nvPr/>
            </p:nvSpPr>
            <p:spPr bwMode="auto">
              <a:xfrm>
                <a:off x="344488" y="558800"/>
                <a:ext cx="93663" cy="76200"/>
              </a:xfrm>
              <a:custGeom>
                <a:avLst/>
                <a:gdLst>
                  <a:gd name="T0" fmla="*/ 52883819 w 144"/>
                  <a:gd name="T1" fmla="*/ 2502330 h 118"/>
                  <a:gd name="T2" fmla="*/ 55421825 w 144"/>
                  <a:gd name="T3" fmla="*/ 34611591 h 118"/>
                  <a:gd name="T4" fmla="*/ 29191633 w 144"/>
                  <a:gd name="T5" fmla="*/ 41700772 h 118"/>
                  <a:gd name="T6" fmla="*/ 5076664 w 144"/>
                  <a:gd name="T7" fmla="*/ 38781925 h 118"/>
                  <a:gd name="T8" fmla="*/ 4230445 w 144"/>
                  <a:gd name="T9" fmla="*/ 8340026 h 118"/>
                  <a:gd name="T10" fmla="*/ 3384877 w 144"/>
                  <a:gd name="T11" fmla="*/ 5838342 h 118"/>
                  <a:gd name="T12" fmla="*/ 8038106 w 144"/>
                  <a:gd name="T13" fmla="*/ 834326 h 118"/>
                  <a:gd name="T14" fmla="*/ 20307306 w 144"/>
                  <a:gd name="T15" fmla="*/ 1668005 h 118"/>
                  <a:gd name="T16" fmla="*/ 52883819 w 144"/>
                  <a:gd name="T17" fmla="*/ 2502330 h 118"/>
                  <a:gd name="T18" fmla="*/ 8038106 w 144"/>
                  <a:gd name="T19" fmla="*/ 8340026 h 118"/>
                  <a:gd name="T20" fmla="*/ 8038106 w 144"/>
                  <a:gd name="T21" fmla="*/ 32943586 h 118"/>
                  <a:gd name="T22" fmla="*/ 48652725 w 144"/>
                  <a:gd name="T23" fmla="*/ 37531083 h 118"/>
                  <a:gd name="T24" fmla="*/ 50767947 w 144"/>
                  <a:gd name="T25" fmla="*/ 10008030 h 118"/>
                  <a:gd name="T26" fmla="*/ 8038106 w 144"/>
                  <a:gd name="T27" fmla="*/ 8340026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4"/>
                  <a:gd name="T43" fmla="*/ 0 h 118"/>
                  <a:gd name="T44" fmla="*/ 144 w 144"/>
                  <a:gd name="T45" fmla="*/ 118 h 1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01" name="Freeform 196"/>
              <p:cNvSpPr>
                <a:spLocks noChangeArrowheads="1"/>
              </p:cNvSpPr>
              <p:nvPr/>
            </p:nvSpPr>
            <p:spPr bwMode="auto">
              <a:xfrm>
                <a:off x="368300" y="576263"/>
                <a:ext cx="36513" cy="31750"/>
              </a:xfrm>
              <a:custGeom>
                <a:avLst/>
                <a:gdLst>
                  <a:gd name="T0" fmla="*/ 3826041 w 56"/>
                  <a:gd name="T1" fmla="*/ 0 h 50"/>
                  <a:gd name="T2" fmla="*/ 13179238 w 56"/>
                  <a:gd name="T3" fmla="*/ 6048376 h 50"/>
                  <a:gd name="T4" fmla="*/ 20406202 w 56"/>
                  <a:gd name="T5" fmla="*/ 2016125 h 50"/>
                  <a:gd name="T6" fmla="*/ 22106670 w 56"/>
                  <a:gd name="T7" fmla="*/ 4032250 h 50"/>
                  <a:gd name="T8" fmla="*/ 17430394 w 56"/>
                  <a:gd name="T9" fmla="*/ 10080624 h 50"/>
                  <a:gd name="T10" fmla="*/ 21681554 w 56"/>
                  <a:gd name="T11" fmla="*/ 19758024 h 50"/>
                  <a:gd name="T12" fmla="*/ 14029470 w 56"/>
                  <a:gd name="T13" fmla="*/ 12499976 h 50"/>
                  <a:gd name="T14" fmla="*/ 2550694 w 56"/>
                  <a:gd name="T15" fmla="*/ 17338675 h 50"/>
                  <a:gd name="T16" fmla="*/ 9777660 w 56"/>
                  <a:gd name="T17" fmla="*/ 8870950 h 50"/>
                  <a:gd name="T18" fmla="*/ 3826041 w 56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50"/>
                  <a:gd name="T32" fmla="*/ 56 w 56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02" name="Freeform 197"/>
              <p:cNvSpPr>
                <a:spLocks noChangeArrowheads="1"/>
              </p:cNvSpPr>
              <p:nvPr/>
            </p:nvSpPr>
            <p:spPr bwMode="auto">
              <a:xfrm>
                <a:off x="479425" y="584200"/>
                <a:ext cx="17463" cy="17463"/>
              </a:xfrm>
              <a:custGeom>
                <a:avLst/>
                <a:gdLst>
                  <a:gd name="T0" fmla="*/ 5445962 w 28"/>
                  <a:gd name="T1" fmla="*/ 1464098 h 25"/>
                  <a:gd name="T2" fmla="*/ 5834514 w 28"/>
                  <a:gd name="T3" fmla="*/ 11709991 h 25"/>
                  <a:gd name="T4" fmla="*/ 5445962 w 28"/>
                  <a:gd name="T5" fmla="*/ 1464098 h 25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5"/>
                  <a:gd name="T11" fmla="*/ 28 w 28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03" name="Freeform 198"/>
              <p:cNvSpPr>
                <a:spLocks noChangeArrowheads="1"/>
              </p:cNvSpPr>
              <p:nvPr/>
            </p:nvSpPr>
            <p:spPr bwMode="auto">
              <a:xfrm>
                <a:off x="465138" y="598488"/>
                <a:ext cx="42863" cy="19050"/>
              </a:xfrm>
              <a:custGeom>
                <a:avLst/>
                <a:gdLst>
                  <a:gd name="T0" fmla="*/ 24786682 w 65"/>
                  <a:gd name="T1" fmla="*/ 3225800 h 30"/>
                  <a:gd name="T2" fmla="*/ 28265178 w 65"/>
                  <a:gd name="T3" fmla="*/ 8467725 h 30"/>
                  <a:gd name="T4" fmla="*/ 21742751 w 65"/>
                  <a:gd name="T5" fmla="*/ 11693527 h 30"/>
                  <a:gd name="T6" fmla="*/ 17393802 w 65"/>
                  <a:gd name="T7" fmla="*/ 9677400 h 30"/>
                  <a:gd name="T8" fmla="*/ 869789 w 65"/>
                  <a:gd name="T9" fmla="*/ 7661276 h 30"/>
                  <a:gd name="T10" fmla="*/ 434565 w 65"/>
                  <a:gd name="T11" fmla="*/ 4032250 h 30"/>
                  <a:gd name="T12" fmla="*/ 24786682 w 65"/>
                  <a:gd name="T13" fmla="*/ 322580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30"/>
                  <a:gd name="T23" fmla="*/ 65 w 6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04" name="Freeform 199"/>
              <p:cNvSpPr>
                <a:spLocks noEditPoints="1" noChangeArrowheads="1"/>
              </p:cNvSpPr>
              <p:nvPr/>
            </p:nvSpPr>
            <p:spPr bwMode="auto">
              <a:xfrm>
                <a:off x="46038" y="609600"/>
                <a:ext cx="87313" cy="69850"/>
              </a:xfrm>
              <a:custGeom>
                <a:avLst/>
                <a:gdLst>
                  <a:gd name="T0" fmla="*/ 54833834 w 137"/>
                  <a:gd name="T1" fmla="*/ 7529572 h 108"/>
                  <a:gd name="T2" fmla="*/ 53209303 w 137"/>
                  <a:gd name="T3" fmla="*/ 38065016 h 108"/>
                  <a:gd name="T4" fmla="*/ 46304569 w 137"/>
                  <a:gd name="T5" fmla="*/ 45176142 h 108"/>
                  <a:gd name="T6" fmla="*/ 43867454 w 137"/>
                  <a:gd name="T7" fmla="*/ 43502976 h 108"/>
                  <a:gd name="T8" fmla="*/ 39805160 w 137"/>
                  <a:gd name="T9" fmla="*/ 43921429 h 108"/>
                  <a:gd name="T10" fmla="*/ 19090315 w 137"/>
                  <a:gd name="T11" fmla="*/ 38065016 h 108"/>
                  <a:gd name="T12" fmla="*/ 15028669 w 137"/>
                  <a:gd name="T13" fmla="*/ 38483469 h 108"/>
                  <a:gd name="T14" fmla="*/ 4061647 w 137"/>
                  <a:gd name="T15" fmla="*/ 37646562 h 108"/>
                  <a:gd name="T16" fmla="*/ 0 w 137"/>
                  <a:gd name="T17" fmla="*/ 33463971 h 108"/>
                  <a:gd name="T18" fmla="*/ 2437116 w 137"/>
                  <a:gd name="T19" fmla="*/ 1673166 h 108"/>
                  <a:gd name="T20" fmla="*/ 4874231 w 137"/>
                  <a:gd name="T21" fmla="*/ 0 h 108"/>
                  <a:gd name="T22" fmla="*/ 54833834 w 137"/>
                  <a:gd name="T23" fmla="*/ 7529572 h 108"/>
                  <a:gd name="T24" fmla="*/ 6498764 w 137"/>
                  <a:gd name="T25" fmla="*/ 7111119 h 108"/>
                  <a:gd name="T26" fmla="*/ 5280206 w 137"/>
                  <a:gd name="T27" fmla="*/ 28026021 h 108"/>
                  <a:gd name="T28" fmla="*/ 45086011 w 137"/>
                  <a:gd name="T29" fmla="*/ 38065016 h 108"/>
                  <a:gd name="T30" fmla="*/ 49553631 w 137"/>
                  <a:gd name="T31" fmla="*/ 12967525 h 108"/>
                  <a:gd name="T32" fmla="*/ 6498764 w 137"/>
                  <a:gd name="T33" fmla="*/ 7111119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7"/>
                  <a:gd name="T52" fmla="*/ 0 h 108"/>
                  <a:gd name="T53" fmla="*/ 137 w 137"/>
                  <a:gd name="T54" fmla="*/ 108 h 1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05" name="Freeform 200"/>
              <p:cNvSpPr>
                <a:spLocks noEditPoints="1" noChangeArrowheads="1"/>
              </p:cNvSpPr>
              <p:nvPr/>
            </p:nvSpPr>
            <p:spPr bwMode="auto">
              <a:xfrm>
                <a:off x="139700" y="606425"/>
                <a:ext cx="103188" cy="82550"/>
              </a:xfrm>
              <a:custGeom>
                <a:avLst/>
                <a:gdLst>
                  <a:gd name="T0" fmla="*/ 59806854 w 159"/>
                  <a:gd name="T1" fmla="*/ 15389123 h 128"/>
                  <a:gd name="T2" fmla="*/ 59806854 w 159"/>
                  <a:gd name="T3" fmla="*/ 42840225 h 128"/>
                  <a:gd name="T4" fmla="*/ 56858533 w 159"/>
                  <a:gd name="T5" fmla="*/ 51990372 h 128"/>
                  <a:gd name="T6" fmla="*/ 49698976 w 159"/>
                  <a:gd name="T7" fmla="*/ 53238296 h 128"/>
                  <a:gd name="T8" fmla="*/ 7160209 w 159"/>
                  <a:gd name="T9" fmla="*/ 46583350 h 128"/>
                  <a:gd name="T10" fmla="*/ 5475454 w 159"/>
                  <a:gd name="T11" fmla="*/ 13725226 h 128"/>
                  <a:gd name="T12" fmla="*/ 59806854 w 159"/>
                  <a:gd name="T13" fmla="*/ 15389123 h 128"/>
                  <a:gd name="T14" fmla="*/ 11792637 w 159"/>
                  <a:gd name="T15" fmla="*/ 17053021 h 128"/>
                  <a:gd name="T16" fmla="*/ 10950908 w 159"/>
                  <a:gd name="T17" fmla="*/ 40760343 h 128"/>
                  <a:gd name="T18" fmla="*/ 24428300 w 159"/>
                  <a:gd name="T19" fmla="*/ 44920097 h 128"/>
                  <a:gd name="T20" fmla="*/ 51804919 w 159"/>
                  <a:gd name="T21" fmla="*/ 47415299 h 128"/>
                  <a:gd name="T22" fmla="*/ 55595617 w 159"/>
                  <a:gd name="T23" fmla="*/ 20380171 h 128"/>
                  <a:gd name="T24" fmla="*/ 11792637 w 159"/>
                  <a:gd name="T25" fmla="*/ 17053021 h 1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8"/>
                  <a:gd name="T41" fmla="*/ 159 w 159"/>
                  <a:gd name="T42" fmla="*/ 128 h 1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06" name="Freeform 201"/>
              <p:cNvSpPr>
                <a:spLocks noChangeArrowheads="1"/>
              </p:cNvSpPr>
              <p:nvPr/>
            </p:nvSpPr>
            <p:spPr bwMode="auto">
              <a:xfrm>
                <a:off x="74613" y="625475"/>
                <a:ext cx="33338" cy="34925"/>
              </a:xfrm>
              <a:custGeom>
                <a:avLst/>
                <a:gdLst>
                  <a:gd name="T0" fmla="*/ 21792597 w 51"/>
                  <a:gd name="T1" fmla="*/ 5211073 h 53"/>
                  <a:gd name="T2" fmla="*/ 12391932 w 51"/>
                  <a:gd name="T3" fmla="*/ 22580005 h 53"/>
                  <a:gd name="T4" fmla="*/ 9400662 w 51"/>
                  <a:gd name="T5" fmla="*/ 21711493 h 53"/>
                  <a:gd name="T6" fmla="*/ 11537564 w 51"/>
                  <a:gd name="T7" fmla="*/ 8250208 h 53"/>
                  <a:gd name="T8" fmla="*/ 854368 w 51"/>
                  <a:gd name="T9" fmla="*/ 4776817 h 53"/>
                  <a:gd name="T10" fmla="*/ 21792597 w 51"/>
                  <a:gd name="T11" fmla="*/ 521107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53"/>
                  <a:gd name="T20" fmla="*/ 51 w 51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07" name="Freeform 202"/>
              <p:cNvSpPr>
                <a:spLocks noEditPoints="1" noChangeArrowheads="1"/>
              </p:cNvSpPr>
              <p:nvPr/>
            </p:nvSpPr>
            <p:spPr bwMode="auto">
              <a:xfrm>
                <a:off x="242888" y="630238"/>
                <a:ext cx="85725" cy="69850"/>
              </a:xfrm>
              <a:custGeom>
                <a:avLst/>
                <a:gdLst>
                  <a:gd name="T0" fmla="*/ 55672537 w 132"/>
                  <a:gd name="T1" fmla="*/ 7815952 h 106"/>
                  <a:gd name="T2" fmla="*/ 52298740 w 132"/>
                  <a:gd name="T3" fmla="*/ 42120207 h 106"/>
                  <a:gd name="T4" fmla="*/ 40488818 w 132"/>
                  <a:gd name="T5" fmla="*/ 45594265 h 106"/>
                  <a:gd name="T6" fmla="*/ 23197055 w 132"/>
                  <a:gd name="T7" fmla="*/ 43857241 h 106"/>
                  <a:gd name="T8" fmla="*/ 13917972 w 132"/>
                  <a:gd name="T9" fmla="*/ 40383183 h 106"/>
                  <a:gd name="T10" fmla="*/ 2108705 w 132"/>
                  <a:gd name="T11" fmla="*/ 36041282 h 106"/>
                  <a:gd name="T12" fmla="*/ 843612 w 132"/>
                  <a:gd name="T13" fmla="*/ 6947440 h 106"/>
                  <a:gd name="T14" fmla="*/ 6326115 w 132"/>
                  <a:gd name="T15" fmla="*/ 1302768 h 106"/>
                  <a:gd name="T16" fmla="*/ 28679555 w 132"/>
                  <a:gd name="T17" fmla="*/ 1302768 h 106"/>
                  <a:gd name="T18" fmla="*/ 37115021 w 132"/>
                  <a:gd name="T19" fmla="*/ 4342561 h 106"/>
                  <a:gd name="T20" fmla="*/ 55672537 w 132"/>
                  <a:gd name="T21" fmla="*/ 7815952 h 106"/>
                  <a:gd name="T22" fmla="*/ 10544173 w 132"/>
                  <a:gd name="T23" fmla="*/ 6947440 h 106"/>
                  <a:gd name="T24" fmla="*/ 5061021 w 132"/>
                  <a:gd name="T25" fmla="*/ 20842976 h 106"/>
                  <a:gd name="T26" fmla="*/ 8435469 w 132"/>
                  <a:gd name="T27" fmla="*/ 22580005 h 106"/>
                  <a:gd name="T28" fmla="*/ 5483153 w 132"/>
                  <a:gd name="T29" fmla="*/ 23014261 h 106"/>
                  <a:gd name="T30" fmla="*/ 7591857 w 132"/>
                  <a:gd name="T31" fmla="*/ 33001490 h 106"/>
                  <a:gd name="T32" fmla="*/ 46815590 w 132"/>
                  <a:gd name="T33" fmla="*/ 39515330 h 106"/>
                  <a:gd name="T34" fmla="*/ 48924294 w 132"/>
                  <a:gd name="T35" fmla="*/ 10421488 h 106"/>
                  <a:gd name="T36" fmla="*/ 10544173 w 132"/>
                  <a:gd name="T37" fmla="*/ 6947440 h 1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2"/>
                  <a:gd name="T58" fmla="*/ 0 h 106"/>
                  <a:gd name="T59" fmla="*/ 132 w 132"/>
                  <a:gd name="T60" fmla="*/ 106 h 10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08" name="Freeform 203"/>
              <p:cNvSpPr>
                <a:spLocks noEditPoints="1" noChangeArrowheads="1"/>
              </p:cNvSpPr>
              <p:nvPr/>
            </p:nvSpPr>
            <p:spPr bwMode="auto">
              <a:xfrm>
                <a:off x="176213" y="628650"/>
                <a:ext cx="30163" cy="44450"/>
              </a:xfrm>
              <a:custGeom>
                <a:avLst/>
                <a:gdLst>
                  <a:gd name="T0" fmla="*/ 13328768 w 46"/>
                  <a:gd name="T1" fmla="*/ 15770085 h 69"/>
                  <a:gd name="T2" fmla="*/ 17628306 w 46"/>
                  <a:gd name="T3" fmla="*/ 25730107 h 69"/>
                  <a:gd name="T4" fmla="*/ 13328768 w 46"/>
                  <a:gd name="T5" fmla="*/ 28634816 h 69"/>
                  <a:gd name="T6" fmla="*/ 1289796 w 46"/>
                  <a:gd name="T7" fmla="*/ 25314596 h 69"/>
                  <a:gd name="T8" fmla="*/ 4299539 w 46"/>
                  <a:gd name="T9" fmla="*/ 15355219 h 69"/>
                  <a:gd name="T10" fmla="*/ 18918757 w 46"/>
                  <a:gd name="T11" fmla="*/ 7885043 h 69"/>
                  <a:gd name="T12" fmla="*/ 13328768 w 46"/>
                  <a:gd name="T13" fmla="*/ 15770085 h 69"/>
                  <a:gd name="T14" fmla="*/ 9029228 w 46"/>
                  <a:gd name="T15" fmla="*/ 12449865 h 69"/>
                  <a:gd name="T16" fmla="*/ 13758919 w 46"/>
                  <a:gd name="T17" fmla="*/ 9545153 h 69"/>
                  <a:gd name="T18" fmla="*/ 9029228 w 46"/>
                  <a:gd name="T19" fmla="*/ 12449865 h 69"/>
                  <a:gd name="T20" fmla="*/ 4729689 w 46"/>
                  <a:gd name="T21" fmla="*/ 18674795 h 69"/>
                  <a:gd name="T22" fmla="*/ 7309282 w 46"/>
                  <a:gd name="T23" fmla="*/ 24069997 h 69"/>
                  <a:gd name="T24" fmla="*/ 12899273 w 46"/>
                  <a:gd name="T25" fmla="*/ 22409886 h 69"/>
                  <a:gd name="T26" fmla="*/ 4729689 w 46"/>
                  <a:gd name="T27" fmla="*/ 1867479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69"/>
                  <a:gd name="T44" fmla="*/ 46 w 46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09" name="Freeform 204"/>
              <p:cNvSpPr>
                <a:spLocks noEditPoints="1" noChangeArrowheads="1"/>
              </p:cNvSpPr>
              <p:nvPr/>
            </p:nvSpPr>
            <p:spPr bwMode="auto">
              <a:xfrm>
                <a:off x="331788" y="636588"/>
                <a:ext cx="98425" cy="150813"/>
              </a:xfrm>
              <a:custGeom>
                <a:avLst/>
                <a:gdLst>
                  <a:gd name="T0" fmla="*/ 55868086 w 153"/>
                  <a:gd name="T1" fmla="*/ 7892547 h 234"/>
                  <a:gd name="T2" fmla="*/ 57936940 w 153"/>
                  <a:gd name="T3" fmla="*/ 54830199 h 234"/>
                  <a:gd name="T4" fmla="*/ 57109013 w 153"/>
                  <a:gd name="T5" fmla="*/ 63553504 h 234"/>
                  <a:gd name="T6" fmla="*/ 48005026 w 153"/>
                  <a:gd name="T7" fmla="*/ 97198993 h 234"/>
                  <a:gd name="T8" fmla="*/ 24830119 w 153"/>
                  <a:gd name="T9" fmla="*/ 95953175 h 234"/>
                  <a:gd name="T10" fmla="*/ 19450193 w 153"/>
                  <a:gd name="T11" fmla="*/ 93875952 h 234"/>
                  <a:gd name="T12" fmla="*/ 2896783 w 153"/>
                  <a:gd name="T13" fmla="*/ 88476333 h 234"/>
                  <a:gd name="T14" fmla="*/ 827928 w 153"/>
                  <a:gd name="T15" fmla="*/ 80583768 h 234"/>
                  <a:gd name="T16" fmla="*/ 2069498 w 153"/>
                  <a:gd name="T17" fmla="*/ 48599819 h 234"/>
                  <a:gd name="T18" fmla="*/ 7448778 w 153"/>
                  <a:gd name="T19" fmla="*/ 2077224 h 234"/>
                  <a:gd name="T20" fmla="*/ 55868086 w 153"/>
                  <a:gd name="T21" fmla="*/ 7892547 h 234"/>
                  <a:gd name="T22" fmla="*/ 22346979 w 153"/>
                  <a:gd name="T23" fmla="*/ 8307605 h 234"/>
                  <a:gd name="T24" fmla="*/ 12415059 w 153"/>
                  <a:gd name="T25" fmla="*/ 8307605 h 234"/>
                  <a:gd name="T26" fmla="*/ 9518275 w 153"/>
                  <a:gd name="T27" fmla="*/ 24507116 h 234"/>
                  <a:gd name="T28" fmla="*/ 7448778 w 153"/>
                  <a:gd name="T29" fmla="*/ 32399661 h 234"/>
                  <a:gd name="T30" fmla="*/ 6621493 w 153"/>
                  <a:gd name="T31" fmla="*/ 84322511 h 234"/>
                  <a:gd name="T32" fmla="*/ 45521886 w 153"/>
                  <a:gd name="T33" fmla="*/ 90137853 h 234"/>
                  <a:gd name="T34" fmla="*/ 49246595 w 153"/>
                  <a:gd name="T35" fmla="*/ 86399110 h 234"/>
                  <a:gd name="T36" fmla="*/ 54212231 w 153"/>
                  <a:gd name="T37" fmla="*/ 15369393 h 234"/>
                  <a:gd name="T38" fmla="*/ 22346979 w 153"/>
                  <a:gd name="T39" fmla="*/ 8307605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3"/>
                  <a:gd name="T61" fmla="*/ 0 h 234"/>
                  <a:gd name="T62" fmla="*/ 153 w 153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10" name="Freeform 206"/>
              <p:cNvSpPr>
                <a:spLocks noChangeArrowheads="1"/>
              </p:cNvSpPr>
              <p:nvPr/>
            </p:nvSpPr>
            <p:spPr bwMode="auto">
              <a:xfrm>
                <a:off x="446088" y="661988"/>
                <a:ext cx="58738" cy="47625"/>
              </a:xfrm>
              <a:custGeom>
                <a:avLst/>
                <a:gdLst>
                  <a:gd name="T0" fmla="*/ 12636332 w 92"/>
                  <a:gd name="T1" fmla="*/ 1612900 h 75"/>
                  <a:gd name="T2" fmla="*/ 11413688 w 92"/>
                  <a:gd name="T3" fmla="*/ 21370926 h 75"/>
                  <a:gd name="T4" fmla="*/ 26495947 w 92"/>
                  <a:gd name="T5" fmla="*/ 2419350 h 75"/>
                  <a:gd name="T6" fmla="*/ 29756543 w 92"/>
                  <a:gd name="T7" fmla="*/ 2419350 h 75"/>
                  <a:gd name="T8" fmla="*/ 25680638 w 92"/>
                  <a:gd name="T9" fmla="*/ 12096750 h 75"/>
                  <a:gd name="T10" fmla="*/ 35871039 w 92"/>
                  <a:gd name="T11" fmla="*/ 15725774 h 75"/>
                  <a:gd name="T12" fmla="*/ 33833087 w 92"/>
                  <a:gd name="T13" fmla="*/ 20564472 h 75"/>
                  <a:gd name="T14" fmla="*/ 35871039 w 92"/>
                  <a:gd name="T15" fmla="*/ 27419299 h 75"/>
                  <a:gd name="T16" fmla="*/ 32202469 w 92"/>
                  <a:gd name="T17" fmla="*/ 28628973 h 75"/>
                  <a:gd name="T18" fmla="*/ 29756543 w 92"/>
                  <a:gd name="T19" fmla="*/ 23387050 h 75"/>
                  <a:gd name="T20" fmla="*/ 20788781 w 92"/>
                  <a:gd name="T21" fmla="*/ 26612849 h 75"/>
                  <a:gd name="T22" fmla="*/ 27311256 w 92"/>
                  <a:gd name="T23" fmla="*/ 20564472 h 75"/>
                  <a:gd name="T24" fmla="*/ 24050021 w 92"/>
                  <a:gd name="T25" fmla="*/ 13709649 h 75"/>
                  <a:gd name="T26" fmla="*/ 15082258 w 92"/>
                  <a:gd name="T27" fmla="*/ 24596725 h 75"/>
                  <a:gd name="T28" fmla="*/ 7337142 w 92"/>
                  <a:gd name="T29" fmla="*/ 22983826 h 75"/>
                  <a:gd name="T30" fmla="*/ 7337142 w 92"/>
                  <a:gd name="T31" fmla="*/ 10080623 h 75"/>
                  <a:gd name="T32" fmla="*/ 1630618 w 92"/>
                  <a:gd name="T33" fmla="*/ 13709649 h 75"/>
                  <a:gd name="T34" fmla="*/ 0 w 92"/>
                  <a:gd name="T35" fmla="*/ 12903200 h 75"/>
                  <a:gd name="T36" fmla="*/ 8560425 w 92"/>
                  <a:gd name="T37" fmla="*/ 403225 h 75"/>
                  <a:gd name="T38" fmla="*/ 12636332 w 92"/>
                  <a:gd name="T39" fmla="*/ 1612900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2"/>
                  <a:gd name="T61" fmla="*/ 0 h 75"/>
                  <a:gd name="T62" fmla="*/ 92 w 92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11" name="Freeform 207"/>
              <p:cNvSpPr>
                <a:spLocks noEditPoints="1" noChangeArrowheads="1"/>
              </p:cNvSpPr>
              <p:nvPr/>
            </p:nvSpPr>
            <p:spPr bwMode="auto">
              <a:xfrm>
                <a:off x="34925" y="685800"/>
                <a:ext cx="93663" cy="74613"/>
              </a:xfrm>
              <a:custGeom>
                <a:avLst/>
                <a:gdLst>
                  <a:gd name="T0" fmla="*/ 56795058 w 146"/>
                  <a:gd name="T1" fmla="*/ 6619332 h 116"/>
                  <a:gd name="T2" fmla="*/ 55560119 w 146"/>
                  <a:gd name="T3" fmla="*/ 35580753 h 116"/>
                  <a:gd name="T4" fmla="*/ 53913960 w 146"/>
                  <a:gd name="T5" fmla="*/ 43027268 h 116"/>
                  <a:gd name="T6" fmla="*/ 4938477 w 146"/>
                  <a:gd name="T7" fmla="*/ 37649334 h 116"/>
                  <a:gd name="T8" fmla="*/ 1646159 w 146"/>
                  <a:gd name="T9" fmla="*/ 11170726 h 116"/>
                  <a:gd name="T10" fmla="*/ 1646159 w 146"/>
                  <a:gd name="T11" fmla="*/ 7033562 h 116"/>
                  <a:gd name="T12" fmla="*/ 19343331 w 146"/>
                  <a:gd name="T13" fmla="*/ 413588 h 116"/>
                  <a:gd name="T14" fmla="*/ 56795058 w 146"/>
                  <a:gd name="T15" fmla="*/ 6619332 h 116"/>
                  <a:gd name="T16" fmla="*/ 6584637 w 146"/>
                  <a:gd name="T17" fmla="*/ 28547194 h 116"/>
                  <a:gd name="T18" fmla="*/ 49386703 w 146"/>
                  <a:gd name="T19" fmla="*/ 37649334 h 116"/>
                  <a:gd name="T20" fmla="*/ 51032862 w 146"/>
                  <a:gd name="T21" fmla="*/ 11584313 h 116"/>
                  <a:gd name="T22" fmla="*/ 34570624 w 146"/>
                  <a:gd name="T23" fmla="*/ 8688555 h 116"/>
                  <a:gd name="T24" fmla="*/ 27574129 w 146"/>
                  <a:gd name="T25" fmla="*/ 6619332 h 116"/>
                  <a:gd name="T26" fmla="*/ 36216783 w 146"/>
                  <a:gd name="T27" fmla="*/ 14066481 h 116"/>
                  <a:gd name="T28" fmla="*/ 36628643 w 146"/>
                  <a:gd name="T29" fmla="*/ 12825719 h 116"/>
                  <a:gd name="T30" fmla="*/ 24693672 w 146"/>
                  <a:gd name="T31" fmla="*/ 31857180 h 116"/>
                  <a:gd name="T32" fmla="*/ 26751050 w 146"/>
                  <a:gd name="T33" fmla="*/ 6619332 h 116"/>
                  <a:gd name="T34" fmla="*/ 6584637 w 146"/>
                  <a:gd name="T35" fmla="*/ 28547194 h 116"/>
                  <a:gd name="T36" fmla="*/ 25927970 w 146"/>
                  <a:gd name="T37" fmla="*/ 14066481 h 116"/>
                  <a:gd name="T38" fmla="*/ 23458733 w 146"/>
                  <a:gd name="T39" fmla="*/ 23996445 h 116"/>
                  <a:gd name="T40" fmla="*/ 27985990 w 146"/>
                  <a:gd name="T41" fmla="*/ 26065026 h 116"/>
                  <a:gd name="T42" fmla="*/ 28809069 w 146"/>
                  <a:gd name="T43" fmla="*/ 12411488 h 116"/>
                  <a:gd name="T44" fmla="*/ 25927970 w 146"/>
                  <a:gd name="T45" fmla="*/ 14066481 h 1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"/>
                  <a:gd name="T70" fmla="*/ 0 h 116"/>
                  <a:gd name="T71" fmla="*/ 146 w 146"/>
                  <a:gd name="T72" fmla="*/ 116 h 1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12" name="Freeform 208"/>
              <p:cNvSpPr>
                <a:spLocks noChangeArrowheads="1"/>
              </p:cNvSpPr>
              <p:nvPr/>
            </p:nvSpPr>
            <p:spPr bwMode="auto">
              <a:xfrm>
                <a:off x="357188" y="684213"/>
                <a:ext cx="39688" cy="47625"/>
              </a:xfrm>
              <a:custGeom>
                <a:avLst/>
                <a:gdLst>
                  <a:gd name="T0" fmla="*/ 16800187 w 62"/>
                  <a:gd name="T1" fmla="*/ 4435474 h 75"/>
                  <a:gd name="T2" fmla="*/ 15980822 w 62"/>
                  <a:gd name="T3" fmla="*/ 13709649 h 75"/>
                  <a:gd name="T4" fmla="*/ 25405445 w 62"/>
                  <a:gd name="T5" fmla="*/ 15322549 h 75"/>
                  <a:gd name="T6" fmla="*/ 24176397 w 62"/>
                  <a:gd name="T7" fmla="*/ 20161247 h 75"/>
                  <a:gd name="T8" fmla="*/ 16800187 w 62"/>
                  <a:gd name="T9" fmla="*/ 19354797 h 75"/>
                  <a:gd name="T10" fmla="*/ 15161457 w 62"/>
                  <a:gd name="T11" fmla="*/ 29435423 h 75"/>
                  <a:gd name="T12" fmla="*/ 11063352 w 62"/>
                  <a:gd name="T13" fmla="*/ 20161247 h 75"/>
                  <a:gd name="T14" fmla="*/ 819365 w 62"/>
                  <a:gd name="T15" fmla="*/ 17741898 h 75"/>
                  <a:gd name="T16" fmla="*/ 10243985 w 62"/>
                  <a:gd name="T17" fmla="*/ 13306425 h 75"/>
                  <a:gd name="T18" fmla="*/ 16800187 w 62"/>
                  <a:gd name="T19" fmla="*/ 4435474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5"/>
                  <a:gd name="T32" fmla="*/ 62 w 62"/>
                  <a:gd name="T33" fmla="*/ 75 h 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13" name="Freeform 209"/>
              <p:cNvSpPr>
                <a:spLocks noEditPoints="1" noChangeArrowheads="1"/>
              </p:cNvSpPr>
              <p:nvPr/>
            </p:nvSpPr>
            <p:spPr bwMode="auto">
              <a:xfrm>
                <a:off x="130175" y="696913"/>
                <a:ext cx="98425" cy="82550"/>
              </a:xfrm>
              <a:custGeom>
                <a:avLst/>
                <a:gdLst>
                  <a:gd name="T0" fmla="*/ 63316862 w 153"/>
                  <a:gd name="T1" fmla="*/ 7258049 h 130"/>
                  <a:gd name="T2" fmla="*/ 60006438 w 153"/>
                  <a:gd name="T3" fmla="*/ 38709592 h 130"/>
                  <a:gd name="T4" fmla="*/ 6621493 w 153"/>
                  <a:gd name="T5" fmla="*/ 36693468 h 130"/>
                  <a:gd name="T6" fmla="*/ 4966280 w 153"/>
                  <a:gd name="T7" fmla="*/ 2016125 h 130"/>
                  <a:gd name="T8" fmla="*/ 32278894 w 153"/>
                  <a:gd name="T9" fmla="*/ 2016125 h 130"/>
                  <a:gd name="T10" fmla="*/ 63316862 w 153"/>
                  <a:gd name="T11" fmla="*/ 7258049 h 130"/>
                  <a:gd name="T12" fmla="*/ 10346203 w 153"/>
                  <a:gd name="T13" fmla="*/ 7258049 h 130"/>
                  <a:gd name="T14" fmla="*/ 10346203 w 153"/>
                  <a:gd name="T15" fmla="*/ 31048320 h 130"/>
                  <a:gd name="T16" fmla="*/ 54212231 w 153"/>
                  <a:gd name="T17" fmla="*/ 36693468 h 130"/>
                  <a:gd name="T18" fmla="*/ 54626517 w 153"/>
                  <a:gd name="T19" fmla="*/ 8870948 h 130"/>
                  <a:gd name="T20" fmla="*/ 10346203 w 153"/>
                  <a:gd name="T21" fmla="*/ 7258049 h 1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30"/>
                  <a:gd name="T35" fmla="*/ 153 w 15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14" name="Freeform 210"/>
              <p:cNvSpPr>
                <a:spLocks noEditPoints="1" noChangeArrowheads="1"/>
              </p:cNvSpPr>
              <p:nvPr/>
            </p:nvSpPr>
            <p:spPr bwMode="auto">
              <a:xfrm>
                <a:off x="228600" y="708025"/>
                <a:ext cx="90488" cy="71438"/>
              </a:xfrm>
              <a:custGeom>
                <a:avLst/>
                <a:gdLst>
                  <a:gd name="T0" fmla="*/ 55144030 w 140"/>
                  <a:gd name="T1" fmla="*/ 43863590 h 110"/>
                  <a:gd name="T2" fmla="*/ 33420446 w 140"/>
                  <a:gd name="T3" fmla="*/ 43020621 h 110"/>
                  <a:gd name="T4" fmla="*/ 10026069 w 140"/>
                  <a:gd name="T5" fmla="*/ 38802523 h 110"/>
                  <a:gd name="T6" fmla="*/ 5430573 w 140"/>
                  <a:gd name="T7" fmla="*/ 38381039 h 110"/>
                  <a:gd name="T8" fmla="*/ 2506517 w 140"/>
                  <a:gd name="T9" fmla="*/ 10544248 h 110"/>
                  <a:gd name="T10" fmla="*/ 6683831 w 140"/>
                  <a:gd name="T11" fmla="*/ 421484 h 110"/>
                  <a:gd name="T12" fmla="*/ 56815472 w 140"/>
                  <a:gd name="T13" fmla="*/ 8857013 h 110"/>
                  <a:gd name="T14" fmla="*/ 55144030 w 140"/>
                  <a:gd name="T15" fmla="*/ 43863590 h 110"/>
                  <a:gd name="T16" fmla="*/ 8772810 w 140"/>
                  <a:gd name="T17" fmla="*/ 7591912 h 110"/>
                  <a:gd name="T18" fmla="*/ 7937736 w 140"/>
                  <a:gd name="T19" fmla="*/ 30789130 h 110"/>
                  <a:gd name="T20" fmla="*/ 49295276 w 140"/>
                  <a:gd name="T21" fmla="*/ 38381039 h 110"/>
                  <a:gd name="T22" fmla="*/ 52219976 w 140"/>
                  <a:gd name="T23" fmla="*/ 13496588 h 110"/>
                  <a:gd name="T24" fmla="*/ 8772810 w 140"/>
                  <a:gd name="T25" fmla="*/ 759191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0"/>
                  <a:gd name="T40" fmla="*/ 0 h 110"/>
                  <a:gd name="T41" fmla="*/ 140 w 140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15" name="Freeform 211"/>
              <p:cNvSpPr>
                <a:spLocks noChangeArrowheads="1"/>
              </p:cNvSpPr>
              <p:nvPr/>
            </p:nvSpPr>
            <p:spPr bwMode="auto">
              <a:xfrm>
                <a:off x="163513" y="711200"/>
                <a:ext cx="38100" cy="44450"/>
              </a:xfrm>
              <a:custGeom>
                <a:avLst/>
                <a:gdLst>
                  <a:gd name="T0" fmla="*/ 12510363 w 59"/>
                  <a:gd name="T1" fmla="*/ 8118661 h 68"/>
                  <a:gd name="T2" fmla="*/ 23769238 w 59"/>
                  <a:gd name="T3" fmla="*/ 7264306 h 68"/>
                  <a:gd name="T4" fmla="*/ 22101233 w 59"/>
                  <a:gd name="T5" fmla="*/ 14100454 h 68"/>
                  <a:gd name="T6" fmla="*/ 19599544 w 59"/>
                  <a:gd name="T7" fmla="*/ 14527958 h 68"/>
                  <a:gd name="T8" fmla="*/ 17514377 w 59"/>
                  <a:gd name="T9" fmla="*/ 11109885 h 68"/>
                  <a:gd name="T10" fmla="*/ 19182381 w 59"/>
                  <a:gd name="T11" fmla="*/ 18801039 h 68"/>
                  <a:gd name="T12" fmla="*/ 19599544 w 59"/>
                  <a:gd name="T13" fmla="*/ 22219117 h 68"/>
                  <a:gd name="T14" fmla="*/ 23352721 w 59"/>
                  <a:gd name="T15" fmla="*/ 20509749 h 68"/>
                  <a:gd name="T16" fmla="*/ 23769238 w 59"/>
                  <a:gd name="T17" fmla="*/ 24782835 h 68"/>
                  <a:gd name="T18" fmla="*/ 16263535 w 59"/>
                  <a:gd name="T19" fmla="*/ 23074126 h 68"/>
                  <a:gd name="T20" fmla="*/ 12093200 w 59"/>
                  <a:gd name="T21" fmla="*/ 18801039 h 68"/>
                  <a:gd name="T22" fmla="*/ 5004015 w 59"/>
                  <a:gd name="T23" fmla="*/ 24355985 h 68"/>
                  <a:gd name="T24" fmla="*/ 417163 w 59"/>
                  <a:gd name="T25" fmla="*/ 21791613 h 68"/>
                  <a:gd name="T26" fmla="*/ 1668005 w 59"/>
                  <a:gd name="T27" fmla="*/ 17091676 h 68"/>
                  <a:gd name="T28" fmla="*/ 7922863 w 59"/>
                  <a:gd name="T29" fmla="*/ 8546165 h 68"/>
                  <a:gd name="T30" fmla="*/ 4170336 w 59"/>
                  <a:gd name="T31" fmla="*/ 10254874 h 68"/>
                  <a:gd name="T32" fmla="*/ 2085168 w 59"/>
                  <a:gd name="T33" fmla="*/ 8546165 h 68"/>
                  <a:gd name="T34" fmla="*/ 12510363 w 59"/>
                  <a:gd name="T35" fmla="*/ 8118661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68"/>
                  <a:gd name="T56" fmla="*/ 59 w 59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16" name="Freeform 212"/>
              <p:cNvSpPr>
                <a:spLocks noChangeArrowheads="1"/>
              </p:cNvSpPr>
              <p:nvPr/>
            </p:nvSpPr>
            <p:spPr bwMode="auto">
              <a:xfrm>
                <a:off x="268288" y="727075"/>
                <a:ext cx="14288" cy="20638"/>
              </a:xfrm>
              <a:custGeom>
                <a:avLst/>
                <a:gdLst>
                  <a:gd name="T0" fmla="*/ 8435765 w 22"/>
                  <a:gd name="T1" fmla="*/ 3327877 h 32"/>
                  <a:gd name="T2" fmla="*/ 6326987 w 22"/>
                  <a:gd name="T3" fmla="*/ 13310219 h 32"/>
                  <a:gd name="T4" fmla="*/ 8435765 w 22"/>
                  <a:gd name="T5" fmla="*/ 3327877 h 3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32"/>
                  <a:gd name="T11" fmla="*/ 22 w 22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17" name="Freeform 213"/>
              <p:cNvSpPr>
                <a:spLocks noChangeArrowheads="1"/>
              </p:cNvSpPr>
              <p:nvPr/>
            </p:nvSpPr>
            <p:spPr bwMode="auto">
              <a:xfrm>
                <a:off x="447675" y="746125"/>
                <a:ext cx="42863" cy="15875"/>
              </a:xfrm>
              <a:custGeom>
                <a:avLst/>
                <a:gdLst>
                  <a:gd name="T0" fmla="*/ 409438 w 67"/>
                  <a:gd name="T1" fmla="*/ 5645151 h 25"/>
                  <a:gd name="T2" fmla="*/ 23328987 w 67"/>
                  <a:gd name="T3" fmla="*/ 2822575 h 25"/>
                  <a:gd name="T4" fmla="*/ 19235887 w 67"/>
                  <a:gd name="T5" fmla="*/ 10080624 h 25"/>
                  <a:gd name="T6" fmla="*/ 14733995 w 67"/>
                  <a:gd name="T7" fmla="*/ 7661275 h 25"/>
                  <a:gd name="T8" fmla="*/ 409438 w 67"/>
                  <a:gd name="T9" fmla="*/ 564515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25"/>
                  <a:gd name="T17" fmla="*/ 67 w 6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18" name="Freeform 214"/>
              <p:cNvSpPr>
                <a:spLocks noEditPoints="1" noChangeArrowheads="1"/>
              </p:cNvSpPr>
              <p:nvPr/>
            </p:nvSpPr>
            <p:spPr bwMode="auto">
              <a:xfrm>
                <a:off x="85725" y="128588"/>
                <a:ext cx="482600" cy="214313"/>
              </a:xfrm>
              <a:custGeom>
                <a:avLst/>
                <a:gdLst>
                  <a:gd name="T0" fmla="*/ 58589970 w 746"/>
                  <a:gd name="T1" fmla="*/ 4142097 h 333"/>
                  <a:gd name="T2" fmla="*/ 108391577 w 746"/>
                  <a:gd name="T3" fmla="*/ 7455260 h 333"/>
                  <a:gd name="T4" fmla="*/ 153171796 w 746"/>
                  <a:gd name="T5" fmla="*/ 14082874 h 333"/>
                  <a:gd name="T6" fmla="*/ 312202070 w 746"/>
                  <a:gd name="T7" fmla="*/ 33549958 h 333"/>
                  <a:gd name="T8" fmla="*/ 304250817 w 746"/>
                  <a:gd name="T9" fmla="*/ 122188654 h 333"/>
                  <a:gd name="T10" fmla="*/ 272444512 w 746"/>
                  <a:gd name="T11" fmla="*/ 132957717 h 333"/>
                  <a:gd name="T12" fmla="*/ 124294730 w 746"/>
                  <a:gd name="T13" fmla="*/ 124673525 h 333"/>
                  <a:gd name="T14" fmla="*/ 61519856 w 746"/>
                  <a:gd name="T15" fmla="*/ 121360363 h 333"/>
                  <a:gd name="T16" fmla="*/ 5440572 w 746"/>
                  <a:gd name="T17" fmla="*/ 114318929 h 333"/>
                  <a:gd name="T18" fmla="*/ 10044031 w 746"/>
                  <a:gd name="T19" fmla="*/ 43905208 h 333"/>
                  <a:gd name="T20" fmla="*/ 25947191 w 746"/>
                  <a:gd name="T21" fmla="*/ 0 h 333"/>
                  <a:gd name="T22" fmla="*/ 266585387 w 746"/>
                  <a:gd name="T23" fmla="*/ 48875594 h 333"/>
                  <a:gd name="T24" fmla="*/ 207995437 w 746"/>
                  <a:gd name="T25" fmla="*/ 40177569 h 333"/>
                  <a:gd name="T26" fmla="*/ 156101035 w 746"/>
                  <a:gd name="T27" fmla="*/ 34378248 h 333"/>
                  <a:gd name="T28" fmla="*/ 105462338 w 746"/>
                  <a:gd name="T29" fmla="*/ 30650619 h 333"/>
                  <a:gd name="T30" fmla="*/ 42268899 w 746"/>
                  <a:gd name="T31" fmla="*/ 28994038 h 333"/>
                  <a:gd name="T32" fmla="*/ 177026242 w 746"/>
                  <a:gd name="T33" fmla="*/ 101478817 h 333"/>
                  <a:gd name="T34" fmla="*/ 216365245 w 746"/>
                  <a:gd name="T35" fmla="*/ 104791979 h 333"/>
                  <a:gd name="T36" fmla="*/ 264074704 w 746"/>
                  <a:gd name="T37" fmla="*/ 108934075 h 333"/>
                  <a:gd name="T38" fmla="*/ 287510554 w 746"/>
                  <a:gd name="T39" fmla="*/ 49289418 h 333"/>
                  <a:gd name="T40" fmla="*/ 267841052 w 746"/>
                  <a:gd name="T41" fmla="*/ 28579571 h 333"/>
                  <a:gd name="T42" fmla="*/ 208832548 w 746"/>
                  <a:gd name="T43" fmla="*/ 23195361 h 333"/>
                  <a:gd name="T44" fmla="*/ 134338758 w 746"/>
                  <a:gd name="T45" fmla="*/ 17396036 h 333"/>
                  <a:gd name="T46" fmla="*/ 82026467 w 746"/>
                  <a:gd name="T47" fmla="*/ 11597359 h 333"/>
                  <a:gd name="T48" fmla="*/ 38083348 w 746"/>
                  <a:gd name="T49" fmla="*/ 24437475 h 333"/>
                  <a:gd name="T50" fmla="*/ 118435605 w 746"/>
                  <a:gd name="T51" fmla="*/ 26922990 h 333"/>
                  <a:gd name="T52" fmla="*/ 141453547 w 746"/>
                  <a:gd name="T53" fmla="*/ 28994038 h 333"/>
                  <a:gd name="T54" fmla="*/ 257378469 w 746"/>
                  <a:gd name="T55" fmla="*/ 41834150 h 333"/>
                  <a:gd name="T56" fmla="*/ 297554582 w 746"/>
                  <a:gd name="T57" fmla="*/ 41005859 h 333"/>
                  <a:gd name="T58" fmla="*/ 287510554 w 746"/>
                  <a:gd name="T59" fmla="*/ 32721667 h 333"/>
                  <a:gd name="T60" fmla="*/ 6696237 w 746"/>
                  <a:gd name="T61" fmla="*/ 104791979 h 333"/>
                  <a:gd name="T62" fmla="*/ 29294985 w 746"/>
                  <a:gd name="T63" fmla="*/ 74969641 h 333"/>
                  <a:gd name="T64" fmla="*/ 26365746 w 746"/>
                  <a:gd name="T65" fmla="*/ 24437475 h 333"/>
                  <a:gd name="T66" fmla="*/ 16740268 w 746"/>
                  <a:gd name="T67" fmla="*/ 9940775 h 333"/>
                  <a:gd name="T68" fmla="*/ 297554582 w 746"/>
                  <a:gd name="T69" fmla="*/ 46804546 h 333"/>
                  <a:gd name="T70" fmla="*/ 297554582 w 746"/>
                  <a:gd name="T71" fmla="*/ 123431411 h 333"/>
                  <a:gd name="T72" fmla="*/ 304668725 w 746"/>
                  <a:gd name="T73" fmla="*/ 70828188 h 333"/>
                  <a:gd name="T74" fmla="*/ 305087280 w 746"/>
                  <a:gd name="T75" fmla="*/ 41005859 h 333"/>
                  <a:gd name="T76" fmla="*/ 287510554 w 746"/>
                  <a:gd name="T77" fmla="*/ 119289315 h 333"/>
                  <a:gd name="T78" fmla="*/ 200462093 w 746"/>
                  <a:gd name="T79" fmla="*/ 108520252 h 333"/>
                  <a:gd name="T80" fmla="*/ 41850344 w 746"/>
                  <a:gd name="T81" fmla="*/ 96922254 h 333"/>
                  <a:gd name="T82" fmla="*/ 11299699 w 746"/>
                  <a:gd name="T83" fmla="*/ 108520252 h 333"/>
                  <a:gd name="T84" fmla="*/ 156519590 w 746"/>
                  <a:gd name="T85" fmla="*/ 119289315 h 333"/>
                  <a:gd name="T86" fmla="*/ 264074704 w 746"/>
                  <a:gd name="T87" fmla="*/ 127987331 h 333"/>
                  <a:gd name="T88" fmla="*/ 287510554 w 746"/>
                  <a:gd name="T89" fmla="*/ 119289315 h 3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6"/>
                  <a:gd name="T136" fmla="*/ 0 h 333"/>
                  <a:gd name="T137" fmla="*/ 746 w 746"/>
                  <a:gd name="T138" fmla="*/ 333 h 3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19" name="Freeform 215"/>
              <p:cNvSpPr>
                <a:spLocks noChangeArrowheads="1"/>
              </p:cNvSpPr>
              <p:nvPr/>
            </p:nvSpPr>
            <p:spPr bwMode="auto">
              <a:xfrm>
                <a:off x="84138" y="387350"/>
                <a:ext cx="31750" cy="34925"/>
              </a:xfrm>
              <a:custGeom>
                <a:avLst/>
                <a:gdLst>
                  <a:gd name="T0" fmla="*/ 8816780 w 49"/>
                  <a:gd name="T1" fmla="*/ 1673166 h 54"/>
                  <a:gd name="T2" fmla="*/ 11755925 w 49"/>
                  <a:gd name="T3" fmla="*/ 10875906 h 54"/>
                  <a:gd name="T4" fmla="*/ 16793806 w 49"/>
                  <a:gd name="T5" fmla="*/ 5437953 h 54"/>
                  <a:gd name="T6" fmla="*/ 20572703 w 49"/>
                  <a:gd name="T7" fmla="*/ 6692665 h 54"/>
                  <a:gd name="T8" fmla="*/ 19313070 w 49"/>
                  <a:gd name="T9" fmla="*/ 22588071 h 54"/>
                  <a:gd name="T10" fmla="*/ 16793806 w 49"/>
                  <a:gd name="T11" fmla="*/ 13385331 h 54"/>
                  <a:gd name="T12" fmla="*/ 11755925 w 49"/>
                  <a:gd name="T13" fmla="*/ 17150115 h 54"/>
                  <a:gd name="T14" fmla="*/ 7977026 w 49"/>
                  <a:gd name="T15" fmla="*/ 13803784 h 54"/>
                  <a:gd name="T16" fmla="*/ 1679510 w 49"/>
                  <a:gd name="T17" fmla="*/ 20077994 h 54"/>
                  <a:gd name="T18" fmla="*/ 2939143 w 49"/>
                  <a:gd name="T19" fmla="*/ 11294359 h 54"/>
                  <a:gd name="T20" fmla="*/ 8816780 w 49"/>
                  <a:gd name="T21" fmla="*/ 1673166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54"/>
                  <a:gd name="T35" fmla="*/ 49 w 49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20" name="Freeform 216"/>
              <p:cNvSpPr>
                <a:spLocks noChangeArrowheads="1"/>
              </p:cNvSpPr>
              <p:nvPr/>
            </p:nvSpPr>
            <p:spPr bwMode="auto">
              <a:xfrm>
                <a:off x="93663" y="463550"/>
                <a:ext cx="19050" cy="33338"/>
              </a:xfrm>
              <a:custGeom>
                <a:avLst/>
                <a:gdLst>
                  <a:gd name="T0" fmla="*/ 0 w 29"/>
                  <a:gd name="T1" fmla="*/ 12330574 h 52"/>
                  <a:gd name="T2" fmla="*/ 5178315 w 29"/>
                  <a:gd name="T3" fmla="*/ 6987517 h 52"/>
                  <a:gd name="T4" fmla="*/ 12513881 w 29"/>
                  <a:gd name="T5" fmla="*/ 1643820 h 52"/>
                  <a:gd name="T6" fmla="*/ 10787557 w 29"/>
                  <a:gd name="T7" fmla="*/ 21373508 h 52"/>
                  <a:gd name="T8" fmla="*/ 6903984 w 29"/>
                  <a:gd name="T9" fmla="*/ 21373508 h 52"/>
                  <a:gd name="T10" fmla="*/ 7767145 w 29"/>
                  <a:gd name="T11" fmla="*/ 12742170 h 52"/>
                  <a:gd name="T12" fmla="*/ 5178315 w 29"/>
                  <a:gd name="T13" fmla="*/ 14385989 h 52"/>
                  <a:gd name="T14" fmla="*/ 0 w 29"/>
                  <a:gd name="T15" fmla="*/ 1233057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2"/>
                  <a:gd name="T26" fmla="*/ 29 w 29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21" name="Freeform 217"/>
              <p:cNvSpPr>
                <a:spLocks noEditPoints="1" noChangeArrowheads="1"/>
              </p:cNvSpPr>
              <p:nvPr/>
            </p:nvSpPr>
            <p:spPr bwMode="auto">
              <a:xfrm>
                <a:off x="455613" y="485775"/>
                <a:ext cx="87313" cy="69850"/>
              </a:xfrm>
              <a:custGeom>
                <a:avLst/>
                <a:gdLst>
                  <a:gd name="T0" fmla="*/ 6594699 w 136"/>
                  <a:gd name="T1" fmla="*/ 418453 h 108"/>
                  <a:gd name="T2" fmla="*/ 7006868 w 136"/>
                  <a:gd name="T3" fmla="*/ 418453 h 108"/>
                  <a:gd name="T4" fmla="*/ 47400044 w 136"/>
                  <a:gd name="T5" fmla="*/ 4183239 h 108"/>
                  <a:gd name="T6" fmla="*/ 52346066 w 136"/>
                  <a:gd name="T7" fmla="*/ 9202737 h 108"/>
                  <a:gd name="T8" fmla="*/ 47400044 w 136"/>
                  <a:gd name="T9" fmla="*/ 44339235 h 108"/>
                  <a:gd name="T10" fmla="*/ 39568831 w 136"/>
                  <a:gd name="T11" fmla="*/ 43921429 h 108"/>
                  <a:gd name="T12" fmla="*/ 34210640 w 136"/>
                  <a:gd name="T13" fmla="*/ 45176142 h 108"/>
                  <a:gd name="T14" fmla="*/ 19371926 w 136"/>
                  <a:gd name="T15" fmla="*/ 44339235 h 108"/>
                  <a:gd name="T16" fmla="*/ 7006868 w 136"/>
                  <a:gd name="T17" fmla="*/ 40992894 h 108"/>
                  <a:gd name="T18" fmla="*/ 5358193 w 136"/>
                  <a:gd name="T19" fmla="*/ 42248253 h 108"/>
                  <a:gd name="T20" fmla="*/ 824337 w 136"/>
                  <a:gd name="T21" fmla="*/ 39319728 h 108"/>
                  <a:gd name="T22" fmla="*/ 412169 w 136"/>
                  <a:gd name="T23" fmla="*/ 6274212 h 108"/>
                  <a:gd name="T24" fmla="*/ 824337 w 136"/>
                  <a:gd name="T25" fmla="*/ 1254713 h 108"/>
                  <a:gd name="T26" fmla="*/ 6594699 w 136"/>
                  <a:gd name="T27" fmla="*/ 418453 h 108"/>
                  <a:gd name="T28" fmla="*/ 46987875 w 136"/>
                  <a:gd name="T29" fmla="*/ 15895403 h 108"/>
                  <a:gd name="T30" fmla="*/ 28028112 w 136"/>
                  <a:gd name="T31" fmla="*/ 10457450 h 108"/>
                  <a:gd name="T32" fmla="*/ 7006868 w 136"/>
                  <a:gd name="T33" fmla="*/ 9202737 h 108"/>
                  <a:gd name="T34" fmla="*/ 4946024 w 136"/>
                  <a:gd name="T35" fmla="*/ 35137137 h 108"/>
                  <a:gd name="T36" fmla="*/ 42866190 w 136"/>
                  <a:gd name="T37" fmla="*/ 40156634 h 108"/>
                  <a:gd name="T38" fmla="*/ 46987875 w 136"/>
                  <a:gd name="T39" fmla="*/ 15895403 h 10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08"/>
                  <a:gd name="T62" fmla="*/ 136 w 136"/>
                  <a:gd name="T63" fmla="*/ 108 h 10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22" name="Freeform 218"/>
              <p:cNvSpPr>
                <a:spLocks noEditPoints="1" noChangeArrowheads="1"/>
              </p:cNvSpPr>
              <p:nvPr/>
            </p:nvSpPr>
            <p:spPr bwMode="auto">
              <a:xfrm>
                <a:off x="446088" y="569913"/>
                <a:ext cx="85725" cy="68263"/>
              </a:xfrm>
              <a:custGeom>
                <a:avLst/>
                <a:gdLst>
                  <a:gd name="T0" fmla="*/ 52761478 w 133"/>
                  <a:gd name="T1" fmla="*/ 5494847 h 105"/>
                  <a:gd name="T2" fmla="*/ 52761478 w 133"/>
                  <a:gd name="T3" fmla="*/ 39307785 h 105"/>
                  <a:gd name="T4" fmla="*/ 47360805 w 133"/>
                  <a:gd name="T5" fmla="*/ 44379409 h 105"/>
                  <a:gd name="T6" fmla="*/ 1246557 w 133"/>
                  <a:gd name="T7" fmla="*/ 37616813 h 105"/>
                  <a:gd name="T8" fmla="*/ 1246557 w 133"/>
                  <a:gd name="T9" fmla="*/ 5494847 h 105"/>
                  <a:gd name="T10" fmla="*/ 8308878 w 133"/>
                  <a:gd name="T11" fmla="*/ 845161 h 105"/>
                  <a:gd name="T12" fmla="*/ 52761478 w 133"/>
                  <a:gd name="T13" fmla="*/ 5494847 h 105"/>
                  <a:gd name="T14" fmla="*/ 9139701 w 133"/>
                  <a:gd name="T15" fmla="*/ 7185169 h 105"/>
                  <a:gd name="T16" fmla="*/ 6231498 w 133"/>
                  <a:gd name="T17" fmla="*/ 33390359 h 105"/>
                  <a:gd name="T18" fmla="*/ 25341726 w 133"/>
                  <a:gd name="T19" fmla="*/ 36771652 h 105"/>
                  <a:gd name="T20" fmla="*/ 22849257 w 133"/>
                  <a:gd name="T21" fmla="*/ 33390359 h 105"/>
                  <a:gd name="T22" fmla="*/ 25757460 w 133"/>
                  <a:gd name="T23" fmla="*/ 29586486 h 105"/>
                  <a:gd name="T24" fmla="*/ 29496487 w 133"/>
                  <a:gd name="T25" fmla="*/ 31699388 h 105"/>
                  <a:gd name="T26" fmla="*/ 29496487 w 133"/>
                  <a:gd name="T27" fmla="*/ 36771652 h 105"/>
                  <a:gd name="T28" fmla="*/ 25757460 w 133"/>
                  <a:gd name="T29" fmla="*/ 38039393 h 105"/>
                  <a:gd name="T30" fmla="*/ 45698514 w 133"/>
                  <a:gd name="T31" fmla="*/ 38461974 h 105"/>
                  <a:gd name="T32" fmla="*/ 44867691 w 133"/>
                  <a:gd name="T33" fmla="*/ 9721301 h 105"/>
                  <a:gd name="T34" fmla="*/ 9555435 w 133"/>
                  <a:gd name="T35" fmla="*/ 7185169 h 105"/>
                  <a:gd name="T36" fmla="*/ 9139701 w 133"/>
                  <a:gd name="T37" fmla="*/ 7185169 h 10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3"/>
                  <a:gd name="T58" fmla="*/ 0 h 105"/>
                  <a:gd name="T59" fmla="*/ 133 w 133"/>
                  <a:gd name="T60" fmla="*/ 105 h 10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23" name="Freeform 219"/>
              <p:cNvSpPr>
                <a:spLocks noEditPoints="1" noChangeArrowheads="1"/>
              </p:cNvSpPr>
              <p:nvPr/>
            </p:nvSpPr>
            <p:spPr bwMode="auto">
              <a:xfrm>
                <a:off x="279400" y="560388"/>
                <a:ext cx="33338" cy="49213"/>
              </a:xfrm>
              <a:custGeom>
                <a:avLst/>
                <a:gdLst>
                  <a:gd name="T0" fmla="*/ 17913618 w 54"/>
                  <a:gd name="T1" fmla="*/ 9643804 h 76"/>
                  <a:gd name="T2" fmla="*/ 8766659 w 54"/>
                  <a:gd name="T3" fmla="*/ 12998707 h 76"/>
                  <a:gd name="T4" fmla="*/ 14102592 w 54"/>
                  <a:gd name="T5" fmla="*/ 31867357 h 76"/>
                  <a:gd name="T6" fmla="*/ 0 w 54"/>
                  <a:gd name="T7" fmla="*/ 23062119 h 76"/>
                  <a:gd name="T8" fmla="*/ 1905822 w 54"/>
                  <a:gd name="T9" fmla="*/ 12579102 h 76"/>
                  <a:gd name="T10" fmla="*/ 17913618 w 54"/>
                  <a:gd name="T11" fmla="*/ 9643804 h 76"/>
                  <a:gd name="T12" fmla="*/ 12577688 w 54"/>
                  <a:gd name="T13" fmla="*/ 25996767 h 76"/>
                  <a:gd name="T14" fmla="*/ 12959223 w 54"/>
                  <a:gd name="T15" fmla="*/ 21384993 h 76"/>
                  <a:gd name="T16" fmla="*/ 5335933 w 54"/>
                  <a:gd name="T17" fmla="*/ 21803951 h 76"/>
                  <a:gd name="T18" fmla="*/ 12577688 w 54"/>
                  <a:gd name="T19" fmla="*/ 25996767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76"/>
                  <a:gd name="T32" fmla="*/ 54 w 54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24" name="Freeform 220"/>
              <p:cNvSpPr>
                <a:spLocks noEditPoints="1" noChangeArrowheads="1"/>
              </p:cNvSpPr>
              <p:nvPr/>
            </p:nvSpPr>
            <p:spPr bwMode="auto">
              <a:xfrm>
                <a:off x="425450" y="727075"/>
                <a:ext cx="88900" cy="66675"/>
              </a:xfrm>
              <a:custGeom>
                <a:avLst/>
                <a:gdLst>
                  <a:gd name="T0" fmla="*/ 52984397 w 136"/>
                  <a:gd name="T1" fmla="*/ 5028460 h 103"/>
                  <a:gd name="T2" fmla="*/ 56402469 w 136"/>
                  <a:gd name="T3" fmla="*/ 8799805 h 103"/>
                  <a:gd name="T4" fmla="*/ 55120610 w 136"/>
                  <a:gd name="T5" fmla="*/ 8799805 h 103"/>
                  <a:gd name="T6" fmla="*/ 52130042 w 136"/>
                  <a:gd name="T7" fmla="*/ 41903617 h 103"/>
                  <a:gd name="T8" fmla="*/ 23074126 w 136"/>
                  <a:gd name="T9" fmla="*/ 40227680 h 103"/>
                  <a:gd name="T10" fmla="*/ 427504 w 136"/>
                  <a:gd name="T11" fmla="*/ 31427877 h 103"/>
                  <a:gd name="T12" fmla="*/ 427504 w 136"/>
                  <a:gd name="T13" fmla="*/ 5028460 h 103"/>
                  <a:gd name="T14" fmla="*/ 9828024 w 136"/>
                  <a:gd name="T15" fmla="*/ 0 h 103"/>
                  <a:gd name="T16" fmla="*/ 14100454 w 136"/>
                  <a:gd name="T17" fmla="*/ 2514230 h 103"/>
                  <a:gd name="T18" fmla="*/ 24782835 w 136"/>
                  <a:gd name="T19" fmla="*/ 2514230 h 103"/>
                  <a:gd name="T20" fmla="*/ 52984397 w 136"/>
                  <a:gd name="T21" fmla="*/ 5028460 h 103"/>
                  <a:gd name="T22" fmla="*/ 50420679 w 136"/>
                  <a:gd name="T23" fmla="*/ 13828266 h 103"/>
                  <a:gd name="T24" fmla="*/ 47856961 w 136"/>
                  <a:gd name="T25" fmla="*/ 11314037 h 103"/>
                  <a:gd name="T26" fmla="*/ 5554943 w 136"/>
                  <a:gd name="T27" fmla="*/ 8380983 h 103"/>
                  <a:gd name="T28" fmla="*/ 9400520 w 136"/>
                  <a:gd name="T29" fmla="*/ 34779751 h 103"/>
                  <a:gd name="T30" fmla="*/ 46147598 w 136"/>
                  <a:gd name="T31" fmla="*/ 36456336 h 103"/>
                  <a:gd name="T32" fmla="*/ 50420679 w 136"/>
                  <a:gd name="T33" fmla="*/ 13828266 h 1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6"/>
                  <a:gd name="T52" fmla="*/ 0 h 103"/>
                  <a:gd name="T53" fmla="*/ 136 w 136"/>
                  <a:gd name="T54" fmla="*/ 103 h 1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25" name="Freeform 221"/>
              <p:cNvSpPr>
                <a:spLocks noChangeArrowheads="1"/>
              </p:cNvSpPr>
              <p:nvPr/>
            </p:nvSpPr>
            <p:spPr bwMode="auto">
              <a:xfrm>
                <a:off x="449263" y="762000"/>
                <a:ext cx="38100" cy="17463"/>
              </a:xfrm>
              <a:custGeom>
                <a:avLst/>
                <a:gdLst>
                  <a:gd name="T0" fmla="*/ 22983829 w 60"/>
                  <a:gd name="T1" fmla="*/ 2510144 h 27"/>
                  <a:gd name="T2" fmla="*/ 24193504 w 60"/>
                  <a:gd name="T3" fmla="*/ 5856574 h 27"/>
                  <a:gd name="T4" fmla="*/ 2419350 w 60"/>
                  <a:gd name="T5" fmla="*/ 7529787 h 27"/>
                  <a:gd name="T6" fmla="*/ 403225 w 60"/>
                  <a:gd name="T7" fmla="*/ 2927963 h 27"/>
                  <a:gd name="T8" fmla="*/ 22983829 w 60"/>
                  <a:gd name="T9" fmla="*/ 251014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7"/>
                  <a:gd name="T17" fmla="*/ 60 w 6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26" name="Freeform 222"/>
              <p:cNvSpPr>
                <a:spLocks noEditPoints="1" noChangeArrowheads="1"/>
              </p:cNvSpPr>
              <p:nvPr/>
            </p:nvSpPr>
            <p:spPr bwMode="auto">
              <a:xfrm>
                <a:off x="268288" y="395288"/>
                <a:ext cx="84138" cy="63500"/>
              </a:xfrm>
              <a:custGeom>
                <a:avLst/>
                <a:gdLst>
                  <a:gd name="T0" fmla="*/ 54039713 w 131"/>
                  <a:gd name="T1" fmla="*/ 6993980 h 99"/>
                  <a:gd name="T2" fmla="*/ 51152047 w 131"/>
                  <a:gd name="T3" fmla="*/ 36203979 h 99"/>
                  <a:gd name="T4" fmla="*/ 7425338 w 131"/>
                  <a:gd name="T5" fmla="*/ 33324671 h 99"/>
                  <a:gd name="T6" fmla="*/ 4537671 w 131"/>
                  <a:gd name="T7" fmla="*/ 4525818 h 99"/>
                  <a:gd name="T8" fmla="*/ 44964374 w 131"/>
                  <a:gd name="T9" fmla="*/ 4525818 h 99"/>
                  <a:gd name="T10" fmla="*/ 54039713 w 131"/>
                  <a:gd name="T11" fmla="*/ 6993980 h 99"/>
                  <a:gd name="T12" fmla="*/ 44139051 w 131"/>
                  <a:gd name="T13" fmla="*/ 27564774 h 99"/>
                  <a:gd name="T14" fmla="*/ 39189032 w 131"/>
                  <a:gd name="T15" fmla="*/ 32089950 h 99"/>
                  <a:gd name="T16" fmla="*/ 46614377 w 131"/>
                  <a:gd name="T17" fmla="*/ 31678803 h 99"/>
                  <a:gd name="T18" fmla="*/ 49502043 w 131"/>
                  <a:gd name="T19" fmla="*/ 11930946 h 99"/>
                  <a:gd name="T20" fmla="*/ 11963010 w 131"/>
                  <a:gd name="T21" fmla="*/ 7405126 h 99"/>
                  <a:gd name="T22" fmla="*/ 12375350 w 131"/>
                  <a:gd name="T23" fmla="*/ 27152987 h 99"/>
                  <a:gd name="T24" fmla="*/ 14438336 w 131"/>
                  <a:gd name="T25" fmla="*/ 17279055 h 99"/>
                  <a:gd name="T26" fmla="*/ 18150683 w 131"/>
                  <a:gd name="T27" fmla="*/ 9050995 h 99"/>
                  <a:gd name="T28" fmla="*/ 23513680 w 131"/>
                  <a:gd name="T29" fmla="*/ 17279055 h 99"/>
                  <a:gd name="T30" fmla="*/ 28051349 w 131"/>
                  <a:gd name="T31" fmla="*/ 11108012 h 99"/>
                  <a:gd name="T32" fmla="*/ 30526033 w 131"/>
                  <a:gd name="T33" fmla="*/ 27564774 h 99"/>
                  <a:gd name="T34" fmla="*/ 26401346 w 131"/>
                  <a:gd name="T35" fmla="*/ 21393731 h 99"/>
                  <a:gd name="T36" fmla="*/ 22276017 w 131"/>
                  <a:gd name="T37" fmla="*/ 24273038 h 99"/>
                  <a:gd name="T38" fmla="*/ 18150683 w 131"/>
                  <a:gd name="T39" fmla="*/ 18924923 h 99"/>
                  <a:gd name="T40" fmla="*/ 16500679 w 131"/>
                  <a:gd name="T41" fmla="*/ 25918906 h 99"/>
                  <a:gd name="T42" fmla="*/ 13200673 w 131"/>
                  <a:gd name="T43" fmla="*/ 27564774 h 99"/>
                  <a:gd name="T44" fmla="*/ 35063702 w 131"/>
                  <a:gd name="T45" fmla="*/ 32089950 h 99"/>
                  <a:gd name="T46" fmla="*/ 34651362 w 131"/>
                  <a:gd name="T47" fmla="*/ 28798855 h 99"/>
                  <a:gd name="T48" fmla="*/ 39189032 w 131"/>
                  <a:gd name="T49" fmla="*/ 25507760 h 99"/>
                  <a:gd name="T50" fmla="*/ 33826682 w 131"/>
                  <a:gd name="T51" fmla="*/ 16867909 h 99"/>
                  <a:gd name="T52" fmla="*/ 44139051 w 131"/>
                  <a:gd name="T53" fmla="*/ 12753880 h 99"/>
                  <a:gd name="T54" fmla="*/ 41251375 w 131"/>
                  <a:gd name="T55" fmla="*/ 18924923 h 99"/>
                  <a:gd name="T56" fmla="*/ 44139051 w 131"/>
                  <a:gd name="T57" fmla="*/ 27564774 h 9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1"/>
                  <a:gd name="T88" fmla="*/ 0 h 99"/>
                  <a:gd name="T89" fmla="*/ 131 w 131"/>
                  <a:gd name="T90" fmla="*/ 99 h 9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27" name="Freeform 223"/>
              <p:cNvSpPr>
                <a:spLocks noEditPoints="1" noChangeArrowheads="1"/>
              </p:cNvSpPr>
              <p:nvPr/>
            </p:nvSpPr>
            <p:spPr bwMode="auto">
              <a:xfrm>
                <a:off x="352425" y="474663"/>
                <a:ext cx="93663" cy="69850"/>
              </a:xfrm>
              <a:custGeom>
                <a:avLst/>
                <a:gdLst>
                  <a:gd name="T0" fmla="*/ 55077717 w 145"/>
                  <a:gd name="T1" fmla="*/ 45176142 h 108"/>
                  <a:gd name="T2" fmla="*/ 13351822 w 145"/>
                  <a:gd name="T3" fmla="*/ 42248253 h 108"/>
                  <a:gd name="T4" fmla="*/ 0 w 145"/>
                  <a:gd name="T5" fmla="*/ 18823281 h 108"/>
                  <a:gd name="T6" fmla="*/ 4589486 w 145"/>
                  <a:gd name="T7" fmla="*/ 836907 h 108"/>
                  <a:gd name="T8" fmla="*/ 7510480 w 145"/>
                  <a:gd name="T9" fmla="*/ 0 h 108"/>
                  <a:gd name="T10" fmla="*/ 12517898 w 145"/>
                  <a:gd name="T11" fmla="*/ 2927880 h 108"/>
                  <a:gd name="T12" fmla="*/ 55077717 w 145"/>
                  <a:gd name="T13" fmla="*/ 3764786 h 108"/>
                  <a:gd name="T14" fmla="*/ 59667202 w 145"/>
                  <a:gd name="T15" fmla="*/ 12967525 h 108"/>
                  <a:gd name="T16" fmla="*/ 55077717 w 145"/>
                  <a:gd name="T17" fmla="*/ 45176142 h 108"/>
                  <a:gd name="T18" fmla="*/ 54243147 w 145"/>
                  <a:gd name="T19" fmla="*/ 15895403 h 108"/>
                  <a:gd name="T20" fmla="*/ 49235732 w 145"/>
                  <a:gd name="T21" fmla="*/ 10038997 h 108"/>
                  <a:gd name="T22" fmla="*/ 11266044 w 145"/>
                  <a:gd name="T23" fmla="*/ 7111119 h 108"/>
                  <a:gd name="T24" fmla="*/ 6675911 w 145"/>
                  <a:gd name="T25" fmla="*/ 11294359 h 108"/>
                  <a:gd name="T26" fmla="*/ 9596903 w 145"/>
                  <a:gd name="T27" fmla="*/ 36391850 h 108"/>
                  <a:gd name="T28" fmla="*/ 36718474 w 145"/>
                  <a:gd name="T29" fmla="*/ 40156634 h 108"/>
                  <a:gd name="T30" fmla="*/ 44646247 w 145"/>
                  <a:gd name="T31" fmla="*/ 21751165 h 108"/>
                  <a:gd name="T32" fmla="*/ 47983878 w 145"/>
                  <a:gd name="T33" fmla="*/ 37646562 h 108"/>
                  <a:gd name="T34" fmla="*/ 39638821 w 145"/>
                  <a:gd name="T35" fmla="*/ 40575088 h 108"/>
                  <a:gd name="T36" fmla="*/ 48401163 w 145"/>
                  <a:gd name="T37" fmla="*/ 40575088 h 108"/>
                  <a:gd name="T38" fmla="*/ 54243147 w 145"/>
                  <a:gd name="T39" fmla="*/ 15895403 h 108"/>
                  <a:gd name="T40" fmla="*/ 39638821 w 145"/>
                  <a:gd name="T41" fmla="*/ 28862281 h 108"/>
                  <a:gd name="T42" fmla="*/ 39638821 w 145"/>
                  <a:gd name="T43" fmla="*/ 33463971 h 108"/>
                  <a:gd name="T44" fmla="*/ 45480816 w 145"/>
                  <a:gd name="T45" fmla="*/ 30117640 h 108"/>
                  <a:gd name="T46" fmla="*/ 42559824 w 145"/>
                  <a:gd name="T47" fmla="*/ 27607568 h 108"/>
                  <a:gd name="T48" fmla="*/ 39638821 w 145"/>
                  <a:gd name="T49" fmla="*/ 28862281 h 1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108"/>
                  <a:gd name="T77" fmla="*/ 145 w 145"/>
                  <a:gd name="T78" fmla="*/ 108 h 1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28" name="Freeform 224"/>
              <p:cNvSpPr>
                <a:spLocks noEditPoints="1" noChangeArrowheads="1"/>
              </p:cNvSpPr>
              <p:nvPr/>
            </p:nvSpPr>
            <p:spPr bwMode="auto">
              <a:xfrm>
                <a:off x="433388" y="641350"/>
                <a:ext cx="92075" cy="79375"/>
              </a:xfrm>
              <a:custGeom>
                <a:avLst/>
                <a:gdLst>
                  <a:gd name="T0" fmla="*/ 4690600 w 141"/>
                  <a:gd name="T1" fmla="*/ 5926451 h 122"/>
                  <a:gd name="T2" fmla="*/ 23880076 w 141"/>
                  <a:gd name="T3" fmla="*/ 5926451 h 122"/>
                  <a:gd name="T4" fmla="*/ 53730004 w 141"/>
                  <a:gd name="T5" fmla="*/ 9312900 h 122"/>
                  <a:gd name="T6" fmla="*/ 55862095 w 141"/>
                  <a:gd name="T7" fmla="*/ 10582249 h 122"/>
                  <a:gd name="T8" fmla="*/ 56714931 w 141"/>
                  <a:gd name="T9" fmla="*/ 25821602 h 122"/>
                  <a:gd name="T10" fmla="*/ 52450750 w 141"/>
                  <a:gd name="T11" fmla="*/ 48256105 h 122"/>
                  <a:gd name="T12" fmla="*/ 42642471 w 141"/>
                  <a:gd name="T13" fmla="*/ 49526104 h 122"/>
                  <a:gd name="T14" fmla="*/ 426418 w 141"/>
                  <a:gd name="T15" fmla="*/ 35557399 h 122"/>
                  <a:gd name="T16" fmla="*/ 5969856 w 141"/>
                  <a:gd name="T17" fmla="*/ 8042900 h 122"/>
                  <a:gd name="T18" fmla="*/ 4690600 w 141"/>
                  <a:gd name="T19" fmla="*/ 5926451 h 122"/>
                  <a:gd name="T20" fmla="*/ 11939711 w 141"/>
                  <a:gd name="T21" fmla="*/ 10582249 h 122"/>
                  <a:gd name="T22" fmla="*/ 6822692 w 141"/>
                  <a:gd name="T23" fmla="*/ 38096748 h 122"/>
                  <a:gd name="T24" fmla="*/ 24306494 w 141"/>
                  <a:gd name="T25" fmla="*/ 41906747 h 122"/>
                  <a:gd name="T26" fmla="*/ 45628061 w 141"/>
                  <a:gd name="T27" fmla="*/ 43599656 h 122"/>
                  <a:gd name="T28" fmla="*/ 52450750 w 141"/>
                  <a:gd name="T29" fmla="*/ 17778699 h 122"/>
                  <a:gd name="T30" fmla="*/ 11939711 w 141"/>
                  <a:gd name="T31" fmla="*/ 10582249 h 1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1"/>
                  <a:gd name="T49" fmla="*/ 0 h 122"/>
                  <a:gd name="T50" fmla="*/ 141 w 141"/>
                  <a:gd name="T51" fmla="*/ 122 h 1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29" name="Freeform 225"/>
              <p:cNvSpPr>
                <a:spLocks noEditPoints="1" noChangeArrowheads="1"/>
              </p:cNvSpPr>
              <p:nvPr/>
            </p:nvSpPr>
            <p:spPr bwMode="auto">
              <a:xfrm>
                <a:off x="269875" y="638175"/>
                <a:ext cx="39688" cy="47625"/>
              </a:xfrm>
              <a:custGeom>
                <a:avLst/>
                <a:gdLst>
                  <a:gd name="T0" fmla="*/ 5327155 w 62"/>
                  <a:gd name="T1" fmla="*/ 23409319 h 73"/>
                  <a:gd name="T2" fmla="*/ 15571140 w 62"/>
                  <a:gd name="T3" fmla="*/ 20429817 h 73"/>
                  <a:gd name="T4" fmla="*/ 2049053 w 62"/>
                  <a:gd name="T5" fmla="*/ 17450320 h 73"/>
                  <a:gd name="T6" fmla="*/ 9424620 w 62"/>
                  <a:gd name="T7" fmla="*/ 3830876 h 73"/>
                  <a:gd name="T8" fmla="*/ 15161457 w 62"/>
                  <a:gd name="T9" fmla="*/ 30645054 h 73"/>
                  <a:gd name="T10" fmla="*/ 5327155 w 62"/>
                  <a:gd name="T11" fmla="*/ 23409319 h 73"/>
                  <a:gd name="T12" fmla="*/ 11473675 w 62"/>
                  <a:gd name="T13" fmla="*/ 17024957 h 73"/>
                  <a:gd name="T14" fmla="*/ 13931770 w 62"/>
                  <a:gd name="T15" fmla="*/ 14471475 h 73"/>
                  <a:gd name="T16" fmla="*/ 12702722 w 62"/>
                  <a:gd name="T17" fmla="*/ 10215235 h 73"/>
                  <a:gd name="T18" fmla="*/ 11473675 w 62"/>
                  <a:gd name="T19" fmla="*/ 1702495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"/>
                  <a:gd name="T31" fmla="*/ 0 h 73"/>
                  <a:gd name="T32" fmla="*/ 62 w 62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90" name="Group 224"/>
            <p:cNvGrpSpPr/>
            <p:nvPr/>
          </p:nvGrpSpPr>
          <p:grpSpPr bwMode="auto">
            <a:xfrm>
              <a:off x="1933384" y="4424147"/>
              <a:ext cx="1371600" cy="1285875"/>
              <a:chOff x="0" y="0"/>
              <a:chExt cx="1371600" cy="1285875"/>
            </a:xfrm>
          </p:grpSpPr>
          <p:sp>
            <p:nvSpPr>
              <p:cNvPr id="23672" name="Freeform 226"/>
              <p:cNvSpPr>
                <a:spLocks noChangeArrowheads="1"/>
              </p:cNvSpPr>
              <p:nvPr/>
            </p:nvSpPr>
            <p:spPr bwMode="auto">
              <a:xfrm>
                <a:off x="136525" y="812800"/>
                <a:ext cx="22225" cy="31750"/>
              </a:xfrm>
              <a:custGeom>
                <a:avLst/>
                <a:gdLst>
                  <a:gd name="T0" fmla="*/ 13720850 w 36"/>
                  <a:gd name="T1" fmla="*/ 2519265 h 49"/>
                  <a:gd name="T2" fmla="*/ 0 w 36"/>
                  <a:gd name="T3" fmla="*/ 20572703 h 49"/>
                  <a:gd name="T4" fmla="*/ 13720850 w 36"/>
                  <a:gd name="T5" fmla="*/ 2519265 h 49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49"/>
                  <a:gd name="T11" fmla="*/ 36 w 36"/>
                  <a:gd name="T12" fmla="*/ 49 h 4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73" name="Freeform 227"/>
              <p:cNvSpPr>
                <a:spLocks noChangeArrowheads="1"/>
              </p:cNvSpPr>
              <p:nvPr/>
            </p:nvSpPr>
            <p:spPr bwMode="auto">
              <a:xfrm>
                <a:off x="184150" y="823913"/>
                <a:ext cx="31750" cy="44450"/>
              </a:xfrm>
              <a:custGeom>
                <a:avLst/>
                <a:gdLst>
                  <a:gd name="T0" fmla="*/ 11290302 w 50"/>
                  <a:gd name="T1" fmla="*/ 0 h 67"/>
                  <a:gd name="T2" fmla="*/ 14112876 w 50"/>
                  <a:gd name="T3" fmla="*/ 28169356 h 67"/>
                  <a:gd name="T4" fmla="*/ 12096751 w 50"/>
                  <a:gd name="T5" fmla="*/ 29489586 h 67"/>
                  <a:gd name="T6" fmla="*/ 11290302 w 50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67"/>
                  <a:gd name="T14" fmla="*/ 50 w 50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74" name="Freeform 22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371600" cy="1285875"/>
              </a:xfrm>
              <a:custGeom>
                <a:avLst/>
                <a:gdLst>
                  <a:gd name="T0" fmla="*/ 581441356 w 2123"/>
                  <a:gd name="T1" fmla="*/ 728698596 h 1991"/>
                  <a:gd name="T2" fmla="*/ 407801915 w 2123"/>
                  <a:gd name="T3" fmla="*/ 677810638 h 1991"/>
                  <a:gd name="T4" fmla="*/ 171970085 w 2123"/>
                  <a:gd name="T5" fmla="*/ 674890618 h 1991"/>
                  <a:gd name="T6" fmla="*/ 11687350 w 2123"/>
                  <a:gd name="T7" fmla="*/ 768741548 h 1991"/>
                  <a:gd name="T8" fmla="*/ 63445051 w 2123"/>
                  <a:gd name="T9" fmla="*/ 358301295 h 1991"/>
                  <a:gd name="T10" fmla="*/ 195761488 w 2123"/>
                  <a:gd name="T11" fmla="*/ 17101945 h 1991"/>
                  <a:gd name="T12" fmla="*/ 734628428 w 2123"/>
                  <a:gd name="T13" fmla="*/ 23775452 h 1991"/>
                  <a:gd name="T14" fmla="*/ 856092177 w 2123"/>
                  <a:gd name="T15" fmla="*/ 526815463 h 1991"/>
                  <a:gd name="T16" fmla="*/ 880301585 w 2123"/>
                  <a:gd name="T17" fmla="*/ 754559467 h 1991"/>
                  <a:gd name="T18" fmla="*/ 796403377 w 2123"/>
                  <a:gd name="T19" fmla="*/ 266953090 h 1991"/>
                  <a:gd name="T20" fmla="*/ 746732486 w 2123"/>
                  <a:gd name="T21" fmla="*/ 351627147 h 1991"/>
                  <a:gd name="T22" fmla="*/ 788472910 w 2123"/>
                  <a:gd name="T23" fmla="*/ 800442137 h 1991"/>
                  <a:gd name="T24" fmla="*/ 183656784 w 2123"/>
                  <a:gd name="T25" fmla="*/ 342451001 h 1991"/>
                  <a:gd name="T26" fmla="*/ 693722722 w 2123"/>
                  <a:gd name="T27" fmla="*/ 144321552 h 1991"/>
                  <a:gd name="T28" fmla="*/ 669930512 w 2123"/>
                  <a:gd name="T29" fmla="*/ 203969127 h 1991"/>
                  <a:gd name="T30" fmla="*/ 703740631 w 2123"/>
                  <a:gd name="T31" fmla="*/ 398344247 h 1991"/>
                  <a:gd name="T32" fmla="*/ 734628428 w 2123"/>
                  <a:gd name="T33" fmla="*/ 494697659 h 1991"/>
                  <a:gd name="T34" fmla="*/ 576432402 w 2123"/>
                  <a:gd name="T35" fmla="*/ 545585617 h 1991"/>
                  <a:gd name="T36" fmla="*/ 760507272 w 2123"/>
                  <a:gd name="T37" fmla="*/ 636099311 h 1991"/>
                  <a:gd name="T38" fmla="*/ 88071838 w 2123"/>
                  <a:gd name="T39" fmla="*/ 335359557 h 1991"/>
                  <a:gd name="T40" fmla="*/ 128977544 w 2123"/>
                  <a:gd name="T41" fmla="*/ 25027097 h 1991"/>
                  <a:gd name="T42" fmla="*/ 499630590 w 2123"/>
                  <a:gd name="T43" fmla="*/ 76748849 h 1991"/>
                  <a:gd name="T44" fmla="*/ 583110792 w 2123"/>
                  <a:gd name="T45" fmla="*/ 173102322 h 1991"/>
                  <a:gd name="T46" fmla="*/ 206614114 w 2123"/>
                  <a:gd name="T47" fmla="*/ 114706392 h 1991"/>
                  <a:gd name="T48" fmla="*/ 463733838 w 2123"/>
                  <a:gd name="T49" fmla="*/ 213979703 h 1991"/>
                  <a:gd name="T50" fmla="*/ 237501912 w 2123"/>
                  <a:gd name="T51" fmla="*/ 187284402 h 1991"/>
                  <a:gd name="T52" fmla="*/ 588119746 w 2123"/>
                  <a:gd name="T53" fmla="*/ 228161784 h 1991"/>
                  <a:gd name="T54" fmla="*/ 534692624 w 2123"/>
                  <a:gd name="T55" fmla="*/ 269038519 h 1991"/>
                  <a:gd name="T56" fmla="*/ 472917028 w 2123"/>
                  <a:gd name="T57" fmla="*/ 249017367 h 1991"/>
                  <a:gd name="T58" fmla="*/ 666174281 w 2123"/>
                  <a:gd name="T59" fmla="*/ 213145273 h 1991"/>
                  <a:gd name="T60" fmla="*/ 462899120 w 2123"/>
                  <a:gd name="T61" fmla="*/ 223156496 h 1991"/>
                  <a:gd name="T62" fmla="*/ 282581208 w 2123"/>
                  <a:gd name="T63" fmla="*/ 260696157 h 1991"/>
                  <a:gd name="T64" fmla="*/ 316391165 w 2123"/>
                  <a:gd name="T65" fmla="*/ 375402589 h 1991"/>
                  <a:gd name="T66" fmla="*/ 571423447 w 2123"/>
                  <a:gd name="T67" fmla="*/ 276963667 h 1991"/>
                  <a:gd name="T68" fmla="*/ 391106262 w 2123"/>
                  <a:gd name="T69" fmla="*/ 440055412 h 1991"/>
                  <a:gd name="T70" fmla="*/ 373157886 w 2123"/>
                  <a:gd name="T71" fmla="*/ 345370860 h 1991"/>
                  <a:gd name="T72" fmla="*/ 92246074 w 2123"/>
                  <a:gd name="T73" fmla="*/ 361638369 h 1991"/>
                  <a:gd name="T74" fmla="*/ 178648476 w 2123"/>
                  <a:gd name="T75" fmla="*/ 595221930 h 1991"/>
                  <a:gd name="T76" fmla="*/ 434933482 w 2123"/>
                  <a:gd name="T77" fmla="*/ 398344247 h 1991"/>
                  <a:gd name="T78" fmla="*/ 237501912 w 2123"/>
                  <a:gd name="T79" fmla="*/ 387499240 h 1991"/>
                  <a:gd name="T80" fmla="*/ 376079400 w 2123"/>
                  <a:gd name="T81" fmla="*/ 430044836 h 1991"/>
                  <a:gd name="T82" fmla="*/ 363139978 w 2123"/>
                  <a:gd name="T83" fmla="*/ 475093076 h 1991"/>
                  <a:gd name="T84" fmla="*/ 569336652 w 2123"/>
                  <a:gd name="T85" fmla="*/ 504708236 h 1991"/>
                  <a:gd name="T86" fmla="*/ 636121202 w 2123"/>
                  <a:gd name="T87" fmla="*/ 506793665 h 1991"/>
                  <a:gd name="T88" fmla="*/ 362305260 w 2123"/>
                  <a:gd name="T89" fmla="*/ 562686911 h 1991"/>
                  <a:gd name="T90" fmla="*/ 455803371 w 2123"/>
                  <a:gd name="T91" fmla="*/ 502622807 h 1991"/>
                  <a:gd name="T92" fmla="*/ 455803371 w 2123"/>
                  <a:gd name="T93" fmla="*/ 502622807 h 1991"/>
                  <a:gd name="T94" fmla="*/ 516744248 w 2123"/>
                  <a:gd name="T95" fmla="*/ 543500188 h 1991"/>
                  <a:gd name="T96" fmla="*/ 345191602 w 2123"/>
                  <a:gd name="T97" fmla="*/ 523895604 h 1991"/>
                  <a:gd name="T98" fmla="*/ 243762943 w 2123"/>
                  <a:gd name="T99" fmla="*/ 550590905 h 1991"/>
                  <a:gd name="T100" fmla="*/ 278407618 w 2123"/>
                  <a:gd name="T101" fmla="*/ 645275458 h 1991"/>
                  <a:gd name="T102" fmla="*/ 447872903 w 2123"/>
                  <a:gd name="T103" fmla="*/ 615243729 h 1991"/>
                  <a:gd name="T104" fmla="*/ 29635731 w 2123"/>
                  <a:gd name="T105" fmla="*/ 671970759 h 1991"/>
                  <a:gd name="T106" fmla="*/ 35479403 w 2123"/>
                  <a:gd name="T107" fmla="*/ 565606770 h 1991"/>
                  <a:gd name="T108" fmla="*/ 169047886 w 2123"/>
                  <a:gd name="T109" fmla="*/ 607318581 h 1991"/>
                  <a:gd name="T110" fmla="*/ 575180325 w 2123"/>
                  <a:gd name="T111" fmla="*/ 622334446 h 1991"/>
                  <a:gd name="T112" fmla="*/ 271311222 w 2123"/>
                  <a:gd name="T113" fmla="*/ 650281392 h 1991"/>
                  <a:gd name="T114" fmla="*/ 211623068 w 2123"/>
                  <a:gd name="T115" fmla="*/ 605232506 h 1991"/>
                  <a:gd name="T116" fmla="*/ 592293983 w 2123"/>
                  <a:gd name="T117" fmla="*/ 668217115 h 1991"/>
                  <a:gd name="T118" fmla="*/ 179900553 w 2123"/>
                  <a:gd name="T119" fmla="*/ 646109888 h 1991"/>
                  <a:gd name="T120" fmla="*/ 343104807 w 2123"/>
                  <a:gd name="T121" fmla="*/ 651115176 h 1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23"/>
                  <a:gd name="T184" fmla="*/ 0 h 1991"/>
                  <a:gd name="T185" fmla="*/ 2123 w 2123"/>
                  <a:gd name="T186" fmla="*/ 1991 h 19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75" name="Freeform 229"/>
              <p:cNvSpPr>
                <a:spLocks noEditPoints="1" noChangeArrowheads="1"/>
              </p:cNvSpPr>
              <p:nvPr/>
            </p:nvSpPr>
            <p:spPr bwMode="auto">
              <a:xfrm>
                <a:off x="55562" y="563563"/>
                <a:ext cx="290513" cy="327025"/>
              </a:xfrm>
              <a:custGeom>
                <a:avLst/>
                <a:gdLst>
                  <a:gd name="T0" fmla="*/ 182549362 w 450"/>
                  <a:gd name="T1" fmla="*/ 137004740 h 506"/>
                  <a:gd name="T2" fmla="*/ 97942921 w 450"/>
                  <a:gd name="T3" fmla="*/ 207594984 h 506"/>
                  <a:gd name="T4" fmla="*/ 31258555 w 450"/>
                  <a:gd name="T5" fmla="*/ 177520971 h 506"/>
                  <a:gd name="T6" fmla="*/ 32509052 w 450"/>
                  <a:gd name="T7" fmla="*/ 34251023 h 506"/>
                  <a:gd name="T8" fmla="*/ 97942921 w 450"/>
                  <a:gd name="T9" fmla="*/ 23390694 h 506"/>
                  <a:gd name="T10" fmla="*/ 102944262 w 450"/>
                  <a:gd name="T11" fmla="*/ 68084541 h 506"/>
                  <a:gd name="T12" fmla="*/ 115030891 w 450"/>
                  <a:gd name="T13" fmla="*/ 112778398 h 506"/>
                  <a:gd name="T14" fmla="*/ 161710507 w 450"/>
                  <a:gd name="T15" fmla="*/ 165825588 h 506"/>
                  <a:gd name="T16" fmla="*/ 148790429 w 450"/>
                  <a:gd name="T17" fmla="*/ 132827740 h 506"/>
                  <a:gd name="T18" fmla="*/ 172546680 w 450"/>
                  <a:gd name="T19" fmla="*/ 101918068 h 506"/>
                  <a:gd name="T20" fmla="*/ 145873034 w 450"/>
                  <a:gd name="T21" fmla="*/ 98994233 h 506"/>
                  <a:gd name="T22" fmla="*/ 164627903 w 450"/>
                  <a:gd name="T23" fmla="*/ 65996364 h 506"/>
                  <a:gd name="T24" fmla="*/ 161710507 w 450"/>
                  <a:gd name="T25" fmla="*/ 60148046 h 506"/>
                  <a:gd name="T26" fmla="*/ 122949628 w 450"/>
                  <a:gd name="T27" fmla="*/ 55971046 h 506"/>
                  <a:gd name="T28" fmla="*/ 97942921 w 450"/>
                  <a:gd name="T29" fmla="*/ 23390694 h 506"/>
                  <a:gd name="T30" fmla="*/ 58349218 w 450"/>
                  <a:gd name="T31" fmla="*/ 34251023 h 506"/>
                  <a:gd name="T32" fmla="*/ 87106789 w 450"/>
                  <a:gd name="T33" fmla="*/ 26315176 h 506"/>
                  <a:gd name="T34" fmla="*/ 95858975 w 450"/>
                  <a:gd name="T35" fmla="*/ 199659136 h 506"/>
                  <a:gd name="T36" fmla="*/ 125867669 w 450"/>
                  <a:gd name="T37" fmla="*/ 172926464 h 506"/>
                  <a:gd name="T38" fmla="*/ 131702459 w 450"/>
                  <a:gd name="T39" fmla="*/ 162901753 h 506"/>
                  <a:gd name="T40" fmla="*/ 77104086 w 450"/>
                  <a:gd name="T41" fmla="*/ 116954751 h 506"/>
                  <a:gd name="T42" fmla="*/ 84189374 w 450"/>
                  <a:gd name="T43" fmla="*/ 71008376 h 506"/>
                  <a:gd name="T44" fmla="*/ 48346535 w 450"/>
                  <a:gd name="T45" fmla="*/ 38010517 h 506"/>
                  <a:gd name="T46" fmla="*/ 52097380 w 450"/>
                  <a:gd name="T47" fmla="*/ 73097199 h 506"/>
                  <a:gd name="T48" fmla="*/ 14586982 w 450"/>
                  <a:gd name="T49" fmla="*/ 91057738 h 506"/>
                  <a:gd name="T50" fmla="*/ 12503681 w 450"/>
                  <a:gd name="T51" fmla="*/ 104006245 h 506"/>
                  <a:gd name="T52" fmla="*/ 46262589 w 450"/>
                  <a:gd name="T53" fmla="*/ 133662752 h 506"/>
                  <a:gd name="T54" fmla="*/ 26257213 w 450"/>
                  <a:gd name="T55" fmla="*/ 154965259 h 506"/>
                  <a:gd name="T56" fmla="*/ 77104086 w 450"/>
                  <a:gd name="T57" fmla="*/ 58059870 h 506"/>
                  <a:gd name="T58" fmla="*/ 92941580 w 450"/>
                  <a:gd name="T59" fmla="*/ 40098694 h 506"/>
                  <a:gd name="T60" fmla="*/ 92941580 w 450"/>
                  <a:gd name="T61" fmla="*/ 89804574 h 506"/>
                  <a:gd name="T62" fmla="*/ 92941580 w 450"/>
                  <a:gd name="T63" fmla="*/ 89804574 h 506"/>
                  <a:gd name="T64" fmla="*/ 102944262 w 450"/>
                  <a:gd name="T65" fmla="*/ 101082409 h 506"/>
                  <a:gd name="T66" fmla="*/ 126701118 w 450"/>
                  <a:gd name="T67" fmla="*/ 142852411 h 506"/>
                  <a:gd name="T68" fmla="*/ 107945604 w 450"/>
                  <a:gd name="T69" fmla="*/ 124055587 h 506"/>
                  <a:gd name="T70" fmla="*/ 145873034 w 450"/>
                  <a:gd name="T71" fmla="*/ 168749424 h 506"/>
                  <a:gd name="T72" fmla="*/ 154625220 w 450"/>
                  <a:gd name="T73" fmla="*/ 167913765 h 506"/>
                  <a:gd name="T74" fmla="*/ 145873034 w 450"/>
                  <a:gd name="T75" fmla="*/ 168749424 h 5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50"/>
                  <a:gd name="T115" fmla="*/ 0 h 506"/>
                  <a:gd name="T116" fmla="*/ 450 w 450"/>
                  <a:gd name="T117" fmla="*/ 506 h 50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91" name="Group 229"/>
            <p:cNvGrpSpPr/>
            <p:nvPr/>
          </p:nvGrpSpPr>
          <p:grpSpPr bwMode="auto">
            <a:xfrm>
              <a:off x="6276584" y="5217520"/>
              <a:ext cx="1690161" cy="1725764"/>
              <a:chOff x="0" y="0"/>
              <a:chExt cx="1431925" cy="1462088"/>
            </a:xfrm>
          </p:grpSpPr>
          <p:sp>
            <p:nvSpPr>
              <p:cNvPr id="23647" name="Freeform 230"/>
              <p:cNvSpPr>
                <a:spLocks noEditPoints="1" noChangeArrowheads="1"/>
              </p:cNvSpPr>
              <p:nvPr/>
            </p:nvSpPr>
            <p:spPr bwMode="auto">
              <a:xfrm>
                <a:off x="100013" y="623888"/>
                <a:ext cx="206375" cy="219075"/>
              </a:xfrm>
              <a:custGeom>
                <a:avLst/>
                <a:gdLst>
                  <a:gd name="T0" fmla="*/ 78265930 w 319"/>
                  <a:gd name="T1" fmla="*/ 139892989 h 338"/>
                  <a:gd name="T2" fmla="*/ 42690516 w 319"/>
                  <a:gd name="T3" fmla="*/ 103764423 h 338"/>
                  <a:gd name="T4" fmla="*/ 15485887 w 319"/>
                  <a:gd name="T5" fmla="*/ 97463102 h 338"/>
                  <a:gd name="T6" fmla="*/ 418572 w 319"/>
                  <a:gd name="T7" fmla="*/ 89061126 h 338"/>
                  <a:gd name="T8" fmla="*/ 5440796 w 319"/>
                  <a:gd name="T9" fmla="*/ 74357808 h 338"/>
                  <a:gd name="T10" fmla="*/ 21345258 w 319"/>
                  <a:gd name="T11" fmla="*/ 52932540 h 338"/>
                  <a:gd name="T12" fmla="*/ 20926681 w 319"/>
                  <a:gd name="T13" fmla="*/ 13443298 h 338"/>
                  <a:gd name="T14" fmla="*/ 59850688 w 319"/>
                  <a:gd name="T15" fmla="*/ 18484614 h 338"/>
                  <a:gd name="T16" fmla="*/ 84125943 w 319"/>
                  <a:gd name="T17" fmla="*/ 9661984 h 338"/>
                  <a:gd name="T18" fmla="*/ 113423438 w 319"/>
                  <a:gd name="T19" fmla="*/ 16383957 h 338"/>
                  <a:gd name="T20" fmla="*/ 109656287 w 319"/>
                  <a:gd name="T21" fmla="*/ 53772543 h 338"/>
                  <a:gd name="T22" fmla="*/ 133094397 w 319"/>
                  <a:gd name="T23" fmla="*/ 74357808 h 338"/>
                  <a:gd name="T24" fmla="*/ 128909321 w 319"/>
                  <a:gd name="T25" fmla="*/ 89061126 h 338"/>
                  <a:gd name="T26" fmla="*/ 102122632 w 319"/>
                  <a:gd name="T27" fmla="*/ 99563759 h 338"/>
                  <a:gd name="T28" fmla="*/ 78265930 w 319"/>
                  <a:gd name="T29" fmla="*/ 139892989 h 338"/>
                  <a:gd name="T30" fmla="*/ 61943550 w 319"/>
                  <a:gd name="T31" fmla="*/ 26466594 h 338"/>
                  <a:gd name="T32" fmla="*/ 29716058 w 319"/>
                  <a:gd name="T33" fmla="*/ 15543954 h 338"/>
                  <a:gd name="T34" fmla="*/ 27204624 w 319"/>
                  <a:gd name="T35" fmla="*/ 56713202 h 338"/>
                  <a:gd name="T36" fmla="*/ 18415894 w 319"/>
                  <a:gd name="T37" fmla="*/ 71417148 h 338"/>
                  <a:gd name="T38" fmla="*/ 8370802 w 319"/>
                  <a:gd name="T39" fmla="*/ 87801121 h 338"/>
                  <a:gd name="T40" fmla="*/ 28878913 w 319"/>
                  <a:gd name="T41" fmla="*/ 94522443 h 338"/>
                  <a:gd name="T42" fmla="*/ 47294812 w 319"/>
                  <a:gd name="T43" fmla="*/ 98723107 h 338"/>
                  <a:gd name="T44" fmla="*/ 56920682 w 319"/>
                  <a:gd name="T45" fmla="*/ 118047719 h 338"/>
                  <a:gd name="T46" fmla="*/ 72825137 w 319"/>
                  <a:gd name="T47" fmla="*/ 133591668 h 338"/>
                  <a:gd name="T48" fmla="*/ 93333260 w 319"/>
                  <a:gd name="T49" fmla="*/ 96623099 h 338"/>
                  <a:gd name="T50" fmla="*/ 105889783 w 319"/>
                  <a:gd name="T51" fmla="*/ 89901129 h 338"/>
                  <a:gd name="T52" fmla="*/ 125560742 w 319"/>
                  <a:gd name="T53" fmla="*/ 78138470 h 338"/>
                  <a:gd name="T54" fmla="*/ 102959777 w 319"/>
                  <a:gd name="T55" fmla="*/ 56713202 h 338"/>
                  <a:gd name="T56" fmla="*/ 105889783 w 319"/>
                  <a:gd name="T57" fmla="*/ 17643962 h 338"/>
                  <a:gd name="T58" fmla="*/ 61943550 w 319"/>
                  <a:gd name="T59" fmla="*/ 26466594 h 33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9"/>
                  <a:gd name="T91" fmla="*/ 0 h 338"/>
                  <a:gd name="T92" fmla="*/ 319 w 319"/>
                  <a:gd name="T93" fmla="*/ 338 h 33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48" name="Freeform 231"/>
              <p:cNvSpPr>
                <a:spLocks noEditPoints="1" noChangeArrowheads="1"/>
              </p:cNvSpPr>
              <p:nvPr/>
            </p:nvSpPr>
            <p:spPr bwMode="auto">
              <a:xfrm>
                <a:off x="127000" y="660400"/>
                <a:ext cx="149225" cy="149225"/>
              </a:xfrm>
              <a:custGeom>
                <a:avLst/>
                <a:gdLst>
                  <a:gd name="T0" fmla="*/ 75770616 w 230"/>
                  <a:gd name="T1" fmla="*/ 2086566 h 231"/>
                  <a:gd name="T2" fmla="*/ 77033189 w 230"/>
                  <a:gd name="T3" fmla="*/ 29211927 h 231"/>
                  <a:gd name="T4" fmla="*/ 93450550 w 230"/>
                  <a:gd name="T5" fmla="*/ 45069834 h 231"/>
                  <a:gd name="T6" fmla="*/ 87977887 w 230"/>
                  <a:gd name="T7" fmla="*/ 59675147 h 231"/>
                  <a:gd name="T8" fmla="*/ 61037571 w 230"/>
                  <a:gd name="T9" fmla="*/ 91390962 h 231"/>
                  <a:gd name="T10" fmla="*/ 36622411 w 230"/>
                  <a:gd name="T11" fmla="*/ 64265591 h 231"/>
                  <a:gd name="T12" fmla="*/ 2525795 w 230"/>
                  <a:gd name="T13" fmla="*/ 61344399 h 231"/>
                  <a:gd name="T14" fmla="*/ 9682107 w 230"/>
                  <a:gd name="T15" fmla="*/ 37975502 h 231"/>
                  <a:gd name="T16" fmla="*/ 13470477 w 230"/>
                  <a:gd name="T17" fmla="*/ 3338506 h 231"/>
                  <a:gd name="T18" fmla="*/ 23994086 w 230"/>
                  <a:gd name="T19" fmla="*/ 1251940 h 231"/>
                  <a:gd name="T20" fmla="*/ 68193232 w 230"/>
                  <a:gd name="T21" fmla="*/ 417313 h 231"/>
                  <a:gd name="T22" fmla="*/ 75770616 w 230"/>
                  <a:gd name="T23" fmla="*/ 2086566 h 231"/>
                  <a:gd name="T24" fmla="*/ 20205714 w 230"/>
                  <a:gd name="T25" fmla="*/ 10015517 h 231"/>
                  <a:gd name="T26" fmla="*/ 27782454 w 230"/>
                  <a:gd name="T27" fmla="*/ 30463866 h 231"/>
                  <a:gd name="T28" fmla="*/ 9682107 w 230"/>
                  <a:gd name="T29" fmla="*/ 56336642 h 231"/>
                  <a:gd name="T30" fmla="*/ 39569279 w 230"/>
                  <a:gd name="T31" fmla="*/ 57588581 h 231"/>
                  <a:gd name="T32" fmla="*/ 56407055 w 230"/>
                  <a:gd name="T33" fmla="*/ 83044680 h 231"/>
                  <a:gd name="T34" fmla="*/ 85030998 w 230"/>
                  <a:gd name="T35" fmla="*/ 53832763 h 231"/>
                  <a:gd name="T36" fmla="*/ 70297953 w 230"/>
                  <a:gd name="T37" fmla="*/ 35471623 h 231"/>
                  <a:gd name="T38" fmla="*/ 70297953 w 230"/>
                  <a:gd name="T39" fmla="*/ 9180891 h 231"/>
                  <a:gd name="T40" fmla="*/ 41674000 w 230"/>
                  <a:gd name="T41" fmla="*/ 19613720 h 231"/>
                  <a:gd name="T42" fmla="*/ 20205714 w 230"/>
                  <a:gd name="T43" fmla="*/ 10015517 h 2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0"/>
                  <a:gd name="T67" fmla="*/ 0 h 231"/>
                  <a:gd name="T68" fmla="*/ 230 w 230"/>
                  <a:gd name="T69" fmla="*/ 231 h 2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49" name="Freeform 232"/>
              <p:cNvSpPr>
                <a:spLocks noEditPoints="1" noChangeArrowheads="1"/>
              </p:cNvSpPr>
              <p:nvPr/>
            </p:nvSpPr>
            <p:spPr bwMode="auto">
              <a:xfrm>
                <a:off x="1012825" y="779463"/>
                <a:ext cx="36513" cy="39688"/>
              </a:xfrm>
              <a:custGeom>
                <a:avLst/>
                <a:gdLst>
                  <a:gd name="T0" fmla="*/ 18054718 w 57"/>
                  <a:gd name="T1" fmla="*/ 1270016 h 61"/>
                  <a:gd name="T2" fmla="*/ 17234136 w 57"/>
                  <a:gd name="T3" fmla="*/ 24129007 h 61"/>
                  <a:gd name="T4" fmla="*/ 11079456 w 57"/>
                  <a:gd name="T5" fmla="*/ 25821927 h 61"/>
                  <a:gd name="T6" fmla="*/ 2872356 w 57"/>
                  <a:gd name="T7" fmla="*/ 6349430 h 61"/>
                  <a:gd name="T8" fmla="*/ 18054718 w 57"/>
                  <a:gd name="T9" fmla="*/ 1270016 h 61"/>
                  <a:gd name="T10" fmla="*/ 11079456 w 57"/>
                  <a:gd name="T11" fmla="*/ 17778923 h 61"/>
                  <a:gd name="T12" fmla="*/ 16003585 w 57"/>
                  <a:gd name="T13" fmla="*/ 16086003 h 61"/>
                  <a:gd name="T14" fmla="*/ 11079456 w 57"/>
                  <a:gd name="T15" fmla="*/ 1777892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61"/>
                  <a:gd name="T26" fmla="*/ 57 w 57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50" name="Freeform 233"/>
              <p:cNvSpPr>
                <a:spLocks noEditPoints="1" noChangeArrowheads="1"/>
              </p:cNvSpPr>
              <p:nvPr/>
            </p:nvSpPr>
            <p:spPr bwMode="auto">
              <a:xfrm>
                <a:off x="1023938" y="838200"/>
                <a:ext cx="46038" cy="52388"/>
              </a:xfrm>
              <a:custGeom>
                <a:avLst/>
                <a:gdLst>
                  <a:gd name="T0" fmla="*/ 0 w 72"/>
                  <a:gd name="T1" fmla="*/ 15477096 h 81"/>
                  <a:gd name="T2" fmla="*/ 19216386 w 72"/>
                  <a:gd name="T3" fmla="*/ 30117925 h 81"/>
                  <a:gd name="T4" fmla="*/ 5724058 w 72"/>
                  <a:gd name="T5" fmla="*/ 31372649 h 81"/>
                  <a:gd name="T6" fmla="*/ 0 w 72"/>
                  <a:gd name="T7" fmla="*/ 15477096 h 81"/>
                  <a:gd name="T8" fmla="*/ 15127318 w 72"/>
                  <a:gd name="T9" fmla="*/ 24261466 h 81"/>
                  <a:gd name="T10" fmla="*/ 9403899 w 72"/>
                  <a:gd name="T11" fmla="*/ 16732467 h 81"/>
                  <a:gd name="T12" fmla="*/ 15127318 w 72"/>
                  <a:gd name="T13" fmla="*/ 24261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81"/>
                  <a:gd name="T23" fmla="*/ 72 w 72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51" name="Freeform 234"/>
              <p:cNvSpPr>
                <a:spLocks noChangeArrowheads="1"/>
              </p:cNvSpPr>
              <p:nvPr/>
            </p:nvSpPr>
            <p:spPr bwMode="auto">
              <a:xfrm>
                <a:off x="771525" y="879475"/>
                <a:ext cx="28575" cy="19050"/>
              </a:xfrm>
              <a:custGeom>
                <a:avLst/>
                <a:gdLst>
                  <a:gd name="T0" fmla="*/ 18145124 w 45"/>
                  <a:gd name="T1" fmla="*/ 5609898 h 29"/>
                  <a:gd name="T2" fmla="*/ 18145124 w 45"/>
                  <a:gd name="T3" fmla="*/ 7335564 h 29"/>
                  <a:gd name="T4" fmla="*/ 2822575 w 45"/>
                  <a:gd name="T5" fmla="*/ 10356631 h 29"/>
                  <a:gd name="T6" fmla="*/ 806450 w 45"/>
                  <a:gd name="T7" fmla="*/ 4746735 h 29"/>
                  <a:gd name="T8" fmla="*/ 18145124 w 45"/>
                  <a:gd name="T9" fmla="*/ 560989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29"/>
                  <a:gd name="T17" fmla="*/ 45 w 4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52" name="Freeform 235"/>
              <p:cNvSpPr>
                <a:spLocks noChangeArrowheads="1"/>
              </p:cNvSpPr>
              <p:nvPr/>
            </p:nvSpPr>
            <p:spPr bwMode="auto">
              <a:xfrm>
                <a:off x="817563" y="871538"/>
                <a:ext cx="20638" cy="34925"/>
              </a:xfrm>
              <a:custGeom>
                <a:avLst/>
                <a:gdLst>
                  <a:gd name="T0" fmla="*/ 5866820 w 33"/>
                  <a:gd name="T1" fmla="*/ 22177379 h 55"/>
                  <a:gd name="T2" fmla="*/ 390871 w 33"/>
                  <a:gd name="T3" fmla="*/ 11693527 h 55"/>
                  <a:gd name="T4" fmla="*/ 5866820 w 33"/>
                  <a:gd name="T5" fmla="*/ 22177379 h 55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55"/>
                  <a:gd name="T11" fmla="*/ 33 w 33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53" name="Freeform 236"/>
              <p:cNvSpPr>
                <a:spLocks noChangeArrowheads="1"/>
              </p:cNvSpPr>
              <p:nvPr/>
            </p:nvSpPr>
            <p:spPr bwMode="auto">
              <a:xfrm>
                <a:off x="738188" y="892175"/>
                <a:ext cx="17463" cy="17463"/>
              </a:xfrm>
              <a:custGeom>
                <a:avLst/>
                <a:gdLst>
                  <a:gd name="T0" fmla="*/ 10891301 w 28"/>
                  <a:gd name="T1" fmla="*/ 836931 h 27"/>
                  <a:gd name="T2" fmla="*/ 0 w 28"/>
                  <a:gd name="T3" fmla="*/ 5856574 h 27"/>
                  <a:gd name="T4" fmla="*/ 10891301 w 28"/>
                  <a:gd name="T5" fmla="*/ 836931 h 27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7"/>
                  <a:gd name="T11" fmla="*/ 28 w 28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54" name="Freeform 237"/>
              <p:cNvSpPr>
                <a:spLocks noChangeArrowheads="1"/>
              </p:cNvSpPr>
              <p:nvPr/>
            </p:nvSpPr>
            <p:spPr bwMode="auto">
              <a:xfrm>
                <a:off x="698500" y="901700"/>
                <a:ext cx="22225" cy="17463"/>
              </a:xfrm>
              <a:custGeom>
                <a:avLst/>
                <a:gdLst>
                  <a:gd name="T0" fmla="*/ 14968199 w 33"/>
                  <a:gd name="T1" fmla="*/ 1353382 h 26"/>
                  <a:gd name="T2" fmla="*/ 0 w 33"/>
                  <a:gd name="T3" fmla="*/ 8570975 h 26"/>
                  <a:gd name="T4" fmla="*/ 14968199 w 33"/>
                  <a:gd name="T5" fmla="*/ 1353382 h 26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26"/>
                  <a:gd name="T11" fmla="*/ 33 w 3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55" name="Freeform 238"/>
              <p:cNvSpPr>
                <a:spLocks noChangeArrowheads="1"/>
              </p:cNvSpPr>
              <p:nvPr/>
            </p:nvSpPr>
            <p:spPr bwMode="auto">
              <a:xfrm>
                <a:off x="650875" y="904875"/>
                <a:ext cx="26988" cy="17463"/>
              </a:xfrm>
              <a:custGeom>
                <a:avLst/>
                <a:gdLst>
                  <a:gd name="T0" fmla="*/ 16938421 w 43"/>
                  <a:gd name="T1" fmla="*/ 7217593 h 26"/>
                  <a:gd name="T2" fmla="*/ 1181823 w 43"/>
                  <a:gd name="T3" fmla="*/ 10375708 h 26"/>
                  <a:gd name="T4" fmla="*/ 16938421 w 43"/>
                  <a:gd name="T5" fmla="*/ 7217593 h 26"/>
                  <a:gd name="T6" fmla="*/ 0 60000 65536"/>
                  <a:gd name="T7" fmla="*/ 0 60000 65536"/>
                  <a:gd name="T8" fmla="*/ 0 60000 65536"/>
                  <a:gd name="T9" fmla="*/ 0 w 43"/>
                  <a:gd name="T10" fmla="*/ 0 h 26"/>
                  <a:gd name="T11" fmla="*/ 43 w 4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56" name="Freeform 239"/>
              <p:cNvSpPr>
                <a:spLocks noChangeArrowheads="1"/>
              </p:cNvSpPr>
              <p:nvPr/>
            </p:nvSpPr>
            <p:spPr bwMode="auto">
              <a:xfrm>
                <a:off x="661988" y="912813"/>
                <a:ext cx="144463" cy="33338"/>
              </a:xfrm>
              <a:custGeom>
                <a:avLst/>
                <a:gdLst>
                  <a:gd name="T0" fmla="*/ 0 w 223"/>
                  <a:gd name="T1" fmla="*/ 20450195 h 50"/>
                  <a:gd name="T2" fmla="*/ 15107721 w 223"/>
                  <a:gd name="T3" fmla="*/ 10224764 h 50"/>
                  <a:gd name="T4" fmla="*/ 89808711 w 223"/>
                  <a:gd name="T5" fmla="*/ 0 h 50"/>
                  <a:gd name="T6" fmla="*/ 90647633 w 223"/>
                  <a:gd name="T7" fmla="*/ 7112996 h 50"/>
                  <a:gd name="T8" fmla="*/ 76798603 w 223"/>
                  <a:gd name="T9" fmla="*/ 11114224 h 50"/>
                  <a:gd name="T10" fmla="*/ 39868548 w 223"/>
                  <a:gd name="T11" fmla="*/ 12447744 h 50"/>
                  <a:gd name="T12" fmla="*/ 0 w 223"/>
                  <a:gd name="T13" fmla="*/ 2045019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50"/>
                  <a:gd name="T23" fmla="*/ 223 w 223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57" name="Freeform 240"/>
              <p:cNvSpPr>
                <a:spLocks noChangeArrowheads="1"/>
              </p:cNvSpPr>
              <p:nvPr/>
            </p:nvSpPr>
            <p:spPr bwMode="auto">
              <a:xfrm>
                <a:off x="822325" y="912813"/>
                <a:ext cx="17463" cy="22225"/>
              </a:xfrm>
              <a:custGeom>
                <a:avLst/>
                <a:gdLst>
                  <a:gd name="T0" fmla="*/ 4511499 w 26"/>
                  <a:gd name="T1" fmla="*/ 0 h 33"/>
                  <a:gd name="T2" fmla="*/ 8570975 w 26"/>
                  <a:gd name="T3" fmla="*/ 0 h 33"/>
                  <a:gd name="T4" fmla="*/ 9924357 w 26"/>
                  <a:gd name="T5" fmla="*/ 13607760 h 33"/>
                  <a:gd name="T6" fmla="*/ 6315562 w 26"/>
                  <a:gd name="T7" fmla="*/ 14514944 h 33"/>
                  <a:gd name="T8" fmla="*/ 4511499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3"/>
                  <a:gd name="T17" fmla="*/ 26 w 2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58" name="Freeform 241"/>
              <p:cNvSpPr>
                <a:spLocks noChangeArrowheads="1"/>
              </p:cNvSpPr>
              <p:nvPr/>
            </p:nvSpPr>
            <p:spPr bwMode="auto">
              <a:xfrm>
                <a:off x="625475" y="919163"/>
                <a:ext cx="19050" cy="17463"/>
              </a:xfrm>
              <a:custGeom>
                <a:avLst/>
                <a:gdLst>
                  <a:gd name="T0" fmla="*/ 7406368 w 28"/>
                  <a:gd name="T1" fmla="*/ 10891301 h 28"/>
                  <a:gd name="T2" fmla="*/ 5091793 w 28"/>
                  <a:gd name="T3" fmla="*/ 0 h 28"/>
                  <a:gd name="T4" fmla="*/ 7406368 w 28"/>
                  <a:gd name="T5" fmla="*/ 10891301 h 28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28"/>
                  <a:gd name="T11" fmla="*/ 28 w 28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59" name="Freeform 242"/>
              <p:cNvSpPr>
                <a:spLocks noChangeArrowheads="1"/>
              </p:cNvSpPr>
              <p:nvPr/>
            </p:nvSpPr>
            <p:spPr bwMode="auto">
              <a:xfrm>
                <a:off x="673100" y="935038"/>
                <a:ext cx="134938" cy="42863"/>
              </a:xfrm>
              <a:custGeom>
                <a:avLst/>
                <a:gdLst>
                  <a:gd name="T0" fmla="*/ 83841280 w 211"/>
                  <a:gd name="T1" fmla="*/ 421486 h 66"/>
                  <a:gd name="T2" fmla="*/ 83431969 w 211"/>
                  <a:gd name="T3" fmla="*/ 9700674 h 66"/>
                  <a:gd name="T4" fmla="*/ 77706379 w 211"/>
                  <a:gd name="T5" fmla="*/ 9279188 h 66"/>
                  <a:gd name="T6" fmla="*/ 25356835 w 211"/>
                  <a:gd name="T7" fmla="*/ 21088591 h 66"/>
                  <a:gd name="T8" fmla="*/ 0 w 211"/>
                  <a:gd name="T9" fmla="*/ 22353704 h 66"/>
                  <a:gd name="T10" fmla="*/ 10224591 w 211"/>
                  <a:gd name="T11" fmla="*/ 17292620 h 66"/>
                  <a:gd name="T12" fmla="*/ 30264484 w 211"/>
                  <a:gd name="T13" fmla="*/ 11387920 h 66"/>
                  <a:gd name="T14" fmla="*/ 77706379 w 211"/>
                  <a:gd name="T15" fmla="*/ 1687243 h 66"/>
                  <a:gd name="T16" fmla="*/ 83841280 w 211"/>
                  <a:gd name="T17" fmla="*/ 421486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1"/>
                  <a:gd name="T28" fmla="*/ 0 h 66"/>
                  <a:gd name="T29" fmla="*/ 211 w 21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60" name="Freeform 243"/>
              <p:cNvSpPr>
                <a:spLocks noChangeArrowheads="1"/>
              </p:cNvSpPr>
              <p:nvPr/>
            </p:nvSpPr>
            <p:spPr bwMode="auto">
              <a:xfrm>
                <a:off x="823913" y="936625"/>
                <a:ext cx="20638" cy="26988"/>
              </a:xfrm>
              <a:custGeom>
                <a:avLst/>
                <a:gdLst>
                  <a:gd name="T0" fmla="*/ 10193841 w 31"/>
                  <a:gd name="T1" fmla="*/ 16938421 h 43"/>
                  <a:gd name="T2" fmla="*/ 6204716 w 31"/>
                  <a:gd name="T3" fmla="*/ 16938421 h 43"/>
                  <a:gd name="T4" fmla="*/ 12410098 w 31"/>
                  <a:gd name="T5" fmla="*/ 7090312 h 43"/>
                  <a:gd name="T6" fmla="*/ 10193841 w 31"/>
                  <a:gd name="T7" fmla="*/ 1693842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43"/>
                  <a:gd name="T14" fmla="*/ 31 w 3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61" name="Freeform 244"/>
              <p:cNvSpPr>
                <a:spLocks noEditPoints="1" noChangeArrowheads="1"/>
              </p:cNvSpPr>
              <p:nvPr/>
            </p:nvSpPr>
            <p:spPr bwMode="auto">
              <a:xfrm>
                <a:off x="365125" y="935038"/>
                <a:ext cx="46038" cy="57150"/>
              </a:xfrm>
              <a:custGeom>
                <a:avLst/>
                <a:gdLst>
                  <a:gd name="T0" fmla="*/ 9948810 w 70"/>
                  <a:gd name="T1" fmla="*/ 7335564 h 87"/>
                  <a:gd name="T2" fmla="*/ 8218440 w 70"/>
                  <a:gd name="T3" fmla="*/ 31069236 h 87"/>
                  <a:gd name="T4" fmla="*/ 9948810 w 70"/>
                  <a:gd name="T5" fmla="*/ 7335564 h 87"/>
                  <a:gd name="T6" fmla="*/ 9083296 w 70"/>
                  <a:gd name="T7" fmla="*/ 22007351 h 87"/>
                  <a:gd name="T8" fmla="*/ 18167250 w 70"/>
                  <a:gd name="T9" fmla="*/ 22438932 h 87"/>
                  <a:gd name="T10" fmla="*/ 14274410 w 70"/>
                  <a:gd name="T11" fmla="*/ 13377042 h 87"/>
                  <a:gd name="T12" fmla="*/ 9083296 w 70"/>
                  <a:gd name="T13" fmla="*/ 22007351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87"/>
                  <a:gd name="T23" fmla="*/ 70 w 70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62" name="Freeform 245"/>
              <p:cNvSpPr>
                <a:spLocks noChangeArrowheads="1"/>
              </p:cNvSpPr>
              <p:nvPr/>
            </p:nvSpPr>
            <p:spPr bwMode="auto">
              <a:xfrm>
                <a:off x="630238" y="955675"/>
                <a:ext cx="17463" cy="25400"/>
              </a:xfrm>
              <a:custGeom>
                <a:avLst/>
                <a:gdLst>
                  <a:gd name="T0" fmla="*/ 2255414 w 26"/>
                  <a:gd name="T1" fmla="*/ 0 h 41"/>
                  <a:gd name="T2" fmla="*/ 8570975 w 26"/>
                  <a:gd name="T3" fmla="*/ 15735609 h 41"/>
                  <a:gd name="T4" fmla="*/ 2255414 w 26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41"/>
                  <a:gd name="T11" fmla="*/ 26 w 26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63" name="Freeform 246"/>
              <p:cNvSpPr>
                <a:spLocks noChangeArrowheads="1"/>
              </p:cNvSpPr>
              <p:nvPr/>
            </p:nvSpPr>
            <p:spPr bwMode="auto">
              <a:xfrm>
                <a:off x="795338" y="958850"/>
                <a:ext cx="26988" cy="12700"/>
              </a:xfrm>
              <a:custGeom>
                <a:avLst/>
                <a:gdLst>
                  <a:gd name="T0" fmla="*/ 15277135 w 42"/>
                  <a:gd name="T1" fmla="*/ 0 h 20"/>
                  <a:gd name="T2" fmla="*/ 15277135 w 42"/>
                  <a:gd name="T3" fmla="*/ 8064499 h 20"/>
                  <a:gd name="T4" fmla="*/ 0 w 42"/>
                  <a:gd name="T5" fmla="*/ 7258050 h 20"/>
                  <a:gd name="T6" fmla="*/ 15277135 w 4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20"/>
                  <a:gd name="T14" fmla="*/ 42 w 42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64" name="Freeform 247"/>
              <p:cNvSpPr>
                <a:spLocks noChangeArrowheads="1"/>
              </p:cNvSpPr>
              <p:nvPr/>
            </p:nvSpPr>
            <p:spPr bwMode="auto">
              <a:xfrm>
                <a:off x="757238" y="963613"/>
                <a:ext cx="26988" cy="17463"/>
              </a:xfrm>
              <a:custGeom>
                <a:avLst/>
                <a:gdLst>
                  <a:gd name="T0" fmla="*/ 17341716 w 42"/>
                  <a:gd name="T1" fmla="*/ 6692857 h 27"/>
                  <a:gd name="T2" fmla="*/ 0 w 42"/>
                  <a:gd name="T3" fmla="*/ 10457749 h 27"/>
                  <a:gd name="T4" fmla="*/ 17341716 w 42"/>
                  <a:gd name="T5" fmla="*/ 6692857 h 27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27"/>
                  <a:gd name="T11" fmla="*/ 42 w 42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65" name="Freeform 248"/>
              <p:cNvSpPr>
                <a:spLocks noChangeArrowheads="1"/>
              </p:cNvSpPr>
              <p:nvPr/>
            </p:nvSpPr>
            <p:spPr bwMode="auto">
              <a:xfrm>
                <a:off x="714375" y="981075"/>
                <a:ext cx="25400" cy="9525"/>
              </a:xfrm>
              <a:custGeom>
                <a:avLst/>
                <a:gdLst>
                  <a:gd name="T0" fmla="*/ 14845974 w 39"/>
                  <a:gd name="T1" fmla="*/ 0 h 16"/>
                  <a:gd name="T2" fmla="*/ 14845974 w 39"/>
                  <a:gd name="T3" fmla="*/ 5670351 h 16"/>
                  <a:gd name="T4" fmla="*/ 0 w 39"/>
                  <a:gd name="T5" fmla="*/ 4252912 h 16"/>
                  <a:gd name="T6" fmla="*/ 14845974 w 3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16"/>
                  <a:gd name="T14" fmla="*/ 39 w 3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66" name="Freeform 249"/>
              <p:cNvSpPr>
                <a:spLocks noChangeArrowheads="1"/>
              </p:cNvSpPr>
              <p:nvPr/>
            </p:nvSpPr>
            <p:spPr bwMode="auto">
              <a:xfrm>
                <a:off x="673100" y="979488"/>
                <a:ext cx="31750" cy="19050"/>
              </a:xfrm>
              <a:custGeom>
                <a:avLst/>
                <a:gdLst>
                  <a:gd name="T0" fmla="*/ 17063640 w 48"/>
                  <a:gd name="T1" fmla="*/ 10483852 h 30"/>
                  <a:gd name="T2" fmla="*/ 0 w 48"/>
                  <a:gd name="T3" fmla="*/ 12096752 h 30"/>
                  <a:gd name="T4" fmla="*/ 17063640 w 48"/>
                  <a:gd name="T5" fmla="*/ 10483852 h 30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30"/>
                  <a:gd name="T11" fmla="*/ 48 w 4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67" name="Freeform 250"/>
              <p:cNvSpPr>
                <a:spLocks noChangeArrowheads="1"/>
              </p:cNvSpPr>
              <p:nvPr/>
            </p:nvSpPr>
            <p:spPr bwMode="auto">
              <a:xfrm>
                <a:off x="641350" y="985838"/>
                <a:ext cx="19050" cy="14288"/>
              </a:xfrm>
              <a:custGeom>
                <a:avLst/>
                <a:gdLst>
                  <a:gd name="T0" fmla="*/ 12513881 w 29"/>
                  <a:gd name="T1" fmla="*/ 6480629 h 21"/>
                  <a:gd name="T2" fmla="*/ 4746735 w 29"/>
                  <a:gd name="T3" fmla="*/ 9721282 h 21"/>
                  <a:gd name="T4" fmla="*/ 1726324 w 29"/>
                  <a:gd name="T5" fmla="*/ 1388657 h 21"/>
                  <a:gd name="T6" fmla="*/ 12513881 w 29"/>
                  <a:gd name="T7" fmla="*/ 6480629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1"/>
                  <a:gd name="T14" fmla="*/ 29 w 2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68" name="Freeform 251"/>
              <p:cNvSpPr>
                <a:spLocks noEditPoints="1" noChangeArrowheads="1"/>
              </p:cNvSpPr>
              <p:nvPr/>
            </p:nvSpPr>
            <p:spPr bwMode="auto">
              <a:xfrm>
                <a:off x="374650" y="998538"/>
                <a:ext cx="60325" cy="52388"/>
              </a:xfrm>
              <a:custGeom>
                <a:avLst/>
                <a:gdLst>
                  <a:gd name="T0" fmla="*/ 22240033 w 94"/>
                  <a:gd name="T1" fmla="*/ 4183279 h 81"/>
                  <a:gd name="T2" fmla="*/ 2059393 w 94"/>
                  <a:gd name="T3" fmla="*/ 10457549 h 81"/>
                  <a:gd name="T4" fmla="*/ 22240033 w 94"/>
                  <a:gd name="T5" fmla="*/ 4183279 h 81"/>
                  <a:gd name="T6" fmla="*/ 8648936 w 94"/>
                  <a:gd name="T7" fmla="*/ 11294466 h 81"/>
                  <a:gd name="T8" fmla="*/ 19357264 w 94"/>
                  <a:gd name="T9" fmla="*/ 15895553 h 81"/>
                  <a:gd name="T10" fmla="*/ 18945258 w 94"/>
                  <a:gd name="T11" fmla="*/ 9202824 h 81"/>
                  <a:gd name="T12" fmla="*/ 8648936 w 94"/>
                  <a:gd name="T13" fmla="*/ 1129446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81"/>
                  <a:gd name="T23" fmla="*/ 94 w 94"/>
                  <a:gd name="T24" fmla="*/ 81 h 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69" name="Freeform 252"/>
              <p:cNvSpPr>
                <a:spLocks noEditPoints="1" noChangeArrowheads="1"/>
              </p:cNvSpPr>
              <p:nvPr/>
            </p:nvSpPr>
            <p:spPr bwMode="auto">
              <a:xfrm>
                <a:off x="547688" y="812800"/>
                <a:ext cx="361950" cy="247650"/>
              </a:xfrm>
              <a:custGeom>
                <a:avLst/>
                <a:gdLst>
                  <a:gd name="T0" fmla="*/ 198142780 w 561"/>
                  <a:gd name="T1" fmla="*/ 21323121 h 383"/>
                  <a:gd name="T2" fmla="*/ 211879454 w 561"/>
                  <a:gd name="T3" fmla="*/ 50589791 h 383"/>
                  <a:gd name="T4" fmla="*/ 216042199 w 561"/>
                  <a:gd name="T5" fmla="*/ 75676146 h 383"/>
                  <a:gd name="T6" fmla="*/ 211879454 w 561"/>
                  <a:gd name="T7" fmla="*/ 104942826 h 383"/>
                  <a:gd name="T8" fmla="*/ 197310489 w 561"/>
                  <a:gd name="T9" fmla="*/ 127101998 h 383"/>
                  <a:gd name="T10" fmla="*/ 168588019 w 561"/>
                  <a:gd name="T11" fmla="*/ 140063206 h 383"/>
                  <a:gd name="T12" fmla="*/ 132373034 w 561"/>
                  <a:gd name="T13" fmla="*/ 150515584 h 383"/>
                  <a:gd name="T14" fmla="*/ 99487858 w 561"/>
                  <a:gd name="T15" fmla="*/ 158459780 h 383"/>
                  <a:gd name="T16" fmla="*/ 79090900 w 561"/>
                  <a:gd name="T17" fmla="*/ 143825803 h 383"/>
                  <a:gd name="T18" fmla="*/ 52033052 w 561"/>
                  <a:gd name="T19" fmla="*/ 141735328 h 383"/>
                  <a:gd name="T20" fmla="*/ 22894467 w 561"/>
                  <a:gd name="T21" fmla="*/ 145080218 h 383"/>
                  <a:gd name="T22" fmla="*/ 3746602 w 561"/>
                  <a:gd name="T23" fmla="*/ 99925814 h 383"/>
                  <a:gd name="T24" fmla="*/ 10406867 w 561"/>
                  <a:gd name="T25" fmla="*/ 70658487 h 383"/>
                  <a:gd name="T26" fmla="*/ 28722440 w 561"/>
                  <a:gd name="T27" fmla="*/ 56025157 h 383"/>
                  <a:gd name="T28" fmla="*/ 62023771 w 561"/>
                  <a:gd name="T29" fmla="*/ 39719695 h 383"/>
                  <a:gd name="T30" fmla="*/ 102401522 w 561"/>
                  <a:gd name="T31" fmla="*/ 30939438 h 383"/>
                  <a:gd name="T32" fmla="*/ 135286697 w 561"/>
                  <a:gd name="T33" fmla="*/ 23413597 h 383"/>
                  <a:gd name="T34" fmla="*/ 150688599 w 561"/>
                  <a:gd name="T35" fmla="*/ 2926538 h 383"/>
                  <a:gd name="T36" fmla="*/ 189817288 w 561"/>
                  <a:gd name="T37" fmla="*/ 836061 h 383"/>
                  <a:gd name="T38" fmla="*/ 184822251 w 561"/>
                  <a:gd name="T39" fmla="*/ 23413597 h 383"/>
                  <a:gd name="T40" fmla="*/ 201473234 w 561"/>
                  <a:gd name="T41" fmla="*/ 76512207 h 383"/>
                  <a:gd name="T42" fmla="*/ 178161987 w 561"/>
                  <a:gd name="T43" fmla="*/ 112887022 h 383"/>
                  <a:gd name="T44" fmla="*/ 202305525 w 561"/>
                  <a:gd name="T45" fmla="*/ 121666632 h 383"/>
                  <a:gd name="T46" fmla="*/ 222702464 w 561"/>
                  <a:gd name="T47" fmla="*/ 90309496 h 383"/>
                  <a:gd name="T48" fmla="*/ 216875136 w 561"/>
                  <a:gd name="T49" fmla="*/ 62296584 h 383"/>
                  <a:gd name="T50" fmla="*/ 211879454 w 561"/>
                  <a:gd name="T51" fmla="*/ 33865975 h 383"/>
                  <a:gd name="T52" fmla="*/ 186071333 w 561"/>
                  <a:gd name="T53" fmla="*/ 10452381 h 383"/>
                  <a:gd name="T54" fmla="*/ 25808776 w 561"/>
                  <a:gd name="T55" fmla="*/ 79857097 h 383"/>
                  <a:gd name="T56" fmla="*/ 27890149 w 561"/>
                  <a:gd name="T57" fmla="*/ 90309496 h 383"/>
                  <a:gd name="T58" fmla="*/ 34550413 w 561"/>
                  <a:gd name="T59" fmla="*/ 102016289 h 383"/>
                  <a:gd name="T60" fmla="*/ 28722440 w 561"/>
                  <a:gd name="T61" fmla="*/ 140063206 h 383"/>
                  <a:gd name="T62" fmla="*/ 67434953 w 561"/>
                  <a:gd name="T63" fmla="*/ 151351645 h 383"/>
                  <a:gd name="T64" fmla="*/ 52865988 w 561"/>
                  <a:gd name="T65" fmla="*/ 126265937 h 383"/>
                  <a:gd name="T66" fmla="*/ 39545450 w 561"/>
                  <a:gd name="T67" fmla="*/ 65223767 h 383"/>
                  <a:gd name="T68" fmla="*/ 67434953 w 561"/>
                  <a:gd name="T69" fmla="*/ 53516974 h 383"/>
                  <a:gd name="T70" fmla="*/ 165673709 w 561"/>
                  <a:gd name="T71" fmla="*/ 22995243 h 383"/>
                  <a:gd name="T72" fmla="*/ 141946962 w 561"/>
                  <a:gd name="T73" fmla="*/ 32193853 h 383"/>
                  <a:gd name="T74" fmla="*/ 104482895 w 561"/>
                  <a:gd name="T75" fmla="*/ 40973463 h 383"/>
                  <a:gd name="T76" fmla="*/ 66602662 w 561"/>
                  <a:gd name="T77" fmla="*/ 48499315 h 383"/>
                  <a:gd name="T78" fmla="*/ 33717477 w 561"/>
                  <a:gd name="T79" fmla="*/ 59370047 h 383"/>
                  <a:gd name="T80" fmla="*/ 25808776 w 561"/>
                  <a:gd name="T81" fmla="*/ 79857097 h 383"/>
                  <a:gd name="T82" fmla="*/ 51200761 w 561"/>
                  <a:gd name="T83" fmla="*/ 61878877 h 383"/>
                  <a:gd name="T84" fmla="*/ 49951679 w 561"/>
                  <a:gd name="T85" fmla="*/ 105778887 h 383"/>
                  <a:gd name="T86" fmla="*/ 154018408 w 561"/>
                  <a:gd name="T87" fmla="*/ 109959838 h 383"/>
                  <a:gd name="T88" fmla="*/ 196477552 w 561"/>
                  <a:gd name="T89" fmla="*/ 80693158 h 383"/>
                  <a:gd name="T90" fmla="*/ 165257564 w 561"/>
                  <a:gd name="T91" fmla="*/ 32193853 h 383"/>
                  <a:gd name="T92" fmla="*/ 118219569 w 561"/>
                  <a:gd name="T93" fmla="*/ 127101998 h 383"/>
                  <a:gd name="T94" fmla="*/ 146109707 w 561"/>
                  <a:gd name="T95" fmla="*/ 121248924 h 383"/>
                  <a:gd name="T96" fmla="*/ 176913550 w 561"/>
                  <a:gd name="T97" fmla="*/ 112887022 h 383"/>
                  <a:gd name="T98" fmla="*/ 97822631 w 561"/>
                  <a:gd name="T99" fmla="*/ 148425109 h 3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1"/>
                  <a:gd name="T151" fmla="*/ 0 h 383"/>
                  <a:gd name="T152" fmla="*/ 561 w 561"/>
                  <a:gd name="T153" fmla="*/ 383 h 3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70" name="Freeform 25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31925" cy="1462088"/>
              </a:xfrm>
              <a:custGeom>
                <a:avLst/>
                <a:gdLst>
                  <a:gd name="T0" fmla="*/ 760196364 w 2215"/>
                  <a:gd name="T1" fmla="*/ 809266328 h 2262"/>
                  <a:gd name="T2" fmla="*/ 209796072 w 2215"/>
                  <a:gd name="T3" fmla="*/ 943795818 h 2262"/>
                  <a:gd name="T4" fmla="*/ 60180278 w 2215"/>
                  <a:gd name="T5" fmla="*/ 595356062 h 2262"/>
                  <a:gd name="T6" fmla="*/ 239049996 w 2215"/>
                  <a:gd name="T7" fmla="*/ 224354867 h 2262"/>
                  <a:gd name="T8" fmla="*/ 447174304 w 2215"/>
                  <a:gd name="T9" fmla="*/ 142467592 h 2262"/>
                  <a:gd name="T10" fmla="*/ 305917308 w 2215"/>
                  <a:gd name="T11" fmla="*/ 60997892 h 2262"/>
                  <a:gd name="T12" fmla="*/ 610581116 w 2215"/>
                  <a:gd name="T13" fmla="*/ 9191374 h 2262"/>
                  <a:gd name="T14" fmla="*/ 842108257 w 2215"/>
                  <a:gd name="T15" fmla="*/ 292455690 h 2262"/>
                  <a:gd name="T16" fmla="*/ 686642644 w 2215"/>
                  <a:gd name="T17" fmla="*/ 689777206 h 2262"/>
                  <a:gd name="T18" fmla="*/ 356903593 w 2215"/>
                  <a:gd name="T19" fmla="*/ 155418894 h 2262"/>
                  <a:gd name="T20" fmla="*/ 804077897 w 2215"/>
                  <a:gd name="T21" fmla="*/ 190096001 h 2262"/>
                  <a:gd name="T22" fmla="*/ 465563057 w 2215"/>
                  <a:gd name="T23" fmla="*/ 41361828 h 2262"/>
                  <a:gd name="T24" fmla="*/ 553326122 w 2215"/>
                  <a:gd name="T25" fmla="*/ 124920604 h 2262"/>
                  <a:gd name="T26" fmla="*/ 154212153 w 2215"/>
                  <a:gd name="T27" fmla="*/ 256525313 h 2262"/>
                  <a:gd name="T28" fmla="*/ 386994046 w 2215"/>
                  <a:gd name="T29" fmla="*/ 294962311 h 2262"/>
                  <a:gd name="T30" fmla="*/ 808674924 w 2215"/>
                  <a:gd name="T31" fmla="*/ 208896945 h 2262"/>
                  <a:gd name="T32" fmla="*/ 811600187 w 2215"/>
                  <a:gd name="T33" fmla="*/ 297051376 h 2262"/>
                  <a:gd name="T34" fmla="*/ 635656278 w 2215"/>
                  <a:gd name="T35" fmla="*/ 16293682 h 2262"/>
                  <a:gd name="T36" fmla="*/ 308842571 w 2215"/>
                  <a:gd name="T37" fmla="*/ 155001339 h 2262"/>
                  <a:gd name="T38" fmla="*/ 562101911 w 2215"/>
                  <a:gd name="T39" fmla="*/ 131604709 h 2262"/>
                  <a:gd name="T40" fmla="*/ 547474949 w 2215"/>
                  <a:gd name="T41" fmla="*/ 182157939 h 2262"/>
                  <a:gd name="T42" fmla="*/ 537862631 w 2215"/>
                  <a:gd name="T43" fmla="*/ 152077164 h 2262"/>
                  <a:gd name="T44" fmla="*/ 611416998 w 2215"/>
                  <a:gd name="T45" fmla="*/ 445785559 h 2262"/>
                  <a:gd name="T46" fmla="*/ 737210584 w 2215"/>
                  <a:gd name="T47" fmla="*/ 623765932 h 2262"/>
                  <a:gd name="T48" fmla="*/ 817451359 w 2215"/>
                  <a:gd name="T49" fmla="*/ 439936563 h 2262"/>
                  <a:gd name="T50" fmla="*/ 355650094 w 2215"/>
                  <a:gd name="T51" fmla="*/ 307913612 h 2262"/>
                  <a:gd name="T52" fmla="*/ 52239724 w 2215"/>
                  <a:gd name="T53" fmla="*/ 538953877 h 2262"/>
                  <a:gd name="T54" fmla="*/ 207706044 w 2215"/>
                  <a:gd name="T55" fmla="*/ 574883607 h 2262"/>
                  <a:gd name="T56" fmla="*/ 216482480 w 2215"/>
                  <a:gd name="T57" fmla="*/ 658860554 h 2262"/>
                  <a:gd name="T58" fmla="*/ 296304990 w 2215"/>
                  <a:gd name="T59" fmla="*/ 673065166 h 2262"/>
                  <a:gd name="T60" fmla="*/ 627297460 w 2215"/>
                  <a:gd name="T61" fmla="*/ 611232185 h 2262"/>
                  <a:gd name="T62" fmla="*/ 134152283 w 2215"/>
                  <a:gd name="T63" fmla="*/ 256107759 h 2262"/>
                  <a:gd name="T64" fmla="*/ 80658413 w 2215"/>
                  <a:gd name="T65" fmla="*/ 373089696 h 2262"/>
                  <a:gd name="T66" fmla="*/ 56001516 w 2215"/>
                  <a:gd name="T67" fmla="*/ 274490502 h 2262"/>
                  <a:gd name="T68" fmla="*/ 804077897 w 2215"/>
                  <a:gd name="T69" fmla="*/ 311674189 h 2262"/>
                  <a:gd name="T70" fmla="*/ 817868977 w 2215"/>
                  <a:gd name="T71" fmla="*/ 323372181 h 2262"/>
                  <a:gd name="T72" fmla="*/ 889751580 w 2215"/>
                  <a:gd name="T73" fmla="*/ 693537136 h 2262"/>
                  <a:gd name="T74" fmla="*/ 891840962 w 2215"/>
                  <a:gd name="T75" fmla="*/ 612067294 h 2262"/>
                  <a:gd name="T76" fmla="*/ 799898488 w 2215"/>
                  <a:gd name="T77" fmla="*/ 330056932 h 2262"/>
                  <a:gd name="T78" fmla="*/ 640670922 w 2215"/>
                  <a:gd name="T79" fmla="*/ 584910734 h 2262"/>
                  <a:gd name="T80" fmla="*/ 219826007 w 2215"/>
                  <a:gd name="T81" fmla="*/ 558589930 h 2262"/>
                  <a:gd name="T82" fmla="*/ 644432067 w 2215"/>
                  <a:gd name="T83" fmla="*/ 688941450 h 2262"/>
                  <a:gd name="T84" fmla="*/ 725508886 w 2215"/>
                  <a:gd name="T85" fmla="*/ 660949619 h 2262"/>
                  <a:gd name="T86" fmla="*/ 162152707 w 2215"/>
                  <a:gd name="T87" fmla="*/ 815115324 h 2262"/>
                  <a:gd name="T88" fmla="*/ 435472605 w 2215"/>
                  <a:gd name="T89" fmla="*/ 888229388 h 2262"/>
                  <a:gd name="T90" fmla="*/ 867184064 w 2215"/>
                  <a:gd name="T91" fmla="*/ 729467513 h 2262"/>
                  <a:gd name="T92" fmla="*/ 728016531 w 2215"/>
                  <a:gd name="T93" fmla="*/ 693955337 h 2262"/>
                  <a:gd name="T94" fmla="*/ 656133766 w 2215"/>
                  <a:gd name="T95" fmla="*/ 714008945 h 2262"/>
                  <a:gd name="T96" fmla="*/ 256602867 w 2215"/>
                  <a:gd name="T97" fmla="*/ 840600373 h 2262"/>
                  <a:gd name="T98" fmla="*/ 679537972 w 2215"/>
                  <a:gd name="T99" fmla="*/ 670558545 h 2262"/>
                  <a:gd name="T100" fmla="*/ 272065711 w 2215"/>
                  <a:gd name="T101" fmla="*/ 682256699 h 2262"/>
                  <a:gd name="T102" fmla="*/ 244065286 w 2215"/>
                  <a:gd name="T103" fmla="*/ 773335951 h 2262"/>
                  <a:gd name="T104" fmla="*/ 293379727 w 2215"/>
                  <a:gd name="T105" fmla="*/ 777095881 h 2262"/>
                  <a:gd name="T106" fmla="*/ 685388498 w 2215"/>
                  <a:gd name="T107" fmla="*/ 711502324 h 2262"/>
                  <a:gd name="T108" fmla="*/ 238214114 w 2215"/>
                  <a:gd name="T109" fmla="*/ 712338080 h 2262"/>
                  <a:gd name="T110" fmla="*/ 249498195 w 2215"/>
                  <a:gd name="T111" fmla="*/ 708159949 h 2262"/>
                  <a:gd name="T112" fmla="*/ 283767410 w 2215"/>
                  <a:gd name="T113" fmla="*/ 762055514 h 2262"/>
                  <a:gd name="T114" fmla="*/ 294215609 w 2215"/>
                  <a:gd name="T115" fmla="*/ 855223186 h 2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215"/>
                  <a:gd name="T175" fmla="*/ 0 h 2262"/>
                  <a:gd name="T176" fmla="*/ 2215 w 2215"/>
                  <a:gd name="T177" fmla="*/ 2262 h 2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71" name="Freeform 254"/>
              <p:cNvSpPr>
                <a:spLocks noEditPoints="1" noChangeArrowheads="1"/>
              </p:cNvSpPr>
              <p:nvPr/>
            </p:nvSpPr>
            <p:spPr bwMode="auto">
              <a:xfrm>
                <a:off x="1027113" y="412750"/>
                <a:ext cx="219075" cy="376238"/>
              </a:xfrm>
              <a:custGeom>
                <a:avLst/>
                <a:gdLst>
                  <a:gd name="T0" fmla="*/ 13364221 w 339"/>
                  <a:gd name="T1" fmla="*/ 93193249 h 582"/>
                  <a:gd name="T2" fmla="*/ 2087998 w 339"/>
                  <a:gd name="T3" fmla="*/ 93193249 h 582"/>
                  <a:gd name="T4" fmla="*/ 1670528 w 339"/>
                  <a:gd name="T5" fmla="*/ 60178681 h 582"/>
                  <a:gd name="T6" fmla="*/ 27145913 w 339"/>
                  <a:gd name="T7" fmla="*/ 10447390 h 582"/>
                  <a:gd name="T8" fmla="*/ 70996451 w 339"/>
                  <a:gd name="T9" fmla="*/ 2925218 h 582"/>
                  <a:gd name="T10" fmla="*/ 75589915 w 339"/>
                  <a:gd name="T11" fmla="*/ 4596955 h 582"/>
                  <a:gd name="T12" fmla="*/ 92295206 w 339"/>
                  <a:gd name="T13" fmla="*/ 8776300 h 582"/>
                  <a:gd name="T14" fmla="*/ 102735839 w 339"/>
                  <a:gd name="T15" fmla="*/ 61850418 h 582"/>
                  <a:gd name="T16" fmla="*/ 128210568 w 339"/>
                  <a:gd name="T17" fmla="*/ 160475823 h 582"/>
                  <a:gd name="T18" fmla="*/ 139069317 w 339"/>
                  <a:gd name="T19" fmla="*/ 192236932 h 582"/>
                  <a:gd name="T20" fmla="*/ 141574785 w 339"/>
                  <a:gd name="T21" fmla="*/ 208953011 h 582"/>
                  <a:gd name="T22" fmla="*/ 130299212 w 339"/>
                  <a:gd name="T23" fmla="*/ 230266691 h 582"/>
                  <a:gd name="T24" fmla="*/ 110670357 w 339"/>
                  <a:gd name="T25" fmla="*/ 236117124 h 582"/>
                  <a:gd name="T26" fmla="*/ 91459619 w 339"/>
                  <a:gd name="T27" fmla="*/ 240296467 h 582"/>
                  <a:gd name="T28" fmla="*/ 84360021 w 339"/>
                  <a:gd name="T29" fmla="*/ 239042341 h 582"/>
                  <a:gd name="T30" fmla="*/ 68907807 w 339"/>
                  <a:gd name="T31" fmla="*/ 239878210 h 582"/>
                  <a:gd name="T32" fmla="*/ 60973288 w 339"/>
                  <a:gd name="T33" fmla="*/ 233191908 h 582"/>
                  <a:gd name="T34" fmla="*/ 46356661 w 339"/>
                  <a:gd name="T35" fmla="*/ 211878874 h 582"/>
                  <a:gd name="T36" fmla="*/ 38004016 w 339"/>
                  <a:gd name="T37" fmla="*/ 198505623 h 582"/>
                  <a:gd name="T38" fmla="*/ 13364221 w 339"/>
                  <a:gd name="T39" fmla="*/ 93193249 h 582"/>
                  <a:gd name="T40" fmla="*/ 15452219 w 339"/>
                  <a:gd name="T41" fmla="*/ 24238907 h 582"/>
                  <a:gd name="T42" fmla="*/ 8770108 w 339"/>
                  <a:gd name="T43" fmla="*/ 85252820 h 582"/>
                  <a:gd name="T44" fmla="*/ 74754975 w 339"/>
                  <a:gd name="T45" fmla="*/ 74805412 h 582"/>
                  <a:gd name="T46" fmla="*/ 67237280 w 339"/>
                  <a:gd name="T47" fmla="*/ 12537388 h 582"/>
                  <a:gd name="T48" fmla="*/ 15452219 w 339"/>
                  <a:gd name="T49" fmla="*/ 24238907 h 582"/>
                  <a:gd name="T50" fmla="*/ 133222149 w 339"/>
                  <a:gd name="T51" fmla="*/ 200177360 h 582"/>
                  <a:gd name="T52" fmla="*/ 120276050 w 339"/>
                  <a:gd name="T53" fmla="*/ 157132995 h 582"/>
                  <a:gd name="T54" fmla="*/ 103153309 w 339"/>
                  <a:gd name="T55" fmla="*/ 88178037 h 582"/>
                  <a:gd name="T56" fmla="*/ 82689494 w 339"/>
                  <a:gd name="T57" fmla="*/ 13373256 h 582"/>
                  <a:gd name="T58" fmla="*/ 77677913 w 339"/>
                  <a:gd name="T59" fmla="*/ 12537388 h 582"/>
                  <a:gd name="T60" fmla="*/ 75589915 w 339"/>
                  <a:gd name="T61" fmla="*/ 14209125 h 582"/>
                  <a:gd name="T62" fmla="*/ 74754975 w 339"/>
                  <a:gd name="T63" fmla="*/ 20477170 h 582"/>
                  <a:gd name="T64" fmla="*/ 78513499 w 339"/>
                  <a:gd name="T65" fmla="*/ 53492379 h 582"/>
                  <a:gd name="T66" fmla="*/ 84360021 w 339"/>
                  <a:gd name="T67" fmla="*/ 89432163 h 582"/>
                  <a:gd name="T68" fmla="*/ 120276050 w 339"/>
                  <a:gd name="T69" fmla="*/ 226505605 h 582"/>
                  <a:gd name="T70" fmla="*/ 122364047 w 339"/>
                  <a:gd name="T71" fmla="*/ 207699531 h 582"/>
                  <a:gd name="T72" fmla="*/ 116517525 w 339"/>
                  <a:gd name="T73" fmla="*/ 186386498 h 582"/>
                  <a:gd name="T74" fmla="*/ 130299212 w 339"/>
                  <a:gd name="T75" fmla="*/ 219401045 h 582"/>
                  <a:gd name="T76" fmla="*/ 133222149 w 339"/>
                  <a:gd name="T77" fmla="*/ 200177360 h 582"/>
                  <a:gd name="T78" fmla="*/ 55544237 w 339"/>
                  <a:gd name="T79" fmla="*/ 88178037 h 582"/>
                  <a:gd name="T80" fmla="*/ 62226345 w 339"/>
                  <a:gd name="T81" fmla="*/ 118685625 h 582"/>
                  <a:gd name="T82" fmla="*/ 38004016 w 339"/>
                  <a:gd name="T83" fmla="*/ 125371928 h 582"/>
                  <a:gd name="T84" fmla="*/ 29233910 w 339"/>
                  <a:gd name="T85" fmla="*/ 90268032 h 582"/>
                  <a:gd name="T86" fmla="*/ 18375803 w 339"/>
                  <a:gd name="T87" fmla="*/ 92357380 h 582"/>
                  <a:gd name="T88" fmla="*/ 63896872 w 339"/>
                  <a:gd name="T89" fmla="*/ 225251479 h 582"/>
                  <a:gd name="T90" fmla="*/ 103153309 w 339"/>
                  <a:gd name="T91" fmla="*/ 230266691 h 582"/>
                  <a:gd name="T92" fmla="*/ 113593941 w 339"/>
                  <a:gd name="T93" fmla="*/ 227341474 h 582"/>
                  <a:gd name="T94" fmla="*/ 104823836 w 339"/>
                  <a:gd name="T95" fmla="*/ 180953675 h 582"/>
                  <a:gd name="T96" fmla="*/ 93965733 w 339"/>
                  <a:gd name="T97" fmla="*/ 154625390 h 582"/>
                  <a:gd name="T98" fmla="*/ 75589915 w 339"/>
                  <a:gd name="T99" fmla="*/ 79819977 h 582"/>
                  <a:gd name="T100" fmla="*/ 55544237 w 339"/>
                  <a:gd name="T101" fmla="*/ 88178037 h 582"/>
                  <a:gd name="T102" fmla="*/ 33827375 w 339"/>
                  <a:gd name="T103" fmla="*/ 89432163 h 582"/>
                  <a:gd name="T104" fmla="*/ 35080432 w 339"/>
                  <a:gd name="T105" fmla="*/ 103640637 h 582"/>
                  <a:gd name="T106" fmla="*/ 53456240 w 339"/>
                  <a:gd name="T107" fmla="*/ 99879551 h 582"/>
                  <a:gd name="T108" fmla="*/ 33827375 w 339"/>
                  <a:gd name="T109" fmla="*/ 89432163 h 582"/>
                  <a:gd name="T110" fmla="*/ 36750959 w 339"/>
                  <a:gd name="T111" fmla="*/ 108655848 h 582"/>
                  <a:gd name="T112" fmla="*/ 40926954 w 339"/>
                  <a:gd name="T113" fmla="*/ 120357362 h 582"/>
                  <a:gd name="T114" fmla="*/ 55544237 w 339"/>
                  <a:gd name="T115" fmla="*/ 116596277 h 582"/>
                  <a:gd name="T116" fmla="*/ 54291180 w 339"/>
                  <a:gd name="T117" fmla="*/ 106566500 h 582"/>
                  <a:gd name="T118" fmla="*/ 36750959 w 339"/>
                  <a:gd name="T119" fmla="*/ 108655848 h 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9"/>
                  <a:gd name="T181" fmla="*/ 0 h 582"/>
                  <a:gd name="T182" fmla="*/ 339 w 339"/>
                  <a:gd name="T183" fmla="*/ 582 h 5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3592" name="Freeform 40"/>
            <p:cNvSpPr>
              <a:spLocks noEditPoints="1" noChangeArrowheads="1"/>
            </p:cNvSpPr>
            <p:nvPr/>
          </p:nvSpPr>
          <p:spPr bwMode="auto">
            <a:xfrm>
              <a:off x="6984734" y="1756212"/>
              <a:ext cx="1279525" cy="1158875"/>
            </a:xfrm>
            <a:custGeom>
              <a:avLst/>
              <a:gdLst>
                <a:gd name="T0" fmla="*/ 851079615 w 1644"/>
                <a:gd name="T1" fmla="*/ 7278795 h 1488"/>
                <a:gd name="T2" fmla="*/ 953451702 w 1644"/>
                <a:gd name="T3" fmla="*/ 154064174 h 1488"/>
                <a:gd name="T4" fmla="*/ 955874549 w 1644"/>
                <a:gd name="T5" fmla="*/ 479782075 h 1488"/>
                <a:gd name="T6" fmla="*/ 878944299 w 1644"/>
                <a:gd name="T7" fmla="*/ 881925003 h 1488"/>
                <a:gd name="T8" fmla="*/ 723871791 w 1644"/>
                <a:gd name="T9" fmla="*/ 870400898 h 1488"/>
                <a:gd name="T10" fmla="*/ 149014856 w 1644"/>
                <a:gd name="T11" fmla="*/ 867974894 h 1488"/>
                <a:gd name="T12" fmla="*/ 76324758 w 1644"/>
                <a:gd name="T13" fmla="*/ 732106775 h 1488"/>
                <a:gd name="T14" fmla="*/ 6663026 w 1644"/>
                <a:gd name="T15" fmla="*/ 849171219 h 1488"/>
                <a:gd name="T16" fmla="*/ 93890981 w 1644"/>
                <a:gd name="T17" fmla="*/ 154670870 h 1488"/>
                <a:gd name="T18" fmla="*/ 103583170 w 1644"/>
                <a:gd name="T19" fmla="*/ 445814900 h 1488"/>
                <a:gd name="T20" fmla="*/ 123573019 w 1644"/>
                <a:gd name="T21" fmla="*/ 105540193 h 1488"/>
                <a:gd name="T22" fmla="*/ 742044309 w 1644"/>
                <a:gd name="T23" fmla="*/ 568338632 h 1488"/>
                <a:gd name="T24" fmla="*/ 472485675 w 1644"/>
                <a:gd name="T25" fmla="*/ 565911849 h 1488"/>
                <a:gd name="T26" fmla="*/ 88439770 w 1644"/>
                <a:gd name="T27" fmla="*/ 578043428 h 1488"/>
                <a:gd name="T28" fmla="*/ 496110182 w 1644"/>
                <a:gd name="T29" fmla="*/ 583502133 h 1488"/>
                <a:gd name="T30" fmla="*/ 976469914 w 1644"/>
                <a:gd name="T31" fmla="*/ 590780924 h 1488"/>
                <a:gd name="T32" fmla="*/ 925587018 w 1644"/>
                <a:gd name="T33" fmla="*/ 377881229 h 1488"/>
                <a:gd name="T34" fmla="*/ 910443642 w 1644"/>
                <a:gd name="T35" fmla="*/ 546502257 h 1488"/>
                <a:gd name="T36" fmla="*/ 142957350 w 1644"/>
                <a:gd name="T37" fmla="*/ 35179801 h 1488"/>
                <a:gd name="T38" fmla="*/ 815340679 w 1644"/>
                <a:gd name="T39" fmla="*/ 37605805 h 1488"/>
                <a:gd name="T40" fmla="*/ 99342970 w 1644"/>
                <a:gd name="T41" fmla="*/ 13344198 h 1488"/>
                <a:gd name="T42" fmla="*/ 837147273 w 1644"/>
                <a:gd name="T43" fmla="*/ 46097988 h 1488"/>
                <a:gd name="T44" fmla="*/ 225945155 w 1644"/>
                <a:gd name="T45" fmla="*/ 41851897 h 1488"/>
                <a:gd name="T46" fmla="*/ 138110878 w 1644"/>
                <a:gd name="T47" fmla="*/ 366963042 h 1488"/>
                <a:gd name="T48" fmla="*/ 740227758 w 1644"/>
                <a:gd name="T49" fmla="*/ 536190765 h 1488"/>
                <a:gd name="T50" fmla="*/ 832301579 w 1644"/>
                <a:gd name="T51" fmla="*/ 776385442 h 1488"/>
                <a:gd name="T52" fmla="*/ 830484249 w 1644"/>
                <a:gd name="T53" fmla="*/ 891629799 h 1488"/>
                <a:gd name="T54" fmla="*/ 828061403 w 1644"/>
                <a:gd name="T55" fmla="*/ 742418267 h 1488"/>
                <a:gd name="T56" fmla="*/ 826244073 w 1644"/>
                <a:gd name="T57" fmla="*/ 776992138 h 1488"/>
                <a:gd name="T58" fmla="*/ 811100502 w 1644"/>
                <a:gd name="T59" fmla="*/ 804286439 h 1488"/>
                <a:gd name="T60" fmla="*/ 808676877 w 1644"/>
                <a:gd name="T61" fmla="*/ 784876847 h 1488"/>
                <a:gd name="T62" fmla="*/ 762640453 w 1644"/>
                <a:gd name="T63" fmla="*/ 751516367 h 1488"/>
                <a:gd name="T64" fmla="*/ 800802819 w 1644"/>
                <a:gd name="T65" fmla="*/ 658107802 h 1488"/>
                <a:gd name="T66" fmla="*/ 797773677 w 1644"/>
                <a:gd name="T67" fmla="*/ 786696934 h 1488"/>
                <a:gd name="T68" fmla="*/ 776572795 w 1644"/>
                <a:gd name="T69" fmla="*/ 778204751 h 1488"/>
                <a:gd name="T70" fmla="*/ 753553804 w 1644"/>
                <a:gd name="T71" fmla="*/ 812778623 h 1488"/>
                <a:gd name="T72" fmla="*/ 290760393 w 1644"/>
                <a:gd name="T73" fmla="*/ 775172051 h 1488"/>
                <a:gd name="T74" fmla="*/ 679046401 w 1644"/>
                <a:gd name="T75" fmla="*/ 593206929 h 1488"/>
                <a:gd name="T76" fmla="*/ 354970114 w 1644"/>
                <a:gd name="T77" fmla="*/ 588960837 h 1488"/>
                <a:gd name="T78" fmla="*/ 739015945 w 1644"/>
                <a:gd name="T79" fmla="*/ 769713346 h 1488"/>
                <a:gd name="T80" fmla="*/ 623923328 w 1644"/>
                <a:gd name="T81" fmla="*/ 551355044 h 1488"/>
                <a:gd name="T82" fmla="*/ 639067483 w 1644"/>
                <a:gd name="T83" fmla="*/ 535584848 h 1488"/>
                <a:gd name="T84" fmla="*/ 351335454 w 1644"/>
                <a:gd name="T85" fmla="*/ 536190765 h 1488"/>
                <a:gd name="T86" fmla="*/ 523368571 w 1644"/>
                <a:gd name="T87" fmla="*/ 558633836 h 1488"/>
                <a:gd name="T88" fmla="*/ 270770545 w 1644"/>
                <a:gd name="T89" fmla="*/ 774565355 h 1488"/>
                <a:gd name="T90" fmla="*/ 265318556 w 1644"/>
                <a:gd name="T91" fmla="*/ 775172051 h 1488"/>
                <a:gd name="T92" fmla="*/ 248963367 w 1644"/>
                <a:gd name="T93" fmla="*/ 787302851 h 1488"/>
                <a:gd name="T94" fmla="*/ 185359893 w 1644"/>
                <a:gd name="T95" fmla="*/ 762434555 h 1488"/>
                <a:gd name="T96" fmla="*/ 218675836 w 1644"/>
                <a:gd name="T97" fmla="*/ 804893135 h 1488"/>
                <a:gd name="T98" fmla="*/ 231397144 w 1644"/>
                <a:gd name="T99" fmla="*/ 796401730 h 1488"/>
                <a:gd name="T100" fmla="*/ 169610221 w 1644"/>
                <a:gd name="T101" fmla="*/ 881319086 h 1488"/>
                <a:gd name="T102" fmla="*/ 92679946 w 1644"/>
                <a:gd name="T103" fmla="*/ 376667838 h 1488"/>
                <a:gd name="T104" fmla="*/ 33315907 w 1644"/>
                <a:gd name="T105" fmla="*/ 794581643 h 1488"/>
                <a:gd name="T106" fmla="*/ 89045287 w 1644"/>
                <a:gd name="T107" fmla="*/ 192276663 h 1488"/>
                <a:gd name="T108" fmla="*/ 27864696 w 1644"/>
                <a:gd name="T109" fmla="*/ 732713470 h 1488"/>
                <a:gd name="T110" fmla="*/ 84199593 w 1644"/>
                <a:gd name="T111" fmla="*/ 612616521 h 14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44"/>
                <a:gd name="T169" fmla="*/ 0 h 1488"/>
                <a:gd name="T170" fmla="*/ 1644 w 1644"/>
                <a:gd name="T171" fmla="*/ 1488 h 14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3593" name="Group 256"/>
            <p:cNvGrpSpPr/>
            <p:nvPr/>
          </p:nvGrpSpPr>
          <p:grpSpPr bwMode="auto">
            <a:xfrm>
              <a:off x="8188864" y="63126"/>
              <a:ext cx="1409889" cy="1340360"/>
              <a:chOff x="0" y="0"/>
              <a:chExt cx="1158875" cy="1101725"/>
            </a:xfrm>
          </p:grpSpPr>
          <p:sp>
            <p:nvSpPr>
              <p:cNvPr id="23635" name="Freeform 85"/>
              <p:cNvSpPr>
                <a:spLocks noChangeArrowheads="1"/>
              </p:cNvSpPr>
              <p:nvPr/>
            </p:nvSpPr>
            <p:spPr bwMode="auto">
              <a:xfrm>
                <a:off x="993775" y="223838"/>
                <a:ext cx="11113" cy="9525"/>
              </a:xfrm>
              <a:custGeom>
                <a:avLst/>
                <a:gdLst>
                  <a:gd name="T0" fmla="*/ 8769013 w 13"/>
                  <a:gd name="T1" fmla="*/ 2249632 h 11"/>
                  <a:gd name="T2" fmla="*/ 7307226 w 13"/>
                  <a:gd name="T3" fmla="*/ 7497908 h 11"/>
                  <a:gd name="T4" fmla="*/ 1461787 w 13"/>
                  <a:gd name="T5" fmla="*/ 6748029 h 11"/>
                  <a:gd name="T6" fmla="*/ 8769013 w 13"/>
                  <a:gd name="T7" fmla="*/ 224963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"/>
                  <a:gd name="T14" fmla="*/ 13 w 13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36" name="Freeform 86"/>
              <p:cNvSpPr>
                <a:spLocks noChangeArrowheads="1"/>
              </p:cNvSpPr>
              <p:nvPr/>
            </p:nvSpPr>
            <p:spPr bwMode="auto">
              <a:xfrm>
                <a:off x="849312" y="236538"/>
                <a:ext cx="7938" cy="6350"/>
              </a:xfrm>
              <a:custGeom>
                <a:avLst/>
                <a:gdLst>
                  <a:gd name="T0" fmla="*/ 5728349 w 11"/>
                  <a:gd name="T1" fmla="*/ 0 h 9"/>
                  <a:gd name="T2" fmla="*/ 5728349 w 11"/>
                  <a:gd name="T3" fmla="*/ 3484739 h 9"/>
                  <a:gd name="T4" fmla="*/ 1041321 w 11"/>
                  <a:gd name="T5" fmla="*/ 4480277 h 9"/>
                  <a:gd name="T6" fmla="*/ 1041321 w 11"/>
                  <a:gd name="T7" fmla="*/ 0 h 9"/>
                  <a:gd name="T8" fmla="*/ 572834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37" name="Freeform 87"/>
              <p:cNvSpPr>
                <a:spLocks noChangeArrowheads="1"/>
              </p:cNvSpPr>
              <p:nvPr/>
            </p:nvSpPr>
            <p:spPr bwMode="auto">
              <a:xfrm>
                <a:off x="971550" y="257175"/>
                <a:ext cx="9525" cy="11113"/>
              </a:xfrm>
              <a:custGeom>
                <a:avLst/>
                <a:gdLst>
                  <a:gd name="T0" fmla="*/ 6978895 w 13"/>
                  <a:gd name="T1" fmla="*/ 3780802 h 14"/>
                  <a:gd name="T2" fmla="*/ 6978895 w 13"/>
                  <a:gd name="T3" fmla="*/ 6931338 h 14"/>
                  <a:gd name="T4" fmla="*/ 3220916 w 13"/>
                  <a:gd name="T5" fmla="*/ 8191076 h 14"/>
                  <a:gd name="T6" fmla="*/ 6978895 w 13"/>
                  <a:gd name="T7" fmla="*/ 3780802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38" name="Freeform 88"/>
              <p:cNvSpPr>
                <a:spLocks noEditPoints="1" noChangeArrowheads="1"/>
              </p:cNvSpPr>
              <p:nvPr/>
            </p:nvSpPr>
            <p:spPr bwMode="auto">
              <a:xfrm>
                <a:off x="44450" y="519113"/>
                <a:ext cx="46038" cy="47625"/>
              </a:xfrm>
              <a:custGeom>
                <a:avLst/>
                <a:gdLst>
                  <a:gd name="T0" fmla="*/ 32970117 w 60"/>
                  <a:gd name="T1" fmla="*/ 12600781 h 60"/>
                  <a:gd name="T2" fmla="*/ 28259664 w 60"/>
                  <a:gd name="T3" fmla="*/ 32131798 h 60"/>
                  <a:gd name="T4" fmla="*/ 588519 w 60"/>
                  <a:gd name="T5" fmla="*/ 19531014 h 60"/>
                  <a:gd name="T6" fmla="*/ 21195129 w 60"/>
                  <a:gd name="T7" fmla="*/ 8190707 h 60"/>
                  <a:gd name="T8" fmla="*/ 32970117 w 60"/>
                  <a:gd name="T9" fmla="*/ 12600781 h 60"/>
                  <a:gd name="T10" fmla="*/ 26494107 w 60"/>
                  <a:gd name="T11" fmla="*/ 25201562 h 60"/>
                  <a:gd name="T12" fmla="*/ 13541313 w 60"/>
                  <a:gd name="T13" fmla="*/ 11970544 h 60"/>
                  <a:gd name="T14" fmla="*/ 26494107 w 60"/>
                  <a:gd name="T15" fmla="*/ 25201562 h 60"/>
                  <a:gd name="T16" fmla="*/ 21195129 w 60"/>
                  <a:gd name="T17" fmla="*/ 28982199 h 60"/>
                  <a:gd name="T18" fmla="*/ 6476013 w 60"/>
                  <a:gd name="T19" fmla="*/ 16381415 h 60"/>
                  <a:gd name="T20" fmla="*/ 21195129 w 60"/>
                  <a:gd name="T21" fmla="*/ 2898219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60"/>
                  <a:gd name="T35" fmla="*/ 60 w 6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39" name="Freeform 89"/>
              <p:cNvSpPr>
                <a:spLocks noChangeArrowheads="1"/>
              </p:cNvSpPr>
              <p:nvPr/>
            </p:nvSpPr>
            <p:spPr bwMode="auto">
              <a:xfrm>
                <a:off x="542925" y="544513"/>
                <a:ext cx="31750" cy="9525"/>
              </a:xfrm>
              <a:custGeom>
                <a:avLst/>
                <a:gdLst>
                  <a:gd name="T0" fmla="*/ 25201559 w 40"/>
                  <a:gd name="T1" fmla="*/ 2520156 h 12"/>
                  <a:gd name="T2" fmla="*/ 0 w 40"/>
                  <a:gd name="T3" fmla="*/ 5670550 h 12"/>
                  <a:gd name="T4" fmla="*/ 25201559 w 40"/>
                  <a:gd name="T5" fmla="*/ 2520156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40" name="Freeform 90"/>
              <p:cNvSpPr>
                <a:spLocks noChangeArrowheads="1"/>
              </p:cNvSpPr>
              <p:nvPr/>
            </p:nvSpPr>
            <p:spPr bwMode="auto">
              <a:xfrm>
                <a:off x="676275" y="676275"/>
                <a:ext cx="49213" cy="6350"/>
              </a:xfrm>
              <a:custGeom>
                <a:avLst/>
                <a:gdLst>
                  <a:gd name="T0" fmla="*/ 38443167 w 63"/>
                  <a:gd name="T1" fmla="*/ 4410074 h 8"/>
                  <a:gd name="T2" fmla="*/ 0 w 63"/>
                  <a:gd name="T3" fmla="*/ 5040312 h 8"/>
                  <a:gd name="T4" fmla="*/ 22577831 w 63"/>
                  <a:gd name="T5" fmla="*/ 1889919 h 8"/>
                  <a:gd name="T6" fmla="*/ 38443167 w 63"/>
                  <a:gd name="T7" fmla="*/ 4410074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8"/>
                  <a:gd name="T14" fmla="*/ 63 w 6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41" name="Freeform 91"/>
              <p:cNvSpPr>
                <a:spLocks noChangeArrowheads="1"/>
              </p:cNvSpPr>
              <p:nvPr/>
            </p:nvSpPr>
            <p:spPr bwMode="auto">
              <a:xfrm>
                <a:off x="700087" y="857250"/>
                <a:ext cx="34925" cy="9525"/>
              </a:xfrm>
              <a:custGeom>
                <a:avLst/>
                <a:gdLst>
                  <a:gd name="T0" fmla="*/ 27105683 w 45"/>
                  <a:gd name="T1" fmla="*/ 2683852 h 13"/>
                  <a:gd name="T2" fmla="*/ 18070195 w 45"/>
                  <a:gd name="T3" fmla="*/ 4295042 h 13"/>
                  <a:gd name="T4" fmla="*/ 0 w 45"/>
                  <a:gd name="T5" fmla="*/ 2683852 h 13"/>
                  <a:gd name="T6" fmla="*/ 27105683 w 45"/>
                  <a:gd name="T7" fmla="*/ 26838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3"/>
                  <a:gd name="T14" fmla="*/ 45 w 4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42" name="Freeform 92"/>
              <p:cNvSpPr>
                <a:spLocks noChangeArrowheads="1"/>
              </p:cNvSpPr>
              <p:nvPr/>
            </p:nvSpPr>
            <p:spPr bwMode="auto">
              <a:xfrm>
                <a:off x="601662" y="928688"/>
                <a:ext cx="38100" cy="12700"/>
              </a:xfrm>
              <a:custGeom>
                <a:avLst/>
                <a:gdLst>
                  <a:gd name="T0" fmla="*/ 30241878 w 48"/>
                  <a:gd name="T1" fmla="*/ 4301067 h 15"/>
                  <a:gd name="T2" fmla="*/ 0 w 48"/>
                  <a:gd name="T3" fmla="*/ 3583941 h 15"/>
                  <a:gd name="T4" fmla="*/ 30241878 w 48"/>
                  <a:gd name="T5" fmla="*/ 4301067 h 15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15"/>
                  <a:gd name="T11" fmla="*/ 48 w 48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43" name="Freeform 93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58875" cy="1101725"/>
              </a:xfrm>
              <a:custGeom>
                <a:avLst/>
                <a:gdLst>
                  <a:gd name="T0" fmla="*/ 580295959 w 1489"/>
                  <a:gd name="T1" fmla="*/ 267951204 h 1415"/>
                  <a:gd name="T2" fmla="*/ 745661686 w 1489"/>
                  <a:gd name="T3" fmla="*/ 59409843 h 1415"/>
                  <a:gd name="T4" fmla="*/ 764439502 w 1489"/>
                  <a:gd name="T5" fmla="*/ 157012547 h 1415"/>
                  <a:gd name="T6" fmla="*/ 769285139 w 1489"/>
                  <a:gd name="T7" fmla="*/ 230971408 h 1415"/>
                  <a:gd name="T8" fmla="*/ 841368269 w 1489"/>
                  <a:gd name="T9" fmla="*/ 654722824 h 1415"/>
                  <a:gd name="T10" fmla="*/ 185355390 w 1489"/>
                  <a:gd name="T11" fmla="*/ 833559008 h 1415"/>
                  <a:gd name="T12" fmla="*/ 6662948 w 1489"/>
                  <a:gd name="T13" fmla="*/ 442543899 h 1415"/>
                  <a:gd name="T14" fmla="*/ 274398881 w 1489"/>
                  <a:gd name="T15" fmla="*/ 305536753 h 1415"/>
                  <a:gd name="T16" fmla="*/ 740209761 w 1489"/>
                  <a:gd name="T17" fmla="*/ 10912138 h 1415"/>
                  <a:gd name="T18" fmla="*/ 723249253 w 1489"/>
                  <a:gd name="T19" fmla="*/ 127307248 h 1415"/>
                  <a:gd name="T20" fmla="*/ 835916343 w 1489"/>
                  <a:gd name="T21" fmla="*/ 114576295 h 1415"/>
                  <a:gd name="T22" fmla="*/ 249563630 w 1489"/>
                  <a:gd name="T23" fmla="*/ 173380360 h 1415"/>
                  <a:gd name="T24" fmla="*/ 677818877 w 1489"/>
                  <a:gd name="T25" fmla="*/ 146100412 h 1415"/>
                  <a:gd name="T26" fmla="*/ 263495031 w 1489"/>
                  <a:gd name="T27" fmla="*/ 161255939 h 1415"/>
                  <a:gd name="T28" fmla="*/ 255014777 w 1489"/>
                  <a:gd name="T29" fmla="*/ 168530436 h 1415"/>
                  <a:gd name="T30" fmla="*/ 359807707 w 1489"/>
                  <a:gd name="T31" fmla="*/ 367371924 h 1415"/>
                  <a:gd name="T32" fmla="*/ 297416824 w 1489"/>
                  <a:gd name="T33" fmla="*/ 196416915 h 1415"/>
                  <a:gd name="T34" fmla="*/ 492463536 w 1489"/>
                  <a:gd name="T35" fmla="*/ 237640151 h 1415"/>
                  <a:gd name="T36" fmla="*/ 640263245 w 1489"/>
                  <a:gd name="T37" fmla="*/ 210965958 h 1415"/>
                  <a:gd name="T38" fmla="*/ 280456317 w 1489"/>
                  <a:gd name="T39" fmla="*/ 372828380 h 1415"/>
                  <a:gd name="T40" fmla="*/ 708711564 w 1489"/>
                  <a:gd name="T41" fmla="*/ 272801128 h 1415"/>
                  <a:gd name="T42" fmla="*/ 560911855 w 1489"/>
                  <a:gd name="T43" fmla="*/ 343729614 h 1415"/>
                  <a:gd name="T44" fmla="*/ 624514536 w 1489"/>
                  <a:gd name="T45" fmla="*/ 504984823 h 1415"/>
                  <a:gd name="T46" fmla="*/ 651772606 w 1489"/>
                  <a:gd name="T47" fmla="*/ 726863597 h 1415"/>
                  <a:gd name="T48" fmla="*/ 821378654 w 1489"/>
                  <a:gd name="T49" fmla="*/ 405564006 h 1415"/>
                  <a:gd name="T50" fmla="*/ 613005176 w 1489"/>
                  <a:gd name="T51" fmla="*/ 440119326 h 1415"/>
                  <a:gd name="T52" fmla="*/ 601496593 w 1489"/>
                  <a:gd name="T53" fmla="*/ 372828380 h 1415"/>
                  <a:gd name="T54" fmla="*/ 548191474 w 1489"/>
                  <a:gd name="T55" fmla="*/ 380708631 h 1415"/>
                  <a:gd name="T56" fmla="*/ 575449544 w 1489"/>
                  <a:gd name="T57" fmla="*/ 429207191 h 1415"/>
                  <a:gd name="T58" fmla="*/ 437947397 w 1489"/>
                  <a:gd name="T59" fmla="*/ 384952801 h 1415"/>
                  <a:gd name="T60" fmla="*/ 164760265 w 1489"/>
                  <a:gd name="T61" fmla="*/ 484373618 h 1415"/>
                  <a:gd name="T62" fmla="*/ 109032328 w 1489"/>
                  <a:gd name="T63" fmla="*/ 440119326 h 1415"/>
                  <a:gd name="T64" fmla="*/ 603919412 w 1489"/>
                  <a:gd name="T65" fmla="*/ 453456033 h 1415"/>
                  <a:gd name="T66" fmla="*/ 324674894 w 1489"/>
                  <a:gd name="T67" fmla="*/ 486192437 h 1415"/>
                  <a:gd name="T68" fmla="*/ 326492202 w 1489"/>
                  <a:gd name="T69" fmla="*/ 474673770 h 1415"/>
                  <a:gd name="T70" fmla="*/ 748084504 w 1489"/>
                  <a:gd name="T71" fmla="*/ 721407140 h 1415"/>
                  <a:gd name="T72" fmla="*/ 206556073 w 1489"/>
                  <a:gd name="T73" fmla="*/ 504379069 h 1415"/>
                  <a:gd name="T74" fmla="*/ 303474259 w 1489"/>
                  <a:gd name="T75" fmla="*/ 486192437 h 1415"/>
                  <a:gd name="T76" fmla="*/ 351932963 w 1489"/>
                  <a:gd name="T77" fmla="*/ 510441279 h 1415"/>
                  <a:gd name="T78" fmla="*/ 351327453 w 1489"/>
                  <a:gd name="T79" fmla="*/ 530446730 h 1415"/>
                  <a:gd name="T80" fmla="*/ 571814927 w 1489"/>
                  <a:gd name="T81" fmla="*/ 538327759 h 1415"/>
                  <a:gd name="T82" fmla="*/ 286513752 w 1489"/>
                  <a:gd name="T83" fmla="*/ 545602256 h 1415"/>
                  <a:gd name="T84" fmla="*/ 628149153 w 1489"/>
                  <a:gd name="T85" fmla="*/ 557726677 h 1415"/>
                  <a:gd name="T86" fmla="*/ 478532136 w 1489"/>
                  <a:gd name="T87" fmla="*/ 586218911 h 1415"/>
                  <a:gd name="T88" fmla="*/ 231996834 w 1489"/>
                  <a:gd name="T89" fmla="*/ 623198707 h 1415"/>
                  <a:gd name="T90" fmla="*/ 348298347 w 1489"/>
                  <a:gd name="T91" fmla="*/ 634110841 h 1415"/>
                  <a:gd name="T92" fmla="*/ 505184695 w 1489"/>
                  <a:gd name="T93" fmla="*/ 646841795 h 1415"/>
                  <a:gd name="T94" fmla="*/ 594227360 w 1489"/>
                  <a:gd name="T95" fmla="*/ 646235262 h 1415"/>
                  <a:gd name="T96" fmla="*/ 235025941 w 1489"/>
                  <a:gd name="T97" fmla="*/ 649872900 h 1415"/>
                  <a:gd name="T98" fmla="*/ 649955298 w 1489"/>
                  <a:gd name="T99" fmla="*/ 723225959 h 1415"/>
                  <a:gd name="T100" fmla="*/ 439159195 w 1489"/>
                  <a:gd name="T101" fmla="*/ 681396239 h 1415"/>
                  <a:gd name="T102" fmla="*/ 293782207 w 1489"/>
                  <a:gd name="T103" fmla="*/ 688064982 h 1415"/>
                  <a:gd name="T104" fmla="*/ 402814486 w 1489"/>
                  <a:gd name="T105" fmla="*/ 698977117 h 1415"/>
                  <a:gd name="T106" fmla="*/ 241083376 w 1489"/>
                  <a:gd name="T107" fmla="*/ 754143544 h 1415"/>
                  <a:gd name="T108" fmla="*/ 537893912 w 1489"/>
                  <a:gd name="T109" fmla="*/ 757780403 h 1415"/>
                  <a:gd name="T110" fmla="*/ 252591958 w 1489"/>
                  <a:gd name="T111" fmla="*/ 724438245 h 1415"/>
                  <a:gd name="T112" fmla="*/ 230785814 w 1489"/>
                  <a:gd name="T113" fmla="*/ 730500456 h 1415"/>
                  <a:gd name="T114" fmla="*/ 672973240 w 1489"/>
                  <a:gd name="T115" fmla="*/ 737169199 h 1415"/>
                  <a:gd name="T116" fmla="*/ 664492987 w 1489"/>
                  <a:gd name="T117" fmla="*/ 763236860 h 1415"/>
                  <a:gd name="T118" fmla="*/ 355567580 w 1489"/>
                  <a:gd name="T119" fmla="*/ 829921370 h 1415"/>
                  <a:gd name="T120" fmla="*/ 655407223 w 1489"/>
                  <a:gd name="T121" fmla="*/ 786879169 h 1415"/>
                  <a:gd name="T122" fmla="*/ 310742715 w 1489"/>
                  <a:gd name="T123" fmla="*/ 840833505 h 1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89"/>
                  <a:gd name="T187" fmla="*/ 0 h 1415"/>
                  <a:gd name="T188" fmla="*/ 1489 w 1489"/>
                  <a:gd name="T189" fmla="*/ 1415 h 14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44" name="Freeform 94"/>
              <p:cNvSpPr>
                <a:spLocks noEditPoints="1" noChangeArrowheads="1"/>
              </p:cNvSpPr>
              <p:nvPr/>
            </p:nvSpPr>
            <p:spPr bwMode="auto">
              <a:xfrm>
                <a:off x="879475" y="379413"/>
                <a:ext cx="152400" cy="128588"/>
              </a:xfrm>
              <a:custGeom>
                <a:avLst/>
                <a:gdLst>
                  <a:gd name="T0" fmla="*/ 99151744 w 196"/>
                  <a:gd name="T1" fmla="*/ 52204409 h 166"/>
                  <a:gd name="T2" fmla="*/ 82828621 w 196"/>
                  <a:gd name="T3" fmla="*/ 85206585 h 166"/>
                  <a:gd name="T4" fmla="*/ 66504720 w 196"/>
                  <a:gd name="T5" fmla="*/ 93007071 h 166"/>
                  <a:gd name="T6" fmla="*/ 55622119 w 196"/>
                  <a:gd name="T7" fmla="*/ 97207094 h 166"/>
                  <a:gd name="T8" fmla="*/ 25392482 w 196"/>
                  <a:gd name="T9" fmla="*/ 88807047 h 166"/>
                  <a:gd name="T10" fmla="*/ 21765207 w 196"/>
                  <a:gd name="T11" fmla="*/ 75005532 h 166"/>
                  <a:gd name="T12" fmla="*/ 9068578 w 196"/>
                  <a:gd name="T13" fmla="*/ 72005405 h 166"/>
                  <a:gd name="T14" fmla="*/ 8464421 w 196"/>
                  <a:gd name="T15" fmla="*/ 24001800 h 166"/>
                  <a:gd name="T16" fmla="*/ 38089115 w 196"/>
                  <a:gd name="T17" fmla="*/ 7200928 h 166"/>
                  <a:gd name="T18" fmla="*/ 50180807 w 196"/>
                  <a:gd name="T19" fmla="*/ 7200928 h 166"/>
                  <a:gd name="T20" fmla="*/ 58644459 w 196"/>
                  <a:gd name="T21" fmla="*/ 11400952 h 166"/>
                  <a:gd name="T22" fmla="*/ 68922903 w 196"/>
                  <a:gd name="T23" fmla="*/ 4800360 h 166"/>
                  <a:gd name="T24" fmla="*/ 84037712 w 196"/>
                  <a:gd name="T25" fmla="*/ 1199896 h 166"/>
                  <a:gd name="T26" fmla="*/ 90083170 w 196"/>
                  <a:gd name="T27" fmla="*/ 3600464 h 166"/>
                  <a:gd name="T28" fmla="*/ 108221121 w 196"/>
                  <a:gd name="T29" fmla="*/ 10201056 h 166"/>
                  <a:gd name="T30" fmla="*/ 111848395 w 196"/>
                  <a:gd name="T31" fmla="*/ 43203240 h 166"/>
                  <a:gd name="T32" fmla="*/ 99151744 w 196"/>
                  <a:gd name="T33" fmla="*/ 52204409 h 166"/>
                  <a:gd name="T34" fmla="*/ 82828621 w 196"/>
                  <a:gd name="T35" fmla="*/ 4800360 h 166"/>
                  <a:gd name="T36" fmla="*/ 59249394 w 196"/>
                  <a:gd name="T37" fmla="*/ 15001417 h 166"/>
                  <a:gd name="T38" fmla="*/ 48971715 w 196"/>
                  <a:gd name="T39" fmla="*/ 10800616 h 166"/>
                  <a:gd name="T40" fmla="*/ 35670932 w 196"/>
                  <a:gd name="T41" fmla="*/ 11400952 h 166"/>
                  <a:gd name="T42" fmla="*/ 12091695 w 196"/>
                  <a:gd name="T43" fmla="*/ 69005277 h 166"/>
                  <a:gd name="T44" fmla="*/ 22974299 w 196"/>
                  <a:gd name="T45" fmla="*/ 70805509 h 166"/>
                  <a:gd name="T46" fmla="*/ 28415605 w 196"/>
                  <a:gd name="T47" fmla="*/ 83406353 h 166"/>
                  <a:gd name="T48" fmla="*/ 56831211 w 196"/>
                  <a:gd name="T49" fmla="*/ 93007071 h 166"/>
                  <a:gd name="T50" fmla="*/ 68922903 w 196"/>
                  <a:gd name="T51" fmla="*/ 87606377 h 166"/>
                  <a:gd name="T52" fmla="*/ 91292261 w 196"/>
                  <a:gd name="T53" fmla="*/ 70805509 h 166"/>
                  <a:gd name="T54" fmla="*/ 94920313 w 196"/>
                  <a:gd name="T55" fmla="*/ 52204409 h 166"/>
                  <a:gd name="T56" fmla="*/ 108825278 w 196"/>
                  <a:gd name="T57" fmla="*/ 40803448 h 166"/>
                  <a:gd name="T58" fmla="*/ 109430212 w 196"/>
                  <a:gd name="T59" fmla="*/ 21602007 h 166"/>
                  <a:gd name="T60" fmla="*/ 88269144 w 196"/>
                  <a:gd name="T61" fmla="*/ 34202858 h 166"/>
                  <a:gd name="T62" fmla="*/ 82828621 w 196"/>
                  <a:gd name="T63" fmla="*/ 51604074 h 166"/>
                  <a:gd name="T64" fmla="*/ 56831211 w 196"/>
                  <a:gd name="T65" fmla="*/ 57604329 h 166"/>
                  <a:gd name="T66" fmla="*/ 73155112 w 196"/>
                  <a:gd name="T67" fmla="*/ 56404433 h 166"/>
                  <a:gd name="T68" fmla="*/ 85850961 w 196"/>
                  <a:gd name="T69" fmla="*/ 31202731 h 166"/>
                  <a:gd name="T70" fmla="*/ 103383978 w 196"/>
                  <a:gd name="T71" fmla="*/ 21602007 h 166"/>
                  <a:gd name="T72" fmla="*/ 98547587 w 196"/>
                  <a:gd name="T73" fmla="*/ 8400824 h 166"/>
                  <a:gd name="T74" fmla="*/ 82828621 w 196"/>
                  <a:gd name="T75" fmla="*/ 4800360 h 1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6"/>
                  <a:gd name="T115" fmla="*/ 0 h 166"/>
                  <a:gd name="T116" fmla="*/ 196 w 196"/>
                  <a:gd name="T117" fmla="*/ 166 h 1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45" name="Freeform 95"/>
              <p:cNvSpPr>
                <a:spLocks noEditPoints="1" noChangeArrowheads="1"/>
              </p:cNvSpPr>
              <p:nvPr/>
            </p:nvSpPr>
            <p:spPr bwMode="auto">
              <a:xfrm>
                <a:off x="911225" y="604838"/>
                <a:ext cx="107950" cy="98425"/>
              </a:xfrm>
              <a:custGeom>
                <a:avLst/>
                <a:gdLst>
                  <a:gd name="T0" fmla="*/ 60313760 w 139"/>
                  <a:gd name="T1" fmla="*/ 610079 h 126"/>
                  <a:gd name="T2" fmla="*/ 82629888 w 139"/>
                  <a:gd name="T3" fmla="*/ 15255096 h 126"/>
                  <a:gd name="T4" fmla="*/ 72979629 w 139"/>
                  <a:gd name="T5" fmla="*/ 44544344 h 126"/>
                  <a:gd name="T6" fmla="*/ 25331744 w 139"/>
                  <a:gd name="T7" fmla="*/ 76884773 h 126"/>
                  <a:gd name="T8" fmla="*/ 603433 w 139"/>
                  <a:gd name="T9" fmla="*/ 53697098 h 126"/>
                  <a:gd name="T10" fmla="*/ 3619043 w 139"/>
                  <a:gd name="T11" fmla="*/ 39052856 h 126"/>
                  <a:gd name="T12" fmla="*/ 50060055 w 139"/>
                  <a:gd name="T13" fmla="*/ 610079 h 126"/>
                  <a:gd name="T14" fmla="*/ 60313760 w 139"/>
                  <a:gd name="T15" fmla="*/ 610079 h 126"/>
                  <a:gd name="T16" fmla="*/ 56694718 w 139"/>
                  <a:gd name="T17" fmla="*/ 7322509 h 126"/>
                  <a:gd name="T18" fmla="*/ 28347359 w 139"/>
                  <a:gd name="T19" fmla="*/ 17085332 h 126"/>
                  <a:gd name="T20" fmla="*/ 7840742 w 139"/>
                  <a:gd name="T21" fmla="*/ 45154423 h 126"/>
                  <a:gd name="T22" fmla="*/ 10856351 w 139"/>
                  <a:gd name="T23" fmla="*/ 64070778 h 126"/>
                  <a:gd name="T24" fmla="*/ 12062439 w 139"/>
                  <a:gd name="T25" fmla="*/ 54307177 h 126"/>
                  <a:gd name="T26" fmla="*/ 62123280 w 139"/>
                  <a:gd name="T27" fmla="*/ 10983762 h 126"/>
                  <a:gd name="T28" fmla="*/ 56694718 w 139"/>
                  <a:gd name="T29" fmla="*/ 7322509 h 126"/>
                  <a:gd name="T30" fmla="*/ 53075677 w 139"/>
                  <a:gd name="T31" fmla="*/ 18306271 h 126"/>
                  <a:gd name="T32" fmla="*/ 15078052 w 139"/>
                  <a:gd name="T33" fmla="*/ 59189368 h 126"/>
                  <a:gd name="T34" fmla="*/ 15078052 w 139"/>
                  <a:gd name="T35" fmla="*/ 68342110 h 126"/>
                  <a:gd name="T36" fmla="*/ 31966401 w 139"/>
                  <a:gd name="T37" fmla="*/ 70782424 h 126"/>
                  <a:gd name="T38" fmla="*/ 72376196 w 139"/>
                  <a:gd name="T39" fmla="*/ 31120271 h 126"/>
                  <a:gd name="T40" fmla="*/ 73582284 w 139"/>
                  <a:gd name="T41" fmla="*/ 17085332 h 126"/>
                  <a:gd name="T42" fmla="*/ 53075677 w 139"/>
                  <a:gd name="T43" fmla="*/ 18306271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26"/>
                  <a:gd name="T68" fmla="*/ 139 w 139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46" name="Freeform 96"/>
              <p:cNvSpPr>
                <a:spLocks noEditPoints="1" noChangeArrowheads="1"/>
              </p:cNvSpPr>
              <p:nvPr/>
            </p:nvSpPr>
            <p:spPr bwMode="auto">
              <a:xfrm>
                <a:off x="915987" y="720725"/>
                <a:ext cx="146050" cy="150813"/>
              </a:xfrm>
              <a:custGeom>
                <a:avLst/>
                <a:gdLst>
                  <a:gd name="T0" fmla="*/ 107967671 w 187"/>
                  <a:gd name="T1" fmla="*/ 39689605 h 193"/>
                  <a:gd name="T2" fmla="*/ 96378154 w 187"/>
                  <a:gd name="T3" fmla="*/ 42742591 h 193"/>
                  <a:gd name="T4" fmla="*/ 90277639 w 187"/>
                  <a:gd name="T5" fmla="*/ 70830539 h 193"/>
                  <a:gd name="T6" fmla="*/ 81128039 w 187"/>
                  <a:gd name="T7" fmla="*/ 81821912 h 193"/>
                  <a:gd name="T8" fmla="*/ 69538546 w 187"/>
                  <a:gd name="T9" fmla="*/ 90980868 h 193"/>
                  <a:gd name="T10" fmla="*/ 64658759 w 187"/>
                  <a:gd name="T11" fmla="*/ 101971460 h 193"/>
                  <a:gd name="T12" fmla="*/ 41478980 w 187"/>
                  <a:gd name="T13" fmla="*/ 113573142 h 193"/>
                  <a:gd name="T14" fmla="*/ 22569800 w 187"/>
                  <a:gd name="T15" fmla="*/ 114184208 h 193"/>
                  <a:gd name="T16" fmla="*/ 10979523 w 187"/>
                  <a:gd name="T17" fmla="*/ 93422788 h 193"/>
                  <a:gd name="T18" fmla="*/ 8539630 w 187"/>
                  <a:gd name="T19" fmla="*/ 86095466 h 193"/>
                  <a:gd name="T20" fmla="*/ 9149603 w 187"/>
                  <a:gd name="T21" fmla="*/ 81210846 h 193"/>
                  <a:gd name="T22" fmla="*/ 1219947 w 187"/>
                  <a:gd name="T23" fmla="*/ 65945918 h 193"/>
                  <a:gd name="T24" fmla="*/ 13419419 w 187"/>
                  <a:gd name="T25" fmla="*/ 43352875 h 193"/>
                  <a:gd name="T26" fmla="*/ 23179774 w 187"/>
                  <a:gd name="T27" fmla="*/ 26866597 h 193"/>
                  <a:gd name="T28" fmla="*/ 31109433 w 187"/>
                  <a:gd name="T29" fmla="*/ 25645247 h 193"/>
                  <a:gd name="T30" fmla="*/ 51238565 w 187"/>
                  <a:gd name="T31" fmla="*/ 22592255 h 193"/>
                  <a:gd name="T32" fmla="*/ 64658759 w 187"/>
                  <a:gd name="T33" fmla="*/ 26256313 h 193"/>
                  <a:gd name="T34" fmla="*/ 76858226 w 187"/>
                  <a:gd name="T35" fmla="*/ 7327325 h 193"/>
                  <a:gd name="T36" fmla="*/ 90277639 w 187"/>
                  <a:gd name="T37" fmla="*/ 0 h 193"/>
                  <a:gd name="T38" fmla="*/ 104307831 w 187"/>
                  <a:gd name="T39" fmla="*/ 4274338 h 193"/>
                  <a:gd name="T40" fmla="*/ 111017538 w 187"/>
                  <a:gd name="T41" fmla="*/ 15876000 h 193"/>
                  <a:gd name="T42" fmla="*/ 107967671 w 187"/>
                  <a:gd name="T43" fmla="*/ 39689605 h 193"/>
                  <a:gd name="T44" fmla="*/ 102477911 w 187"/>
                  <a:gd name="T45" fmla="*/ 9770026 h 193"/>
                  <a:gd name="T46" fmla="*/ 86617799 w 187"/>
                  <a:gd name="T47" fmla="*/ 9770026 h 193"/>
                  <a:gd name="T48" fmla="*/ 81738013 w 187"/>
                  <a:gd name="T49" fmla="*/ 39689605 h 193"/>
                  <a:gd name="T50" fmla="*/ 75638279 w 187"/>
                  <a:gd name="T51" fmla="*/ 40910956 h 193"/>
                  <a:gd name="T52" fmla="*/ 71978439 w 187"/>
                  <a:gd name="T53" fmla="*/ 51291275 h 193"/>
                  <a:gd name="T54" fmla="*/ 45748793 w 187"/>
                  <a:gd name="T55" fmla="*/ 53733195 h 193"/>
                  <a:gd name="T56" fmla="*/ 68928573 w 187"/>
                  <a:gd name="T57" fmla="*/ 48848562 h 193"/>
                  <a:gd name="T58" fmla="*/ 82347986 w 187"/>
                  <a:gd name="T59" fmla="*/ 34193919 h 193"/>
                  <a:gd name="T60" fmla="*/ 82957959 w 187"/>
                  <a:gd name="T61" fmla="*/ 7937609 h 193"/>
                  <a:gd name="T62" fmla="*/ 76858226 w 187"/>
                  <a:gd name="T63" fmla="*/ 20760620 h 193"/>
                  <a:gd name="T64" fmla="*/ 60388946 w 187"/>
                  <a:gd name="T65" fmla="*/ 31140933 h 193"/>
                  <a:gd name="T66" fmla="*/ 47578713 w 187"/>
                  <a:gd name="T67" fmla="*/ 26256313 h 193"/>
                  <a:gd name="T68" fmla="*/ 23789747 w 187"/>
                  <a:gd name="T69" fmla="*/ 31751999 h 193"/>
                  <a:gd name="T70" fmla="*/ 5489761 w 187"/>
                  <a:gd name="T71" fmla="*/ 65945918 h 193"/>
                  <a:gd name="T72" fmla="*/ 14029393 w 187"/>
                  <a:gd name="T73" fmla="*/ 81821912 h 193"/>
                  <a:gd name="T74" fmla="*/ 23789747 w 187"/>
                  <a:gd name="T75" fmla="*/ 110520156 h 193"/>
                  <a:gd name="T76" fmla="*/ 27449593 w 187"/>
                  <a:gd name="T77" fmla="*/ 112351791 h 193"/>
                  <a:gd name="T78" fmla="*/ 51238565 w 187"/>
                  <a:gd name="T79" fmla="*/ 107467171 h 193"/>
                  <a:gd name="T80" fmla="*/ 65268733 w 187"/>
                  <a:gd name="T81" fmla="*/ 89149233 h 193"/>
                  <a:gd name="T82" fmla="*/ 84177906 w 187"/>
                  <a:gd name="T83" fmla="*/ 73273240 h 193"/>
                  <a:gd name="T84" fmla="*/ 88447719 w 187"/>
                  <a:gd name="T85" fmla="*/ 42742591 h 193"/>
                  <a:gd name="T86" fmla="*/ 104917805 w 187"/>
                  <a:gd name="T87" fmla="*/ 36025554 h 193"/>
                  <a:gd name="T88" fmla="*/ 102477911 w 187"/>
                  <a:gd name="T89" fmla="*/ 9770026 h 1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7"/>
                  <a:gd name="T136" fmla="*/ 0 h 193"/>
                  <a:gd name="T137" fmla="*/ 187 w 187"/>
                  <a:gd name="T138" fmla="*/ 193 h 1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94" name="Group 269"/>
            <p:cNvGrpSpPr/>
            <p:nvPr/>
          </p:nvGrpSpPr>
          <p:grpSpPr bwMode="auto">
            <a:xfrm>
              <a:off x="10729992" y="3695161"/>
              <a:ext cx="1403350" cy="733425"/>
              <a:chOff x="0" y="0"/>
              <a:chExt cx="1403350" cy="733425"/>
            </a:xfrm>
          </p:grpSpPr>
          <p:sp>
            <p:nvSpPr>
              <p:cNvPr id="23627" name="Freeform 100"/>
              <p:cNvSpPr>
                <a:spLocks noChangeArrowheads="1"/>
              </p:cNvSpPr>
              <p:nvPr/>
            </p:nvSpPr>
            <p:spPr bwMode="auto">
              <a:xfrm>
                <a:off x="948533" y="94227"/>
                <a:ext cx="127000" cy="17463"/>
              </a:xfrm>
              <a:custGeom>
                <a:avLst/>
                <a:gdLst>
                  <a:gd name="T0" fmla="*/ 97737006 w 163"/>
                  <a:gd name="T1" fmla="*/ 4765216 h 24"/>
                  <a:gd name="T2" fmla="*/ 95308424 w 163"/>
                  <a:gd name="T3" fmla="*/ 12706517 h 24"/>
                  <a:gd name="T4" fmla="*/ 0 w 163"/>
                  <a:gd name="T5" fmla="*/ 12176806 h 24"/>
                  <a:gd name="T6" fmla="*/ 38244918 w 163"/>
                  <a:gd name="T7" fmla="*/ 2647100 h 24"/>
                  <a:gd name="T8" fmla="*/ 55242666 w 163"/>
                  <a:gd name="T9" fmla="*/ 0 h 24"/>
                  <a:gd name="T10" fmla="*/ 80132319 w 163"/>
                  <a:gd name="T11" fmla="*/ 4235505 h 24"/>
                  <a:gd name="T12" fmla="*/ 97737006 w 163"/>
                  <a:gd name="T13" fmla="*/ 47652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24"/>
                  <a:gd name="T23" fmla="*/ 163 w 163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28" name="Freeform 101"/>
              <p:cNvSpPr>
                <a:spLocks noChangeArrowheads="1"/>
              </p:cNvSpPr>
              <p:nvPr/>
            </p:nvSpPr>
            <p:spPr bwMode="auto">
              <a:xfrm>
                <a:off x="953296" y="125977"/>
                <a:ext cx="120650" cy="22225"/>
              </a:xfrm>
              <a:custGeom>
                <a:avLst/>
                <a:gdLst>
                  <a:gd name="T0" fmla="*/ 91488494 w 155"/>
                  <a:gd name="T1" fmla="*/ 5285718 h 29"/>
                  <a:gd name="T2" fmla="*/ 93306806 w 155"/>
                  <a:gd name="T3" fmla="*/ 14096017 h 29"/>
                  <a:gd name="T4" fmla="*/ 67253421 w 155"/>
                  <a:gd name="T5" fmla="*/ 8222484 h 29"/>
                  <a:gd name="T6" fmla="*/ 2423897 w 155"/>
                  <a:gd name="T7" fmla="*/ 15270876 h 29"/>
                  <a:gd name="T8" fmla="*/ 605585 w 155"/>
                  <a:gd name="T9" fmla="*/ 9984390 h 29"/>
                  <a:gd name="T10" fmla="*/ 59376925 w 155"/>
                  <a:gd name="T11" fmla="*/ 1761906 h 29"/>
                  <a:gd name="T12" fmla="*/ 91488494 w 155"/>
                  <a:gd name="T13" fmla="*/ 528571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29"/>
                  <a:gd name="T23" fmla="*/ 155 w 15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29" name="Freeform 102"/>
              <p:cNvSpPr>
                <a:spLocks noChangeArrowheads="1"/>
              </p:cNvSpPr>
              <p:nvPr/>
            </p:nvSpPr>
            <p:spPr bwMode="auto">
              <a:xfrm>
                <a:off x="975521" y="356165"/>
                <a:ext cx="93663" cy="19050"/>
              </a:xfrm>
              <a:custGeom>
                <a:avLst/>
                <a:gdLst>
                  <a:gd name="T0" fmla="*/ 69383826 w 119"/>
                  <a:gd name="T1" fmla="*/ 1889919 h 24"/>
                  <a:gd name="T2" fmla="*/ 73101223 w 119"/>
                  <a:gd name="T3" fmla="*/ 10080625 h 24"/>
                  <a:gd name="T4" fmla="*/ 66286651 w 119"/>
                  <a:gd name="T5" fmla="*/ 15120939 h 24"/>
                  <a:gd name="T6" fmla="*/ 0 w 119"/>
                  <a:gd name="T7" fmla="*/ 8190707 h 24"/>
                  <a:gd name="T8" fmla="*/ 16726325 w 119"/>
                  <a:gd name="T9" fmla="*/ 1889919 h 24"/>
                  <a:gd name="T10" fmla="*/ 69383826 w 119"/>
                  <a:gd name="T11" fmla="*/ 18899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4"/>
                  <a:gd name="T20" fmla="*/ 119 w 119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30" name="Freeform 103"/>
              <p:cNvSpPr>
                <a:spLocks noChangeArrowheads="1"/>
              </p:cNvSpPr>
              <p:nvPr/>
            </p:nvSpPr>
            <p:spPr bwMode="auto">
              <a:xfrm>
                <a:off x="975521" y="376802"/>
                <a:ext cx="96838" cy="25400"/>
              </a:xfrm>
              <a:custGeom>
                <a:avLst/>
                <a:gdLst>
                  <a:gd name="T0" fmla="*/ 71282223 w 123"/>
                  <a:gd name="T1" fmla="*/ 7701587 h 33"/>
                  <a:gd name="T2" fmla="*/ 72521434 w 123"/>
                  <a:gd name="T3" fmla="*/ 19550300 h 33"/>
                  <a:gd name="T4" fmla="*/ 27272893 w 123"/>
                  <a:gd name="T5" fmla="*/ 12441379 h 33"/>
                  <a:gd name="T6" fmla="*/ 0 w 123"/>
                  <a:gd name="T7" fmla="*/ 8886150 h 33"/>
                  <a:gd name="T8" fmla="*/ 71282223 w 123"/>
                  <a:gd name="T9" fmla="*/ 770158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33"/>
                  <a:gd name="T17" fmla="*/ 123 w 1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31" name="Freeform 104"/>
              <p:cNvSpPr>
                <a:spLocks noChangeArrowheads="1"/>
              </p:cNvSpPr>
              <p:nvPr/>
            </p:nvSpPr>
            <p:spPr bwMode="auto">
              <a:xfrm>
                <a:off x="973933" y="600640"/>
                <a:ext cx="100013" cy="25400"/>
              </a:xfrm>
              <a:custGeom>
                <a:avLst/>
                <a:gdLst>
                  <a:gd name="T0" fmla="*/ 72129521 w 129"/>
                  <a:gd name="T1" fmla="*/ 7813488 h 34"/>
                  <a:gd name="T2" fmla="*/ 68523627 w 129"/>
                  <a:gd name="T3" fmla="*/ 18975291 h 34"/>
                  <a:gd name="T4" fmla="*/ 61911143 w 129"/>
                  <a:gd name="T5" fmla="*/ 16185028 h 34"/>
                  <a:gd name="T6" fmla="*/ 0 w 129"/>
                  <a:gd name="T7" fmla="*/ 12277912 h 34"/>
                  <a:gd name="T8" fmla="*/ 39070188 w 129"/>
                  <a:gd name="T9" fmla="*/ 7813488 h 34"/>
                  <a:gd name="T10" fmla="*/ 72129521 w 129"/>
                  <a:gd name="T11" fmla="*/ 781348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34"/>
                  <a:gd name="T20" fmla="*/ 129 w 129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32" name="Freeform 105"/>
              <p:cNvSpPr>
                <a:spLocks noChangeArrowheads="1"/>
              </p:cNvSpPr>
              <p:nvPr/>
            </p:nvSpPr>
            <p:spPr bwMode="auto">
              <a:xfrm>
                <a:off x="969171" y="632390"/>
                <a:ext cx="106363" cy="30163"/>
              </a:xfrm>
              <a:custGeom>
                <a:avLst/>
                <a:gdLst>
                  <a:gd name="T0" fmla="*/ 77152760 w 137"/>
                  <a:gd name="T1" fmla="*/ 5117907 h 40"/>
                  <a:gd name="T2" fmla="*/ 82577270 w 137"/>
                  <a:gd name="T3" fmla="*/ 13078678 h 40"/>
                  <a:gd name="T4" fmla="*/ 62083381 w 137"/>
                  <a:gd name="T5" fmla="*/ 17627256 h 40"/>
                  <a:gd name="T6" fmla="*/ 15068609 w 137"/>
                  <a:gd name="T7" fmla="*/ 13078678 h 40"/>
                  <a:gd name="T8" fmla="*/ 0 w 137"/>
                  <a:gd name="T9" fmla="*/ 8529342 h 40"/>
                  <a:gd name="T10" fmla="*/ 77152760 w 137"/>
                  <a:gd name="T11" fmla="*/ 511790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7"/>
                  <a:gd name="T19" fmla="*/ 0 h 40"/>
                  <a:gd name="T20" fmla="*/ 137 w 13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33" name="Freeform 10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403350" cy="733425"/>
              </a:xfrm>
              <a:custGeom>
                <a:avLst/>
                <a:gdLst>
                  <a:gd name="T0" fmla="*/ 366118507 w 1801"/>
                  <a:gd name="T1" fmla="*/ 59406655 h 942"/>
                  <a:gd name="T2" fmla="*/ 621733945 w 1801"/>
                  <a:gd name="T3" fmla="*/ 96384657 h 942"/>
                  <a:gd name="T4" fmla="*/ 845776842 w 1801"/>
                  <a:gd name="T5" fmla="*/ 59406655 h 942"/>
                  <a:gd name="T6" fmla="*/ 1071033547 w 1801"/>
                  <a:gd name="T7" fmla="*/ 459493174 h 942"/>
                  <a:gd name="T8" fmla="*/ 920457483 w 1801"/>
                  <a:gd name="T9" fmla="*/ 532841883 h 942"/>
                  <a:gd name="T10" fmla="*/ 749845506 w 1801"/>
                  <a:gd name="T11" fmla="*/ 566788863 h 942"/>
                  <a:gd name="T12" fmla="*/ 553731877 w 1801"/>
                  <a:gd name="T13" fmla="*/ 547390478 h 942"/>
                  <a:gd name="T14" fmla="*/ 358832933 w 1801"/>
                  <a:gd name="T15" fmla="*/ 535267168 h 942"/>
                  <a:gd name="T16" fmla="*/ 139039971 w 1801"/>
                  <a:gd name="T17" fmla="*/ 536479421 h 942"/>
                  <a:gd name="T18" fmla="*/ 166362042 w 1801"/>
                  <a:gd name="T19" fmla="*/ 147910500 h 942"/>
                  <a:gd name="T20" fmla="*/ 843955059 w 1801"/>
                  <a:gd name="T21" fmla="*/ 419484150 h 942"/>
                  <a:gd name="T22" fmla="*/ 730416010 w 1801"/>
                  <a:gd name="T23" fmla="*/ 32733960 h 942"/>
                  <a:gd name="T24" fmla="*/ 787488938 w 1801"/>
                  <a:gd name="T25" fmla="*/ 563151326 h 942"/>
                  <a:gd name="T26" fmla="*/ 717665866 w 1801"/>
                  <a:gd name="T27" fmla="*/ 535267168 h 942"/>
                  <a:gd name="T28" fmla="*/ 720701651 w 1801"/>
                  <a:gd name="T29" fmla="*/ 35764983 h 942"/>
                  <a:gd name="T30" fmla="*/ 428049101 w 1801"/>
                  <a:gd name="T31" fmla="*/ 62437677 h 942"/>
                  <a:gd name="T32" fmla="*/ 312688366 w 1801"/>
                  <a:gd name="T33" fmla="*/ 155184797 h 942"/>
                  <a:gd name="T34" fmla="*/ 357618151 w 1801"/>
                  <a:gd name="T35" fmla="*/ 526174102 h 942"/>
                  <a:gd name="T36" fmla="*/ 355190146 w 1801"/>
                  <a:gd name="T37" fmla="*/ 76986272 h 942"/>
                  <a:gd name="T38" fmla="*/ 624769731 w 1801"/>
                  <a:gd name="T39" fmla="*/ 180038711 h 942"/>
                  <a:gd name="T40" fmla="*/ 491194379 w 1801"/>
                  <a:gd name="T41" fmla="*/ 107902254 h 942"/>
                  <a:gd name="T42" fmla="*/ 497872952 w 1801"/>
                  <a:gd name="T43" fmla="*/ 451006623 h 942"/>
                  <a:gd name="T44" fmla="*/ 366118507 w 1801"/>
                  <a:gd name="T45" fmla="*/ 123056586 h 942"/>
                  <a:gd name="T46" fmla="*/ 166362042 w 1801"/>
                  <a:gd name="T47" fmla="*/ 157610082 h 942"/>
                  <a:gd name="T48" fmla="*/ 50394367 w 1801"/>
                  <a:gd name="T49" fmla="*/ 486771594 h 942"/>
                  <a:gd name="T50" fmla="*/ 239828729 w 1801"/>
                  <a:gd name="T51" fmla="*/ 141242718 h 942"/>
                  <a:gd name="T52" fmla="*/ 706736725 w 1801"/>
                  <a:gd name="T53" fmla="*/ 162459094 h 942"/>
                  <a:gd name="T54" fmla="*/ 707343727 w 1801"/>
                  <a:gd name="T55" fmla="*/ 540116181 h 942"/>
                  <a:gd name="T56" fmla="*/ 220400012 w 1801"/>
                  <a:gd name="T57" fmla="*/ 271573601 h 942"/>
                  <a:gd name="T58" fmla="*/ 262901013 w 1801"/>
                  <a:gd name="T59" fmla="*/ 182463217 h 942"/>
                  <a:gd name="T60" fmla="*/ 230721372 w 1801"/>
                  <a:gd name="T61" fmla="*/ 235808631 h 942"/>
                  <a:gd name="T62" fmla="*/ 201577469 w 1801"/>
                  <a:gd name="T63" fmla="*/ 296427515 h 942"/>
                  <a:gd name="T64" fmla="*/ 146326324 w 1801"/>
                  <a:gd name="T65" fmla="*/ 421302919 h 942"/>
                  <a:gd name="T66" fmla="*/ 161505253 w 1801"/>
                  <a:gd name="T67" fmla="*/ 417059643 h 942"/>
                  <a:gd name="T68" fmla="*/ 364904504 w 1801"/>
                  <a:gd name="T69" fmla="*/ 161246841 h 942"/>
                  <a:gd name="T70" fmla="*/ 489372596 w 1801"/>
                  <a:gd name="T71" fmla="*/ 349166365 h 942"/>
                  <a:gd name="T72" fmla="*/ 633270087 w 1801"/>
                  <a:gd name="T73" fmla="*/ 526174102 h 942"/>
                  <a:gd name="T74" fmla="*/ 890706627 w 1801"/>
                  <a:gd name="T75" fmla="*/ 240657643 h 942"/>
                  <a:gd name="T76" fmla="*/ 853063195 w 1801"/>
                  <a:gd name="T77" fmla="*/ 199437096 h 942"/>
                  <a:gd name="T78" fmla="*/ 244686298 w 1801"/>
                  <a:gd name="T79" fmla="*/ 181857480 h 942"/>
                  <a:gd name="T80" fmla="*/ 271401368 w 1801"/>
                  <a:gd name="T81" fmla="*/ 193375052 h 942"/>
                  <a:gd name="T82" fmla="*/ 344261005 w 1801"/>
                  <a:gd name="T83" fmla="*/ 531023893 h 942"/>
                  <a:gd name="T84" fmla="*/ 298723440 w 1801"/>
                  <a:gd name="T85" fmla="*/ 201861602 h 942"/>
                  <a:gd name="T86" fmla="*/ 845776842 w 1801"/>
                  <a:gd name="T87" fmla="*/ 326131220 h 942"/>
                  <a:gd name="T88" fmla="*/ 977531190 w 1801"/>
                  <a:gd name="T89" fmla="*/ 538298190 h 942"/>
                  <a:gd name="T90" fmla="*/ 845776842 w 1801"/>
                  <a:gd name="T91" fmla="*/ 230352324 h 942"/>
                  <a:gd name="T92" fmla="*/ 958708695 w 1801"/>
                  <a:gd name="T93" fmla="*/ 248538457 h 942"/>
                  <a:gd name="T94" fmla="*/ 888885623 w 1801"/>
                  <a:gd name="T95" fmla="*/ 304914066 h 942"/>
                  <a:gd name="T96" fmla="*/ 204006253 w 1801"/>
                  <a:gd name="T97" fmla="*/ 332192486 h 942"/>
                  <a:gd name="T98" fmla="*/ 228900368 w 1801"/>
                  <a:gd name="T99" fmla="*/ 390993379 h 942"/>
                  <a:gd name="T100" fmla="*/ 894350193 w 1801"/>
                  <a:gd name="T101" fmla="*/ 317038154 h 942"/>
                  <a:gd name="T102" fmla="*/ 166362042 w 1801"/>
                  <a:gd name="T103" fmla="*/ 354621893 h 942"/>
                  <a:gd name="T104" fmla="*/ 213113659 w 1801"/>
                  <a:gd name="T105" fmla="*/ 375838269 h 942"/>
                  <a:gd name="T106" fmla="*/ 1033390115 w 1801"/>
                  <a:gd name="T107" fmla="*/ 398267677 h 942"/>
                  <a:gd name="T108" fmla="*/ 120218255 w 1801"/>
                  <a:gd name="T109" fmla="*/ 446156832 h 942"/>
                  <a:gd name="T110" fmla="*/ 1060105185 w 1801"/>
                  <a:gd name="T111" fmla="*/ 485559341 h 942"/>
                  <a:gd name="T112" fmla="*/ 488765595 w 1801"/>
                  <a:gd name="T113" fmla="*/ 495864660 h 942"/>
                  <a:gd name="T114" fmla="*/ 108682113 w 1801"/>
                  <a:gd name="T115" fmla="*/ 474647506 h 942"/>
                  <a:gd name="T116" fmla="*/ 1083177469 w 1801"/>
                  <a:gd name="T117" fmla="*/ 515262267 h 942"/>
                  <a:gd name="T118" fmla="*/ 367940290 w 1801"/>
                  <a:gd name="T119" fmla="*/ 529205124 h 9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01"/>
                  <a:gd name="T181" fmla="*/ 0 h 942"/>
                  <a:gd name="T182" fmla="*/ 1801 w 1801"/>
                  <a:gd name="T183" fmla="*/ 942 h 9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34" name="Freeform 107"/>
              <p:cNvSpPr>
                <a:spLocks noEditPoints="1" noChangeArrowheads="1"/>
              </p:cNvSpPr>
              <p:nvPr/>
            </p:nvSpPr>
            <p:spPr bwMode="auto">
              <a:xfrm>
                <a:off x="650083" y="186302"/>
                <a:ext cx="125413" cy="481013"/>
              </a:xfrm>
              <a:custGeom>
                <a:avLst/>
                <a:gdLst>
                  <a:gd name="T0" fmla="*/ 87500332 w 162"/>
                  <a:gd name="T1" fmla="*/ 362274350 h 618"/>
                  <a:gd name="T2" fmla="*/ 13784593 w 162"/>
                  <a:gd name="T3" fmla="*/ 362274350 h 618"/>
                  <a:gd name="T4" fmla="*/ 6592699 w 162"/>
                  <a:gd name="T5" fmla="*/ 291395011 h 618"/>
                  <a:gd name="T6" fmla="*/ 9588675 w 162"/>
                  <a:gd name="T7" fmla="*/ 213245218 h 618"/>
                  <a:gd name="T8" fmla="*/ 7791089 w 162"/>
                  <a:gd name="T9" fmla="*/ 194465433 h 618"/>
                  <a:gd name="T10" fmla="*/ 4794337 w 162"/>
                  <a:gd name="T11" fmla="*/ 107834092 h 618"/>
                  <a:gd name="T12" fmla="*/ 3595947 w 162"/>
                  <a:gd name="T13" fmla="*/ 56340012 h 618"/>
                  <a:gd name="T14" fmla="*/ 7791089 w 162"/>
                  <a:gd name="T15" fmla="*/ 16356777 h 618"/>
                  <a:gd name="T16" fmla="*/ 22774069 w 162"/>
                  <a:gd name="T17" fmla="*/ 3029292 h 618"/>
                  <a:gd name="T18" fmla="*/ 37757052 w 162"/>
                  <a:gd name="T19" fmla="*/ 4846712 h 618"/>
                  <a:gd name="T20" fmla="*/ 91095503 w 162"/>
                  <a:gd name="T21" fmla="*/ 24232778 h 618"/>
                  <a:gd name="T22" fmla="*/ 91095503 w 162"/>
                  <a:gd name="T23" fmla="*/ 75726073 h 618"/>
                  <a:gd name="T24" fmla="*/ 91095503 w 162"/>
                  <a:gd name="T25" fmla="*/ 262921855 h 618"/>
                  <a:gd name="T26" fmla="*/ 87500332 w 162"/>
                  <a:gd name="T27" fmla="*/ 362274350 h 618"/>
                  <a:gd name="T28" fmla="*/ 26370021 w 162"/>
                  <a:gd name="T29" fmla="*/ 355611000 h 618"/>
                  <a:gd name="T30" fmla="*/ 61130323 w 162"/>
                  <a:gd name="T31" fmla="*/ 358639512 h 618"/>
                  <a:gd name="T32" fmla="*/ 82106026 w 162"/>
                  <a:gd name="T33" fmla="*/ 344705708 h 618"/>
                  <a:gd name="T34" fmla="*/ 82705222 w 162"/>
                  <a:gd name="T35" fmla="*/ 308962876 h 618"/>
                  <a:gd name="T36" fmla="*/ 82705222 w 162"/>
                  <a:gd name="T37" fmla="*/ 242930246 h 618"/>
                  <a:gd name="T38" fmla="*/ 83904386 w 162"/>
                  <a:gd name="T39" fmla="*/ 76937945 h 618"/>
                  <a:gd name="T40" fmla="*/ 83904386 w 162"/>
                  <a:gd name="T41" fmla="*/ 31502460 h 618"/>
                  <a:gd name="T42" fmla="*/ 65924659 w 162"/>
                  <a:gd name="T43" fmla="*/ 15144905 h 618"/>
                  <a:gd name="T44" fmla="*/ 22174874 w 162"/>
                  <a:gd name="T45" fmla="*/ 18174196 h 618"/>
                  <a:gd name="T46" fmla="*/ 11986230 w 162"/>
                  <a:gd name="T47" fmla="*/ 40589554 h 618"/>
                  <a:gd name="T48" fmla="*/ 11387035 w 162"/>
                  <a:gd name="T49" fmla="*/ 48464777 h 618"/>
                  <a:gd name="T50" fmla="*/ 14982983 w 162"/>
                  <a:gd name="T51" fmla="*/ 171444534 h 618"/>
                  <a:gd name="T52" fmla="*/ 11986230 w 162"/>
                  <a:gd name="T53" fmla="*/ 339253451 h 618"/>
                  <a:gd name="T54" fmla="*/ 13784593 w 162"/>
                  <a:gd name="T55" fmla="*/ 348340546 h 618"/>
                  <a:gd name="T56" fmla="*/ 24571655 w 162"/>
                  <a:gd name="T57" fmla="*/ 359245838 h 618"/>
                  <a:gd name="T58" fmla="*/ 26370021 w 162"/>
                  <a:gd name="T59" fmla="*/ 355611000 h 6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618"/>
                  <a:gd name="T92" fmla="*/ 162 w 162"/>
                  <a:gd name="T93" fmla="*/ 618 h 6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3595" name="Freeform 108"/>
            <p:cNvSpPr>
              <a:spLocks noEditPoints="1" noChangeArrowheads="1"/>
            </p:cNvSpPr>
            <p:nvPr/>
          </p:nvSpPr>
          <p:spPr bwMode="auto">
            <a:xfrm>
              <a:off x="8846847" y="4843991"/>
              <a:ext cx="799607" cy="851035"/>
            </a:xfrm>
            <a:custGeom>
              <a:avLst/>
              <a:gdLst>
                <a:gd name="T0" fmla="*/ 434060614 w 983"/>
                <a:gd name="T1" fmla="*/ 52956983 h 1046"/>
                <a:gd name="T2" fmla="*/ 482362396 w 983"/>
                <a:gd name="T3" fmla="*/ 44351445 h 1046"/>
                <a:gd name="T4" fmla="*/ 528018074 w 983"/>
                <a:gd name="T5" fmla="*/ 172109188 h 1046"/>
                <a:gd name="T6" fmla="*/ 592201365 w 983"/>
                <a:gd name="T7" fmla="*/ 397837625 h 1046"/>
                <a:gd name="T8" fmla="*/ 638518365 w 983"/>
                <a:gd name="T9" fmla="*/ 511694928 h 1046"/>
                <a:gd name="T10" fmla="*/ 549853928 w 983"/>
                <a:gd name="T11" fmla="*/ 551412046 h 1046"/>
                <a:gd name="T12" fmla="*/ 418841953 w 983"/>
                <a:gd name="T13" fmla="*/ 583848180 h 1046"/>
                <a:gd name="T14" fmla="*/ 136305760 w 983"/>
                <a:gd name="T15" fmla="*/ 692409604 h 1046"/>
                <a:gd name="T16" fmla="*/ 108514747 w 983"/>
                <a:gd name="T17" fmla="*/ 629523354 h 1046"/>
                <a:gd name="T18" fmla="*/ 67490744 w 983"/>
                <a:gd name="T19" fmla="*/ 522947949 h 1046"/>
                <a:gd name="T20" fmla="*/ 32421913 w 983"/>
                <a:gd name="T21" fmla="*/ 412400405 h 1046"/>
                <a:gd name="T22" fmla="*/ 10586862 w 983"/>
                <a:gd name="T23" fmla="*/ 287952460 h 1046"/>
                <a:gd name="T24" fmla="*/ 86679680 w 983"/>
                <a:gd name="T25" fmla="*/ 154898112 h 1046"/>
                <a:gd name="T26" fmla="*/ 240188807 w 983"/>
                <a:gd name="T27" fmla="*/ 105251689 h 1046"/>
                <a:gd name="T28" fmla="*/ 260701203 w 983"/>
                <a:gd name="T29" fmla="*/ 11253024 h 1046"/>
                <a:gd name="T30" fmla="*/ 343410480 w 983"/>
                <a:gd name="T31" fmla="*/ 29126387 h 1046"/>
                <a:gd name="T32" fmla="*/ 306356880 w 983"/>
                <a:gd name="T33" fmla="*/ 138349313 h 1046"/>
                <a:gd name="T34" fmla="*/ 361937280 w 983"/>
                <a:gd name="T35" fmla="*/ 166813410 h 1046"/>
                <a:gd name="T36" fmla="*/ 336793998 w 983"/>
                <a:gd name="T37" fmla="*/ 242277286 h 1046"/>
                <a:gd name="T38" fmla="*/ 287829267 w 983"/>
                <a:gd name="T39" fmla="*/ 21844584 h 1046"/>
                <a:gd name="T40" fmla="*/ 350026962 w 983"/>
                <a:gd name="T41" fmla="*/ 75463037 h 1046"/>
                <a:gd name="T42" fmla="*/ 320913303 w 983"/>
                <a:gd name="T43" fmla="*/ 15887342 h 1046"/>
                <a:gd name="T44" fmla="*/ 252760448 w 983"/>
                <a:gd name="T45" fmla="*/ 54280737 h 1046"/>
                <a:gd name="T46" fmla="*/ 301063044 w 983"/>
                <a:gd name="T47" fmla="*/ 203221581 h 1046"/>
                <a:gd name="T48" fmla="*/ 371200680 w 983"/>
                <a:gd name="T49" fmla="*/ 253530307 h 1046"/>
                <a:gd name="T50" fmla="*/ 378479299 w 983"/>
                <a:gd name="T51" fmla="*/ 179390985 h 1046"/>
                <a:gd name="T52" fmla="*/ 331500162 w 983"/>
                <a:gd name="T53" fmla="*/ 75463037 h 1046"/>
                <a:gd name="T54" fmla="*/ 310988580 w 983"/>
                <a:gd name="T55" fmla="*/ 169461706 h 1046"/>
                <a:gd name="T56" fmla="*/ 331500162 w 983"/>
                <a:gd name="T57" fmla="*/ 54943015 h 1046"/>
                <a:gd name="T58" fmla="*/ 279889326 w 983"/>
                <a:gd name="T59" fmla="*/ 37069648 h 1046"/>
                <a:gd name="T60" fmla="*/ 280551462 w 983"/>
                <a:gd name="T61" fmla="*/ 94660132 h 1046"/>
                <a:gd name="T62" fmla="*/ 331500162 w 983"/>
                <a:gd name="T63" fmla="*/ 54943015 h 1046"/>
                <a:gd name="T64" fmla="*/ 421488058 w 983"/>
                <a:gd name="T65" fmla="*/ 64872294 h 1046"/>
                <a:gd name="T66" fmla="*/ 374509735 w 983"/>
                <a:gd name="T67" fmla="*/ 148940870 h 1046"/>
                <a:gd name="T68" fmla="*/ 344072617 w 983"/>
                <a:gd name="T69" fmla="*/ 262135845 h 1046"/>
                <a:gd name="T70" fmla="*/ 239527484 w 983"/>
                <a:gd name="T71" fmla="*/ 111871234 h 1046"/>
                <a:gd name="T72" fmla="*/ 144907024 w 983"/>
                <a:gd name="T73" fmla="*/ 139011590 h 1046"/>
                <a:gd name="T74" fmla="*/ 10586862 w 983"/>
                <a:gd name="T75" fmla="*/ 193953766 h 1046"/>
                <a:gd name="T76" fmla="*/ 47640472 w 983"/>
                <a:gd name="T77" fmla="*/ 434907362 h 1046"/>
                <a:gd name="T78" fmla="*/ 106529939 w 983"/>
                <a:gd name="T79" fmla="*/ 609002518 h 1046"/>
                <a:gd name="T80" fmla="*/ 424797112 w 983"/>
                <a:gd name="T81" fmla="*/ 575904920 h 1046"/>
                <a:gd name="T82" fmla="*/ 606096465 w 983"/>
                <a:gd name="T83" fmla="*/ 516328429 h 1046"/>
                <a:gd name="T84" fmla="*/ 593524824 w 983"/>
                <a:gd name="T85" fmla="*/ 420344480 h 1046"/>
                <a:gd name="T86" fmla="*/ 528680210 w 983"/>
                <a:gd name="T87" fmla="*/ 216460672 h 1046"/>
                <a:gd name="T88" fmla="*/ 502213469 w 983"/>
                <a:gd name="T89" fmla="*/ 52294706 h 1046"/>
                <a:gd name="T90" fmla="*/ 361275958 w 983"/>
                <a:gd name="T91" fmla="*/ 234334025 h 1046"/>
                <a:gd name="T92" fmla="*/ 303047826 w 983"/>
                <a:gd name="T93" fmla="*/ 92674114 h 1046"/>
                <a:gd name="T94" fmla="*/ 322898085 w 983"/>
                <a:gd name="T95" fmla="*/ 158870149 h 1046"/>
                <a:gd name="T96" fmla="*/ 320251980 w 983"/>
                <a:gd name="T97" fmla="*/ 197263526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83"/>
                <a:gd name="T148" fmla="*/ 0 h 1046"/>
                <a:gd name="T149" fmla="*/ 983 w 983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3596" name="Group 279"/>
            <p:cNvGrpSpPr/>
            <p:nvPr/>
          </p:nvGrpSpPr>
          <p:grpSpPr bwMode="auto">
            <a:xfrm>
              <a:off x="10660292" y="2047475"/>
              <a:ext cx="449898" cy="1359105"/>
              <a:chOff x="0" y="0"/>
              <a:chExt cx="379413" cy="1146175"/>
            </a:xfrm>
          </p:grpSpPr>
          <p:sp>
            <p:nvSpPr>
              <p:cNvPr id="23621" name="Freeform 110"/>
              <p:cNvSpPr>
                <a:spLocks noEditPoints="1" noChangeArrowheads="1"/>
              </p:cNvSpPr>
              <p:nvPr/>
            </p:nvSpPr>
            <p:spPr bwMode="auto">
              <a:xfrm>
                <a:off x="30162" y="112712"/>
                <a:ext cx="101600" cy="268288"/>
              </a:xfrm>
              <a:custGeom>
                <a:avLst/>
                <a:gdLst>
                  <a:gd name="T0" fmla="*/ 70242324 w 130"/>
                  <a:gd name="T1" fmla="*/ 208633215 h 345"/>
                  <a:gd name="T2" fmla="*/ 59858809 w 130"/>
                  <a:gd name="T3" fmla="*/ 189281443 h 345"/>
                  <a:gd name="T4" fmla="*/ 38480603 w 130"/>
                  <a:gd name="T5" fmla="*/ 139693284 h 345"/>
                  <a:gd name="T6" fmla="*/ 0 w 130"/>
                  <a:gd name="T7" fmla="*/ 7256996 h 345"/>
                  <a:gd name="T8" fmla="*/ 20156655 w 130"/>
                  <a:gd name="T9" fmla="*/ 15723233 h 345"/>
                  <a:gd name="T10" fmla="*/ 34204808 w 130"/>
                  <a:gd name="T11" fmla="*/ 70149146 h 345"/>
                  <a:gd name="T12" fmla="*/ 40313310 w 130"/>
                  <a:gd name="T13" fmla="*/ 86476604 h 345"/>
                  <a:gd name="T14" fmla="*/ 75739663 w 130"/>
                  <a:gd name="T15" fmla="*/ 182025227 h 345"/>
                  <a:gd name="T16" fmla="*/ 70242324 w 130"/>
                  <a:gd name="T17" fmla="*/ 208633215 h 345"/>
                  <a:gd name="T18" fmla="*/ 10383518 w 130"/>
                  <a:gd name="T19" fmla="*/ 35679193 h 345"/>
                  <a:gd name="T20" fmla="*/ 32372883 w 130"/>
                  <a:gd name="T21" fmla="*/ 107642600 h 345"/>
                  <a:gd name="T22" fmla="*/ 50696825 w 130"/>
                  <a:gd name="T23" fmla="*/ 149973765 h 345"/>
                  <a:gd name="T24" fmla="*/ 69020780 w 130"/>
                  <a:gd name="T25" fmla="*/ 197143445 h 345"/>
                  <a:gd name="T26" fmla="*/ 71463868 w 130"/>
                  <a:gd name="T27" fmla="*/ 189281443 h 345"/>
                  <a:gd name="T28" fmla="*/ 60469190 w 130"/>
                  <a:gd name="T29" fmla="*/ 159045007 h 345"/>
                  <a:gd name="T30" fmla="*/ 42756398 w 130"/>
                  <a:gd name="T31" fmla="*/ 111271096 h 345"/>
                  <a:gd name="T32" fmla="*/ 36647897 w 130"/>
                  <a:gd name="T33" fmla="*/ 96757085 h 345"/>
                  <a:gd name="T34" fmla="*/ 35426353 w 130"/>
                  <a:gd name="T35" fmla="*/ 88290852 h 345"/>
                  <a:gd name="T36" fmla="*/ 29318632 w 130"/>
                  <a:gd name="T37" fmla="*/ 76196122 h 345"/>
                  <a:gd name="T38" fmla="*/ 9773137 w 130"/>
                  <a:gd name="T39" fmla="*/ 12094733 h 345"/>
                  <a:gd name="T40" fmla="*/ 7329267 w 130"/>
                  <a:gd name="T41" fmla="*/ 11489724 h 345"/>
                  <a:gd name="T42" fmla="*/ 10383518 w 130"/>
                  <a:gd name="T43" fmla="*/ 35679193 h 3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0"/>
                  <a:gd name="T67" fmla="*/ 0 h 345"/>
                  <a:gd name="T68" fmla="*/ 130 w 130"/>
                  <a:gd name="T69" fmla="*/ 345 h 3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22" name="Freeform 111"/>
              <p:cNvSpPr>
                <a:spLocks noChangeArrowheads="1"/>
              </p:cNvSpPr>
              <p:nvPr/>
            </p:nvSpPr>
            <p:spPr bwMode="auto">
              <a:xfrm>
                <a:off x="176212" y="363537"/>
                <a:ext cx="36513" cy="20638"/>
              </a:xfrm>
              <a:custGeom>
                <a:avLst/>
                <a:gdLst>
                  <a:gd name="T0" fmla="*/ 27722102 w 46"/>
                  <a:gd name="T1" fmla="*/ 3150470 h 26"/>
                  <a:gd name="T2" fmla="*/ 18271582 w 46"/>
                  <a:gd name="T3" fmla="*/ 8190905 h 26"/>
                  <a:gd name="T4" fmla="*/ 0 w 46"/>
                  <a:gd name="T5" fmla="*/ 16381811 h 26"/>
                  <a:gd name="T6" fmla="*/ 27722102 w 46"/>
                  <a:gd name="T7" fmla="*/ 315047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6"/>
                  <a:gd name="T14" fmla="*/ 46 w 46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23" name="Freeform 112"/>
              <p:cNvSpPr>
                <a:spLocks noChangeArrowheads="1"/>
              </p:cNvSpPr>
              <p:nvPr/>
            </p:nvSpPr>
            <p:spPr bwMode="auto">
              <a:xfrm>
                <a:off x="184150" y="390525"/>
                <a:ext cx="44450" cy="19050"/>
              </a:xfrm>
              <a:custGeom>
                <a:avLst/>
                <a:gdLst>
                  <a:gd name="T0" fmla="*/ 32230933 w 57"/>
                  <a:gd name="T1" fmla="*/ 1260475 h 24"/>
                  <a:gd name="T2" fmla="*/ 32839195 w 57"/>
                  <a:gd name="T3" fmla="*/ 8190707 h 24"/>
                  <a:gd name="T4" fmla="*/ 0 w 57"/>
                  <a:gd name="T5" fmla="*/ 15120939 h 24"/>
                  <a:gd name="T6" fmla="*/ 32230933 w 57"/>
                  <a:gd name="T7" fmla="*/ 126047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24"/>
                  <a:gd name="T14" fmla="*/ 57 w 57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24" name="Freeform 113"/>
              <p:cNvSpPr>
                <a:spLocks noEditPoints="1" noChangeArrowheads="1"/>
              </p:cNvSpPr>
              <p:nvPr/>
            </p:nvSpPr>
            <p:spPr bwMode="auto">
              <a:xfrm>
                <a:off x="209550" y="442912"/>
                <a:ext cx="55563" cy="136525"/>
              </a:xfrm>
              <a:custGeom>
                <a:avLst/>
                <a:gdLst>
                  <a:gd name="T0" fmla="*/ 14698370 w 71"/>
                  <a:gd name="T1" fmla="*/ 0 h 177"/>
                  <a:gd name="T2" fmla="*/ 33683697 w 71"/>
                  <a:gd name="T3" fmla="*/ 51760722 h 177"/>
                  <a:gd name="T4" fmla="*/ 43482345 w 71"/>
                  <a:gd name="T5" fmla="*/ 93406232 h 177"/>
                  <a:gd name="T6" fmla="*/ 34295672 w 71"/>
                  <a:gd name="T7" fmla="*/ 105305524 h 177"/>
                  <a:gd name="T8" fmla="*/ 18985327 w 71"/>
                  <a:gd name="T9" fmla="*/ 89241835 h 177"/>
                  <a:gd name="T10" fmla="*/ 17147836 w 71"/>
                  <a:gd name="T11" fmla="*/ 78532725 h 177"/>
                  <a:gd name="T12" fmla="*/ 12860879 w 71"/>
                  <a:gd name="T13" fmla="*/ 66634228 h 177"/>
                  <a:gd name="T14" fmla="*/ 0 w 71"/>
                  <a:gd name="T15" fmla="*/ 7734103 h 177"/>
                  <a:gd name="T16" fmla="*/ 14698370 w 71"/>
                  <a:gd name="T17" fmla="*/ 0 h 177"/>
                  <a:gd name="T18" fmla="*/ 5511692 w 71"/>
                  <a:gd name="T19" fmla="*/ 10114419 h 177"/>
                  <a:gd name="T20" fmla="*/ 15923103 w 71"/>
                  <a:gd name="T21" fmla="*/ 64253912 h 177"/>
                  <a:gd name="T22" fmla="*/ 34908430 w 71"/>
                  <a:gd name="T23" fmla="*/ 100545638 h 177"/>
                  <a:gd name="T24" fmla="*/ 33070939 w 71"/>
                  <a:gd name="T25" fmla="*/ 63064525 h 177"/>
                  <a:gd name="T26" fmla="*/ 13473637 w 71"/>
                  <a:gd name="T27" fmla="*/ 7734103 h 177"/>
                  <a:gd name="T28" fmla="*/ 5511692 w 71"/>
                  <a:gd name="T29" fmla="*/ 10114419 h 1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77"/>
                  <a:gd name="T47" fmla="*/ 71 w 71"/>
                  <a:gd name="T48" fmla="*/ 177 h 1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25" name="Freeform 114"/>
              <p:cNvSpPr>
                <a:spLocks noEditPoints="1" noChangeArrowheads="1"/>
              </p:cNvSpPr>
              <p:nvPr/>
            </p:nvSpPr>
            <p:spPr bwMode="auto">
              <a:xfrm>
                <a:off x="250825" y="596900"/>
                <a:ext cx="36513" cy="65088"/>
              </a:xfrm>
              <a:custGeom>
                <a:avLst/>
                <a:gdLst>
                  <a:gd name="T0" fmla="*/ 15751392 w 46"/>
                  <a:gd name="T1" fmla="*/ 2460013 h 83"/>
                  <a:gd name="T2" fmla="*/ 18271582 w 46"/>
                  <a:gd name="T3" fmla="*/ 51041533 h 83"/>
                  <a:gd name="T4" fmla="*/ 0 w 46"/>
                  <a:gd name="T5" fmla="*/ 14759293 h 83"/>
                  <a:gd name="T6" fmla="*/ 5670627 w 46"/>
                  <a:gd name="T7" fmla="*/ 0 h 83"/>
                  <a:gd name="T8" fmla="*/ 15751392 w 46"/>
                  <a:gd name="T9" fmla="*/ 2460013 h 83"/>
                  <a:gd name="T10" fmla="*/ 6300873 w 46"/>
                  <a:gd name="T11" fmla="*/ 9224459 h 83"/>
                  <a:gd name="T12" fmla="*/ 16381638 w 46"/>
                  <a:gd name="T13" fmla="*/ 43046690 h 83"/>
                  <a:gd name="T14" fmla="*/ 12600953 w 46"/>
                  <a:gd name="T15" fmla="*/ 9224459 h 83"/>
                  <a:gd name="T16" fmla="*/ 6300873 w 46"/>
                  <a:gd name="T17" fmla="*/ 9224459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3"/>
                  <a:gd name="T29" fmla="*/ 46 w 46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26" name="Freeform 11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79413" cy="1146175"/>
              </a:xfrm>
              <a:custGeom>
                <a:avLst/>
                <a:gdLst>
                  <a:gd name="T0" fmla="*/ 253105901 w 487"/>
                  <a:gd name="T1" fmla="*/ 550053369 h 1471"/>
                  <a:gd name="T2" fmla="*/ 264638651 w 487"/>
                  <a:gd name="T3" fmla="*/ 689691877 h 1471"/>
                  <a:gd name="T4" fmla="*/ 287096467 w 487"/>
                  <a:gd name="T5" fmla="*/ 790473430 h 1471"/>
                  <a:gd name="T6" fmla="*/ 262210252 w 487"/>
                  <a:gd name="T7" fmla="*/ 891863717 h 1471"/>
                  <a:gd name="T8" fmla="*/ 212439382 w 487"/>
                  <a:gd name="T9" fmla="*/ 735225631 h 1471"/>
                  <a:gd name="T10" fmla="*/ 135353850 w 487"/>
                  <a:gd name="T11" fmla="*/ 590730490 h 1471"/>
                  <a:gd name="T12" fmla="*/ 185125499 w 487"/>
                  <a:gd name="T13" fmla="*/ 583445152 h 1471"/>
                  <a:gd name="T14" fmla="*/ 237931722 w 487"/>
                  <a:gd name="T15" fmla="*/ 562803100 h 1471"/>
                  <a:gd name="T16" fmla="*/ 138389153 w 487"/>
                  <a:gd name="T17" fmla="*/ 567659733 h 1471"/>
                  <a:gd name="T18" fmla="*/ 74657109 w 487"/>
                  <a:gd name="T19" fmla="*/ 364881009 h 1471"/>
                  <a:gd name="T20" fmla="*/ 59482930 w 487"/>
                  <a:gd name="T21" fmla="*/ 301133129 h 1471"/>
                  <a:gd name="T22" fmla="*/ 20030203 w 487"/>
                  <a:gd name="T23" fmla="*/ 139638557 h 1471"/>
                  <a:gd name="T24" fmla="*/ 10318164 w 487"/>
                  <a:gd name="T25" fmla="*/ 49177215 h 1471"/>
                  <a:gd name="T26" fmla="*/ 66766568 w 487"/>
                  <a:gd name="T27" fmla="*/ 7892323 h 1471"/>
                  <a:gd name="T28" fmla="*/ 112896034 w 487"/>
                  <a:gd name="T29" fmla="*/ 107460737 h 1471"/>
                  <a:gd name="T30" fmla="*/ 172985845 w 487"/>
                  <a:gd name="T31" fmla="*/ 267134364 h 1471"/>
                  <a:gd name="T32" fmla="*/ 223971353 w 487"/>
                  <a:gd name="T33" fmla="*/ 443806643 h 1471"/>
                  <a:gd name="T34" fmla="*/ 12746563 w 487"/>
                  <a:gd name="T35" fmla="*/ 21249039 h 1471"/>
                  <a:gd name="T36" fmla="*/ 53413103 w 487"/>
                  <a:gd name="T37" fmla="*/ 35212741 h 1471"/>
                  <a:gd name="T38" fmla="*/ 53413103 w 487"/>
                  <a:gd name="T39" fmla="*/ 35212741 h 1471"/>
                  <a:gd name="T40" fmla="*/ 71622585 w 487"/>
                  <a:gd name="T41" fmla="*/ 27320421 h 1471"/>
                  <a:gd name="T42" fmla="*/ 16994900 w 487"/>
                  <a:gd name="T43" fmla="*/ 51605154 h 1471"/>
                  <a:gd name="T44" fmla="*/ 18816393 w 487"/>
                  <a:gd name="T45" fmla="*/ 111710388 h 1471"/>
                  <a:gd name="T46" fmla="*/ 91045098 w 487"/>
                  <a:gd name="T47" fmla="*/ 307203725 h 1471"/>
                  <a:gd name="T48" fmla="*/ 105612397 w 487"/>
                  <a:gd name="T49" fmla="*/ 268348328 h 1471"/>
                  <a:gd name="T50" fmla="*/ 64945853 w 487"/>
                  <a:gd name="T51" fmla="*/ 148744840 h 1471"/>
                  <a:gd name="T52" fmla="*/ 52199293 w 487"/>
                  <a:gd name="T53" fmla="*/ 43105840 h 1471"/>
                  <a:gd name="T54" fmla="*/ 174200433 w 487"/>
                  <a:gd name="T55" fmla="*/ 293240030 h 1471"/>
                  <a:gd name="T56" fmla="*/ 74657109 w 487"/>
                  <a:gd name="T57" fmla="*/ 43105840 h 1471"/>
                  <a:gd name="T58" fmla="*/ 66766568 w 487"/>
                  <a:gd name="T59" fmla="*/ 131745458 h 1471"/>
                  <a:gd name="T60" fmla="*/ 113502938 w 487"/>
                  <a:gd name="T61" fmla="*/ 304775798 h 1471"/>
                  <a:gd name="T62" fmla="*/ 60696740 w 487"/>
                  <a:gd name="T63" fmla="*/ 278062372 h 1471"/>
                  <a:gd name="T64" fmla="*/ 95294211 w 487"/>
                  <a:gd name="T65" fmla="*/ 422557610 h 1471"/>
                  <a:gd name="T66" fmla="*/ 233683388 w 487"/>
                  <a:gd name="T67" fmla="*/ 537303637 h 1471"/>
                  <a:gd name="T68" fmla="*/ 182697880 w 487"/>
                  <a:gd name="T69" fmla="*/ 314489843 h 1471"/>
                  <a:gd name="T70" fmla="*/ 265245556 w 487"/>
                  <a:gd name="T71" fmla="*/ 715190561 h 1471"/>
                  <a:gd name="T72" fmla="*/ 234290293 w 487"/>
                  <a:gd name="T73" fmla="*/ 571302402 h 1471"/>
                  <a:gd name="T74" fmla="*/ 205762650 w 487"/>
                  <a:gd name="T75" fmla="*/ 605908149 h 1471"/>
                  <a:gd name="T76" fmla="*/ 221543733 w 487"/>
                  <a:gd name="T77" fmla="*/ 683620502 h 1471"/>
                  <a:gd name="T78" fmla="*/ 168737511 w 487"/>
                  <a:gd name="T79" fmla="*/ 592551435 h 1471"/>
                  <a:gd name="T80" fmla="*/ 217902304 w 487"/>
                  <a:gd name="T81" fmla="*/ 717619267 h 1471"/>
                  <a:gd name="T82" fmla="*/ 172378940 w 487"/>
                  <a:gd name="T83" fmla="*/ 625336237 h 1471"/>
                  <a:gd name="T84" fmla="*/ 205762650 w 487"/>
                  <a:gd name="T85" fmla="*/ 710940910 h 1471"/>
                  <a:gd name="T86" fmla="*/ 257355014 w 487"/>
                  <a:gd name="T87" fmla="*/ 730368999 h 1471"/>
                  <a:gd name="T88" fmla="*/ 226399751 w 487"/>
                  <a:gd name="T89" fmla="*/ 746760620 h 1471"/>
                  <a:gd name="T90" fmla="*/ 257355014 w 487"/>
                  <a:gd name="T91" fmla="*/ 730368999 h 1471"/>
                  <a:gd name="T92" fmla="*/ 285882657 w 487"/>
                  <a:gd name="T93" fmla="*/ 800187474 h 1471"/>
                  <a:gd name="T94" fmla="*/ 259782633 w 487"/>
                  <a:gd name="T95" fmla="*/ 744332694 h 1471"/>
                  <a:gd name="T96" fmla="*/ 259175728 w 487"/>
                  <a:gd name="T97" fmla="*/ 812937205 h 1471"/>
                  <a:gd name="T98" fmla="*/ 240967025 w 487"/>
                  <a:gd name="T99" fmla="*/ 800187474 h 1471"/>
                  <a:gd name="T100" fmla="*/ 227613561 w 487"/>
                  <a:gd name="T101" fmla="*/ 795330841 h 1471"/>
                  <a:gd name="T102" fmla="*/ 249464472 w 487"/>
                  <a:gd name="T103" fmla="*/ 853007540 h 14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87"/>
                  <a:gd name="T157" fmla="*/ 0 h 1471"/>
                  <a:gd name="T158" fmla="*/ 487 w 487"/>
                  <a:gd name="T159" fmla="*/ 1471 h 14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597" name="Group 286"/>
            <p:cNvGrpSpPr/>
            <p:nvPr/>
          </p:nvGrpSpPr>
          <p:grpSpPr bwMode="auto">
            <a:xfrm>
              <a:off x="6599974" y="109653"/>
              <a:ext cx="1082675" cy="1347535"/>
              <a:chOff x="0" y="0"/>
              <a:chExt cx="739775" cy="920750"/>
            </a:xfrm>
          </p:grpSpPr>
          <p:sp>
            <p:nvSpPr>
              <p:cNvPr id="23613" name="Freeform 119"/>
              <p:cNvSpPr>
                <a:spLocks noEditPoints="1" noChangeArrowheads="1"/>
              </p:cNvSpPr>
              <p:nvPr/>
            </p:nvSpPr>
            <p:spPr bwMode="auto">
              <a:xfrm>
                <a:off x="438150" y="531812"/>
                <a:ext cx="257175" cy="153988"/>
              </a:xfrm>
              <a:custGeom>
                <a:avLst/>
                <a:gdLst>
                  <a:gd name="T0" fmla="*/ 161312812 w 329"/>
                  <a:gd name="T1" fmla="*/ 99798994 h 198"/>
                  <a:gd name="T2" fmla="*/ 135038761 w 329"/>
                  <a:gd name="T3" fmla="*/ 94960817 h 198"/>
                  <a:gd name="T4" fmla="*/ 111208262 w 329"/>
                  <a:gd name="T5" fmla="*/ 96775231 h 198"/>
                  <a:gd name="T6" fmla="*/ 85544684 w 329"/>
                  <a:gd name="T7" fmla="*/ 98589644 h 198"/>
                  <a:gd name="T8" fmla="*/ 43994118 w 329"/>
                  <a:gd name="T9" fmla="*/ 111896405 h 198"/>
                  <a:gd name="T10" fmla="*/ 17108782 w 329"/>
                  <a:gd name="T11" fmla="*/ 110081992 h 198"/>
                  <a:gd name="T12" fmla="*/ 15887005 w 329"/>
                  <a:gd name="T13" fmla="*/ 91331212 h 198"/>
                  <a:gd name="T14" fmla="*/ 2444335 w 329"/>
                  <a:gd name="T15" fmla="*/ 72581235 h 198"/>
                  <a:gd name="T16" fmla="*/ 14053950 w 329"/>
                  <a:gd name="T17" fmla="*/ 45968527 h 198"/>
                  <a:gd name="T18" fmla="*/ 86155963 w 329"/>
                  <a:gd name="T19" fmla="*/ 3024542 h 198"/>
                  <a:gd name="T20" fmla="*/ 124650927 w 329"/>
                  <a:gd name="T21" fmla="*/ 2419478 h 198"/>
                  <a:gd name="T22" fmla="*/ 169256312 w 329"/>
                  <a:gd name="T23" fmla="*/ 12096612 h 198"/>
                  <a:gd name="T24" fmla="*/ 199197255 w 329"/>
                  <a:gd name="T25" fmla="*/ 34476204 h 198"/>
                  <a:gd name="T26" fmla="*/ 197975479 w 329"/>
                  <a:gd name="T27" fmla="*/ 53831257 h 198"/>
                  <a:gd name="T28" fmla="*/ 186365869 w 329"/>
                  <a:gd name="T29" fmla="*/ 69556694 h 198"/>
                  <a:gd name="T30" fmla="*/ 185754590 w 329"/>
                  <a:gd name="T31" fmla="*/ 88307449 h 198"/>
                  <a:gd name="T32" fmla="*/ 161312812 w 329"/>
                  <a:gd name="T33" fmla="*/ 99798994 h 198"/>
                  <a:gd name="T34" fmla="*/ 50104562 w 329"/>
                  <a:gd name="T35" fmla="*/ 103428623 h 198"/>
                  <a:gd name="T36" fmla="*/ 98987349 w 329"/>
                  <a:gd name="T37" fmla="*/ 91331212 h 198"/>
                  <a:gd name="T38" fmla="*/ 112430038 w 329"/>
                  <a:gd name="T39" fmla="*/ 91936276 h 198"/>
                  <a:gd name="T40" fmla="*/ 121596096 w 329"/>
                  <a:gd name="T41" fmla="*/ 90121862 h 198"/>
                  <a:gd name="T42" fmla="*/ 148481426 w 329"/>
                  <a:gd name="T43" fmla="*/ 91331212 h 198"/>
                  <a:gd name="T44" fmla="*/ 179032867 w 329"/>
                  <a:gd name="T45" fmla="*/ 89516799 h 198"/>
                  <a:gd name="T46" fmla="*/ 180255425 w 329"/>
                  <a:gd name="T47" fmla="*/ 70766821 h 198"/>
                  <a:gd name="T48" fmla="*/ 194919866 w 329"/>
                  <a:gd name="T49" fmla="*/ 44758399 h 198"/>
                  <a:gd name="T50" fmla="*/ 191253756 w 329"/>
                  <a:gd name="T51" fmla="*/ 34476204 h 198"/>
                  <a:gd name="T52" fmla="*/ 153980592 w 329"/>
                  <a:gd name="T53" fmla="*/ 12096612 h 198"/>
                  <a:gd name="T54" fmla="*/ 135038761 w 329"/>
                  <a:gd name="T55" fmla="*/ 9677135 h 198"/>
                  <a:gd name="T56" fmla="*/ 114874372 w 329"/>
                  <a:gd name="T57" fmla="*/ 6048306 h 198"/>
                  <a:gd name="T58" fmla="*/ 36661897 w 329"/>
                  <a:gd name="T59" fmla="*/ 31451663 h 198"/>
                  <a:gd name="T60" fmla="*/ 17108782 w 329"/>
                  <a:gd name="T61" fmla="*/ 47782940 h 198"/>
                  <a:gd name="T62" fmla="*/ 8554782 w 329"/>
                  <a:gd name="T63" fmla="*/ 70161757 h 198"/>
                  <a:gd name="T64" fmla="*/ 14053950 w 329"/>
                  <a:gd name="T65" fmla="*/ 76210062 h 198"/>
                  <a:gd name="T66" fmla="*/ 22607947 w 329"/>
                  <a:gd name="T67" fmla="*/ 88911735 h 198"/>
                  <a:gd name="T68" fmla="*/ 22607947 w 329"/>
                  <a:gd name="T69" fmla="*/ 108266800 h 198"/>
                  <a:gd name="T70" fmla="*/ 50104562 w 329"/>
                  <a:gd name="T71" fmla="*/ 103428623 h 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198"/>
                  <a:gd name="T110" fmla="*/ 329 w 329"/>
                  <a:gd name="T111" fmla="*/ 198 h 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14" name="Freeform 120"/>
              <p:cNvSpPr>
                <a:spLocks noEditPoints="1" noChangeArrowheads="1"/>
              </p:cNvSpPr>
              <p:nvPr/>
            </p:nvSpPr>
            <p:spPr bwMode="auto">
              <a:xfrm>
                <a:off x="457200" y="552450"/>
                <a:ext cx="214313" cy="111125"/>
              </a:xfrm>
              <a:custGeom>
                <a:avLst/>
                <a:gdLst>
                  <a:gd name="T0" fmla="*/ 153656946 w 275"/>
                  <a:gd name="T1" fmla="*/ 64598299 h 141"/>
                  <a:gd name="T2" fmla="*/ 134829363 w 275"/>
                  <a:gd name="T3" fmla="*/ 68945570 h 141"/>
                  <a:gd name="T4" fmla="*/ 59519004 w 275"/>
                  <a:gd name="T5" fmla="*/ 67703493 h 141"/>
                  <a:gd name="T6" fmla="*/ 43121327 w 275"/>
                  <a:gd name="T7" fmla="*/ 72051552 h 141"/>
                  <a:gd name="T8" fmla="*/ 28544932 w 275"/>
                  <a:gd name="T9" fmla="*/ 78883766 h 141"/>
                  <a:gd name="T10" fmla="*/ 15183491 w 275"/>
                  <a:gd name="T11" fmla="*/ 79504805 h 141"/>
                  <a:gd name="T12" fmla="*/ 10324430 w 275"/>
                  <a:gd name="T13" fmla="*/ 60871278 h 141"/>
                  <a:gd name="T14" fmla="*/ 3037009 w 275"/>
                  <a:gd name="T15" fmla="*/ 55281142 h 141"/>
                  <a:gd name="T16" fmla="*/ 9110250 w 275"/>
                  <a:gd name="T17" fmla="*/ 36646815 h 141"/>
                  <a:gd name="T18" fmla="*/ 143331740 w 275"/>
                  <a:gd name="T19" fmla="*/ 12422354 h 141"/>
                  <a:gd name="T20" fmla="*/ 167018382 w 275"/>
                  <a:gd name="T21" fmla="*/ 30435639 h 141"/>
                  <a:gd name="T22" fmla="*/ 153656946 w 275"/>
                  <a:gd name="T23" fmla="*/ 64598299 h 141"/>
                  <a:gd name="T24" fmla="*/ 160945144 w 275"/>
                  <a:gd name="T25" fmla="*/ 31677717 h 141"/>
                  <a:gd name="T26" fmla="*/ 160945144 w 275"/>
                  <a:gd name="T27" fmla="*/ 30435639 h 141"/>
                  <a:gd name="T28" fmla="*/ 157301045 w 275"/>
                  <a:gd name="T29" fmla="*/ 22360553 h 141"/>
                  <a:gd name="T30" fmla="*/ 138473461 w 275"/>
                  <a:gd name="T31" fmla="*/ 14907300 h 141"/>
                  <a:gd name="T32" fmla="*/ 97174171 w 275"/>
                  <a:gd name="T33" fmla="*/ 12422354 h 141"/>
                  <a:gd name="T34" fmla="*/ 35833130 w 275"/>
                  <a:gd name="T35" fmla="*/ 23603419 h 141"/>
                  <a:gd name="T36" fmla="*/ 7895290 w 275"/>
                  <a:gd name="T37" fmla="*/ 51554109 h 141"/>
                  <a:gd name="T38" fmla="*/ 21256729 w 275"/>
                  <a:gd name="T39" fmla="*/ 79504805 h 141"/>
                  <a:gd name="T40" fmla="*/ 39477229 w 275"/>
                  <a:gd name="T41" fmla="*/ 68324531 h 141"/>
                  <a:gd name="T42" fmla="*/ 76524538 w 275"/>
                  <a:gd name="T43" fmla="*/ 60871278 h 141"/>
                  <a:gd name="T44" fmla="*/ 89278884 w 275"/>
                  <a:gd name="T45" fmla="*/ 59007374 h 141"/>
                  <a:gd name="T46" fmla="*/ 146975839 w 275"/>
                  <a:gd name="T47" fmla="*/ 62734395 h 141"/>
                  <a:gd name="T48" fmla="*/ 160945144 w 275"/>
                  <a:gd name="T49" fmla="*/ 31677717 h 1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5"/>
                  <a:gd name="T76" fmla="*/ 0 h 141"/>
                  <a:gd name="T77" fmla="*/ 275 w 275"/>
                  <a:gd name="T78" fmla="*/ 141 h 1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15" name="Freeform 121"/>
              <p:cNvSpPr>
                <a:spLocks noEditPoints="1" noChangeArrowheads="1"/>
              </p:cNvSpPr>
              <p:nvPr/>
            </p:nvSpPr>
            <p:spPr bwMode="auto">
              <a:xfrm>
                <a:off x="433387" y="306387"/>
                <a:ext cx="184150" cy="84138"/>
              </a:xfrm>
              <a:custGeom>
                <a:avLst/>
                <a:gdLst>
                  <a:gd name="T0" fmla="*/ 19483227 w 236"/>
                  <a:gd name="T1" fmla="*/ 13602836 h 107"/>
                  <a:gd name="T2" fmla="*/ 107769127 w 236"/>
                  <a:gd name="T3" fmla="*/ 6182963 h 107"/>
                  <a:gd name="T4" fmla="*/ 119945652 w 236"/>
                  <a:gd name="T5" fmla="*/ 1236907 h 107"/>
                  <a:gd name="T6" fmla="*/ 138821022 w 236"/>
                  <a:gd name="T7" fmla="*/ 20404645 h 107"/>
                  <a:gd name="T8" fmla="*/ 87067058 w 236"/>
                  <a:gd name="T9" fmla="*/ 63068908 h 107"/>
                  <a:gd name="T10" fmla="*/ 40793908 w 236"/>
                  <a:gd name="T11" fmla="*/ 64923875 h 107"/>
                  <a:gd name="T12" fmla="*/ 608631 w 236"/>
                  <a:gd name="T13" fmla="*/ 52557951 h 107"/>
                  <a:gd name="T14" fmla="*/ 19483227 w 236"/>
                  <a:gd name="T15" fmla="*/ 13602836 h 107"/>
                  <a:gd name="T16" fmla="*/ 91938449 w 236"/>
                  <a:gd name="T17" fmla="*/ 16076650 h 107"/>
                  <a:gd name="T18" fmla="*/ 54797900 w 236"/>
                  <a:gd name="T19" fmla="*/ 22877672 h 107"/>
                  <a:gd name="T20" fmla="*/ 36531929 w 236"/>
                  <a:gd name="T21" fmla="*/ 21022705 h 107"/>
                  <a:gd name="T22" fmla="*/ 21309901 w 236"/>
                  <a:gd name="T23" fmla="*/ 20404645 h 107"/>
                  <a:gd name="T24" fmla="*/ 9132592 w 236"/>
                  <a:gd name="T25" fmla="*/ 36481295 h 107"/>
                  <a:gd name="T26" fmla="*/ 8523961 w 236"/>
                  <a:gd name="T27" fmla="*/ 51939105 h 107"/>
                  <a:gd name="T28" fmla="*/ 18874596 w 236"/>
                  <a:gd name="T29" fmla="*/ 56267886 h 107"/>
                  <a:gd name="T30" fmla="*/ 102897736 w 236"/>
                  <a:gd name="T31" fmla="*/ 52557951 h 107"/>
                  <a:gd name="T32" fmla="*/ 116901716 w 236"/>
                  <a:gd name="T33" fmla="*/ 46374191 h 107"/>
                  <a:gd name="T34" fmla="*/ 132122958 w 236"/>
                  <a:gd name="T35" fmla="*/ 24114579 h 107"/>
                  <a:gd name="T36" fmla="*/ 118728390 w 236"/>
                  <a:gd name="T37" fmla="*/ 9274839 h 107"/>
                  <a:gd name="T38" fmla="*/ 91938449 w 236"/>
                  <a:gd name="T39" fmla="*/ 16076650 h 10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6"/>
                  <a:gd name="T61" fmla="*/ 0 h 107"/>
                  <a:gd name="T62" fmla="*/ 236 w 236"/>
                  <a:gd name="T63" fmla="*/ 107 h 10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16" name="Freeform 122"/>
              <p:cNvSpPr>
                <a:spLocks noEditPoints="1" noChangeArrowheads="1"/>
              </p:cNvSpPr>
              <p:nvPr/>
            </p:nvSpPr>
            <p:spPr bwMode="auto">
              <a:xfrm>
                <a:off x="450850" y="323850"/>
                <a:ext cx="147638" cy="49213"/>
              </a:xfrm>
              <a:custGeom>
                <a:avLst/>
                <a:gdLst>
                  <a:gd name="T0" fmla="*/ 8542694 w 189"/>
                  <a:gd name="T1" fmla="*/ 11464355 h 65"/>
                  <a:gd name="T2" fmla="*/ 53087195 w 189"/>
                  <a:gd name="T3" fmla="*/ 13757683 h 65"/>
                  <a:gd name="T4" fmla="*/ 62240748 w 189"/>
                  <a:gd name="T5" fmla="*/ 12611399 h 65"/>
                  <a:gd name="T6" fmla="*/ 84207557 w 189"/>
                  <a:gd name="T7" fmla="*/ 8598646 h 65"/>
                  <a:gd name="T8" fmla="*/ 103123987 w 189"/>
                  <a:gd name="T9" fmla="*/ 0 h 65"/>
                  <a:gd name="T10" fmla="*/ 106785252 w 189"/>
                  <a:gd name="T11" fmla="*/ 19489859 h 65"/>
                  <a:gd name="T12" fmla="*/ 100682859 w 189"/>
                  <a:gd name="T13" fmla="*/ 22929468 h 65"/>
                  <a:gd name="T14" fmla="*/ 81767234 w 189"/>
                  <a:gd name="T15" fmla="*/ 34393826 h 65"/>
                  <a:gd name="T16" fmla="*/ 61629886 w 189"/>
                  <a:gd name="T17" fmla="*/ 37260292 h 65"/>
                  <a:gd name="T18" fmla="*/ 32340535 w 189"/>
                  <a:gd name="T19" fmla="*/ 36114009 h 65"/>
                  <a:gd name="T20" fmla="*/ 6102370 w 189"/>
                  <a:gd name="T21" fmla="*/ 33247542 h 65"/>
                  <a:gd name="T22" fmla="*/ 8542694 w 189"/>
                  <a:gd name="T23" fmla="*/ 11464355 h 65"/>
                  <a:gd name="T24" fmla="*/ 50646860 w 189"/>
                  <a:gd name="T25" fmla="*/ 30381832 h 65"/>
                  <a:gd name="T26" fmla="*/ 102513906 w 189"/>
                  <a:gd name="T27" fmla="*/ 16050250 h 65"/>
                  <a:gd name="T28" fmla="*/ 104344148 w 189"/>
                  <a:gd name="T29" fmla="*/ 11464355 h 65"/>
                  <a:gd name="T30" fmla="*/ 100072778 w 189"/>
                  <a:gd name="T31" fmla="*/ 6878463 h 65"/>
                  <a:gd name="T32" fmla="*/ 96411513 w 189"/>
                  <a:gd name="T33" fmla="*/ 10318071 h 65"/>
                  <a:gd name="T34" fmla="*/ 73223762 w 189"/>
                  <a:gd name="T35" fmla="*/ 16624150 h 65"/>
                  <a:gd name="T36" fmla="*/ 42104169 w 189"/>
                  <a:gd name="T37" fmla="*/ 20063001 h 65"/>
                  <a:gd name="T38" fmla="*/ 9762856 w 189"/>
                  <a:gd name="T39" fmla="*/ 19489859 h 65"/>
                  <a:gd name="T40" fmla="*/ 9152775 w 189"/>
                  <a:gd name="T41" fmla="*/ 20636143 h 65"/>
                  <a:gd name="T42" fmla="*/ 10983798 w 189"/>
                  <a:gd name="T43" fmla="*/ 26942224 h 65"/>
                  <a:gd name="T44" fmla="*/ 50646860 w 189"/>
                  <a:gd name="T45" fmla="*/ 30381832 h 6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65"/>
                  <a:gd name="T71" fmla="*/ 189 w 189"/>
                  <a:gd name="T72" fmla="*/ 65 h 6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17" name="Freeform 123"/>
              <p:cNvSpPr>
                <a:spLocks noEditPoints="1" noChangeArrowheads="1"/>
              </p:cNvSpPr>
              <p:nvPr/>
            </p:nvSpPr>
            <p:spPr bwMode="auto">
              <a:xfrm>
                <a:off x="457200" y="233362"/>
                <a:ext cx="106363" cy="74613"/>
              </a:xfrm>
              <a:custGeom>
                <a:avLst/>
                <a:gdLst>
                  <a:gd name="T0" fmla="*/ 40969446 w 135"/>
                  <a:gd name="T1" fmla="*/ 0 h 96"/>
                  <a:gd name="T2" fmla="*/ 65178454 w 135"/>
                  <a:gd name="T3" fmla="*/ 4228847 h 96"/>
                  <a:gd name="T4" fmla="*/ 68281888 w 135"/>
                  <a:gd name="T5" fmla="*/ 9060816 h 96"/>
                  <a:gd name="T6" fmla="*/ 75731234 w 135"/>
                  <a:gd name="T7" fmla="*/ 14497463 h 96"/>
                  <a:gd name="T8" fmla="*/ 73247856 w 135"/>
                  <a:gd name="T9" fmla="*/ 42284585 h 96"/>
                  <a:gd name="T10" fmla="*/ 42831191 w 135"/>
                  <a:gd name="T11" fmla="*/ 55574256 h 96"/>
                  <a:gd name="T12" fmla="*/ 25450691 w 135"/>
                  <a:gd name="T13" fmla="*/ 56782831 h 96"/>
                  <a:gd name="T14" fmla="*/ 19863878 w 135"/>
                  <a:gd name="T15" fmla="*/ 53157884 h 96"/>
                  <a:gd name="T16" fmla="*/ 3724281 w 135"/>
                  <a:gd name="T17" fmla="*/ 39264314 h 96"/>
                  <a:gd name="T18" fmla="*/ 40969446 w 135"/>
                  <a:gd name="T19" fmla="*/ 0 h 96"/>
                  <a:gd name="T20" fmla="*/ 26692386 w 135"/>
                  <a:gd name="T21" fmla="*/ 13893564 h 96"/>
                  <a:gd name="T22" fmla="*/ 10552784 w 135"/>
                  <a:gd name="T23" fmla="*/ 28995703 h 96"/>
                  <a:gd name="T24" fmla="*/ 24829846 w 135"/>
                  <a:gd name="T25" fmla="*/ 50741499 h 96"/>
                  <a:gd name="T26" fmla="*/ 71386111 w 135"/>
                  <a:gd name="T27" fmla="*/ 37452617 h 96"/>
                  <a:gd name="T28" fmla="*/ 57729108 w 135"/>
                  <a:gd name="T29" fmla="*/ 7853019 h 96"/>
                  <a:gd name="T30" fmla="*/ 26692386 w 135"/>
                  <a:gd name="T31" fmla="*/ 13893564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96"/>
                  <a:gd name="T50" fmla="*/ 135 w 135"/>
                  <a:gd name="T51" fmla="*/ 96 h 9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18" name="Freeform 124"/>
              <p:cNvSpPr>
                <a:spLocks noEditPoints="1" noChangeArrowheads="1"/>
              </p:cNvSpPr>
              <p:nvPr/>
            </p:nvSpPr>
            <p:spPr bwMode="auto">
              <a:xfrm>
                <a:off x="479425" y="244475"/>
                <a:ext cx="77788" cy="50800"/>
              </a:xfrm>
              <a:custGeom>
                <a:avLst/>
                <a:gdLst>
                  <a:gd name="T0" fmla="*/ 44171914 w 100"/>
                  <a:gd name="T1" fmla="*/ 6299992 h 64"/>
                  <a:gd name="T2" fmla="*/ 21783751 w 100"/>
                  <a:gd name="T3" fmla="*/ 37802338 h 64"/>
                  <a:gd name="T4" fmla="*/ 14522243 w 100"/>
                  <a:gd name="T5" fmla="*/ 6930231 h 64"/>
                  <a:gd name="T6" fmla="*/ 39331169 w 100"/>
                  <a:gd name="T7" fmla="*/ 6299992 h 64"/>
                  <a:gd name="T8" fmla="*/ 44171914 w 100"/>
                  <a:gd name="T9" fmla="*/ 6299992 h 64"/>
                  <a:gd name="T10" fmla="*/ 43566724 w 100"/>
                  <a:gd name="T11" fmla="*/ 14490699 h 64"/>
                  <a:gd name="T12" fmla="*/ 21783751 w 100"/>
                  <a:gd name="T13" fmla="*/ 12600778 h 64"/>
                  <a:gd name="T14" fmla="*/ 10891875 w 100"/>
                  <a:gd name="T15" fmla="*/ 18900772 h 64"/>
                  <a:gd name="T16" fmla="*/ 43566724 w 100"/>
                  <a:gd name="T17" fmla="*/ 144906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0"/>
                  <a:gd name="T28" fmla="*/ 0 h 64"/>
                  <a:gd name="T29" fmla="*/ 100 w 100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19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739775" cy="920750"/>
              </a:xfrm>
              <a:custGeom>
                <a:avLst/>
                <a:gdLst>
                  <a:gd name="T0" fmla="*/ 270374524 w 948"/>
                  <a:gd name="T1" fmla="*/ 1215452 h 1181"/>
                  <a:gd name="T2" fmla="*/ 484725153 w 948"/>
                  <a:gd name="T3" fmla="*/ 164722234 h 1181"/>
                  <a:gd name="T4" fmla="*/ 331878840 w 948"/>
                  <a:gd name="T5" fmla="*/ 684418881 h 1181"/>
                  <a:gd name="T6" fmla="*/ 62113016 w 948"/>
                  <a:gd name="T7" fmla="*/ 700222874 h 1181"/>
                  <a:gd name="T8" fmla="*/ 445752755 w 948"/>
                  <a:gd name="T9" fmla="*/ 658889714 h 1181"/>
                  <a:gd name="T10" fmla="*/ 300822345 w 948"/>
                  <a:gd name="T11" fmla="*/ 416365356 h 1181"/>
                  <a:gd name="T12" fmla="*/ 532832366 w 948"/>
                  <a:gd name="T13" fmla="*/ 277779577 h 1181"/>
                  <a:gd name="T14" fmla="*/ 224094119 w 948"/>
                  <a:gd name="T15" fmla="*/ 326405448 h 1181"/>
                  <a:gd name="T16" fmla="*/ 267329586 w 948"/>
                  <a:gd name="T17" fmla="*/ 409679201 h 1181"/>
                  <a:gd name="T18" fmla="*/ 308738247 w 948"/>
                  <a:gd name="T19" fmla="*/ 338562305 h 1181"/>
                  <a:gd name="T20" fmla="*/ 334922998 w 948"/>
                  <a:gd name="T21" fmla="*/ 347072028 h 1181"/>
                  <a:gd name="T22" fmla="*/ 274636813 w 948"/>
                  <a:gd name="T23" fmla="*/ 646733636 h 1181"/>
                  <a:gd name="T24" fmla="*/ 498122257 w 948"/>
                  <a:gd name="T25" fmla="*/ 317896505 h 1181"/>
                  <a:gd name="T26" fmla="*/ 152237589 w 948"/>
                  <a:gd name="T27" fmla="*/ 218819636 h 1181"/>
                  <a:gd name="T28" fmla="*/ 188165829 w 948"/>
                  <a:gd name="T29" fmla="*/ 496598433 h 1181"/>
                  <a:gd name="T30" fmla="*/ 406779479 w 948"/>
                  <a:gd name="T31" fmla="*/ 147095453 h 1181"/>
                  <a:gd name="T32" fmla="*/ 350756364 w 948"/>
                  <a:gd name="T33" fmla="*/ 92390739 h 1181"/>
                  <a:gd name="T34" fmla="*/ 104739832 w 948"/>
                  <a:gd name="T35" fmla="*/ 357405318 h 1181"/>
                  <a:gd name="T36" fmla="*/ 199736126 w 948"/>
                  <a:gd name="T37" fmla="*/ 105763073 h 1181"/>
                  <a:gd name="T38" fmla="*/ 114482542 w 948"/>
                  <a:gd name="T39" fmla="*/ 112449227 h 1181"/>
                  <a:gd name="T40" fmla="*/ 173551375 w 948"/>
                  <a:gd name="T41" fmla="*/ 83272901 h 1181"/>
                  <a:gd name="T42" fmla="*/ 274636813 w 948"/>
                  <a:gd name="T43" fmla="*/ 32215334 h 1181"/>
                  <a:gd name="T44" fmla="*/ 199127450 w 948"/>
                  <a:gd name="T45" fmla="*/ 384149937 h 1181"/>
                  <a:gd name="T46" fmla="*/ 275854945 w 948"/>
                  <a:gd name="T47" fmla="*/ 38293373 h 1181"/>
                  <a:gd name="T48" fmla="*/ 135796328 w 948"/>
                  <a:gd name="T49" fmla="*/ 97253326 h 1181"/>
                  <a:gd name="T50" fmla="*/ 254541939 w 948"/>
                  <a:gd name="T51" fmla="*/ 183565246 h 1181"/>
                  <a:gd name="T52" fmla="*/ 236881766 w 948"/>
                  <a:gd name="T53" fmla="*/ 649164540 h 1181"/>
                  <a:gd name="T54" fmla="*/ 232010802 w 948"/>
                  <a:gd name="T55" fmla="*/ 697791190 h 1181"/>
                  <a:gd name="T56" fmla="*/ 218005023 w 948"/>
                  <a:gd name="T57" fmla="*/ 637007682 h 1181"/>
                  <a:gd name="T58" fmla="*/ 208261533 w 948"/>
                  <a:gd name="T59" fmla="*/ 616341882 h 1181"/>
                  <a:gd name="T60" fmla="*/ 210088340 w 948"/>
                  <a:gd name="T61" fmla="*/ 113664679 h 1181"/>
                  <a:gd name="T62" fmla="*/ 184512216 w 948"/>
                  <a:gd name="T63" fmla="*/ 474109065 h 1181"/>
                  <a:gd name="T64" fmla="*/ 186339023 w 948"/>
                  <a:gd name="T65" fmla="*/ 711163500 h 1181"/>
                  <a:gd name="T66" fmla="*/ 205825271 w 948"/>
                  <a:gd name="T67" fmla="*/ 551911238 h 1181"/>
                  <a:gd name="T68" fmla="*/ 185730347 w 948"/>
                  <a:gd name="T69" fmla="*/ 127645104 h 1181"/>
                  <a:gd name="T70" fmla="*/ 146757169 w 948"/>
                  <a:gd name="T71" fmla="*/ 167153917 h 1181"/>
                  <a:gd name="T72" fmla="*/ 98649932 w 948"/>
                  <a:gd name="T73" fmla="*/ 283857616 h 1181"/>
                  <a:gd name="T74" fmla="*/ 95604994 w 948"/>
                  <a:gd name="T75" fmla="*/ 386580840 h 1181"/>
                  <a:gd name="T76" fmla="*/ 155891983 w 948"/>
                  <a:gd name="T77" fmla="*/ 487481374 h 1181"/>
                  <a:gd name="T78" fmla="*/ 156500658 w 948"/>
                  <a:gd name="T79" fmla="*/ 564676212 h 1181"/>
                  <a:gd name="T80" fmla="*/ 155891983 w 948"/>
                  <a:gd name="T81" fmla="*/ 603576909 h 1181"/>
                  <a:gd name="T82" fmla="*/ 134578197 w 948"/>
                  <a:gd name="T83" fmla="*/ 652203559 h 1181"/>
                  <a:gd name="T84" fmla="*/ 154064396 w 948"/>
                  <a:gd name="T85" fmla="*/ 561029076 h 1181"/>
                  <a:gd name="T86" fmla="*/ 129097776 w 948"/>
                  <a:gd name="T87" fmla="*/ 514834109 h 1181"/>
                  <a:gd name="T88" fmla="*/ 144321686 w 948"/>
                  <a:gd name="T89" fmla="*/ 573793270 h 1181"/>
                  <a:gd name="T90" fmla="*/ 134578197 w 948"/>
                  <a:gd name="T91" fmla="*/ 629106076 h 1181"/>
                  <a:gd name="T92" fmla="*/ 113265191 w 948"/>
                  <a:gd name="T93" fmla="*/ 533069006 h 1181"/>
                  <a:gd name="T94" fmla="*/ 119354286 w 948"/>
                  <a:gd name="T95" fmla="*/ 606008592 h 1181"/>
                  <a:gd name="T96" fmla="*/ 124834707 w 948"/>
                  <a:gd name="T97" fmla="*/ 514834109 h 1181"/>
                  <a:gd name="T98" fmla="*/ 119963742 w 948"/>
                  <a:gd name="T99" fmla="*/ 573185934 h 1181"/>
                  <a:gd name="T100" fmla="*/ 93778187 w 948"/>
                  <a:gd name="T101" fmla="*/ 257721112 h 1181"/>
                  <a:gd name="T102" fmla="*/ 58459402 w 948"/>
                  <a:gd name="T103" fmla="*/ 632753211 h 1181"/>
                  <a:gd name="T104" fmla="*/ 38973191 w 948"/>
                  <a:gd name="T105" fmla="*/ 629106076 h 1181"/>
                  <a:gd name="T106" fmla="*/ 93778187 w 948"/>
                  <a:gd name="T107" fmla="*/ 258328449 h 1181"/>
                  <a:gd name="T108" fmla="*/ 90124573 w 948"/>
                  <a:gd name="T109" fmla="*/ 330052583 h 1181"/>
                  <a:gd name="T110" fmla="*/ 65157954 w 948"/>
                  <a:gd name="T111" fmla="*/ 523951168 h 1181"/>
                  <a:gd name="T112" fmla="*/ 55414464 w 948"/>
                  <a:gd name="T113" fmla="*/ 520912148 h 1181"/>
                  <a:gd name="T114" fmla="*/ 54196333 w 948"/>
                  <a:gd name="T115" fmla="*/ 587773695 h 1181"/>
                  <a:gd name="T116" fmla="*/ 38363735 w 948"/>
                  <a:gd name="T117" fmla="*/ 553734806 h 1181"/>
                  <a:gd name="T118" fmla="*/ 35928253 w 948"/>
                  <a:gd name="T119" fmla="*/ 551303902 h 1181"/>
                  <a:gd name="T120" fmla="*/ 38363735 w 948"/>
                  <a:gd name="T121" fmla="*/ 614518314 h 11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8"/>
                  <a:gd name="T184" fmla="*/ 0 h 1181"/>
                  <a:gd name="T185" fmla="*/ 948 w 948"/>
                  <a:gd name="T186" fmla="*/ 1181 h 11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20" name="Freeform 126"/>
              <p:cNvSpPr>
                <a:spLocks noEditPoints="1" noChangeArrowheads="1"/>
              </p:cNvSpPr>
              <p:nvPr/>
            </p:nvSpPr>
            <p:spPr bwMode="auto">
              <a:xfrm>
                <a:off x="504825" y="676275"/>
                <a:ext cx="139700" cy="63500"/>
              </a:xfrm>
              <a:custGeom>
                <a:avLst/>
                <a:gdLst>
                  <a:gd name="T0" fmla="*/ 97455960 w 179"/>
                  <a:gd name="T1" fmla="*/ 46707772 h 81"/>
                  <a:gd name="T2" fmla="*/ 55428127 w 179"/>
                  <a:gd name="T3" fmla="*/ 44863921 h 81"/>
                  <a:gd name="T4" fmla="*/ 42636594 w 179"/>
                  <a:gd name="T5" fmla="*/ 47937007 h 81"/>
                  <a:gd name="T6" fmla="*/ 21927435 w 179"/>
                  <a:gd name="T7" fmla="*/ 49780858 h 81"/>
                  <a:gd name="T8" fmla="*/ 7308886 w 179"/>
                  <a:gd name="T9" fmla="*/ 17208500 h 81"/>
                  <a:gd name="T10" fmla="*/ 76746027 w 179"/>
                  <a:gd name="T11" fmla="*/ 2458469 h 81"/>
                  <a:gd name="T12" fmla="*/ 90755825 w 179"/>
                  <a:gd name="T13" fmla="*/ 7374624 h 81"/>
                  <a:gd name="T14" fmla="*/ 107201422 w 179"/>
                  <a:gd name="T15" fmla="*/ 13520797 h 81"/>
                  <a:gd name="T16" fmla="*/ 97455960 w 179"/>
                  <a:gd name="T17" fmla="*/ 46707772 h 81"/>
                  <a:gd name="T18" fmla="*/ 69437144 w 179"/>
                  <a:gd name="T19" fmla="*/ 12291560 h 81"/>
                  <a:gd name="T20" fmla="*/ 42027845 w 179"/>
                  <a:gd name="T21" fmla="*/ 14750031 h 81"/>
                  <a:gd name="T22" fmla="*/ 36545988 w 179"/>
                  <a:gd name="T23" fmla="*/ 14135414 h 81"/>
                  <a:gd name="T24" fmla="*/ 20709158 w 179"/>
                  <a:gd name="T25" fmla="*/ 20895418 h 81"/>
                  <a:gd name="T26" fmla="*/ 24972738 w 179"/>
                  <a:gd name="T27" fmla="*/ 32572364 h 81"/>
                  <a:gd name="T28" fmla="*/ 89537548 w 179"/>
                  <a:gd name="T29" fmla="*/ 31957747 h 81"/>
                  <a:gd name="T30" fmla="*/ 92582851 w 179"/>
                  <a:gd name="T31" fmla="*/ 16593883 h 81"/>
                  <a:gd name="T32" fmla="*/ 69437144 w 179"/>
                  <a:gd name="T33" fmla="*/ 1229156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9"/>
                  <a:gd name="T52" fmla="*/ 0 h 81"/>
                  <a:gd name="T53" fmla="*/ 179 w 179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3598" name="Freeform 127"/>
            <p:cNvSpPr>
              <a:spLocks noEditPoints="1" noChangeArrowheads="1"/>
            </p:cNvSpPr>
            <p:nvPr/>
          </p:nvSpPr>
          <p:spPr bwMode="auto">
            <a:xfrm>
              <a:off x="7228472" y="3240353"/>
              <a:ext cx="1357719" cy="897816"/>
            </a:xfrm>
            <a:custGeom>
              <a:avLst/>
              <a:gdLst>
                <a:gd name="T0" fmla="*/ 25062952 w 1510"/>
                <a:gd name="T1" fmla="*/ 239883188 h 999"/>
                <a:gd name="T2" fmla="*/ 472957439 w 1510"/>
                <a:gd name="T3" fmla="*/ 0 h 999"/>
                <a:gd name="T4" fmla="*/ 1010592635 w 1510"/>
                <a:gd name="T5" fmla="*/ 112268342 h 999"/>
                <a:gd name="T6" fmla="*/ 949148227 w 1510"/>
                <a:gd name="T7" fmla="*/ 224537582 h 999"/>
                <a:gd name="T8" fmla="*/ 1029187085 w 1510"/>
                <a:gd name="T9" fmla="*/ 449882209 h 999"/>
                <a:gd name="T10" fmla="*/ 1098715762 w 1510"/>
                <a:gd name="T11" fmla="*/ 596074411 h 999"/>
                <a:gd name="T12" fmla="*/ 937021148 w 1510"/>
                <a:gd name="T13" fmla="*/ 650996651 h 999"/>
                <a:gd name="T14" fmla="*/ 546528701 w 1510"/>
                <a:gd name="T15" fmla="*/ 766495843 h 999"/>
                <a:gd name="T16" fmla="*/ 181098133 w 1510"/>
                <a:gd name="T17" fmla="*/ 585573831 h 999"/>
                <a:gd name="T18" fmla="*/ 76804639 w 1510"/>
                <a:gd name="T19" fmla="*/ 436959593 h 999"/>
                <a:gd name="T20" fmla="*/ 1164201855 w 1510"/>
                <a:gd name="T21" fmla="*/ 426459013 h 999"/>
                <a:gd name="T22" fmla="*/ 968551913 w 1510"/>
                <a:gd name="T23" fmla="*/ 624343475 h 999"/>
                <a:gd name="T24" fmla="*/ 175438874 w 1510"/>
                <a:gd name="T25" fmla="*/ 325498326 h 999"/>
                <a:gd name="T26" fmla="*/ 472149102 w 1510"/>
                <a:gd name="T27" fmla="*/ 424844023 h 999"/>
                <a:gd name="T28" fmla="*/ 1036463018 w 1510"/>
                <a:gd name="T29" fmla="*/ 124383940 h 999"/>
                <a:gd name="T30" fmla="*/ 435767527 w 1510"/>
                <a:gd name="T31" fmla="*/ 19384380 h 999"/>
                <a:gd name="T32" fmla="*/ 43657409 w 1510"/>
                <a:gd name="T33" fmla="*/ 281882812 h 999"/>
                <a:gd name="T34" fmla="*/ 300751858 w 1510"/>
                <a:gd name="T35" fmla="*/ 213229956 h 999"/>
                <a:gd name="T36" fmla="*/ 538443532 w 1510"/>
                <a:gd name="T37" fmla="*/ 187383826 h 999"/>
                <a:gd name="T38" fmla="*/ 893363752 w 1510"/>
                <a:gd name="T39" fmla="*/ 596074411 h 999"/>
                <a:gd name="T40" fmla="*/ 915192450 w 1510"/>
                <a:gd name="T41" fmla="*/ 600112335 h 999"/>
                <a:gd name="T42" fmla="*/ 940254496 w 1510"/>
                <a:gd name="T43" fmla="*/ 625150521 h 999"/>
                <a:gd name="T44" fmla="*/ 908724854 w 1510"/>
                <a:gd name="T45" fmla="*/ 420805200 h 999"/>
                <a:gd name="T46" fmla="*/ 897405438 w 1510"/>
                <a:gd name="T47" fmla="*/ 476536396 h 999"/>
                <a:gd name="T48" fmla="*/ 892555415 w 1510"/>
                <a:gd name="T49" fmla="*/ 487844022 h 999"/>
                <a:gd name="T50" fmla="*/ 839196177 w 1510"/>
                <a:gd name="T51" fmla="*/ 628381400 h 999"/>
                <a:gd name="T52" fmla="*/ 752688824 w 1510"/>
                <a:gd name="T53" fmla="*/ 643727848 h 999"/>
                <a:gd name="T54" fmla="*/ 636268503 w 1510"/>
                <a:gd name="T55" fmla="*/ 772149656 h 999"/>
                <a:gd name="T56" fmla="*/ 869109144 w 1510"/>
                <a:gd name="T57" fmla="*/ 561343589 h 999"/>
                <a:gd name="T58" fmla="*/ 870725818 w 1510"/>
                <a:gd name="T59" fmla="*/ 437766639 h 999"/>
                <a:gd name="T60" fmla="*/ 439810112 w 1510"/>
                <a:gd name="T61" fmla="*/ 420805200 h 999"/>
                <a:gd name="T62" fmla="*/ 189991639 w 1510"/>
                <a:gd name="T63" fmla="*/ 547613029 h 999"/>
                <a:gd name="T64" fmla="*/ 583718501 w 1510"/>
                <a:gd name="T65" fmla="*/ 625150521 h 999"/>
                <a:gd name="T66" fmla="*/ 751880487 w 1510"/>
                <a:gd name="T67" fmla="*/ 511266319 h 999"/>
                <a:gd name="T68" fmla="*/ 870725818 w 1510"/>
                <a:gd name="T69" fmla="*/ 437766639 h 999"/>
                <a:gd name="T70" fmla="*/ 827876760 w 1510"/>
                <a:gd name="T71" fmla="*/ 454728078 h 999"/>
                <a:gd name="T72" fmla="*/ 826260086 w 1510"/>
                <a:gd name="T73" fmla="*/ 506420450 h 999"/>
                <a:gd name="T74" fmla="*/ 772092510 w 1510"/>
                <a:gd name="T75" fmla="*/ 453921032 h 999"/>
                <a:gd name="T76" fmla="*/ 790686961 w 1510"/>
                <a:gd name="T77" fmla="*/ 445844285 h 999"/>
                <a:gd name="T78" fmla="*/ 727625879 w 1510"/>
                <a:gd name="T79" fmla="*/ 583150897 h 999"/>
                <a:gd name="T80" fmla="*/ 548953713 w 1510"/>
                <a:gd name="T81" fmla="*/ 760034985 h 999"/>
                <a:gd name="T82" fmla="*/ 595845356 w 1510"/>
                <a:gd name="T83" fmla="*/ 677650726 h 999"/>
                <a:gd name="T84" fmla="*/ 576441669 w 1510"/>
                <a:gd name="T85" fmla="*/ 637266091 h 999"/>
                <a:gd name="T86" fmla="*/ 557038882 w 1510"/>
                <a:gd name="T87" fmla="*/ 694612164 h 999"/>
                <a:gd name="T88" fmla="*/ 544911128 w 1510"/>
                <a:gd name="T89" fmla="*/ 159114761 h 999"/>
                <a:gd name="T90" fmla="*/ 527933352 w 1510"/>
                <a:gd name="T91" fmla="*/ 137307454 h 999"/>
                <a:gd name="T92" fmla="*/ 256286125 w 1510"/>
                <a:gd name="T93" fmla="*/ 248767879 h 999"/>
                <a:gd name="T94" fmla="*/ 145525007 w 1510"/>
                <a:gd name="T95" fmla="*/ 331152138 h 999"/>
                <a:gd name="T96" fmla="*/ 434959190 w 1510"/>
                <a:gd name="T97" fmla="*/ 171230331 h 999"/>
                <a:gd name="T98" fmla="*/ 146333344 w 1510"/>
                <a:gd name="T99" fmla="*/ 368305894 h 999"/>
                <a:gd name="T100" fmla="*/ 160886109 w 1510"/>
                <a:gd name="T101" fmla="*/ 460381891 h 999"/>
                <a:gd name="T102" fmla="*/ 105101831 w 1510"/>
                <a:gd name="T103" fmla="*/ 428882846 h 999"/>
                <a:gd name="T104" fmla="*/ 94591651 w 1510"/>
                <a:gd name="T105" fmla="*/ 477343442 h 999"/>
                <a:gd name="T106" fmla="*/ 103484258 w 1510"/>
                <a:gd name="T107" fmla="*/ 579112972 h 999"/>
                <a:gd name="T108" fmla="*/ 168971278 w 1510"/>
                <a:gd name="T109" fmla="*/ 585573831 h 999"/>
                <a:gd name="T110" fmla="*/ 187565728 w 1510"/>
                <a:gd name="T111" fmla="*/ 573459159 h 999"/>
                <a:gd name="T112" fmla="*/ 148759255 w 1510"/>
                <a:gd name="T113" fmla="*/ 380421465 h 999"/>
                <a:gd name="T114" fmla="*/ 105101831 w 1510"/>
                <a:gd name="T115" fmla="*/ 405459650 h 9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0"/>
                <a:gd name="T175" fmla="*/ 0 h 999"/>
                <a:gd name="T176" fmla="*/ 1510 w 1510"/>
                <a:gd name="T177" fmla="*/ 999 h 9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solidFill>
              <a:srgbClr val="82A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3599" name="Group 296"/>
            <p:cNvGrpSpPr/>
            <p:nvPr/>
          </p:nvGrpSpPr>
          <p:grpSpPr bwMode="auto">
            <a:xfrm>
              <a:off x="8337608" y="5948039"/>
              <a:ext cx="1239508" cy="779420"/>
              <a:chOff x="0" y="0"/>
              <a:chExt cx="936625" cy="588963"/>
            </a:xfrm>
          </p:grpSpPr>
          <p:sp>
            <p:nvSpPr>
              <p:cNvPr id="23607" name="Freeform 128"/>
              <p:cNvSpPr>
                <a:spLocks noEditPoints="1" noChangeArrowheads="1"/>
              </p:cNvSpPr>
              <p:nvPr/>
            </p:nvSpPr>
            <p:spPr bwMode="auto">
              <a:xfrm>
                <a:off x="581025" y="247650"/>
                <a:ext cx="192088" cy="193675"/>
              </a:xfrm>
              <a:custGeom>
                <a:avLst/>
                <a:gdLst>
                  <a:gd name="T0" fmla="*/ 119144351 w 247"/>
                  <a:gd name="T1" fmla="*/ 64036929 h 248"/>
                  <a:gd name="T2" fmla="*/ 107653292 w 247"/>
                  <a:gd name="T3" fmla="*/ 62207951 h 248"/>
                  <a:gd name="T4" fmla="*/ 82856813 w 247"/>
                  <a:gd name="T5" fmla="*/ 50010321 h 248"/>
                  <a:gd name="T6" fmla="*/ 66527004 w 247"/>
                  <a:gd name="T7" fmla="*/ 57938511 h 248"/>
                  <a:gd name="T8" fmla="*/ 72575052 w 247"/>
                  <a:gd name="T9" fmla="*/ 98190882 h 248"/>
                  <a:gd name="T10" fmla="*/ 98581584 w 247"/>
                  <a:gd name="T11" fmla="*/ 98190882 h 248"/>
                  <a:gd name="T12" fmla="*/ 111887004 w 247"/>
                  <a:gd name="T13" fmla="*/ 123805200 h 248"/>
                  <a:gd name="T14" fmla="*/ 32053814 w 247"/>
                  <a:gd name="T15" fmla="*/ 132344079 h 248"/>
                  <a:gd name="T16" fmla="*/ 10886024 w 247"/>
                  <a:gd name="T17" fmla="*/ 56108751 h 248"/>
                  <a:gd name="T18" fmla="*/ 15724777 w 247"/>
                  <a:gd name="T19" fmla="*/ 47570641 h 248"/>
                  <a:gd name="T20" fmla="*/ 16934076 w 247"/>
                  <a:gd name="T21" fmla="*/ 42691282 h 248"/>
                  <a:gd name="T22" fmla="*/ 69551417 w 247"/>
                  <a:gd name="T23" fmla="*/ 7318261 h 248"/>
                  <a:gd name="T24" fmla="*/ 111887004 w 247"/>
                  <a:gd name="T25" fmla="*/ 19515881 h 248"/>
                  <a:gd name="T26" fmla="*/ 134264084 w 247"/>
                  <a:gd name="T27" fmla="*/ 14637303 h 248"/>
                  <a:gd name="T28" fmla="*/ 119144351 w 247"/>
                  <a:gd name="T29" fmla="*/ 64036929 h 248"/>
                  <a:gd name="T30" fmla="*/ 127610997 w 247"/>
                  <a:gd name="T31" fmla="*/ 18905961 h 248"/>
                  <a:gd name="T32" fmla="*/ 104024618 w 247"/>
                  <a:gd name="T33" fmla="*/ 28664686 h 248"/>
                  <a:gd name="T34" fmla="*/ 94952132 w 247"/>
                  <a:gd name="T35" fmla="*/ 21345641 h 248"/>
                  <a:gd name="T36" fmla="*/ 14514701 w 247"/>
                  <a:gd name="T37" fmla="*/ 78064306 h 248"/>
                  <a:gd name="T38" fmla="*/ 48383623 w 247"/>
                  <a:gd name="T39" fmla="*/ 132344079 h 248"/>
                  <a:gd name="T40" fmla="*/ 98581584 w 247"/>
                  <a:gd name="T41" fmla="*/ 106119085 h 248"/>
                  <a:gd name="T42" fmla="*/ 76808764 w 247"/>
                  <a:gd name="T43" fmla="*/ 106119085 h 248"/>
                  <a:gd name="T44" fmla="*/ 62898330 w 247"/>
                  <a:gd name="T45" fmla="*/ 51840093 h 248"/>
                  <a:gd name="T46" fmla="*/ 100395920 w 247"/>
                  <a:gd name="T47" fmla="*/ 46350802 h 248"/>
                  <a:gd name="T48" fmla="*/ 118539313 w 247"/>
                  <a:gd name="T49" fmla="*/ 55498832 h 248"/>
                  <a:gd name="T50" fmla="*/ 127610997 w 247"/>
                  <a:gd name="T51" fmla="*/ 18905961 h 2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248"/>
                  <a:gd name="T80" fmla="*/ 247 w 247"/>
                  <a:gd name="T81" fmla="*/ 248 h 2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08" name="Freeform 129"/>
              <p:cNvSpPr>
                <a:spLocks noEditPoints="1" noChangeArrowheads="1"/>
              </p:cNvSpPr>
              <p:nvPr/>
            </p:nvSpPr>
            <p:spPr bwMode="auto">
              <a:xfrm>
                <a:off x="493713" y="223837"/>
                <a:ext cx="44450" cy="42863"/>
              </a:xfrm>
              <a:custGeom>
                <a:avLst/>
                <a:gdLst>
                  <a:gd name="T0" fmla="*/ 33446679 w 57"/>
                  <a:gd name="T1" fmla="*/ 16398606 h 55"/>
                  <a:gd name="T2" fmla="*/ 17027471 w 57"/>
                  <a:gd name="T3" fmla="*/ 31582241 h 55"/>
                  <a:gd name="T4" fmla="*/ 14595199 w 57"/>
                  <a:gd name="T5" fmla="*/ 1214971 h 55"/>
                  <a:gd name="T6" fmla="*/ 33446679 w 57"/>
                  <a:gd name="T7" fmla="*/ 16398606 h 55"/>
                  <a:gd name="T8" fmla="*/ 13986936 w 57"/>
                  <a:gd name="T9" fmla="*/ 8503241 h 55"/>
                  <a:gd name="T10" fmla="*/ 27365608 w 57"/>
                  <a:gd name="T11" fmla="*/ 21864806 h 55"/>
                  <a:gd name="T12" fmla="*/ 13986936 w 57"/>
                  <a:gd name="T13" fmla="*/ 850324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55"/>
                  <a:gd name="T23" fmla="*/ 57 w 57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09" name="Freeform 130"/>
              <p:cNvSpPr>
                <a:spLocks noEditPoints="1" noChangeArrowheads="1"/>
              </p:cNvSpPr>
              <p:nvPr/>
            </p:nvSpPr>
            <p:spPr bwMode="auto">
              <a:xfrm>
                <a:off x="476250" y="306387"/>
                <a:ext cx="53975" cy="53975"/>
              </a:xfrm>
              <a:custGeom>
                <a:avLst/>
                <a:gdLst>
                  <a:gd name="T0" fmla="*/ 36987315 w 71"/>
                  <a:gd name="T1" fmla="*/ 31785952 h 71"/>
                  <a:gd name="T2" fmla="*/ 7513168 w 71"/>
                  <a:gd name="T3" fmla="*/ 34096993 h 71"/>
                  <a:gd name="T4" fmla="*/ 8668688 w 71"/>
                  <a:gd name="T5" fmla="*/ 4045084 h 71"/>
                  <a:gd name="T6" fmla="*/ 30051911 w 71"/>
                  <a:gd name="T7" fmla="*/ 2311802 h 71"/>
                  <a:gd name="T8" fmla="*/ 36987315 w 71"/>
                  <a:gd name="T9" fmla="*/ 31785952 h 71"/>
                  <a:gd name="T10" fmla="*/ 17337377 w 71"/>
                  <a:gd name="T11" fmla="*/ 33519233 h 71"/>
                  <a:gd name="T12" fmla="*/ 22538740 w 71"/>
                  <a:gd name="T13" fmla="*/ 5201365 h 71"/>
                  <a:gd name="T14" fmla="*/ 17337377 w 71"/>
                  <a:gd name="T15" fmla="*/ 33519233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71"/>
                  <a:gd name="T26" fmla="*/ 71 w 71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10" name="Freeform 131"/>
              <p:cNvSpPr>
                <a:spLocks noEditPoints="1" noChangeArrowheads="1"/>
              </p:cNvSpPr>
              <p:nvPr/>
            </p:nvSpPr>
            <p:spPr bwMode="auto">
              <a:xfrm>
                <a:off x="322263" y="214312"/>
                <a:ext cx="53975" cy="66675"/>
              </a:xfrm>
              <a:custGeom>
                <a:avLst/>
                <a:gdLst>
                  <a:gd name="T0" fmla="*/ 12600779 w 68"/>
                  <a:gd name="T1" fmla="*/ 48748616 h 87"/>
                  <a:gd name="T2" fmla="*/ 0 w 68"/>
                  <a:gd name="T3" fmla="*/ 9984389 h 87"/>
                  <a:gd name="T4" fmla="*/ 6299992 w 68"/>
                  <a:gd name="T5" fmla="*/ 1174859 h 87"/>
                  <a:gd name="T6" fmla="*/ 26461244 w 68"/>
                  <a:gd name="T7" fmla="*/ 19382498 h 87"/>
                  <a:gd name="T8" fmla="*/ 35912421 w 68"/>
                  <a:gd name="T9" fmla="*/ 28779844 h 87"/>
                  <a:gd name="T10" fmla="*/ 12600779 w 68"/>
                  <a:gd name="T11" fmla="*/ 48748616 h 87"/>
                  <a:gd name="T12" fmla="*/ 30241874 w 68"/>
                  <a:gd name="T13" fmla="*/ 31715842 h 87"/>
                  <a:gd name="T14" fmla="*/ 8190706 w 68"/>
                  <a:gd name="T15" fmla="*/ 8810296 h 87"/>
                  <a:gd name="T16" fmla="*/ 14490700 w 68"/>
                  <a:gd name="T17" fmla="*/ 42875854 h 87"/>
                  <a:gd name="T18" fmla="*/ 30241874 w 68"/>
                  <a:gd name="T19" fmla="*/ 31715842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87"/>
                  <a:gd name="T32" fmla="*/ 68 w 6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11" name="Freeform 13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36625" cy="588963"/>
              </a:xfrm>
              <a:custGeom>
                <a:avLst/>
                <a:gdLst>
                  <a:gd name="T0" fmla="*/ 282479231 w 1203"/>
                  <a:gd name="T1" fmla="*/ 32773923 h 756"/>
                  <a:gd name="T2" fmla="*/ 671039181 w 1203"/>
                  <a:gd name="T3" fmla="*/ 141412668 h 756"/>
                  <a:gd name="T4" fmla="*/ 640124340 w 1203"/>
                  <a:gd name="T5" fmla="*/ 452156137 h 756"/>
                  <a:gd name="T6" fmla="*/ 301270117 w 1203"/>
                  <a:gd name="T7" fmla="*/ 387822759 h 756"/>
                  <a:gd name="T8" fmla="*/ 28490374 w 1203"/>
                  <a:gd name="T9" fmla="*/ 308315896 h 756"/>
                  <a:gd name="T10" fmla="*/ 704985011 w 1203"/>
                  <a:gd name="T11" fmla="*/ 259155419 h 756"/>
                  <a:gd name="T12" fmla="*/ 573444141 w 1203"/>
                  <a:gd name="T13" fmla="*/ 436983333 h 756"/>
                  <a:gd name="T14" fmla="*/ 280053973 w 1203"/>
                  <a:gd name="T15" fmla="*/ 364152842 h 756"/>
                  <a:gd name="T16" fmla="*/ 100625274 w 1203"/>
                  <a:gd name="T17" fmla="*/ 199677138 h 756"/>
                  <a:gd name="T18" fmla="*/ 126084671 w 1203"/>
                  <a:gd name="T19" fmla="*/ 72830418 h 756"/>
                  <a:gd name="T20" fmla="*/ 80015640 w 1203"/>
                  <a:gd name="T21" fmla="*/ 331985813 h 756"/>
                  <a:gd name="T22" fmla="*/ 557683466 w 1203"/>
                  <a:gd name="T23" fmla="*/ 439410857 h 756"/>
                  <a:gd name="T24" fmla="*/ 709834749 w 1203"/>
                  <a:gd name="T25" fmla="*/ 214243110 h 756"/>
                  <a:gd name="T26" fmla="*/ 477668629 w 1203"/>
                  <a:gd name="T27" fmla="*/ 126846745 h 756"/>
                  <a:gd name="T28" fmla="*/ 200644818 w 1203"/>
                  <a:gd name="T29" fmla="*/ 55836971 h 756"/>
                  <a:gd name="T30" fmla="*/ 354614120 w 1203"/>
                  <a:gd name="T31" fmla="*/ 112887703 h 756"/>
                  <a:gd name="T32" fmla="*/ 141845346 w 1203"/>
                  <a:gd name="T33" fmla="*/ 113494584 h 756"/>
                  <a:gd name="T34" fmla="*/ 147301593 w 1203"/>
                  <a:gd name="T35" fmla="*/ 268259413 h 756"/>
                  <a:gd name="T36" fmla="*/ 379467762 w 1203"/>
                  <a:gd name="T37" fmla="*/ 341696688 h 756"/>
                  <a:gd name="T38" fmla="*/ 574656381 w 1203"/>
                  <a:gd name="T39" fmla="*/ 381146289 h 756"/>
                  <a:gd name="T40" fmla="*/ 653459757 w 1203"/>
                  <a:gd name="T41" fmla="*/ 301640205 h 756"/>
                  <a:gd name="T42" fmla="*/ 300664386 w 1203"/>
                  <a:gd name="T43" fmla="*/ 310136539 h 756"/>
                  <a:gd name="T44" fmla="*/ 154575032 w 1203"/>
                  <a:gd name="T45" fmla="*/ 122597799 h 756"/>
                  <a:gd name="T46" fmla="*/ 671644912 w 1203"/>
                  <a:gd name="T47" fmla="*/ 169937633 h 756"/>
                  <a:gd name="T48" fmla="*/ 590417056 w 1203"/>
                  <a:gd name="T49" fmla="*/ 122597799 h 756"/>
                  <a:gd name="T50" fmla="*/ 141845346 w 1203"/>
                  <a:gd name="T51" fmla="*/ 11531521 h 756"/>
                  <a:gd name="T52" fmla="*/ 154575032 w 1203"/>
                  <a:gd name="T53" fmla="*/ 27918096 h 756"/>
                  <a:gd name="T54" fmla="*/ 236409446 w 1203"/>
                  <a:gd name="T55" fmla="*/ 50981132 h 756"/>
                  <a:gd name="T56" fmla="*/ 327942508 w 1203"/>
                  <a:gd name="T57" fmla="*/ 77686244 h 756"/>
                  <a:gd name="T58" fmla="*/ 446753010 w 1203"/>
                  <a:gd name="T59" fmla="*/ 100749280 h 756"/>
                  <a:gd name="T60" fmla="*/ 536467322 w 1203"/>
                  <a:gd name="T61" fmla="*/ 125632983 h 756"/>
                  <a:gd name="T62" fmla="*/ 624363665 w 1203"/>
                  <a:gd name="T63" fmla="*/ 156585472 h 756"/>
                  <a:gd name="T64" fmla="*/ 165486748 w 1203"/>
                  <a:gd name="T65" fmla="*/ 253086610 h 756"/>
                  <a:gd name="T66" fmla="*/ 362494068 w 1203"/>
                  <a:gd name="T67" fmla="*/ 317419890 h 756"/>
                  <a:gd name="T68" fmla="*/ 531618363 w 1203"/>
                  <a:gd name="T69" fmla="*/ 358083253 h 756"/>
                  <a:gd name="T70" fmla="*/ 677706889 w 1203"/>
                  <a:gd name="T71" fmla="*/ 212422467 h 756"/>
                  <a:gd name="T72" fmla="*/ 410988431 w 1203"/>
                  <a:gd name="T73" fmla="*/ 131701793 h 756"/>
                  <a:gd name="T74" fmla="*/ 268536527 w 1203"/>
                  <a:gd name="T75" fmla="*/ 97107215 h 756"/>
                  <a:gd name="T76" fmla="*/ 661340484 w 1203"/>
                  <a:gd name="T77" fmla="*/ 166903228 h 756"/>
                  <a:gd name="T78" fmla="*/ 341277924 w 1203"/>
                  <a:gd name="T79" fmla="*/ 338662283 h 756"/>
                  <a:gd name="T80" fmla="*/ 119416963 w 1203"/>
                  <a:gd name="T81" fmla="*/ 223347104 h 756"/>
                  <a:gd name="T82" fmla="*/ 72741422 w 1203"/>
                  <a:gd name="T83" fmla="*/ 299211902 h 756"/>
                  <a:gd name="T84" fmla="*/ 418869158 w 1203"/>
                  <a:gd name="T85" fmla="*/ 389643402 h 756"/>
                  <a:gd name="T86" fmla="*/ 643761059 w 1203"/>
                  <a:gd name="T87" fmla="*/ 368401009 h 756"/>
                  <a:gd name="T88" fmla="*/ 609208720 w 1203"/>
                  <a:gd name="T89" fmla="*/ 153551067 h 756"/>
                  <a:gd name="T90" fmla="*/ 509795710 w 1203"/>
                  <a:gd name="T91" fmla="*/ 128667388 h 756"/>
                  <a:gd name="T92" fmla="*/ 468575663 w 1203"/>
                  <a:gd name="T93" fmla="*/ 117135870 h 756"/>
                  <a:gd name="T94" fmla="*/ 446753010 w 1203"/>
                  <a:gd name="T95" fmla="*/ 107424995 h 756"/>
                  <a:gd name="T96" fmla="*/ 396440677 w 1203"/>
                  <a:gd name="T97" fmla="*/ 97107215 h 756"/>
                  <a:gd name="T98" fmla="*/ 349764382 w 1203"/>
                  <a:gd name="T99" fmla="*/ 82541292 h 756"/>
                  <a:gd name="T100" fmla="*/ 295208917 w 1203"/>
                  <a:gd name="T101" fmla="*/ 67975370 h 756"/>
                  <a:gd name="T102" fmla="*/ 260656578 w 1203"/>
                  <a:gd name="T103" fmla="*/ 63119543 h 756"/>
                  <a:gd name="T104" fmla="*/ 138208627 w 1203"/>
                  <a:gd name="T105" fmla="*/ 33380804 h 756"/>
                  <a:gd name="T106" fmla="*/ 110324775 w 1203"/>
                  <a:gd name="T107" fmla="*/ 55836971 h 756"/>
                  <a:gd name="T108" fmla="*/ 110930505 w 1203"/>
                  <a:gd name="T109" fmla="*/ 40056495 h 756"/>
                  <a:gd name="T110" fmla="*/ 89107828 w 1203"/>
                  <a:gd name="T111" fmla="*/ 44912322 h 756"/>
                  <a:gd name="T112" fmla="*/ 82440120 w 1203"/>
                  <a:gd name="T113" fmla="*/ 165689466 h 756"/>
                  <a:gd name="T114" fmla="*/ 85471108 w 1203"/>
                  <a:gd name="T115" fmla="*/ 138985144 h 756"/>
                  <a:gd name="T116" fmla="*/ 94564075 w 1203"/>
                  <a:gd name="T117" fmla="*/ 72830418 h 756"/>
                  <a:gd name="T118" fmla="*/ 26671624 w 1203"/>
                  <a:gd name="T119" fmla="*/ 196035853 h 756"/>
                  <a:gd name="T120" fmla="*/ 74560171 w 1203"/>
                  <a:gd name="T121" fmla="*/ 104390591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03"/>
                  <a:gd name="T184" fmla="*/ 0 h 756"/>
                  <a:gd name="T185" fmla="*/ 1203 w 1203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12" name="Freeform 133"/>
              <p:cNvSpPr>
                <a:spLocks noEditPoints="1" noChangeArrowheads="1"/>
              </p:cNvSpPr>
              <p:nvPr/>
            </p:nvSpPr>
            <p:spPr bwMode="auto">
              <a:xfrm>
                <a:off x="292100" y="176212"/>
                <a:ext cx="293688" cy="220663"/>
              </a:xfrm>
              <a:custGeom>
                <a:avLst/>
                <a:gdLst>
                  <a:gd name="T0" fmla="*/ 140791849 w 377"/>
                  <a:gd name="T1" fmla="*/ 43161676 h 285"/>
                  <a:gd name="T2" fmla="*/ 135330189 w 377"/>
                  <a:gd name="T3" fmla="*/ 34170244 h 285"/>
                  <a:gd name="T4" fmla="*/ 135937040 w 377"/>
                  <a:gd name="T5" fmla="*/ 35368792 h 285"/>
                  <a:gd name="T6" fmla="*/ 151108318 w 377"/>
                  <a:gd name="T7" fmla="*/ 13787953 h 285"/>
                  <a:gd name="T8" fmla="*/ 160211864 w 377"/>
                  <a:gd name="T9" fmla="*/ 16185824 h 285"/>
                  <a:gd name="T10" fmla="*/ 192374975 w 377"/>
                  <a:gd name="T11" fmla="*/ 24577982 h 285"/>
                  <a:gd name="T12" fmla="*/ 202691444 w 377"/>
                  <a:gd name="T13" fmla="*/ 28774455 h 285"/>
                  <a:gd name="T14" fmla="*/ 219684103 w 377"/>
                  <a:gd name="T15" fmla="*/ 39565258 h 285"/>
                  <a:gd name="T16" fmla="*/ 228786870 w 377"/>
                  <a:gd name="T17" fmla="*/ 61146102 h 285"/>
                  <a:gd name="T18" fmla="*/ 200870890 w 377"/>
                  <a:gd name="T19" fmla="*/ 91119868 h 285"/>
                  <a:gd name="T20" fmla="*/ 201477742 w 377"/>
                  <a:gd name="T21" fmla="*/ 101910695 h 285"/>
                  <a:gd name="T22" fmla="*/ 216042997 w 377"/>
                  <a:gd name="T23" fmla="*/ 145072359 h 285"/>
                  <a:gd name="T24" fmla="*/ 184485910 w 377"/>
                  <a:gd name="T25" fmla="*/ 167852514 h 285"/>
                  <a:gd name="T26" fmla="*/ 126227422 w 377"/>
                  <a:gd name="T27" fmla="*/ 158261033 h 285"/>
                  <a:gd name="T28" fmla="*/ 98918317 w 377"/>
                  <a:gd name="T29" fmla="*/ 127687994 h 285"/>
                  <a:gd name="T30" fmla="*/ 112269067 w 377"/>
                  <a:gd name="T31" fmla="*/ 107305709 h 285"/>
                  <a:gd name="T32" fmla="*/ 76464825 w 377"/>
                  <a:gd name="T33" fmla="*/ 115697868 h 285"/>
                  <a:gd name="T34" fmla="*/ 75251123 w 377"/>
                  <a:gd name="T35" fmla="*/ 98313478 h 285"/>
                  <a:gd name="T36" fmla="*/ 71003165 w 377"/>
                  <a:gd name="T37" fmla="*/ 94716286 h 285"/>
                  <a:gd name="T38" fmla="*/ 46121477 w 377"/>
                  <a:gd name="T39" fmla="*/ 104907839 h 285"/>
                  <a:gd name="T40" fmla="*/ 49762584 w 377"/>
                  <a:gd name="T41" fmla="*/ 127687994 h 285"/>
                  <a:gd name="T42" fmla="*/ 14564433 w 377"/>
                  <a:gd name="T43" fmla="*/ 140276619 h 285"/>
                  <a:gd name="T44" fmla="*/ 2427405 w 377"/>
                  <a:gd name="T45" fmla="*/ 129485816 h 285"/>
                  <a:gd name="T46" fmla="*/ 8495919 w 377"/>
                  <a:gd name="T47" fmla="*/ 109703580 h 285"/>
                  <a:gd name="T48" fmla="*/ 7282217 w 377"/>
                  <a:gd name="T49" fmla="*/ 58148958 h 285"/>
                  <a:gd name="T50" fmla="*/ 1213703 w 377"/>
                  <a:gd name="T51" fmla="*/ 21580838 h 285"/>
                  <a:gd name="T52" fmla="*/ 33377604 w 377"/>
                  <a:gd name="T53" fmla="*/ 0 h 285"/>
                  <a:gd name="T54" fmla="*/ 51583150 w 377"/>
                  <a:gd name="T55" fmla="*/ 12588628 h 285"/>
                  <a:gd name="T56" fmla="*/ 78285379 w 377"/>
                  <a:gd name="T57" fmla="*/ 53353218 h 285"/>
                  <a:gd name="T58" fmla="*/ 118338357 w 377"/>
                  <a:gd name="T59" fmla="*/ 85124805 h 285"/>
                  <a:gd name="T60" fmla="*/ 119552059 w 377"/>
                  <a:gd name="T61" fmla="*/ 88122723 h 285"/>
                  <a:gd name="T62" fmla="*/ 120765762 w 377"/>
                  <a:gd name="T63" fmla="*/ 88721997 h 285"/>
                  <a:gd name="T64" fmla="*/ 127441124 w 377"/>
                  <a:gd name="T65" fmla="*/ 76133372 h 285"/>
                  <a:gd name="T66" fmla="*/ 140791849 w 377"/>
                  <a:gd name="T67" fmla="*/ 43161676 h 285"/>
                  <a:gd name="T68" fmla="*/ 216042997 w 377"/>
                  <a:gd name="T69" fmla="*/ 76732646 h 285"/>
                  <a:gd name="T70" fmla="*/ 208760783 w 377"/>
                  <a:gd name="T71" fmla="*/ 39565258 h 285"/>
                  <a:gd name="T72" fmla="*/ 151715169 w 377"/>
                  <a:gd name="T73" fmla="*/ 20382290 h 285"/>
                  <a:gd name="T74" fmla="*/ 143826105 w 377"/>
                  <a:gd name="T75" fmla="*/ 28774455 h 285"/>
                  <a:gd name="T76" fmla="*/ 147467212 w 377"/>
                  <a:gd name="T77" fmla="*/ 49756013 h 285"/>
                  <a:gd name="T78" fmla="*/ 119552059 w 377"/>
                  <a:gd name="T79" fmla="*/ 109703580 h 285"/>
                  <a:gd name="T80" fmla="*/ 107414258 w 377"/>
                  <a:gd name="T81" fmla="*/ 125889397 h 285"/>
                  <a:gd name="T82" fmla="*/ 134723338 w 377"/>
                  <a:gd name="T83" fmla="*/ 154064566 h 285"/>
                  <a:gd name="T84" fmla="*/ 209367634 w 377"/>
                  <a:gd name="T85" fmla="*/ 143273763 h 285"/>
                  <a:gd name="T86" fmla="*/ 190554421 w 377"/>
                  <a:gd name="T87" fmla="*/ 94716286 h 285"/>
                  <a:gd name="T88" fmla="*/ 216042997 w 377"/>
                  <a:gd name="T89" fmla="*/ 76732646 h 285"/>
                  <a:gd name="T90" fmla="*/ 66147577 w 377"/>
                  <a:gd name="T91" fmla="*/ 45559547 h 285"/>
                  <a:gd name="T92" fmla="*/ 47335180 w 377"/>
                  <a:gd name="T93" fmla="*/ 16185824 h 285"/>
                  <a:gd name="T94" fmla="*/ 34591306 w 377"/>
                  <a:gd name="T95" fmla="*/ 7193614 h 285"/>
                  <a:gd name="T96" fmla="*/ 21239796 w 377"/>
                  <a:gd name="T97" fmla="*/ 9591484 h 285"/>
                  <a:gd name="T98" fmla="*/ 9102770 w 377"/>
                  <a:gd name="T99" fmla="*/ 21580838 h 285"/>
                  <a:gd name="T100" fmla="*/ 10316472 w 377"/>
                  <a:gd name="T101" fmla="*/ 122891479 h 285"/>
                  <a:gd name="T102" fmla="*/ 10316472 w 377"/>
                  <a:gd name="T103" fmla="*/ 131883686 h 285"/>
                  <a:gd name="T104" fmla="*/ 47335180 w 377"/>
                  <a:gd name="T105" fmla="*/ 118695787 h 285"/>
                  <a:gd name="T106" fmla="*/ 74644272 w 377"/>
                  <a:gd name="T107" fmla="*/ 86923401 h 285"/>
                  <a:gd name="T108" fmla="*/ 80105932 w 377"/>
                  <a:gd name="T109" fmla="*/ 109703580 h 285"/>
                  <a:gd name="T110" fmla="*/ 101952573 w 377"/>
                  <a:gd name="T111" fmla="*/ 104308565 h 285"/>
                  <a:gd name="T112" fmla="*/ 116517804 w 377"/>
                  <a:gd name="T113" fmla="*/ 92918464 h 285"/>
                  <a:gd name="T114" fmla="*/ 66147577 w 377"/>
                  <a:gd name="T115" fmla="*/ 45559547 h 2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7"/>
                  <a:gd name="T175" fmla="*/ 0 h 285"/>
                  <a:gd name="T176" fmla="*/ 377 w 377"/>
                  <a:gd name="T177" fmla="*/ 285 h 2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600" name="Group 303"/>
            <p:cNvGrpSpPr/>
            <p:nvPr/>
          </p:nvGrpSpPr>
          <p:grpSpPr bwMode="auto">
            <a:xfrm>
              <a:off x="11485749" y="1040611"/>
              <a:ext cx="788988" cy="1672223"/>
              <a:chOff x="0" y="0"/>
              <a:chExt cx="465138" cy="985838"/>
            </a:xfrm>
          </p:grpSpPr>
          <p:sp>
            <p:nvSpPr>
              <p:cNvPr id="23601" name="Freeform 134"/>
              <p:cNvSpPr>
                <a:spLocks noEditPoints="1" noChangeArrowheads="1"/>
              </p:cNvSpPr>
              <p:nvPr/>
            </p:nvSpPr>
            <p:spPr bwMode="auto">
              <a:xfrm>
                <a:off x="200025" y="223837"/>
                <a:ext cx="109538" cy="115888"/>
              </a:xfrm>
              <a:custGeom>
                <a:avLst/>
                <a:gdLst>
                  <a:gd name="T0" fmla="*/ 73629727 w 141"/>
                  <a:gd name="T1" fmla="*/ 70776452 h 149"/>
                  <a:gd name="T2" fmla="*/ 16898372 w 141"/>
                  <a:gd name="T3" fmla="*/ 75615747 h 149"/>
                  <a:gd name="T4" fmla="*/ 5431841 w 141"/>
                  <a:gd name="T5" fmla="*/ 27827121 h 149"/>
                  <a:gd name="T6" fmla="*/ 60352329 w 141"/>
                  <a:gd name="T7" fmla="*/ 13913560 h 149"/>
                  <a:gd name="T8" fmla="*/ 73629727 w 141"/>
                  <a:gd name="T9" fmla="*/ 70776452 h 149"/>
                  <a:gd name="T10" fmla="*/ 41643079 w 141"/>
                  <a:gd name="T11" fmla="*/ 78036172 h 149"/>
                  <a:gd name="T12" fmla="*/ 69404359 w 141"/>
                  <a:gd name="T13" fmla="*/ 59283323 h 149"/>
                  <a:gd name="T14" fmla="*/ 57937833 w 141"/>
                  <a:gd name="T15" fmla="*/ 25406690 h 149"/>
                  <a:gd name="T16" fmla="*/ 29572152 w 141"/>
                  <a:gd name="T17" fmla="*/ 18752855 h 149"/>
                  <a:gd name="T18" fmla="*/ 41643079 w 141"/>
                  <a:gd name="T19" fmla="*/ 78036172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1"/>
                  <a:gd name="T31" fmla="*/ 0 h 149"/>
                  <a:gd name="T32" fmla="*/ 141 w 141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02" name="Freeform 135"/>
              <p:cNvSpPr>
                <a:spLocks noChangeArrowheads="1"/>
              </p:cNvSpPr>
              <p:nvPr/>
            </p:nvSpPr>
            <p:spPr bwMode="auto">
              <a:xfrm>
                <a:off x="114300" y="358775"/>
                <a:ext cx="25400" cy="15875"/>
              </a:xfrm>
              <a:custGeom>
                <a:avLst/>
                <a:gdLst>
                  <a:gd name="T0" fmla="*/ 6299992 w 32"/>
                  <a:gd name="T1" fmla="*/ 10857743 h 21"/>
                  <a:gd name="T2" fmla="*/ 0 w 32"/>
                  <a:gd name="T3" fmla="*/ 4000500 h 21"/>
                  <a:gd name="T4" fmla="*/ 6299992 w 32"/>
                  <a:gd name="T5" fmla="*/ 0 h 21"/>
                  <a:gd name="T6" fmla="*/ 18900772 w 32"/>
                  <a:gd name="T7" fmla="*/ 4000500 h 21"/>
                  <a:gd name="T8" fmla="*/ 19531009 w 32"/>
                  <a:gd name="T9" fmla="*/ 9143244 h 21"/>
                  <a:gd name="T10" fmla="*/ 16380617 w 32"/>
                  <a:gd name="T11" fmla="*/ 12000743 h 21"/>
                  <a:gd name="T12" fmla="*/ 6299992 w 32"/>
                  <a:gd name="T13" fmla="*/ 1085774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03" name="Freeform 136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65138" cy="985838"/>
              </a:xfrm>
              <a:custGeom>
                <a:avLst/>
                <a:gdLst>
                  <a:gd name="T0" fmla="*/ 4221185 w 599"/>
                  <a:gd name="T1" fmla="*/ 666087154 h 1264"/>
                  <a:gd name="T2" fmla="*/ 35576454 w 599"/>
                  <a:gd name="T3" fmla="*/ 461090644 h 1264"/>
                  <a:gd name="T4" fmla="*/ 87433508 w 599"/>
                  <a:gd name="T5" fmla="*/ 267042762 h 1264"/>
                  <a:gd name="T6" fmla="*/ 171249192 w 599"/>
                  <a:gd name="T7" fmla="*/ 105235875 h 1264"/>
                  <a:gd name="T8" fmla="*/ 185720491 w 599"/>
                  <a:gd name="T9" fmla="*/ 608349 h 1264"/>
                  <a:gd name="T10" fmla="*/ 202001867 w 599"/>
                  <a:gd name="T11" fmla="*/ 88811983 h 1264"/>
                  <a:gd name="T12" fmla="*/ 273154023 w 599"/>
                  <a:gd name="T13" fmla="*/ 204996607 h 1264"/>
                  <a:gd name="T14" fmla="*/ 331041550 w 599"/>
                  <a:gd name="T15" fmla="*/ 242102786 h 1264"/>
                  <a:gd name="T16" fmla="*/ 332850074 w 599"/>
                  <a:gd name="T17" fmla="*/ 438583285 h 1264"/>
                  <a:gd name="T18" fmla="*/ 358175624 w 599"/>
                  <a:gd name="T19" fmla="*/ 654529300 h 1264"/>
                  <a:gd name="T20" fmla="*/ 332850074 w 599"/>
                  <a:gd name="T21" fmla="*/ 658787744 h 1264"/>
                  <a:gd name="T22" fmla="*/ 234563116 w 599"/>
                  <a:gd name="T23" fmla="*/ 299282928 h 1264"/>
                  <a:gd name="T24" fmla="*/ 116980267 w 599"/>
                  <a:gd name="T25" fmla="*/ 410601563 h 1264"/>
                  <a:gd name="T26" fmla="*/ 109141258 w 599"/>
                  <a:gd name="T27" fmla="*/ 545035809 h 1264"/>
                  <a:gd name="T28" fmla="*/ 133260866 w 599"/>
                  <a:gd name="T29" fmla="*/ 587616351 h 1264"/>
                  <a:gd name="T30" fmla="*/ 95875099 w 599"/>
                  <a:gd name="T31" fmla="*/ 566326470 h 1264"/>
                  <a:gd name="T32" fmla="*/ 26531504 w 599"/>
                  <a:gd name="T33" fmla="*/ 765239488 h 1264"/>
                  <a:gd name="T34" fmla="*/ 351543334 w 599"/>
                  <a:gd name="T35" fmla="*/ 725700692 h 1264"/>
                  <a:gd name="T36" fmla="*/ 350337392 w 599"/>
                  <a:gd name="T37" fmla="*/ 645404842 h 1264"/>
                  <a:gd name="T38" fmla="*/ 341292442 w 599"/>
                  <a:gd name="T39" fmla="*/ 529827860 h 1264"/>
                  <a:gd name="T40" fmla="*/ 238784299 w 599"/>
                  <a:gd name="T41" fmla="*/ 167890379 h 1264"/>
                  <a:gd name="T42" fmla="*/ 121200674 w 599"/>
                  <a:gd name="T43" fmla="*/ 217162810 h 1264"/>
                  <a:gd name="T44" fmla="*/ 226121524 w 599"/>
                  <a:gd name="T45" fmla="*/ 292591867 h 1264"/>
                  <a:gd name="T46" fmla="*/ 346718791 w 599"/>
                  <a:gd name="T47" fmla="*/ 594308192 h 1264"/>
                  <a:gd name="T48" fmla="*/ 276772625 w 599"/>
                  <a:gd name="T49" fmla="*/ 212296017 h 1264"/>
                  <a:gd name="T50" fmla="*/ 203810440 w 599"/>
                  <a:gd name="T51" fmla="*/ 24331633 h 1264"/>
                  <a:gd name="T52" fmla="*/ 195368800 w 599"/>
                  <a:gd name="T53" fmla="*/ 17032223 h 1264"/>
                  <a:gd name="T54" fmla="*/ 181500084 w 599"/>
                  <a:gd name="T55" fmla="*/ 113751983 h 1264"/>
                  <a:gd name="T56" fmla="*/ 197177324 w 599"/>
                  <a:gd name="T57" fmla="*/ 24939982 h 1264"/>
                  <a:gd name="T58" fmla="*/ 197177324 w 599"/>
                  <a:gd name="T59" fmla="*/ 24939982 h 1264"/>
                  <a:gd name="T60" fmla="*/ 182706025 w 599"/>
                  <a:gd name="T61" fmla="*/ 105235875 h 1264"/>
                  <a:gd name="T62" fmla="*/ 179088200 w 599"/>
                  <a:gd name="T63" fmla="*/ 81511793 h 1264"/>
                  <a:gd name="T64" fmla="*/ 134466808 w 599"/>
                  <a:gd name="T65" fmla="*/ 290158471 h 1264"/>
                  <a:gd name="T66" fmla="*/ 117582849 w 599"/>
                  <a:gd name="T67" fmla="*/ 249402196 h 1264"/>
                  <a:gd name="T68" fmla="*/ 165822066 w 599"/>
                  <a:gd name="T69" fmla="*/ 70562288 h 1264"/>
                  <a:gd name="T70" fmla="*/ 139290574 w 599"/>
                  <a:gd name="T71" fmla="*/ 543210762 h 1264"/>
                  <a:gd name="T72" fmla="*/ 115170966 w 599"/>
                  <a:gd name="T73" fmla="*/ 548076775 h 1264"/>
                  <a:gd name="T74" fmla="*/ 112759083 w 599"/>
                  <a:gd name="T75" fmla="*/ 554768616 h 1264"/>
                  <a:gd name="T76" fmla="*/ 112759083 w 599"/>
                  <a:gd name="T77" fmla="*/ 554768616 h 1264"/>
                  <a:gd name="T78" fmla="*/ 120598091 w 599"/>
                  <a:gd name="T79" fmla="*/ 524961847 h 1264"/>
                  <a:gd name="T80" fmla="*/ 130245624 w 599"/>
                  <a:gd name="T81" fmla="*/ 563893074 h 1264"/>
                  <a:gd name="T82" fmla="*/ 92257275 w 599"/>
                  <a:gd name="T83" fmla="*/ 436149888 h 1264"/>
                  <a:gd name="T84" fmla="*/ 111553141 w 599"/>
                  <a:gd name="T85" fmla="*/ 388094887 h 1264"/>
                  <a:gd name="T86" fmla="*/ 116376907 w 599"/>
                  <a:gd name="T87" fmla="*/ 302324674 h 1264"/>
                  <a:gd name="T88" fmla="*/ 112759083 w 599"/>
                  <a:gd name="T89" fmla="*/ 588833050 h 1264"/>
                  <a:gd name="T90" fmla="*/ 113965024 w 599"/>
                  <a:gd name="T91" fmla="*/ 295024484 h 1264"/>
                  <a:gd name="T92" fmla="*/ 95875099 w 599"/>
                  <a:gd name="T93" fmla="*/ 559634630 h 1264"/>
                  <a:gd name="T94" fmla="*/ 85021625 w 599"/>
                  <a:gd name="T95" fmla="*/ 441625031 h 1264"/>
                  <a:gd name="T96" fmla="*/ 54872308 w 599"/>
                  <a:gd name="T97" fmla="*/ 467173356 h 1264"/>
                  <a:gd name="T98" fmla="*/ 37988337 w 599"/>
                  <a:gd name="T99" fmla="*/ 472648498 h 1264"/>
                  <a:gd name="T100" fmla="*/ 86227567 w 599"/>
                  <a:gd name="T101" fmla="*/ 578491894 h 1264"/>
                  <a:gd name="T102" fmla="*/ 75374092 w 599"/>
                  <a:gd name="T103" fmla="*/ 322398636 h 1264"/>
                  <a:gd name="T104" fmla="*/ 41003580 w 599"/>
                  <a:gd name="T105" fmla="*/ 464739959 h 1264"/>
                  <a:gd name="T106" fmla="*/ 48239229 w 599"/>
                  <a:gd name="T107" fmla="*/ 681294323 h 1264"/>
                  <a:gd name="T108" fmla="*/ 62107958 w 599"/>
                  <a:gd name="T109" fmla="*/ 690418781 h 1264"/>
                  <a:gd name="T110" fmla="*/ 28943387 w 599"/>
                  <a:gd name="T111" fmla="*/ 681902672 h 1264"/>
                  <a:gd name="T112" fmla="*/ 35576454 w 599"/>
                  <a:gd name="T113" fmla="*/ 732391753 h 1264"/>
                  <a:gd name="T114" fmla="*/ 34370513 w 599"/>
                  <a:gd name="T115" fmla="*/ 624722531 h 1264"/>
                  <a:gd name="T116" fmla="*/ 24119615 w 599"/>
                  <a:gd name="T117" fmla="*/ 755506682 h 1264"/>
                  <a:gd name="T118" fmla="*/ 18692489 w 599"/>
                  <a:gd name="T119" fmla="*/ 619248168 h 1264"/>
                  <a:gd name="T120" fmla="*/ 18692489 w 599"/>
                  <a:gd name="T121" fmla="*/ 619248168 h 12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9"/>
                  <a:gd name="T184" fmla="*/ 0 h 1264"/>
                  <a:gd name="T185" fmla="*/ 599 w 599"/>
                  <a:gd name="T186" fmla="*/ 1264 h 126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04" name="Freeform 137"/>
              <p:cNvSpPr>
                <a:spLocks noChangeArrowheads="1"/>
              </p:cNvSpPr>
              <p:nvPr/>
            </p:nvSpPr>
            <p:spPr bwMode="auto">
              <a:xfrm>
                <a:off x="36512" y="461962"/>
                <a:ext cx="4763" cy="7938"/>
              </a:xfrm>
              <a:custGeom>
                <a:avLst/>
                <a:gdLst>
                  <a:gd name="T0" fmla="*/ 3781029 w 6"/>
                  <a:gd name="T1" fmla="*/ 0 h 9"/>
                  <a:gd name="T2" fmla="*/ 3781029 w 6"/>
                  <a:gd name="T3" fmla="*/ 7001315 h 9"/>
                  <a:gd name="T4" fmla="*/ 3781029 w 6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9"/>
                  <a:gd name="T11" fmla="*/ 6 w 6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05" name="Freeform 138"/>
              <p:cNvSpPr>
                <a:spLocks noChangeArrowheads="1"/>
              </p:cNvSpPr>
              <p:nvPr/>
            </p:nvSpPr>
            <p:spPr bwMode="auto">
              <a:xfrm>
                <a:off x="28575" y="477837"/>
                <a:ext cx="7938" cy="7938"/>
              </a:xfrm>
              <a:custGeom>
                <a:avLst/>
                <a:gdLst>
                  <a:gd name="T0" fmla="*/ 5040630 w 10"/>
                  <a:gd name="T1" fmla="*/ 4411146 h 10"/>
                  <a:gd name="T2" fmla="*/ 0 w 10"/>
                  <a:gd name="T3" fmla="*/ 4411146 h 10"/>
                  <a:gd name="T4" fmla="*/ 3150592 w 10"/>
                  <a:gd name="T5" fmla="*/ 0 h 10"/>
                  <a:gd name="T6" fmla="*/ 5040630 w 10"/>
                  <a:gd name="T7" fmla="*/ 44111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0"/>
                  <a:gd name="T14" fmla="*/ 10 w 1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06" name="Freeform 139"/>
              <p:cNvSpPr>
                <a:spLocks noEditPoints="1" noChangeArrowheads="1"/>
              </p:cNvSpPr>
              <p:nvPr/>
            </p:nvSpPr>
            <p:spPr bwMode="auto">
              <a:xfrm>
                <a:off x="219075" y="263525"/>
                <a:ext cx="58738" cy="46038"/>
              </a:xfrm>
              <a:custGeom>
                <a:avLst/>
                <a:gdLst>
                  <a:gd name="T0" fmla="*/ 15333751 w 75"/>
                  <a:gd name="T1" fmla="*/ 0 h 60"/>
                  <a:gd name="T2" fmla="*/ 38028544 w 75"/>
                  <a:gd name="T3" fmla="*/ 10597181 h 60"/>
                  <a:gd name="T4" fmla="*/ 40481442 w 75"/>
                  <a:gd name="T5" fmla="*/ 9420143 h 60"/>
                  <a:gd name="T6" fmla="*/ 20241113 w 75"/>
                  <a:gd name="T7" fmla="*/ 33558636 h 60"/>
                  <a:gd name="T8" fmla="*/ 15333751 w 75"/>
                  <a:gd name="T9" fmla="*/ 0 h 60"/>
                  <a:gd name="T10" fmla="*/ 31894733 w 75"/>
                  <a:gd name="T11" fmla="*/ 24138491 h 60"/>
                  <a:gd name="T12" fmla="*/ 21467562 w 75"/>
                  <a:gd name="T13" fmla="*/ 7065300 h 60"/>
                  <a:gd name="T14" fmla="*/ 15947758 w 75"/>
                  <a:gd name="T15" fmla="*/ 20606610 h 60"/>
                  <a:gd name="T16" fmla="*/ 31894733 w 75"/>
                  <a:gd name="T17" fmla="*/ 2413849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5"/>
                  <a:gd name="T28" fmla="*/ 0 h 60"/>
                  <a:gd name="T29" fmla="*/ 75 w 75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solidFill>
                <a:srgbClr val="82A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3557" name="圆角矩形 309"/>
          <p:cNvSpPr>
            <a:spLocks noChangeArrowheads="1"/>
          </p:cNvSpPr>
          <p:nvPr/>
        </p:nvSpPr>
        <p:spPr bwMode="auto">
          <a:xfrm>
            <a:off x="92869" y="263129"/>
            <a:ext cx="8964216" cy="4793456"/>
          </a:xfrm>
          <a:prstGeom prst="roundRect">
            <a:avLst>
              <a:gd name="adj" fmla="val 147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23559" name="副标题 2"/>
          <p:cNvSpPr>
            <a:spLocks noGrp="1" noChangeArrowheads="1"/>
          </p:cNvSpPr>
          <p:nvPr>
            <p:ph type="subTitle" idx="4294967295"/>
          </p:nvPr>
        </p:nvSpPr>
        <p:spPr>
          <a:xfrm>
            <a:off x="1913696" y="2278014"/>
            <a:ext cx="6449637" cy="1493044"/>
          </a:xfrm>
        </p:spPr>
        <p:txBody>
          <a:bodyPr>
            <a:noAutofit/>
          </a:bodyPr>
          <a:lstStyle/>
          <a:p>
            <a:pPr marL="266700" indent="0" algn="just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zh-CN" sz="24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文章开门见山，直引主题，直接说明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“我”</a:t>
            </a:r>
            <a:r>
              <a:rPr lang="zh-CN" altLang="zh-CN" sz="24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看到的草原，这样的开头能够更好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地</a:t>
            </a:r>
            <a:r>
              <a:rPr lang="zh-CN" altLang="zh-CN" sz="24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吸引读者的眼球，让观众清晰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地</a:t>
            </a:r>
            <a:r>
              <a:rPr lang="zh-CN" altLang="zh-CN" sz="24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看到你所要表达的内容。</a:t>
            </a:r>
            <a:endParaRPr lang="zh-CN" altLang="zh-CN" sz="24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3560" name="圆角矩形 3"/>
          <p:cNvSpPr>
            <a:spLocks noChangeArrowheads="1"/>
          </p:cNvSpPr>
          <p:nvPr/>
        </p:nvSpPr>
        <p:spPr bwMode="auto">
          <a:xfrm>
            <a:off x="3695700" y="732235"/>
            <a:ext cx="2207419" cy="503634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1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交流平台</a:t>
            </a:r>
            <a:endParaRPr lang="zh-CN" altLang="en-US" sz="210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23561" name="图片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08760" y="392906"/>
            <a:ext cx="777478" cy="887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62" name="图片 6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20292" y="1907382"/>
            <a:ext cx="1278731" cy="19264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3" name="圆角矩形 11"/>
          <p:cNvSpPr>
            <a:spLocks noChangeArrowheads="1"/>
          </p:cNvSpPr>
          <p:nvPr/>
        </p:nvSpPr>
        <p:spPr bwMode="auto">
          <a:xfrm>
            <a:off x="1881188" y="2096691"/>
            <a:ext cx="6715125" cy="2627709"/>
          </a:xfrm>
          <a:prstGeom prst="roundRect">
            <a:avLst>
              <a:gd name="adj" fmla="val 16667"/>
            </a:avLst>
          </a:prstGeom>
          <a:noFill/>
          <a:ln w="38100" cmpd="thickThin">
            <a:solidFill>
              <a:srgbClr val="A1C450"/>
            </a:solidFill>
            <a:prstDash val="dashDot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51435" tIns="25718" rIns="51435" bIns="25718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b="1">
              <a:latin typeface="楷体" panose="02010609060101010101" pitchFamily="49" charset="-122"/>
              <a:ea typeface="楷体" panose="02010609060101010101" pitchFamily="49" charset="-122"/>
              <a:sym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5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9" grpId="0" build="p"/>
      <p:bldP spid="23563" grpId="0" animBg="1"/>
    </p:bldLst>
  </p:timing>
</p:sld>
</file>

<file path=ppt/tags/tag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1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1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1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1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2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3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3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3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3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3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3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4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4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4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4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4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5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5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5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  <p:tag name="KSO_WM_TEMPLATE_CATEGORY" val="custom"/>
  <p:tag name="KSO_WM_TEMPLATE_INDEX" val="20187308"/>
</p:tagLst>
</file>

<file path=ppt/tags/tag5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  <p:tag name="KSO_WM_TEMPLATE_CATEGORY" val="custom"/>
  <p:tag name="KSO_WM_TEMPLATE_INDEX" val="20187308"/>
</p:tagLst>
</file>

<file path=ppt/tags/tag5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5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6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61.xml><?xml version="1.0" encoding="utf-8"?>
<p:tagLst xmlns:p="http://schemas.openxmlformats.org/presentationml/2006/main">
  <p:tag name="KSO_WM_TEMPLATE_THUMBS_INDEX" val="1"/>
  <p:tag name="KSO_WM_TEMPLATE_SUBCATEGORY" val="0"/>
  <p:tag name="KSO_WM_TAG_VERSION" val="1.0"/>
  <p:tag name="KSO_WM_BEAUTIFY_FLAG" val="#wm#"/>
  <p:tag name="KSO_WM_TEMPLATE_CATEGORY" val="custom"/>
  <p:tag name="KSO_WM_TEMPLATE_INDEX" val="20187308"/>
</p:tagLst>
</file>

<file path=ppt/tags/tag62.xml><?xml version="1.0" encoding="utf-8"?>
<p:tagLst xmlns:p="http://schemas.openxmlformats.org/presentationml/2006/main">
  <p:tag name="KSO_WPP_MARK_KEY" val="08f17a01-12d4-4205-b1b3-93a78520cfbf"/>
  <p:tag name="COMMONDATA" val="eyJoZGlkIjoiNTEwZDYwYjA4ODUyYzA2MmI0M2EzZjhhMWY0NWI4YWEifQ=="/>
</p:tagLst>
</file>

<file path=ppt/tags/tag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heme/theme1.xml><?xml version="1.0" encoding="utf-8"?>
<a:theme xmlns:a="http://schemas.openxmlformats.org/drawingml/2006/main" name="第一PPT模板网-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9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1582</Words>
  <Application>WPS 演示</Application>
  <PresentationFormat>全屏显示(16:9)</PresentationFormat>
  <Paragraphs>126</Paragraphs>
  <Slides>18</Slides>
  <Notes>19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18</vt:i4>
      </vt:variant>
    </vt:vector>
  </HeadingPairs>
  <TitlesOfParts>
    <vt:vector size="28" baseType="lpstr">
      <vt:lpstr>Arial</vt:lpstr>
      <vt:lpstr>宋体</vt:lpstr>
      <vt:lpstr>Wingdings</vt:lpstr>
      <vt:lpstr>Calibri</vt:lpstr>
      <vt:lpstr>微软雅黑</vt:lpstr>
      <vt:lpstr>楷体</vt:lpstr>
      <vt:lpstr>楷体_GB2312</vt:lpstr>
      <vt:lpstr>Arial</vt:lpstr>
      <vt:lpstr>Arial Unicode MS</vt:lpstr>
      <vt:lpstr>第一PPT模板网-WWW.1PPT.COM</vt:lpstr>
      <vt:lpstr>语文园地四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第一PPT模板网-WWW.1PPT.COM</dc:title>
  <dc:creator>第一PPT模板网-WWW.1PPT.COM</dc:creator>
  <cp:keywords>第一PPT模板网-WWW.1PPT.COM</cp:keywords>
  <dc:subject>第一PPT模板网-WWW.1PPT.COM</dc:subject>
  <cp:lastModifiedBy>小树</cp:lastModifiedBy>
  <cp:revision>210</cp:revision>
  <dcterms:created xsi:type="dcterms:W3CDTF">2019-01-27T22:44:00Z</dcterms:created>
  <dcterms:modified xsi:type="dcterms:W3CDTF">2023-01-19T01:40:40Z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2052-11.1.0.13703</vt:lpwstr>
  </property>
  <property fmtid="{D5CDD505-2E9C-101B-9397-08002B2CF9AE}" pid="3" name="ICV">
    <vt:lpwstr>CAF64FCC6E9E4068865103E1D8D3838C</vt:lpwstr>
  </property>
</Properties>
</file>