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2"/>
  </p:handoutMasterIdLst>
  <p:sldIdLst>
    <p:sldId id="256" r:id="rId3"/>
    <p:sldId id="258" r:id="rId4"/>
    <p:sldId id="259" r:id="rId5"/>
    <p:sldId id="260" r:id="rId6"/>
    <p:sldId id="261" r:id="rId7"/>
    <p:sldId id="262" r:id="rId9"/>
    <p:sldId id="263" r:id="rId10"/>
    <p:sldId id="264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2244" y="-10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C912A7D-6CF5-40C7-BD25-22450F5FF57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E1B4C1-B900-4CD6-BBC1-9805AF90EC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25020CA-5C79-4600-9442-9C3D9C9B240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1A6F6C-1F05-47D0-9C2F-A5B11C493E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97A9E6-1BD0-49D9-A23C-8082440CA877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AD958-2DED-4043-AF37-8507FC68BA0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0E5E6-2D55-4255-9D42-9E3B081170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7A149-ED80-47D5-85C1-BD88DE8D78F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C5E96-A082-4BF5-81BC-5DCBFD96D8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83608-72B4-4CCA-9632-34805CB31F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EFCE7-86AE-4440-A976-FF4314180B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50094"/>
            <a:ext cx="7886700" cy="5179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>
              <a:defRPr sz="3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593725">
              <a:lnSpc>
                <a:spcPct val="150000"/>
              </a:lnSpc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A870F-443E-44E4-843B-F046624CDC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7B663-28C0-44B8-A8E2-7DC59A9405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4FB8-9EDD-49F5-A584-9FF41AB305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58551-A0B7-4FF6-9AED-E67C6947F2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D2980-4362-4EEE-89BB-7BAC41BECD3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D03C0-721B-4503-AE7F-2A3DEA5ED1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3A26B-8235-43BC-96AA-AADB4576FEA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45FC-1B6B-4E93-882F-AA7284989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5097-9996-4357-91A5-758322364B3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E2FCA-2BF7-41A6-8278-3D1D2A6648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B097-B869-4429-B23A-741E36E5183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9A69-637F-46BB-BF88-6D7CAD0871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9384E-BB30-44A9-BC8C-43AF89E07ED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E8708-831C-480B-A19C-259FCF1DFE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75E3D-B34E-4107-8880-8191D5607CB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34759-7C58-41DF-83D4-1AB48B75EA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335AFD9-0271-4CA1-B54C-D05D6431D03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BC891A-3416-4196-9EBA-2D520F699D58}" type="slidenum">
              <a:rPr lang="zh-CN" altLang="en-US"/>
            </a:fld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 userDrawn="1"/>
        </p:nvSpPr>
        <p:spPr bwMode="auto">
          <a:xfrm>
            <a:off x="0" y="139304"/>
            <a:ext cx="2627710" cy="496490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indent="342900"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554151"/>
            <a:ext cx="9144000" cy="70261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zh-CN" sz="4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真理诞生在一百个问号之后</a:t>
            </a:r>
            <a:endParaRPr lang="zh-CN" altLang="en-US" sz="4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3430772" y="2915731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</a:t>
            </a:r>
            <a:endParaRPr lang="zh-CN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0107" y="223284"/>
            <a:ext cx="149103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部编版语文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5407819" y="2102644"/>
            <a:ext cx="1070372" cy="517922"/>
          </a:xfrm>
          <a:noFill/>
          <a:ln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牛顿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导入课题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7411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5569" y="940594"/>
            <a:ext cx="2334816" cy="293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/>
          <p:nvPr/>
        </p:nvSpPr>
        <p:spPr bwMode="auto">
          <a:xfrm>
            <a:off x="5308997" y="2781301"/>
            <a:ext cx="2557463" cy="5179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万有引力定律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2461022"/>
          </a:xfrm>
        </p:spPr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正确、流利地朗读课文。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画出生字新词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不理解的地方，做上记号准备交流。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真理诞生在一百个问号之后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是什么意思？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自读提示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9459" name="Picture 2" descr="F:\千库网下载图片\bdf0e0aba4ee971977a817be5e4d226d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191"/>
            <a:ext cx="7000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机械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教授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敏锐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花圃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不慎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盐酸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石蕊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奥地利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领域 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锲而不舍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642937" y="235744"/>
            <a:ext cx="2728913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3" name="图片 7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222" y="196454"/>
            <a:ext cx="381000" cy="44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13873" y="1890713"/>
            <a:ext cx="496490" cy="80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ruǐ</a:t>
            </a:r>
            <a:endParaRPr lang="zh-CN" altLang="en-US" sz="240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55257" y="2562225"/>
            <a:ext cx="616744" cy="439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qiè</a:t>
            </a:r>
            <a:endParaRPr lang="zh-CN" altLang="en-US" sz="240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939404"/>
            <a:ext cx="7886700" cy="394454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司空见惯：看得多了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不以为奇。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：对于她的出尔反尔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言而无信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大家早已司空见惯</a:t>
            </a: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。</a:t>
            </a:r>
            <a:endParaRPr lang="zh-CN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见微知著：见到事情的苗头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就能知道它的实质和发展趋势。微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隐约；著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明显。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：工作中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我们要善于观察分析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见微知著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把问题解决在萌芽状态</a:t>
            </a: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。</a:t>
            </a:r>
            <a:endParaRPr lang="zh-CN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锲而不舍：比喻有恒心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有毅力。锲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镂刻；舍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停止</a:t>
            </a:r>
            <a:r>
              <a:rPr lang="zh-CN" altLang="zh-CN" dirty="0" smtClean="0">
                <a:solidFill>
                  <a:schemeClr val="accent5"/>
                </a:solidFill>
                <a:cs typeface="+mn-cs"/>
              </a:rPr>
              <a:t>。</a:t>
            </a:r>
            <a:endParaRPr lang="en-US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：学习不能三天打鱼两天晒网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要有锲而不舍的精神</a:t>
            </a: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。</a:t>
            </a:r>
            <a:endParaRPr lang="zh-CN" altLang="en-US" dirty="0">
              <a:cs typeface="+mn-cs"/>
            </a:endParaRPr>
          </a:p>
        </p:txBody>
      </p:sp>
      <p:pic>
        <p:nvPicPr>
          <p:cNvPr id="21506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96453"/>
            <a:ext cx="1087041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标题 1"/>
          <p:cNvSpPr txBox="1">
            <a:spLocks noChangeArrowheads="1"/>
          </p:cNvSpPr>
          <p:nvPr/>
        </p:nvSpPr>
        <p:spPr bwMode="auto">
          <a:xfrm>
            <a:off x="1144191" y="259557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词语积累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00150"/>
            <a:ext cx="7886700" cy="3263504"/>
          </a:xfrm>
        </p:spPr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作者通过这篇文章要说明一个什么观点？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 algn="ctr"/>
            <a:r>
              <a:rPr lang="zh-CN" altLang="zh-CN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真理诞生于一百个问号之后</a:t>
            </a:r>
            <a:endParaRPr lang="zh-CN" altLang="en-US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75073" y="196454"/>
            <a:ext cx="1944290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3555" name="Picture 1" descr="F:\千库网下载图片\f8d4b884a3092638644a275499ee533c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41685"/>
            <a:ext cx="783431" cy="5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3431" y="1114426"/>
            <a:ext cx="7886700" cy="3832622"/>
          </a:xfrm>
        </p:spPr>
        <p:txBody>
          <a:bodyPr rtlCol="0">
            <a:normAutofit fontScale="92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作者用哪些事例来说明自己的观点？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——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化学家波义耳偶然发现盐酸会使花瓣变红，继而进行了许多试验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，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制成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了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酸碱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试纸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——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石蕊试纸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。</a:t>
            </a:r>
            <a:endParaRPr lang="zh-CN" altLang="zh-CN" dirty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——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阿瑟林斯基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从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儿子做梦时眼球转动这个现象，经过反复观察和分析，推断出凡睡者眼球转动时都表示在做梦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。</a:t>
            </a:r>
            <a:endParaRPr lang="en-US" altLang="zh-CN" dirty="0" smtClean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——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魏格纳系统整理了他的“大陆漂移学说”，出版了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《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海陆的起源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》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一书，在地质学界产生了重大影响。</a:t>
            </a:r>
            <a:endParaRPr lang="zh-CN" altLang="zh-CN" dirty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75073" y="196454"/>
            <a:ext cx="1944290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4579" name="Picture 1" descr="F:\千库网下载图片\f8d4b884a3092638644a275499ee533c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41685"/>
            <a:ext cx="783431" cy="5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783431"/>
          </a:xfrm>
        </p:spPr>
        <p:txBody>
          <a:bodyPr/>
          <a:lstStyle/>
          <a:p>
            <a:pPr indent="593090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每个事例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是按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照怎样的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顺序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的？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628650" y="141685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5603" name="Picture 1" descr="F:\千库网下载图片\f8d4b884a3092638644a275499ee533c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41685"/>
            <a:ext cx="783431" cy="5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92982" y="2513410"/>
            <a:ext cx="1369219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发现问题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7519" y="2487216"/>
            <a:ext cx="1370410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不断发问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7282" y="2487216"/>
            <a:ext cx="1370410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不断解疑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3725" y="2496741"/>
            <a:ext cx="1369219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找到真理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箭头: 右 9"/>
          <p:cNvSpPr/>
          <p:nvPr/>
        </p:nvSpPr>
        <p:spPr>
          <a:xfrm>
            <a:off x="2468166" y="2706292"/>
            <a:ext cx="434578" cy="153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箭头: 右 10"/>
          <p:cNvSpPr/>
          <p:nvPr/>
        </p:nvSpPr>
        <p:spPr>
          <a:xfrm>
            <a:off x="4385073" y="2667000"/>
            <a:ext cx="434578" cy="153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箭头: 右 11"/>
          <p:cNvSpPr/>
          <p:nvPr/>
        </p:nvSpPr>
        <p:spPr>
          <a:xfrm>
            <a:off x="6398419" y="2667000"/>
            <a:ext cx="434579" cy="153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PP_MARK_KEY" val="1ce1816d-3136-4c37-925b-01dade6f95a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WPS 演示</Application>
  <PresentationFormat>全屏显示(16:9)</PresentationFormat>
  <Paragraphs>63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等线</vt:lpstr>
      <vt:lpstr>微软雅黑</vt:lpstr>
      <vt:lpstr>等线 Light</vt:lpstr>
      <vt:lpstr>楷体</vt:lpstr>
      <vt:lpstr>Calibri</vt:lpstr>
      <vt:lpstr>Arial</vt:lpstr>
      <vt:lpstr>Arial Unicode MS</vt:lpstr>
      <vt:lpstr>第一PPT模板网-WWW.1PPT.COM</vt:lpstr>
      <vt:lpstr>真理诞生在一百个问号之后</vt:lpstr>
      <vt:lpstr>牛顿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《真理诞生于一百个问号之后》PPT优质课件(第1课时)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28</cp:revision>
  <dcterms:created xsi:type="dcterms:W3CDTF">2020-01-01T03:13:00Z</dcterms:created>
  <dcterms:modified xsi:type="dcterms:W3CDTF">2023-01-19T01:45:09Z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4AE84E9C01A84767A9AF10294F8C6376</vt:lpwstr>
  </property>
  <property fmtid="{D5CDD505-2E9C-101B-9397-08002B2CF9AE}" pid="3" name="KSOProductBuildVer">
    <vt:lpwstr>2052-11.1.0.13703</vt:lpwstr>
  </property>
</Properties>
</file>