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3"/>
    <p:sldId id="258" r:id="rId4"/>
    <p:sldId id="259" r:id="rId5"/>
    <p:sldId id="260" r:id="rId6"/>
    <p:sldId id="261" r:id="rId7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0" d="100"/>
          <a:sy n="120" d="100"/>
        </p:scale>
        <p:origin x="-1374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4BC2791-7887-4132-BCEC-6FA01FE11B1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105D1DA-25DE-47F2-BD6C-F1136B3DE75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CC77B10-9F73-4308-ABD3-C2C03F1B6C0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4157F-F85E-4E08-AEA1-DD1104787CA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3429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6858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0287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3716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9375A-0034-436C-B697-0FD94A0F77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49030-22E8-4F5C-A7EF-CE1C7F57F8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EDA7E-DCEE-44F5-A1AA-9555501CDF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3A746-32FE-4918-BC61-DF3C6622FC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53154-086F-4CA5-9F58-88559790A45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11782-F102-4F46-B5C5-8E4AA19914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750094"/>
            <a:ext cx="7886700" cy="51792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>
              <a:defRPr sz="3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593725">
              <a:lnSpc>
                <a:spcPct val="150000"/>
              </a:lnSpc>
              <a:buNone/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1560C-B2DB-4647-8CA9-9A6372627FD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2E92C-74C5-4E1A-AF6A-C4F72749F2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EE0B0-018D-4FC7-9718-8A38100E1DF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73B0F-A98B-42B1-9DE0-5D025BD089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2208E-4528-437B-909C-93EBC88C2FF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22123-5907-466B-8AF9-175AEBC0DB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8C531-0D32-493B-AEEF-44ECB3A33B3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0CA92-64B5-4E52-BB29-A6A0672CEC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9A8D8-FDC5-4705-90AB-B9873AECDCE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A88D1-2108-4398-8143-D319C545C6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0A38E-8660-4401-8879-748100A3831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5DE13-CD12-4306-928D-8D3F7B61E7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73A0E-CBCB-4309-A036-2411A7FE074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DAEAF-B863-4F22-83DE-3B44ED4AA8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6A067-BE00-43BE-99C1-C7A2172FDBB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F4E1-55F5-420A-B5AC-B58CC36208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lvl="0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400EE9A-A3A3-419B-8CBE-10724E2E72B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295297-7DE3-4514-ADBD-80FBBD33A752}" type="slidenum">
              <a:rPr lang="zh-CN" altLang="en-US"/>
            </a:fld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 userDrawn="1"/>
        </p:nvSpPr>
        <p:spPr bwMode="auto">
          <a:xfrm>
            <a:off x="0" y="139304"/>
            <a:ext cx="2627710" cy="496490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indent="342900" algn="l" rtl="0" fontAlgn="base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64706" y="1577911"/>
            <a:ext cx="4219436" cy="57518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表里的生物</a:t>
            </a:r>
            <a:endParaRPr lang="zh-CN" altLang="en-US" sz="5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5129323" y="2880316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时</a:t>
            </a:r>
            <a:endParaRPr lang="zh-CN" altLang="zh-CN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17411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8FCFF"/>
              </a:clrFrom>
              <a:clrTo>
                <a:srgbClr val="F8FCFF">
                  <a:alpha val="0"/>
                </a:srgbClr>
              </a:clrTo>
            </a:clrChange>
            <a:lum bright="-6000" contrast="12000"/>
          </a:blip>
          <a:srcRect/>
          <a:stretch>
            <a:fillRect/>
          </a:stretch>
        </p:blipFill>
        <p:spPr bwMode="auto">
          <a:xfrm>
            <a:off x="0" y="1303735"/>
            <a:ext cx="3826669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91446" y="18109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部编版语文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正确、流利地朗读课文。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画出生字新词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不理解的地方，做上记号准备交流。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思考：课文讲了一件什么事？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0" y="196454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自读提示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18435" name="Picture 2" descr="F:\千库网下载图片\bdf0e0aba4ee971977a817be5e4d226d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191"/>
            <a:ext cx="700088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1153716" y="2021350"/>
            <a:ext cx="6898481" cy="1121569"/>
          </a:xfrm>
        </p:spPr>
        <p:txBody>
          <a:bodyPr/>
          <a:lstStyle/>
          <a:p>
            <a:pPr indent="593090"/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脆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增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添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怖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蟋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蟀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矩形 3"/>
          <p:cNvSpPr>
            <a:spLocks noChangeArrowheads="1"/>
          </p:cNvSpPr>
          <p:nvPr/>
        </p:nvSpPr>
        <p:spPr bwMode="auto">
          <a:xfrm>
            <a:off x="642937" y="235744"/>
            <a:ext cx="2728913" cy="807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读一读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9" name="图片 7" descr="花盆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222" y="196454"/>
            <a:ext cx="381000" cy="44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647825" y="1720122"/>
            <a:ext cx="1512869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qīng</a:t>
            </a:r>
            <a:r>
              <a:rPr lang="en-US" altLang="zh-CN" sz="24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  </a:t>
            </a:r>
            <a:r>
              <a:rPr lang="en-US" altLang="zh-CN" sz="2400" dirty="0" err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cuì</a:t>
            </a:r>
            <a:endParaRPr lang="zh-CN" altLang="en-US" sz="2400" dirty="0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340894" y="1720122"/>
            <a:ext cx="1574172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zēng</a:t>
            </a:r>
            <a:r>
              <a:rPr lang="en-US" altLang="zh-CN" sz="24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tiān</a:t>
            </a:r>
            <a:endParaRPr lang="zh-CN" altLang="en-US" sz="2400" dirty="0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05400" y="1720122"/>
            <a:ext cx="136088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kǒng bù</a:t>
            </a:r>
            <a:endParaRPr lang="zh-CN" altLang="en-US" sz="2400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98469" y="1720122"/>
            <a:ext cx="1546622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xī</a:t>
            </a:r>
            <a:r>
              <a:rPr lang="en-US" altLang="zh-CN" sz="2400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  </a:t>
            </a:r>
            <a:r>
              <a:rPr lang="en-US" altLang="zh-CN" sz="2400" dirty="0" err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shuài</a:t>
            </a:r>
            <a:endParaRPr lang="zh-CN" altLang="en-US" sz="2400" dirty="0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0" name="圆角矩形 2"/>
          <p:cNvSpPr/>
          <p:nvPr/>
        </p:nvSpPr>
        <p:spPr bwMode="auto">
          <a:xfrm>
            <a:off x="1153716" y="1278732"/>
            <a:ext cx="7284244" cy="1889522"/>
          </a:xfrm>
          <a:prstGeom prst="roundRect">
            <a:avLst>
              <a:gd name="adj" fmla="val 7999"/>
            </a:avLst>
          </a:prstGeom>
          <a:noFill/>
          <a:ln w="44450" cap="flat" cmpd="sng">
            <a:solidFill>
              <a:schemeClr val="accent5">
                <a:lumMod val="50000"/>
              </a:schemeClr>
            </a:solidFill>
            <a:prstDash val="dashDot"/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1"/>
          </p:nvPr>
        </p:nvSpPr>
        <p:spPr>
          <a:xfrm>
            <a:off x="628650" y="1095375"/>
            <a:ext cx="7886700" cy="3263504"/>
          </a:xfrm>
        </p:spPr>
        <p:txBody>
          <a:bodyPr/>
          <a:lstStyle/>
          <a:p>
            <a:pPr indent="59309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螫：同“蜇”。蜂、蝎等有毒腺的虫子用尾部的毒刺刺人或动物下棋。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恐怖：感到可怕而畏惧。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钵子：一种容器。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蝈蝈：一种像蝗虫的昆虫。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2" name="图片 9" descr="book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96453"/>
            <a:ext cx="1087041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标题 1"/>
          <p:cNvSpPr txBox="1">
            <a:spLocks noChangeArrowheads="1"/>
          </p:cNvSpPr>
          <p:nvPr/>
        </p:nvSpPr>
        <p:spPr bwMode="auto">
          <a:xfrm>
            <a:off x="1144191" y="259557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词语积累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主要讲了小时候的“我”认为能发出声音的都是活物，所以对父亲的表极为好奇，并相信了父亲说的表里有个小蝎子。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表现了童年的“我”对事物有着强烈的好奇心，是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个善于观察、爱思考的孩子。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75073" y="196454"/>
            <a:ext cx="1944290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走进课文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1507" name="Picture 1" descr="F:\千库网下载图片\f8d4b884a3092638644a275499ee533c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41685"/>
            <a:ext cx="783431" cy="52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637c93c-4a96-447c-a373-14e06ea34f5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WPS 演示</Application>
  <PresentationFormat>全屏显示(16:9)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等线</vt:lpstr>
      <vt:lpstr>微软雅黑</vt:lpstr>
      <vt:lpstr>等线 Light</vt:lpstr>
      <vt:lpstr>楷体</vt:lpstr>
      <vt:lpstr>Calibri</vt:lpstr>
      <vt:lpstr>Arial</vt:lpstr>
      <vt:lpstr>Arial Unicode MS</vt:lpstr>
      <vt:lpstr>第一PPT模板网-WWW.1PPT.COM</vt:lpstr>
      <vt:lpstr>表里的生物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23</cp:revision>
  <dcterms:created xsi:type="dcterms:W3CDTF">2020-01-01T03:13:00Z</dcterms:created>
  <dcterms:modified xsi:type="dcterms:W3CDTF">2023-01-19T01:47:09Z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80E46AC1921F457A8EDD578517725C71</vt:lpwstr>
  </property>
  <property fmtid="{D5CDD505-2E9C-101B-9397-08002B2CF9AE}" pid="3" name="KSOProductBuildVer">
    <vt:lpwstr>2052-11.1.0.13703</vt:lpwstr>
  </property>
</Properties>
</file>