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9" r:id="rId5"/>
    <p:sldId id="260" r:id="rId7"/>
    <p:sldId id="261" r:id="rId8"/>
    <p:sldId id="365" r:id="rId9"/>
    <p:sldId id="271" r:id="rId10"/>
    <p:sldId id="335" r:id="rId11"/>
    <p:sldId id="364" r:id="rId12"/>
    <p:sldId id="337" r:id="rId13"/>
    <p:sldId id="363" r:id="rId14"/>
    <p:sldId id="339" r:id="rId15"/>
    <p:sldId id="341" r:id="rId16"/>
    <p:sldId id="324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8D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179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6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BA73881-B4C2-4F3F-B53D-3C2957A9A471}" type="datetimeFigureOut">
              <a:rPr lang="zh-CN" altLang="en-US"/>
            </a:fld>
            <a:endParaRPr lang="zh-CN" altLang="en-US"/>
          </a:p>
        </p:txBody>
      </p:sp>
      <p:sp>
        <p:nvSpPr>
          <p:cNvPr id="2150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8C7D236-F543-41CC-8646-1F4073E218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C7D236-F543-41CC-8646-1F4073E218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24B8D51-A061-4877-B121-F58C0F490C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3157728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3178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738875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24075" y="3143563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131880" y="3003786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浣溪沙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479874" y="393572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120306" y="2355732"/>
            <a:ext cx="32400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8"/>
            <a:ext cx="1631950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2413" y="1058863"/>
            <a:ext cx="8674100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诗意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:游历蕲水县的清泉寺，寺临近兰溪,溪水向西流去。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 山下溪水潺潺,溪边的兰草刚刚萌生娇嫩的幼苗，浸泡在溪水中。松林间的沙路,仿佛经过清泉冲洗,一尘不染。傍晚，细雨潇潇,寺外传来了布谷鸟的啼叫声。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 谁说人老了就不能再回到少年时代呢?你看,门前的流水尚且能向西流淌。不要再感慨暮年时光流逝。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8"/>
            <a:ext cx="1631950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2413" y="771525"/>
            <a:ext cx="86741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赏析: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 这首词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从山川景物着笔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主旨却是探索人生的哲理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，传达出作者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热爱生活、旷达乐观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的人生态度。整首词如同一首意气风发的生命交响乐，一篇老骥伏枥，志在千里的宣言书,流露出作者对青春活力的召唤,对未来的向往和追求,读之令人奋发自强。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0013" y="1676400"/>
            <a:ext cx="89439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275" y="1177925"/>
            <a:ext cx="598328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这首词描写了清泉寺幽雅的风光和环境，词人借景抒怀，体现了自己不服老，执着生活，旷达乐观的性情。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7F3F7"/>
              </a:clrFrom>
              <a:clrTo>
                <a:srgbClr val="F7F3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013" y="2025650"/>
            <a:ext cx="25606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主旨感悟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8876" y="1314450"/>
            <a:ext cx="3506249" cy="530915"/>
          </a:xfrm>
          <a:prstGeom prst="rect">
            <a:avLst/>
          </a:prstGeom>
          <a:noFill/>
        </p:spPr>
        <p:txBody>
          <a:bodyPr spcFirstLastPara="1" wrap="none" lIns="68580" tIns="34290" rIns="68580" bIns="34290">
            <a:prstTxWarp prst="textArchUp">
              <a:avLst/>
            </a:prstTxWarp>
            <a:spAutoFit/>
          </a:bodyPr>
          <a:lstStyle/>
          <a:p>
            <a:pPr algn="ctr" defTabSz="685800" fontAlgn="auto">
              <a:defRPr/>
            </a:pPr>
            <a:r>
              <a:rPr lang="en-US" altLang="zh-CN" sz="3000" noProof="1">
                <a:solidFill>
                  <a:srgbClr val="401010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HAPPY CHILDREN</a:t>
            </a:r>
            <a:endParaRPr lang="zh-CN" altLang="en-US" sz="3000" noProof="1">
              <a:solidFill>
                <a:srgbClr val="401010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957638" y="3116263"/>
            <a:ext cx="12287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>
                <a:solidFill>
                  <a:srgbClr val="FFFFFF"/>
                </a:solidFill>
                <a:latin typeface="Arial" panose="020B0604020202020204" pitchFamily="34" charset="0"/>
                <a:ea typeface="汉仪黑荔枝体简" pitchFamily="18" charset="-122"/>
              </a:rPr>
              <a:t>201x.12.31</a:t>
            </a:r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汉仪黑荔枝体简" pitchFamily="18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2988" y="1347788"/>
            <a:ext cx="72596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同学们记得我们学过哪些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的诗吗？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41413" y="2171700"/>
            <a:ext cx="71405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《惠崇春江晚景二首 / 惠崇春江晓景二首.其一》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《六月二十七日望湖楼醉书.其一》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《饮湖上初晴后雨二首·其二》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《题西林壁》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8775" y="1400175"/>
            <a:ext cx="8424863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75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( 1037- -1101),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字子瞻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又字和仲，号“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东坡居士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”，世称“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苏东坡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”。眉州眉山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今四川眉山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著名散文家、书画家、词人、诗人。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与父苏洵、弟苏辙合称“三苏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与欧阳修并称“欧苏”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为“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唐宋八大家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”之一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诗文有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东坡七集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词有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东坡乐府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他的诗词均感情豪迈奔放，胸襟开朗洒脱。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1"/>
          <p:cNvSpPr/>
          <p:nvPr>
            <p:custDataLst>
              <p:tags r:id="rId2"/>
            </p:custDataLst>
          </p:nvPr>
        </p:nvSpPr>
        <p:spPr>
          <a:xfrm>
            <a:off x="467535" y="84604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MH_Number_1"/>
          <p:cNvSpPr/>
          <p:nvPr>
            <p:custDataLst>
              <p:tags r:id="rId3"/>
            </p:custDataLst>
          </p:nvPr>
        </p:nvSpPr>
        <p:spPr>
          <a:xfrm>
            <a:off x="609600" y="84613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00438" y="1512888"/>
            <a:ext cx="538638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作者被贬官黄州，游蕲水清泉寺所作。当时年岁渐高（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岁），白发渐生，身体欠佳。在这种情况下诗人能吟咏出“休将白发唱黄鸡”的激昂之辞，袒露出奋发向上。旷达乐观的胸襟就更难能可贵了。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5775" y="1244600"/>
            <a:ext cx="2641600" cy="308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395652" y="558115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MH_Number_1"/>
          <p:cNvSpPr/>
          <p:nvPr>
            <p:custDataLst>
              <p:tags r:id="rId3"/>
            </p:custDataLst>
          </p:nvPr>
        </p:nvSpPr>
        <p:spPr>
          <a:xfrm>
            <a:off x="538163" y="558800"/>
            <a:ext cx="411162" cy="35718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2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46500" y="806450"/>
            <a:ext cx="16049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浣溪沙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23925" y="2143125"/>
            <a:ext cx="76342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游蕲水清泉寺，寺临兰溪，溪水西流。 </a:t>
            </a:r>
            <a:b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sz="2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山下兰芽短浸溪，松间沙路净无泥，潇潇暮雨子规啼。 </a:t>
            </a:r>
            <a:endParaRPr lang="zh-CN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sz="2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谁道人生无再少？门前流水尚能西！休将白发唱黄鸡。</a:t>
            </a:r>
            <a:endParaRPr lang="zh-CN" sz="2400" b="1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64075" y="1581150"/>
            <a:ext cx="1336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宋 苏轼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47813" y="1981200"/>
            <a:ext cx="4889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qí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46500" y="471488"/>
            <a:ext cx="7191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huàn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11272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609600" y="627063"/>
            <a:ext cx="7634288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浣溪沙</a:t>
            </a:r>
            <a:endParaRPr lang="zh-CN" altLang="zh-CN" sz="2400" b="1" noProof="1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300000"/>
              </a:lnSpc>
            </a:pPr>
            <a:r>
              <a:rPr 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游蕲水清泉寺，寺临兰溪，溪水西流。 </a:t>
            </a:r>
            <a:b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</a:br>
            <a:r>
              <a:rPr 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山下兰芽短浸溪，松间沙路净无泥，潇潇暮雨子规啼。 </a:t>
            </a:r>
            <a:endParaRPr lang="zh-CN" sz="2400" b="1" noProof="1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300000"/>
              </a:lnSpc>
            </a:pPr>
            <a:r>
              <a:rPr lang="zh-CN" sz="2400" b="1" noProof="1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谁道人生无再少？门前流水尚能西！休将白发唱黄鸡。</a:t>
            </a:r>
            <a:endParaRPr lang="zh-CN" sz="2400" b="1" noProof="1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924300" y="1203325"/>
            <a:ext cx="977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48263" y="77152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词牌名。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71550" y="2139950"/>
            <a:ext cx="5762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0113" y="1131888"/>
            <a:ext cx="296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在今湖北浠水一带。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08175" y="3219450"/>
            <a:ext cx="10080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92275" y="2355850"/>
            <a:ext cx="4206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指初生的兰芽浸润在溪水中。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51500" y="3219450"/>
            <a:ext cx="5762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940425" y="2284413"/>
            <a:ext cx="2349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这里形容雨声。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00788" y="4371975"/>
            <a:ext cx="5032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435600" y="43719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老年。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948488" y="4371975"/>
            <a:ext cx="9350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117725" y="3435350"/>
            <a:ext cx="6991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语出白居易“黄鸡催晓丑时鸣”，比喻时光流逝。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2303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古诗详解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1" grpId="0"/>
      <p:bldP spid="14" grpId="0"/>
      <p:bldP spid="1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9725" y="915988"/>
            <a:ext cx="8716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山下兰芽短浸溪，松间沙路净无泥，潇潇暮雨子规啼。</a:t>
            </a:r>
            <a:endParaRPr lang="zh-CN" altLang="en-US" sz="2800" b="1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95675" y="1500188"/>
            <a:ext cx="5284788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句析：上阕写暮春三月兰溪清泉寺的风光和环境,描绘出一幅明丽、清新的风景画，令人好似身临其境,心旷神怡,表达出词人热爱自然、热爱人生的情怀。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CF8F7"/>
              </a:clrFrom>
              <a:clrTo>
                <a:srgbClr val="FCF8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13" y="2392363"/>
            <a:ext cx="286702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9875" y="582613"/>
            <a:ext cx="871696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谁道人生无再少？门前流水尚能西！休将白发唱黄鸡。</a:t>
            </a:r>
            <a:endParaRPr lang="zh-CN" altLang="zh-CN" sz="2800" b="1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419475" y="1563688"/>
            <a:ext cx="532923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句析:“谁道”两句,以反问提问，以借喻回答。结尾两句以溪水西流的现象，由景生发感慨，自我勉励。表现出词人虽身处困境却老当益壮、自强不息的精神。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8" y="2457450"/>
            <a:ext cx="2867025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88" y="2203450"/>
            <a:ext cx="1820863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1819275" y="842963"/>
            <a:ext cx="707231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唐代诗人白居易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醉歌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中有“听唱黄鸡与白日”句，意思是说，黄鸡催晓，白日西落，时光流逝，人生易老。苏轼在这里却说“休将白发唱黄鸡”，反用其意，劝阻人们不要徒发自伤衰老之叹。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/>
      <p:bldP spid="139267" grpId="1" animBg="1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4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5.xml><?xml version="1.0" encoding="utf-8"?>
<p:tagLst xmlns:p="http://schemas.openxmlformats.org/presentationml/2006/main">
  <p:tag name="KSO_WPP_MARK_KEY" val="d78cf171-ce53-4ebc-9c56-9360418cf6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7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1208</Words>
  <Application>WPS 演示</Application>
  <PresentationFormat>全屏显示(16:9)</PresentationFormat>
  <Paragraphs>91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黑体</vt:lpstr>
      <vt:lpstr>楷体</vt:lpstr>
      <vt:lpstr>微软雅黑</vt:lpstr>
      <vt:lpstr>华文细黑</vt:lpstr>
      <vt:lpstr>仿宋</vt:lpstr>
      <vt:lpstr>思源宋体 Heavy</vt:lpstr>
      <vt:lpstr>Forte</vt:lpstr>
      <vt:lpstr>汉仪黑荔枝体简</vt:lpstr>
      <vt:lpstr>Arial</vt:lpstr>
      <vt:lpstr>Arial Unicode MS</vt:lpstr>
      <vt:lpstr>Mongolian Baiti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133</cp:revision>
  <dcterms:created xsi:type="dcterms:W3CDTF">2019-07-09T05:51:00Z</dcterms:created>
  <dcterms:modified xsi:type="dcterms:W3CDTF">2023-01-19T02:01:57Z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6C4BB1F72025438C9A08D4B94FCD9068</vt:lpwstr>
  </property>
</Properties>
</file>