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56" r:id="rId3"/>
    <p:sldId id="273" r:id="rId5"/>
    <p:sldId id="266" r:id="rId6"/>
    <p:sldId id="274" r:id="rId7"/>
    <p:sldId id="329" r:id="rId8"/>
    <p:sldId id="330" r:id="rId9"/>
    <p:sldId id="275" r:id="rId10"/>
    <p:sldId id="289" r:id="rId11"/>
    <p:sldId id="341" r:id="rId12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94660" autoAdjust="0"/>
  </p:normalViewPr>
  <p:slideViewPr>
    <p:cSldViewPr>
      <p:cViewPr>
        <p:scale>
          <a:sx n="100" d="100"/>
          <a:sy n="100" d="100"/>
        </p:scale>
        <p:origin x="-1242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4579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24251E80-1CAC-4F41-9386-1EEA46F8A597}" type="datetime1">
              <a:rPr lang="zh-CN" altLang="en-US"/>
            </a:fld>
            <a:endParaRPr lang="zh-CN" altLang="en-US"/>
          </a:p>
        </p:txBody>
      </p:sp>
      <p:sp>
        <p:nvSpPr>
          <p:cNvPr id="24580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4581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217FC1A8-A58A-4DF8-AFBA-7CD09210A2E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23555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F1F82C18-4A0A-4518-A767-CF7DFE4DDBE6}" type="datetime1">
              <a:rPr lang="en-US" altLang="en-US"/>
            </a:fld>
            <a:endParaRPr lang="en-US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355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2355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19876DB0-5D96-4393-9670-59B6049C3E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CF396F-FAD5-4C25-813D-4872F8A6665F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ACE1833-6860-48ED-AF2E-D167FC48EC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 cap="flat">
            <a:headEnd type="none" w="med" len="med"/>
            <a:tailEnd type="none" w="med" len="med"/>
          </a:ln>
        </p:spPr>
      </p:sp>
      <p:sp>
        <p:nvSpPr>
          <p:cNvPr id="27651" name="Notes Placeholder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7652" name="Header Placeholder 3"/>
          <p:cNvSpPr>
            <a:spLocks noGrp="1" noChangeArrowheads="1"/>
          </p:cNvSpPr>
          <p:nvPr>
            <p:ph type="hdr" sz="quarter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</a:rPr>
              <a:t>My First Template</a:t>
            </a:r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0D264A-3813-4DB7-A759-1A54A2A939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8877EFE-1AF9-4816-B9ED-157395289B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043691A-E9F0-4893-A2B0-2DBF95C6D4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97ED533-6ABC-4847-9DD3-5024BFE90A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82C5D6-512A-4523-8502-795EA679F4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33795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F275B0-7736-499E-B6E5-6EB8BDCB880F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FDA2E5-4F4E-45D4-A970-233A28443762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3433B6D-3CC5-437E-9FA4-6B7DDF995396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408CB4-5B35-4B32-ACE1-F595509FDBF2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4F6F544-DF72-4A3E-8388-150937AE2F53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D4A36D1-EEA9-494A-9749-04EDA8A9DB0F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AF24558-3E9F-4025-9231-816CF28EC6F0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BDB33C5-F17E-4975-AEED-DDA2B085D966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B55919-3DDC-4CA2-BB67-CD5DA0C0CC54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9D82729-E0BA-44F1-984A-0671EB452A4B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3385746-22E5-42C2-BF17-6622DCBF41BA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A158FD-EE4E-4FB2-B79C-0EB31C0AC2BF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040D777-0F2C-4A47-A2F1-5AF403F381F6}" type="slidenum">
              <a:rPr lang="zh-CN" altLang="en-US"/>
            </a:fld>
            <a:endParaRPr lang="zh-CN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1673F82-4E34-4EAB-955F-52C222043950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7408EA2-490B-4FAB-9A5C-A9774B1964B7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0AE3ED8-8E8D-4200-A05F-EC8FBECE76C0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CED1BEE-407C-4D67-AF88-C38A165A97AF}" type="datetime1">
              <a:rPr lang="en-US" altLang="en-US"/>
            </a:fld>
            <a:endParaRPr lang="en-US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D2BC6E8-4233-4DBA-916F-93205C1C9B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D2C6BDA-58D4-41B2-B020-19221656FBF6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382E9F4-4833-48B9-ABE0-DABD88A37B2F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962A3A-DBE0-45F1-9F27-74A2A6A659E4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BA5B2B2-DFF7-4010-8575-4211117D513C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  <p:custDataLst>
              <p:tags r:id="rId14"/>
            </p:custDataLst>
          </p:nvPr>
        </p:nvSpPr>
        <p:spPr bwMode="auto">
          <a:xfrm>
            <a:off x="612775" y="6315075"/>
            <a:ext cx="26987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000">
                <a:solidFill>
                  <a:srgbClr val="898989"/>
                </a:solidFill>
              </a:defRPr>
            </a:lvl1pPr>
          </a:lstStyle>
          <a:p>
            <a:fld id="{C46B6A62-61C7-4FFE-B141-BFB99D8342B6}" type="datetime1">
              <a:rPr lang="en-US" altLang="en-US"/>
            </a:fld>
            <a:endParaRPr lang="en-US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  <p:custDataLst>
              <p:tags r:id="rId15"/>
            </p:custDataLst>
          </p:nvPr>
        </p:nvSpPr>
        <p:spPr bwMode="auto">
          <a:xfrm>
            <a:off x="4116388" y="6315075"/>
            <a:ext cx="395922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8877300" y="6315075"/>
            <a:ext cx="2700338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F5BD54CD-5D55-46D0-8697-8EB33F2FD595}" type="slidenum">
              <a:rPr lang="zh-CN" altLang="en-US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4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4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844824"/>
            <a:ext cx="12192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7200" b="1" dirty="0" smtClean="0">
                <a:solidFill>
                  <a:schemeClr val="tx1"/>
                </a:solidFill>
                <a:latin typeface="微软雅黑" panose="020B0503020204020204" pitchFamily="34" charset="-122"/>
              </a:rPr>
              <a:t>十几减</a:t>
            </a:r>
            <a:r>
              <a:rPr lang="en-US" altLang="zh-CN" sz="7200" b="1" dirty="0">
                <a:solidFill>
                  <a:schemeClr val="tx1"/>
                </a:solidFill>
                <a:latin typeface="微软雅黑" panose="020B0503020204020204" pitchFamily="34" charset="-122"/>
              </a:rPr>
              <a:t>9</a:t>
            </a:r>
            <a:endParaRPr lang="en-US" altLang="zh-CN" sz="7200" b="1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3315" name="PA_直接连接符 3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228975" y="1544638"/>
            <a:ext cx="5734050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6" name="PA_直接连接符 4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3287688" y="3489325"/>
            <a:ext cx="5734050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317" name="PA_图片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645024"/>
            <a:ext cx="3929062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8"/>
          <p:cNvSpPr>
            <a:spLocks noChangeArrowheads="1"/>
          </p:cNvSpPr>
          <p:nvPr/>
        </p:nvSpPr>
        <p:spPr bwMode="auto">
          <a:xfrm>
            <a:off x="0" y="750887"/>
            <a:ext cx="1219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</a:rPr>
              <a:t>人教版一年级数学下册第二单元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</a:rPr>
              <a:t>20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</a:rPr>
              <a:t>以内的退位减法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894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8" grpId="1"/>
      <p:bldP spid="4098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2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新课讲解</a:t>
            </a:r>
            <a:endParaRPr lang="en-US" altLang="en-US" smtClean="0">
              <a:latin typeface="Arial" panose="020B0604020202020204" pitchFamily="34" charset="0"/>
            </a:endParaRPr>
          </a:p>
        </p:txBody>
      </p:sp>
      <p:pic>
        <p:nvPicPr>
          <p:cNvPr id="14339" name="Picture 8" descr="p10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2750" y="831850"/>
            <a:ext cx="11366500" cy="504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3"/>
          <p:cNvSpPr/>
          <p:nvPr/>
        </p:nvSpPr>
        <p:spPr>
          <a:xfrm>
            <a:off x="3697288" y="5878513"/>
            <a:ext cx="5248275" cy="681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pitchFamily="34" charset="-122"/>
              </a:rPr>
              <a:t>从图中你都知道了什么？ </a:t>
            </a:r>
            <a:endParaRPr lang="zh-CN" altLang="en-US" sz="3200" b="1">
              <a:latin typeface="微软雅黑" panose="020B0503020204020204" pitchFamily="34" charset="-122"/>
            </a:endParaRPr>
          </a:p>
        </p:txBody>
      </p:sp>
      <p:sp>
        <p:nvSpPr>
          <p:cNvPr id="6149" name="圆角矩形 4"/>
          <p:cNvSpPr/>
          <p:nvPr/>
        </p:nvSpPr>
        <p:spPr>
          <a:xfrm>
            <a:off x="4991100" y="1211263"/>
            <a:ext cx="2378075" cy="1374775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4342" name="圆角矩形标注 6"/>
          <p:cNvSpPr>
            <a:spLocks noChangeArrowheads="1"/>
          </p:cNvSpPr>
          <p:nvPr/>
        </p:nvSpPr>
        <p:spPr bwMode="auto">
          <a:xfrm>
            <a:off x="7632700" y="1025525"/>
            <a:ext cx="3322638" cy="741363"/>
          </a:xfrm>
          <a:prstGeom prst="wedgeRoundRectCallout">
            <a:avLst>
              <a:gd name="adj1" fmla="val -58505"/>
              <a:gd name="adj2" fmla="val 85444"/>
              <a:gd name="adj3" fmla="val 1666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en-US" sz="3600" b="1" dirty="0" err="1">
                <a:solidFill>
                  <a:srgbClr val="FFFFFF"/>
                </a:solidFill>
              </a:rPr>
              <a:t>已知条件</a:t>
            </a:r>
            <a:endParaRPr lang="en-US" altLang="en-US" sz="3600" b="1" dirty="0"/>
          </a:p>
        </p:txBody>
      </p:sp>
      <p:sp>
        <p:nvSpPr>
          <p:cNvPr id="6151" name="圆角矩形 7"/>
          <p:cNvSpPr/>
          <p:nvPr/>
        </p:nvSpPr>
        <p:spPr>
          <a:xfrm>
            <a:off x="2038350" y="3978275"/>
            <a:ext cx="1903413" cy="110013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4344" name="圆角矩形标注 8"/>
          <p:cNvSpPr>
            <a:spLocks noChangeArrowheads="1"/>
          </p:cNvSpPr>
          <p:nvPr/>
        </p:nvSpPr>
        <p:spPr bwMode="auto">
          <a:xfrm>
            <a:off x="412750" y="2586038"/>
            <a:ext cx="3321050" cy="741362"/>
          </a:xfrm>
          <a:prstGeom prst="wedgeRoundRectCallout">
            <a:avLst>
              <a:gd name="adj1" fmla="val -3153"/>
              <a:gd name="adj2" fmla="val 158389"/>
              <a:gd name="adj3" fmla="val 1666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en-US" sz="3600" b="1" dirty="0" err="1">
                <a:solidFill>
                  <a:srgbClr val="FFFFFF"/>
                </a:solidFill>
              </a:rPr>
              <a:t>要求的问题</a:t>
            </a:r>
            <a:endParaRPr lang="en-US" altLang="en-US" sz="3600" b="1" dirty="0"/>
          </a:p>
        </p:txBody>
      </p:sp>
      <p:sp>
        <p:nvSpPr>
          <p:cNvPr id="6153" name="云形标注 9"/>
          <p:cNvSpPr/>
          <p:nvPr/>
        </p:nvSpPr>
        <p:spPr>
          <a:xfrm>
            <a:off x="7258050" y="3916363"/>
            <a:ext cx="3878510" cy="1962150"/>
          </a:xfrm>
          <a:prstGeom prst="cloudCallou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en-US" altLang="en-US" sz="4000" b="1" dirty="0" err="1">
                <a:solidFill>
                  <a:srgbClr val="FFFFFF"/>
                </a:solidFill>
              </a:rPr>
              <a:t>如何解决</a:t>
            </a:r>
            <a:r>
              <a:rPr lang="en-US" altLang="en-US" sz="4000" b="1" dirty="0">
                <a:solidFill>
                  <a:srgbClr val="FFFFFF"/>
                </a:solidFill>
              </a:rPr>
              <a:t>？</a:t>
            </a:r>
            <a:endParaRPr lang="en-US" altLang="en-US" sz="4000" b="1" dirty="0">
              <a:solidFill>
                <a:srgbClr val="FFFFFF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3344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14342" grpId="0" animBg="1"/>
      <p:bldP spid="6151" grpId="0" animBg="1"/>
      <p:bldP spid="14344" grpId="0" animBg="1"/>
      <p:bldP spid="61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415157" y="500039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dirty="0" err="1" smtClean="0">
                <a:latin typeface="Arial" panose="020B0604020202020204" pitchFamily="34" charset="0"/>
              </a:rPr>
              <a:t>新课讲解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  <p:sp>
        <p:nvSpPr>
          <p:cNvPr id="8195" name="文本框 4"/>
          <p:cNvSpPr/>
          <p:nvPr/>
        </p:nvSpPr>
        <p:spPr>
          <a:xfrm>
            <a:off x="404813" y="1185863"/>
            <a:ext cx="1889125" cy="682625"/>
          </a:xfrm>
          <a:prstGeom prst="rect">
            <a:avLst/>
          </a:prstGeom>
          <a:solidFill>
            <a:srgbClr val="FF000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</a:rPr>
              <a:t>列出算式</a:t>
            </a:r>
            <a:endParaRPr lang="zh-CN" altLang="en-US" sz="3200" b="1">
              <a:latin typeface="微软雅黑" panose="020B0503020204020204" pitchFamily="34" charset="-122"/>
            </a:endParaRPr>
          </a:p>
        </p:txBody>
      </p:sp>
      <p:sp>
        <p:nvSpPr>
          <p:cNvPr id="8196" name="文本框 5"/>
          <p:cNvSpPr/>
          <p:nvPr/>
        </p:nvSpPr>
        <p:spPr>
          <a:xfrm>
            <a:off x="4468813" y="1868488"/>
            <a:ext cx="4754562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0" dirty="0">
                <a:latin typeface="微软雅黑" panose="020B0503020204020204" pitchFamily="34" charset="-122"/>
              </a:rPr>
              <a:t>15-9=</a:t>
            </a:r>
            <a:r>
              <a:rPr lang="zh-CN" altLang="en-US" sz="6000" dirty="0">
                <a:latin typeface="微软雅黑" panose="020B0503020204020204" pitchFamily="34" charset="-122"/>
              </a:rPr>
              <a:t>？？</a:t>
            </a:r>
            <a:endParaRPr lang="zh-CN" altLang="en-US" sz="6000" dirty="0"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6733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新课讲解</a:t>
            </a: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16387" name="文本框 2"/>
          <p:cNvSpPr>
            <a:spLocks noChangeArrowheads="1"/>
          </p:cNvSpPr>
          <p:nvPr/>
        </p:nvSpPr>
        <p:spPr bwMode="auto">
          <a:xfrm>
            <a:off x="292100" y="1195388"/>
            <a:ext cx="36941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</a:rPr>
              <a:t>15-9= </a:t>
            </a:r>
            <a:endParaRPr lang="en-US" altLang="zh-CN" sz="4000" dirty="0">
              <a:latin typeface="微软雅黑" panose="020B0503020204020204" pitchFamily="34" charset="-122"/>
            </a:endParaRPr>
          </a:p>
        </p:txBody>
      </p:sp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12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29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46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63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80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197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图片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14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图片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31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248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图片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26575" y="2397125"/>
            <a:ext cx="8715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图片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4284663"/>
            <a:ext cx="873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图片 1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7100" y="4284663"/>
            <a:ext cx="873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图片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8800" y="4284663"/>
            <a:ext cx="873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4284663"/>
            <a:ext cx="873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图片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2200" y="4284663"/>
            <a:ext cx="873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9" name="文本框 19"/>
          <p:cNvSpPr/>
          <p:nvPr/>
        </p:nvSpPr>
        <p:spPr>
          <a:xfrm>
            <a:off x="2022475" y="1195388"/>
            <a:ext cx="16383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44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6</a:t>
            </a:r>
            <a:endParaRPr lang="en-US" altLang="zh-CN" sz="44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6404" name="组合 69"/>
          <p:cNvGrpSpPr/>
          <p:nvPr/>
        </p:nvGrpSpPr>
        <p:grpSpPr bwMode="auto">
          <a:xfrm>
            <a:off x="10585450" y="1901825"/>
            <a:ext cx="1524000" cy="3163888"/>
            <a:chOff x="14405" y="1817"/>
            <a:chExt cx="2400" cy="4981"/>
          </a:xfrm>
        </p:grpSpPr>
        <p:sp>
          <p:nvSpPr>
            <p:cNvPr id="10261" name="Freeform 32"/>
            <p:cNvSpPr/>
            <p:nvPr/>
          </p:nvSpPr>
          <p:spPr bwMode="auto">
            <a:xfrm rot="180000">
              <a:off x="14405" y="1817"/>
              <a:ext cx="2400" cy="1397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0262" name="Freeform 33"/>
            <p:cNvSpPr/>
            <p:nvPr/>
          </p:nvSpPr>
          <p:spPr bwMode="auto">
            <a:xfrm rot="180000">
              <a:off x="14405" y="3609"/>
              <a:ext cx="2400" cy="1397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0263" name="Freeform 32"/>
            <p:cNvSpPr/>
            <p:nvPr/>
          </p:nvSpPr>
          <p:spPr bwMode="auto">
            <a:xfrm rot="180000">
              <a:off x="14405" y="5401"/>
              <a:ext cx="2400" cy="1397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6408" name="文本框 73"/>
            <p:cNvSpPr>
              <a:spLocks noChangeArrowheads="1"/>
            </p:cNvSpPr>
            <p:nvPr/>
          </p:nvSpPr>
          <p:spPr bwMode="auto">
            <a:xfrm>
              <a:off x="14996" y="1959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点</a:t>
              </a:r>
              <a:endParaRPr lang="zh-CN" altLang="en-US" sz="4400" b="1"/>
            </a:p>
          </p:txBody>
        </p:sp>
        <p:sp>
          <p:nvSpPr>
            <p:cNvPr id="16409" name="文本框 74"/>
            <p:cNvSpPr>
              <a:spLocks noChangeArrowheads="1"/>
            </p:cNvSpPr>
            <p:nvPr/>
          </p:nvSpPr>
          <p:spPr bwMode="auto">
            <a:xfrm>
              <a:off x="14997" y="3702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数</a:t>
              </a:r>
              <a:endParaRPr lang="zh-CN" altLang="en-US" sz="4400" b="1"/>
            </a:p>
          </p:txBody>
        </p:sp>
        <p:sp>
          <p:nvSpPr>
            <p:cNvPr id="16410" name="文本框 75"/>
            <p:cNvSpPr>
              <a:spLocks noChangeArrowheads="1"/>
            </p:cNvSpPr>
            <p:nvPr/>
          </p:nvSpPr>
          <p:spPr bwMode="auto">
            <a:xfrm>
              <a:off x="14996" y="5494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法</a:t>
              </a:r>
              <a:endParaRPr lang="zh-CN" altLang="en-US" sz="4400" b="1"/>
            </a:p>
          </p:txBody>
        </p:sp>
      </p:grpSp>
    </p:spTree>
    <p:custDataLst>
      <p:tags r:id="rId3"/>
    </p:custDataLst>
  </p:cSld>
  <p:clrMapOvr>
    <a:masterClrMapping/>
  </p:clrMapOvr>
  <p:transition spd="slow" advClick="0" advTm="26201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新课讲解</a:t>
            </a:r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17411" name="文本框 2"/>
          <p:cNvSpPr>
            <a:spLocks noChangeArrowheads="1"/>
          </p:cNvSpPr>
          <p:nvPr/>
        </p:nvSpPr>
        <p:spPr bwMode="auto">
          <a:xfrm>
            <a:off x="292100" y="1195388"/>
            <a:ext cx="36941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latin typeface="微软雅黑" panose="020B0503020204020204" pitchFamily="34" charset="-122"/>
              </a:rPr>
              <a:t>15-9= </a:t>
            </a:r>
            <a:endParaRPr lang="en-US" altLang="zh-CN" sz="4000">
              <a:latin typeface="微软雅黑" panose="020B0503020204020204" pitchFamily="34" charset="-122"/>
            </a:endParaRPr>
          </a:p>
        </p:txBody>
      </p:sp>
      <p:pic>
        <p:nvPicPr>
          <p:cNvPr id="17412" name="Picture 33" descr="2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700000">
            <a:off x="5172075" y="1844675"/>
            <a:ext cx="1038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Group 13"/>
          <p:cNvGrpSpPr>
            <a:grpSpLocks noChangeAspect="1"/>
          </p:cNvGrpSpPr>
          <p:nvPr/>
        </p:nvGrpSpPr>
        <p:grpSpPr bwMode="auto">
          <a:xfrm>
            <a:off x="6110288" y="2055813"/>
            <a:ext cx="2406650" cy="1255712"/>
            <a:chOff x="0" y="-1"/>
            <a:chExt cx="1141" cy="595"/>
          </a:xfrm>
        </p:grpSpPr>
        <p:pic>
          <p:nvPicPr>
            <p:cNvPr id="17414" name="Picture 34" descr="2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280000">
              <a:off x="0" y="0"/>
              <a:ext cx="28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35" descr="2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280000">
              <a:off x="213" y="0"/>
              <a:ext cx="28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Picture 36" descr="2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340000">
              <a:off x="427" y="0"/>
              <a:ext cx="28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37" descr="2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340000">
              <a:off x="640" y="0"/>
              <a:ext cx="28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38" descr="23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220000">
              <a:off x="853" y="-1"/>
              <a:ext cx="288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9" name="组合 44"/>
          <p:cNvGrpSpPr/>
          <p:nvPr/>
        </p:nvGrpSpPr>
        <p:grpSpPr bwMode="auto">
          <a:xfrm>
            <a:off x="895350" y="2039938"/>
            <a:ext cx="4557713" cy="1255712"/>
            <a:chOff x="5491" y="5717"/>
            <a:chExt cx="9302" cy="2561"/>
          </a:xfrm>
        </p:grpSpPr>
        <p:grpSp>
          <p:nvGrpSpPr>
            <p:cNvPr id="17420" name="Group 13"/>
            <p:cNvGrpSpPr>
              <a:grpSpLocks noChangeAspect="1"/>
            </p:cNvGrpSpPr>
            <p:nvPr/>
          </p:nvGrpSpPr>
          <p:grpSpPr bwMode="auto">
            <a:xfrm>
              <a:off x="5491" y="5717"/>
              <a:ext cx="4823" cy="2556"/>
              <a:chOff x="6" y="-1"/>
              <a:chExt cx="1121" cy="594"/>
            </a:xfrm>
          </p:grpSpPr>
          <p:pic>
            <p:nvPicPr>
              <p:cNvPr id="17421" name="Picture 34" descr="2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20280000">
                <a:off x="6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2" name="Picture 35" descr="2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20280000">
                <a:off x="214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3" name="Picture 36" descr="2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20280000">
                <a:off x="423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4" name="Picture 37" descr="2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20280000">
                <a:off x="631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5" name="Picture 38" descr="2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rot="20280000">
                <a:off x="839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6" name="Group 13"/>
            <p:cNvGrpSpPr>
              <a:grpSpLocks noChangeAspect="1"/>
            </p:cNvGrpSpPr>
            <p:nvPr/>
          </p:nvGrpSpPr>
          <p:grpSpPr bwMode="auto">
            <a:xfrm>
              <a:off x="9970" y="5717"/>
              <a:ext cx="4823" cy="2560"/>
              <a:chOff x="22" y="-1"/>
              <a:chExt cx="1121" cy="595"/>
            </a:xfrm>
          </p:grpSpPr>
          <p:pic>
            <p:nvPicPr>
              <p:cNvPr id="17427" name="Picture 34" descr="23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20280000">
                <a:off x="22" y="-1"/>
                <a:ext cx="288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8" name="Picture 35" descr="23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20280000">
                <a:off x="248" y="0"/>
                <a:ext cx="282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9" name="Picture 36" descr="23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20280000">
                <a:off x="452" y="-1"/>
                <a:ext cx="282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0" name="Picture 37" descr="23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20160000">
                <a:off x="657" y="-1"/>
                <a:ext cx="282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1" name="Picture 38" descr="23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20160000">
                <a:off x="861" y="-1"/>
                <a:ext cx="282" cy="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2295" name="矩形 45"/>
          <p:cNvSpPr/>
          <p:nvPr/>
        </p:nvSpPr>
        <p:spPr>
          <a:xfrm>
            <a:off x="962025" y="1841500"/>
            <a:ext cx="3984625" cy="15621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2296" name="文本框 46"/>
          <p:cNvSpPr/>
          <p:nvPr/>
        </p:nvSpPr>
        <p:spPr>
          <a:xfrm>
            <a:off x="3032125" y="3403600"/>
            <a:ext cx="2854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4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sym typeface="Wingdings" panose="05000000000000000000"/>
              </a:rPr>
              <a:t>15</a:t>
            </a:r>
            <a:r>
              <a:rPr sz="4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sym typeface="Wingdings" panose="05000000000000000000"/>
              </a:rPr>
              <a:t>－</a:t>
            </a:r>
            <a:r>
              <a:rPr lang="en-US" altLang="zh-CN" sz="4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pitchFamily="34" charset="-122"/>
                <a:sym typeface="Wingdings" panose="05000000000000000000"/>
              </a:rPr>
              <a:t>9 = </a:t>
            </a:r>
            <a:endParaRPr lang="en-US" altLang="zh-CN" sz="40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7434" name="直接连接符 47"/>
          <p:cNvCxnSpPr>
            <a:cxnSpLocks noChangeShapeType="1"/>
          </p:cNvCxnSpPr>
          <p:nvPr/>
        </p:nvCxnSpPr>
        <p:spPr bwMode="auto">
          <a:xfrm flipH="1">
            <a:off x="2928938" y="4048125"/>
            <a:ext cx="371475" cy="49371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5" name="直接连接符 48"/>
          <p:cNvCxnSpPr>
            <a:cxnSpLocks noChangeShapeType="1"/>
          </p:cNvCxnSpPr>
          <p:nvPr/>
        </p:nvCxnSpPr>
        <p:spPr bwMode="auto">
          <a:xfrm>
            <a:off x="3468688" y="3971925"/>
            <a:ext cx="323850" cy="64611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文本框 49"/>
          <p:cNvSpPr/>
          <p:nvPr/>
        </p:nvSpPr>
        <p:spPr>
          <a:xfrm>
            <a:off x="3308350" y="4651375"/>
            <a:ext cx="9112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10</a:t>
            </a:r>
            <a:endParaRPr lang="en-US" altLang="zh-CN" sz="40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00" name="文本框 50"/>
          <p:cNvSpPr/>
          <p:nvPr/>
        </p:nvSpPr>
        <p:spPr>
          <a:xfrm>
            <a:off x="2341563" y="4651375"/>
            <a:ext cx="9112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0F1423"/>
                </a:solidFill>
                <a:latin typeface="微软雅黑" panose="020B0503020204020204" pitchFamily="34" charset="-122"/>
              </a:rPr>
              <a:t>5</a:t>
            </a:r>
            <a:endParaRPr lang="en-US" altLang="zh-CN" sz="4000" b="1">
              <a:latin typeface="微软雅黑" panose="020B0503020204020204" pitchFamily="34" charset="-122"/>
            </a:endParaRPr>
          </a:p>
        </p:txBody>
      </p:sp>
      <p:cxnSp>
        <p:nvCxnSpPr>
          <p:cNvPr id="17438" name="肘形连接符 51"/>
          <p:cNvCxnSpPr>
            <a:cxnSpLocks noChangeArrowheads="1" noChangeShapeType="1"/>
            <a:stCxn id="12299" idx="2"/>
          </p:cNvCxnSpPr>
          <p:nvPr/>
        </p:nvCxnSpPr>
        <p:spPr bwMode="auto">
          <a:xfrm rot="5400000" flipH="1" flipV="1">
            <a:off x="3494881" y="4431507"/>
            <a:ext cx="1179513" cy="673100"/>
          </a:xfrm>
          <a:prstGeom prst="bentConnector3">
            <a:avLst>
              <a:gd name="adj1" fmla="val -20157"/>
            </a:avLst>
          </a:prstGeom>
          <a:noFill/>
          <a:ln w="28575" algn="ctr">
            <a:solidFill>
              <a:schemeClr val="tx1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2" name="文本框 52"/>
          <p:cNvSpPr/>
          <p:nvPr/>
        </p:nvSpPr>
        <p:spPr>
          <a:xfrm>
            <a:off x="3644900" y="5673725"/>
            <a:ext cx="9112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0F1423"/>
                </a:solidFill>
                <a:latin typeface="微软雅黑" panose="020B0503020204020204" pitchFamily="34" charset="-122"/>
              </a:rPr>
              <a:t>1</a:t>
            </a:r>
            <a:endParaRPr lang="en-US" altLang="zh-CN" sz="4000" b="1">
              <a:latin typeface="微软雅黑" panose="020B0503020204020204" pitchFamily="34" charset="-122"/>
            </a:endParaRPr>
          </a:p>
        </p:txBody>
      </p:sp>
      <p:sp>
        <p:nvSpPr>
          <p:cNvPr id="12303" name="文本框 53"/>
          <p:cNvSpPr/>
          <p:nvPr/>
        </p:nvSpPr>
        <p:spPr>
          <a:xfrm>
            <a:off x="3670300" y="4919663"/>
            <a:ext cx="81915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</a:rPr>
              <a:t>－</a:t>
            </a:r>
            <a:endParaRPr lang="zh-CN" altLang="en-US" sz="5400">
              <a:solidFill>
                <a:srgbClr val="FF0000"/>
              </a:solidFill>
            </a:endParaRPr>
          </a:p>
        </p:txBody>
      </p:sp>
      <p:cxnSp>
        <p:nvCxnSpPr>
          <p:cNvPr id="17441" name="肘形连接符 54"/>
          <p:cNvCxnSpPr>
            <a:cxnSpLocks noChangeArrowheads="1" noChangeShapeType="1"/>
            <a:stCxn id="12300" idx="2"/>
            <a:endCxn id="12302" idx="1"/>
          </p:cNvCxnSpPr>
          <p:nvPr/>
        </p:nvCxnSpPr>
        <p:spPr bwMode="auto">
          <a:xfrm rot="5400000" flipV="1">
            <a:off x="2870200" y="5268913"/>
            <a:ext cx="669925" cy="847725"/>
          </a:xfrm>
          <a:prstGeom prst="bentConnector2">
            <a:avLst/>
          </a:prstGeom>
          <a:noFill/>
          <a:ln w="28575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5" name="文本框 55"/>
          <p:cNvSpPr/>
          <p:nvPr/>
        </p:nvSpPr>
        <p:spPr>
          <a:xfrm>
            <a:off x="2827338" y="5318125"/>
            <a:ext cx="8191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＋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2306" name="文本框 56"/>
          <p:cNvSpPr/>
          <p:nvPr/>
        </p:nvSpPr>
        <p:spPr>
          <a:xfrm>
            <a:off x="5129213" y="3403600"/>
            <a:ext cx="66516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4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6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7444" name="组合 68"/>
          <p:cNvGrpSpPr/>
          <p:nvPr/>
        </p:nvGrpSpPr>
        <p:grpSpPr bwMode="auto">
          <a:xfrm>
            <a:off x="6678613" y="3419475"/>
            <a:ext cx="3544887" cy="2976563"/>
            <a:chOff x="10058" y="5528"/>
            <a:chExt cx="5581" cy="4687"/>
          </a:xfrm>
        </p:grpSpPr>
        <p:sp>
          <p:nvSpPr>
            <p:cNvPr id="17445" name="文本框 57"/>
            <p:cNvSpPr>
              <a:spLocks noChangeArrowheads="1"/>
            </p:cNvSpPr>
            <p:nvPr/>
          </p:nvSpPr>
          <p:spPr bwMode="auto">
            <a:xfrm>
              <a:off x="11147" y="5528"/>
              <a:ext cx="4493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>
                  <a:latin typeface="微软雅黑" panose="020B0503020204020204" pitchFamily="34" charset="-122"/>
                </a:rPr>
                <a:t>15</a:t>
              </a:r>
              <a:r>
                <a:rPr lang="zh-CN" altLang="en-US" sz="4000">
                  <a:latin typeface="微软雅黑" panose="020B0503020204020204" pitchFamily="34" charset="-122"/>
                </a:rPr>
                <a:t>－</a:t>
              </a:r>
              <a:r>
                <a:rPr lang="en-US" altLang="zh-CN" sz="4000">
                  <a:latin typeface="微软雅黑" panose="020B0503020204020204" pitchFamily="34" charset="-122"/>
                </a:rPr>
                <a:t>9 = </a:t>
              </a:r>
              <a:endParaRPr lang="en-US" altLang="zh-CN" sz="4000">
                <a:latin typeface="微软雅黑" panose="020B0503020204020204" pitchFamily="34" charset="-122"/>
              </a:endParaRPr>
            </a:p>
          </p:txBody>
        </p:sp>
        <p:sp>
          <p:nvSpPr>
            <p:cNvPr id="17446" name="直接连接符 58"/>
            <p:cNvSpPr>
              <a:spLocks noChangeShapeType="1"/>
            </p:cNvSpPr>
            <p:nvPr/>
          </p:nvSpPr>
          <p:spPr bwMode="auto">
            <a:xfrm flipH="1">
              <a:off x="10983" y="6543"/>
              <a:ext cx="585" cy="77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直接连接符 59"/>
            <p:cNvSpPr>
              <a:spLocks noChangeShapeType="1"/>
            </p:cNvSpPr>
            <p:nvPr/>
          </p:nvSpPr>
          <p:spPr bwMode="auto">
            <a:xfrm>
              <a:off x="11833" y="6423"/>
              <a:ext cx="510" cy="101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文本框 60"/>
            <p:cNvSpPr>
              <a:spLocks noChangeArrowheads="1"/>
            </p:cNvSpPr>
            <p:nvPr/>
          </p:nvSpPr>
          <p:spPr bwMode="auto">
            <a:xfrm>
              <a:off x="11580" y="7493"/>
              <a:ext cx="1436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FF0000"/>
                  </a:solidFill>
                  <a:latin typeface="微软雅黑" panose="020B0503020204020204" pitchFamily="34" charset="-122"/>
                </a:rPr>
                <a:t>10</a:t>
              </a:r>
              <a:endPara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449" name="文本框 61"/>
            <p:cNvSpPr>
              <a:spLocks noChangeArrowheads="1"/>
            </p:cNvSpPr>
            <p:nvPr/>
          </p:nvSpPr>
          <p:spPr bwMode="auto">
            <a:xfrm>
              <a:off x="10058" y="7493"/>
              <a:ext cx="1436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0F1423"/>
                  </a:solidFill>
                  <a:latin typeface="微软雅黑" panose="020B0503020204020204" pitchFamily="34" charset="-122"/>
                </a:rPr>
                <a:t>5</a:t>
              </a:r>
              <a:endParaRPr lang="en-US" altLang="zh-CN" sz="4000" b="1">
                <a:latin typeface="微软雅黑" panose="020B0503020204020204" pitchFamily="34" charset="-122"/>
              </a:endParaRPr>
            </a:p>
          </p:txBody>
        </p:sp>
        <p:sp>
          <p:nvSpPr>
            <p:cNvPr id="17450" name="肘形连接符 62"/>
            <p:cNvSpPr>
              <a:spLocks noChangeArrowheads="1" noChangeShapeType="1"/>
            </p:cNvSpPr>
            <p:nvPr/>
          </p:nvSpPr>
          <p:spPr bwMode="auto">
            <a:xfrm rot="5400000" flipH="1" flipV="1">
              <a:off x="11895" y="7143"/>
              <a:ext cx="1860" cy="1060"/>
            </a:xfrm>
            <a:prstGeom prst="bentConnector3">
              <a:avLst>
                <a:gd name="adj1" fmla="val -20157"/>
              </a:avLst>
            </a:prstGeom>
            <a:noFill/>
            <a:ln w="28575" algn="ctr">
              <a:solidFill>
                <a:schemeClr val="tx1"/>
              </a:solidFill>
              <a:miter lim="800000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文本框 63"/>
            <p:cNvSpPr>
              <a:spLocks noChangeArrowheads="1"/>
            </p:cNvSpPr>
            <p:nvPr/>
          </p:nvSpPr>
          <p:spPr bwMode="auto">
            <a:xfrm>
              <a:off x="12110" y="9103"/>
              <a:ext cx="1436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0F1423"/>
                  </a:solidFill>
                  <a:latin typeface="微软雅黑" panose="020B0503020204020204" pitchFamily="34" charset="-122"/>
                </a:rPr>
                <a:t>1</a:t>
              </a:r>
              <a:endParaRPr lang="en-US" altLang="zh-CN" sz="4000" b="1">
                <a:latin typeface="微软雅黑" panose="020B0503020204020204" pitchFamily="34" charset="-122"/>
              </a:endParaRPr>
            </a:p>
          </p:txBody>
        </p:sp>
        <p:sp>
          <p:nvSpPr>
            <p:cNvPr id="17452" name="文本框 67"/>
            <p:cNvSpPr>
              <a:spLocks noChangeArrowheads="1"/>
            </p:cNvSpPr>
            <p:nvPr/>
          </p:nvSpPr>
          <p:spPr bwMode="auto">
            <a:xfrm>
              <a:off x="14449" y="5528"/>
              <a:ext cx="104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400" b="1">
                  <a:solidFill>
                    <a:srgbClr val="FF0000"/>
                  </a:solidFill>
                  <a:latin typeface="微软雅黑" panose="020B0503020204020204" pitchFamily="34" charset="-122"/>
                </a:rPr>
                <a:t>6</a:t>
              </a:r>
              <a:endPara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453" name="组合 69"/>
          <p:cNvGrpSpPr/>
          <p:nvPr/>
        </p:nvGrpSpPr>
        <p:grpSpPr bwMode="auto">
          <a:xfrm>
            <a:off x="10152063" y="1195388"/>
            <a:ext cx="1524000" cy="3162300"/>
            <a:chOff x="14405" y="1817"/>
            <a:chExt cx="2400" cy="4980"/>
          </a:xfrm>
        </p:grpSpPr>
        <p:sp>
          <p:nvSpPr>
            <p:cNvPr id="12311" name="Freeform 32"/>
            <p:cNvSpPr/>
            <p:nvPr/>
          </p:nvSpPr>
          <p:spPr bwMode="auto">
            <a:xfrm rot="180000">
              <a:off x="14405" y="1817"/>
              <a:ext cx="2400" cy="1397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2312" name="Freeform 33"/>
            <p:cNvSpPr/>
            <p:nvPr/>
          </p:nvSpPr>
          <p:spPr bwMode="auto">
            <a:xfrm rot="180000">
              <a:off x="14405" y="3609"/>
              <a:ext cx="2400" cy="139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2313" name="Freeform 32"/>
            <p:cNvSpPr/>
            <p:nvPr/>
          </p:nvSpPr>
          <p:spPr bwMode="auto">
            <a:xfrm rot="180000">
              <a:off x="14405" y="5402"/>
              <a:ext cx="2400" cy="1395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7457" name="文本框 73"/>
            <p:cNvSpPr>
              <a:spLocks noChangeArrowheads="1"/>
            </p:cNvSpPr>
            <p:nvPr/>
          </p:nvSpPr>
          <p:spPr bwMode="auto">
            <a:xfrm>
              <a:off x="14996" y="1959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破</a:t>
              </a:r>
              <a:endParaRPr lang="zh-CN" altLang="en-US" sz="4400" b="1"/>
            </a:p>
          </p:txBody>
        </p:sp>
        <p:sp>
          <p:nvSpPr>
            <p:cNvPr id="17458" name="文本框 74"/>
            <p:cNvSpPr>
              <a:spLocks noChangeArrowheads="1"/>
            </p:cNvSpPr>
            <p:nvPr/>
          </p:nvSpPr>
          <p:spPr bwMode="auto">
            <a:xfrm>
              <a:off x="14997" y="3702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十</a:t>
              </a:r>
              <a:endParaRPr lang="zh-CN" altLang="en-US" sz="4400" b="1"/>
            </a:p>
          </p:txBody>
        </p:sp>
        <p:sp>
          <p:nvSpPr>
            <p:cNvPr id="17459" name="文本框 75"/>
            <p:cNvSpPr>
              <a:spLocks noChangeArrowheads="1"/>
            </p:cNvSpPr>
            <p:nvPr/>
          </p:nvSpPr>
          <p:spPr bwMode="auto">
            <a:xfrm>
              <a:off x="14996" y="5494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法</a:t>
              </a:r>
              <a:endParaRPr lang="zh-CN" altLang="en-US" sz="4400" b="1"/>
            </a:p>
          </p:txBody>
        </p:sp>
      </p:grpSp>
      <p:sp>
        <p:nvSpPr>
          <p:cNvPr id="12309" name="文本框 24"/>
          <p:cNvSpPr/>
          <p:nvPr/>
        </p:nvSpPr>
        <p:spPr>
          <a:xfrm>
            <a:off x="4556125" y="5456238"/>
            <a:ext cx="3207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先算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310" name="文本框 27"/>
          <p:cNvSpPr/>
          <p:nvPr/>
        </p:nvSpPr>
        <p:spPr>
          <a:xfrm>
            <a:off x="4556125" y="6116638"/>
            <a:ext cx="308921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再算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="1" baseline="30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 advClick="0" advTm="6670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927360" presetClass="entr" presetSubtype="2374098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新课讲解</a:t>
            </a:r>
            <a:endParaRPr lang="en-US" altLang="en-US" smtClean="0">
              <a:latin typeface="Arial" panose="020B0604020202020204" pitchFamily="34" charset="0"/>
            </a:endParaRPr>
          </a:p>
        </p:txBody>
      </p:sp>
      <p:grpSp>
        <p:nvGrpSpPr>
          <p:cNvPr id="18435" name="组合 74"/>
          <p:cNvGrpSpPr/>
          <p:nvPr/>
        </p:nvGrpSpPr>
        <p:grpSpPr bwMode="auto">
          <a:xfrm>
            <a:off x="10517188" y="1195388"/>
            <a:ext cx="1524000" cy="3163887"/>
            <a:chOff x="14405" y="1817"/>
            <a:chExt cx="2400" cy="4981"/>
          </a:xfrm>
        </p:grpSpPr>
        <p:sp>
          <p:nvSpPr>
            <p:cNvPr id="14355" name="Freeform 32"/>
            <p:cNvSpPr/>
            <p:nvPr/>
          </p:nvSpPr>
          <p:spPr bwMode="auto">
            <a:xfrm rot="180000">
              <a:off x="14405" y="1817"/>
              <a:ext cx="2400" cy="1397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4356" name="Freeform 33"/>
            <p:cNvSpPr/>
            <p:nvPr/>
          </p:nvSpPr>
          <p:spPr bwMode="auto">
            <a:xfrm rot="180000">
              <a:off x="14405" y="3609"/>
              <a:ext cx="2400" cy="1397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4357" name="Freeform 32"/>
            <p:cNvSpPr/>
            <p:nvPr/>
          </p:nvSpPr>
          <p:spPr bwMode="auto">
            <a:xfrm rot="180000">
              <a:off x="14405" y="5401"/>
              <a:ext cx="2400" cy="1397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8439" name="文本框 78"/>
            <p:cNvSpPr>
              <a:spLocks noChangeArrowheads="1"/>
            </p:cNvSpPr>
            <p:nvPr/>
          </p:nvSpPr>
          <p:spPr bwMode="auto">
            <a:xfrm>
              <a:off x="14996" y="1959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平</a:t>
              </a:r>
              <a:endParaRPr lang="zh-CN" altLang="en-US" sz="4400" b="1"/>
            </a:p>
          </p:txBody>
        </p:sp>
        <p:sp>
          <p:nvSpPr>
            <p:cNvPr id="18440" name="文本框 79"/>
            <p:cNvSpPr>
              <a:spLocks noChangeArrowheads="1"/>
            </p:cNvSpPr>
            <p:nvPr/>
          </p:nvSpPr>
          <p:spPr bwMode="auto">
            <a:xfrm>
              <a:off x="14997" y="3702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十</a:t>
              </a:r>
              <a:endParaRPr lang="zh-CN" altLang="en-US" sz="4400" b="1"/>
            </a:p>
          </p:txBody>
        </p:sp>
        <p:sp>
          <p:nvSpPr>
            <p:cNvPr id="18441" name="文本框 80"/>
            <p:cNvSpPr>
              <a:spLocks noChangeArrowheads="1"/>
            </p:cNvSpPr>
            <p:nvPr/>
          </p:nvSpPr>
          <p:spPr bwMode="auto">
            <a:xfrm>
              <a:off x="14996" y="5494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法</a:t>
              </a:r>
              <a:endParaRPr lang="zh-CN" altLang="en-US" sz="4400" b="1"/>
            </a:p>
          </p:txBody>
        </p:sp>
      </p:grpSp>
      <p:sp>
        <p:nvSpPr>
          <p:cNvPr id="18442" name="文本框 46"/>
          <p:cNvSpPr>
            <a:spLocks noChangeArrowheads="1"/>
          </p:cNvSpPr>
          <p:nvPr/>
        </p:nvSpPr>
        <p:spPr bwMode="auto">
          <a:xfrm>
            <a:off x="3867150" y="1416050"/>
            <a:ext cx="39036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latin typeface="微软雅黑" panose="020B0503020204020204" pitchFamily="34" charset="-122"/>
              </a:rPr>
              <a:t>15</a:t>
            </a:r>
            <a:r>
              <a:rPr lang="zh-CN" altLang="en-US" sz="6000">
                <a:latin typeface="微软雅黑" panose="020B0503020204020204" pitchFamily="34" charset="-122"/>
              </a:rPr>
              <a:t>－</a:t>
            </a:r>
            <a:r>
              <a:rPr lang="en-US" altLang="zh-CN" sz="6000">
                <a:latin typeface="微软雅黑" panose="020B0503020204020204" pitchFamily="34" charset="-122"/>
              </a:rPr>
              <a:t>9 = </a:t>
            </a:r>
            <a:endParaRPr lang="en-US" altLang="zh-CN" sz="6000">
              <a:latin typeface="微软雅黑" panose="020B0503020204020204" pitchFamily="34" charset="-122"/>
            </a:endParaRPr>
          </a:p>
        </p:txBody>
      </p:sp>
      <p:cxnSp>
        <p:nvCxnSpPr>
          <p:cNvPr id="18443" name="直接连接符 2"/>
          <p:cNvCxnSpPr>
            <a:cxnSpLocks noChangeShapeType="1"/>
            <a:stCxn id="18442" idx="2"/>
          </p:cNvCxnSpPr>
          <p:nvPr/>
        </p:nvCxnSpPr>
        <p:spPr bwMode="auto">
          <a:xfrm flipH="1">
            <a:off x="5283200" y="2430463"/>
            <a:ext cx="536575" cy="89693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4" name="直接连接符 3"/>
          <p:cNvCxnSpPr>
            <a:cxnSpLocks noChangeShapeType="1"/>
            <a:stCxn id="18442" idx="2"/>
          </p:cNvCxnSpPr>
          <p:nvPr/>
        </p:nvCxnSpPr>
        <p:spPr bwMode="auto">
          <a:xfrm>
            <a:off x="6022975" y="2301875"/>
            <a:ext cx="528638" cy="9810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3" name="文本框 7"/>
          <p:cNvSpPr txBox="1"/>
          <p:nvPr/>
        </p:nvSpPr>
        <p:spPr>
          <a:xfrm>
            <a:off x="5005388" y="3219450"/>
            <a:ext cx="835025" cy="1014413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auto">
              <a:buSzTx/>
            </a:pPr>
            <a:r>
              <a:rPr lang="en-US" altLang="zh-CN" sz="6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5</a:t>
            </a:r>
            <a:endParaRPr lang="en-US" altLang="zh-CN" sz="6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sym typeface="Wingdings" panose="05000000000000000000"/>
            </a:endParaRPr>
          </a:p>
        </p:txBody>
      </p:sp>
      <p:sp>
        <p:nvSpPr>
          <p:cNvPr id="14344" name="文本框 8"/>
          <p:cNvSpPr txBox="1"/>
          <p:nvPr/>
        </p:nvSpPr>
        <p:spPr>
          <a:xfrm>
            <a:off x="6183313" y="3221038"/>
            <a:ext cx="835025" cy="101441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auto">
              <a:buSzTx/>
            </a:pPr>
            <a:r>
              <a:rPr lang="en-US" altLang="zh-CN" sz="6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4</a:t>
            </a:r>
            <a:endParaRPr lang="en-US" altLang="zh-CN" sz="6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sym typeface="Wingdings" panose="05000000000000000000"/>
            </a:endParaRPr>
          </a:p>
        </p:txBody>
      </p:sp>
      <p:sp>
        <p:nvSpPr>
          <p:cNvPr id="14345" name="文本框 11"/>
          <p:cNvSpPr txBox="1"/>
          <p:nvPr/>
        </p:nvSpPr>
        <p:spPr>
          <a:xfrm>
            <a:off x="4219575" y="1422400"/>
            <a:ext cx="835025" cy="1014413"/>
          </a:xfrm>
          <a:prstGeom prst="rect">
            <a:avLst/>
          </a:prstGeom>
          <a:solidFill>
            <a:srgbClr val="FFFFFF">
              <a:alpha val="14902"/>
            </a:srgb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auto">
              <a:buSzTx/>
            </a:pPr>
            <a:r>
              <a:rPr lang="en-US" altLang="zh-CN" sz="6000" b="1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5</a:t>
            </a:r>
            <a:endParaRPr lang="en-US" altLang="zh-CN" sz="6000" b="1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sym typeface="Wingdings" panose="05000000000000000000"/>
            </a:endParaRPr>
          </a:p>
        </p:txBody>
      </p:sp>
      <p:grpSp>
        <p:nvGrpSpPr>
          <p:cNvPr id="18448" name="组合 28"/>
          <p:cNvGrpSpPr/>
          <p:nvPr/>
        </p:nvGrpSpPr>
        <p:grpSpPr bwMode="auto">
          <a:xfrm>
            <a:off x="4341813" y="2354263"/>
            <a:ext cx="1198562" cy="3001962"/>
            <a:chOff x="6837" y="3708"/>
            <a:chExt cx="1888" cy="4728"/>
          </a:xfrm>
        </p:grpSpPr>
        <p:sp>
          <p:nvSpPr>
            <p:cNvPr id="18449" name="直接连接符 24"/>
            <p:cNvSpPr>
              <a:spLocks noChangeShapeType="1"/>
            </p:cNvSpPr>
            <p:nvPr/>
          </p:nvSpPr>
          <p:spPr bwMode="auto">
            <a:xfrm>
              <a:off x="6837" y="3708"/>
              <a:ext cx="0" cy="472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直接连接符 25"/>
            <p:cNvSpPr>
              <a:spLocks noChangeShapeType="1"/>
            </p:cNvSpPr>
            <p:nvPr/>
          </p:nvSpPr>
          <p:spPr bwMode="auto">
            <a:xfrm rot="5400000" flipH="1">
              <a:off x="7776" y="7479"/>
              <a:ext cx="0" cy="18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直接箭头连接符 27"/>
            <p:cNvSpPr>
              <a:spLocks noChangeShapeType="1"/>
            </p:cNvSpPr>
            <p:nvPr/>
          </p:nvSpPr>
          <p:spPr bwMode="auto">
            <a:xfrm flipH="1" flipV="1">
              <a:off x="8700" y="6771"/>
              <a:ext cx="25" cy="1665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7" name="文本框 29"/>
          <p:cNvSpPr txBox="1"/>
          <p:nvPr/>
        </p:nvSpPr>
        <p:spPr>
          <a:xfrm>
            <a:off x="4386263" y="5434013"/>
            <a:ext cx="1173162" cy="101441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auto">
              <a:buSzTx/>
            </a:pPr>
            <a:r>
              <a:rPr lang="en-US" altLang="zh-CN" sz="6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10</a:t>
            </a:r>
            <a:endParaRPr lang="en-US" altLang="zh-CN" sz="6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sym typeface="Wingdings" panose="05000000000000000000"/>
            </a:endParaRPr>
          </a:p>
        </p:txBody>
      </p:sp>
      <p:grpSp>
        <p:nvGrpSpPr>
          <p:cNvPr id="18453" name="组合 39"/>
          <p:cNvGrpSpPr/>
          <p:nvPr/>
        </p:nvGrpSpPr>
        <p:grpSpPr bwMode="auto">
          <a:xfrm>
            <a:off x="5651500" y="4298950"/>
            <a:ext cx="1200150" cy="1778000"/>
            <a:chOff x="13428" y="6582"/>
            <a:chExt cx="1888" cy="2799"/>
          </a:xfrm>
        </p:grpSpPr>
        <p:sp>
          <p:nvSpPr>
            <p:cNvPr id="18454" name="直接连接符 32"/>
            <p:cNvSpPr>
              <a:spLocks noChangeShapeType="1"/>
            </p:cNvSpPr>
            <p:nvPr/>
          </p:nvSpPr>
          <p:spPr bwMode="auto">
            <a:xfrm rot="16200000">
              <a:off x="14372" y="8437"/>
              <a:ext cx="0" cy="18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直接箭头连接符 38"/>
            <p:cNvSpPr>
              <a:spLocks noChangeShapeType="1"/>
            </p:cNvSpPr>
            <p:nvPr/>
          </p:nvSpPr>
          <p:spPr bwMode="auto">
            <a:xfrm flipV="1">
              <a:off x="15316" y="6582"/>
              <a:ext cx="0" cy="2799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9" name="文本框 40"/>
          <p:cNvSpPr txBox="1"/>
          <p:nvPr/>
        </p:nvSpPr>
        <p:spPr>
          <a:xfrm>
            <a:off x="7018338" y="1498600"/>
            <a:ext cx="833437" cy="10160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fontAlgn="auto">
              <a:buSzTx/>
            </a:pPr>
            <a:r>
              <a:rPr lang="en-US" altLang="zh-CN" sz="60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6</a:t>
            </a:r>
            <a:endParaRPr lang="en-US" altLang="zh-CN" sz="600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pitchFamily="34" charset="-122"/>
              <a:sym typeface="Wingdings" panose="0500000000000000000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27873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新课讲解</a:t>
            </a:r>
            <a:endParaRPr lang="en-US" altLang="en-US" smtClean="0">
              <a:latin typeface="Arial" panose="020B0604020202020204" pitchFamily="34" charset="0"/>
            </a:endParaRPr>
          </a:p>
        </p:txBody>
      </p:sp>
      <p:grpSp>
        <p:nvGrpSpPr>
          <p:cNvPr id="19459" name="组合 16"/>
          <p:cNvGrpSpPr/>
          <p:nvPr/>
        </p:nvGrpSpPr>
        <p:grpSpPr bwMode="auto">
          <a:xfrm>
            <a:off x="10517188" y="1195388"/>
            <a:ext cx="1524000" cy="4268787"/>
            <a:chOff x="16562" y="1883"/>
            <a:chExt cx="2401" cy="6722"/>
          </a:xfrm>
        </p:grpSpPr>
        <p:grpSp>
          <p:nvGrpSpPr>
            <p:cNvPr id="19460" name="组合 74"/>
            <p:cNvGrpSpPr/>
            <p:nvPr/>
          </p:nvGrpSpPr>
          <p:grpSpPr bwMode="auto">
            <a:xfrm>
              <a:off x="16563" y="1883"/>
              <a:ext cx="2400" cy="4981"/>
              <a:chOff x="14405" y="1817"/>
              <a:chExt cx="2400" cy="4981"/>
            </a:xfrm>
          </p:grpSpPr>
          <p:sp>
            <p:nvSpPr>
              <p:cNvPr id="16400" name="Freeform 32"/>
              <p:cNvSpPr/>
              <p:nvPr/>
            </p:nvSpPr>
            <p:spPr bwMode="auto">
              <a:xfrm rot="180000">
                <a:off x="14404" y="1817"/>
                <a:ext cx="2401" cy="1397"/>
              </a:xfrm>
              <a:custGeom>
                <a:avLst/>
                <a:gdLst>
                  <a:gd name="T0" fmla="*/ 0 w 1707"/>
                  <a:gd name="T1" fmla="*/ 657 h 657"/>
                  <a:gd name="T2" fmla="*/ 1707 w 1707"/>
                  <a:gd name="T3" fmla="*/ 657 h 657"/>
                  <a:gd name="T4" fmla="*/ 1707 w 1707"/>
                  <a:gd name="T5" fmla="*/ 0 h 657"/>
                  <a:gd name="T6" fmla="*/ 0 w 1707"/>
                  <a:gd name="T7" fmla="*/ 0 h 657"/>
                  <a:gd name="T8" fmla="*/ 0 w 1707"/>
                  <a:gd name="T9" fmla="*/ 657 h 657"/>
                  <a:gd name="T10" fmla="*/ 0 w 1707"/>
                  <a:gd name="T11" fmla="*/ 657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7" h="657">
                    <a:moveTo>
                      <a:pt x="0" y="657"/>
                    </a:moveTo>
                    <a:lnTo>
                      <a:pt x="1707" y="657"/>
                    </a:lnTo>
                    <a:lnTo>
                      <a:pt x="1707" y="0"/>
                    </a:lnTo>
                    <a:lnTo>
                      <a:pt x="0" y="0"/>
                    </a:lnTo>
                    <a:lnTo>
                      <a:pt x="0" y="65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91431" tIns="45715" rIns="91431" bIns="45715"/>
              <a:lstStyle/>
              <a:p>
                <a:endParaRPr lang="zh-CN" altLang="en-US"/>
              </a:p>
            </p:txBody>
          </p:sp>
          <p:sp>
            <p:nvSpPr>
              <p:cNvPr id="16401" name="Freeform 33"/>
              <p:cNvSpPr/>
              <p:nvPr/>
            </p:nvSpPr>
            <p:spPr bwMode="auto">
              <a:xfrm rot="180000">
                <a:off x="14404" y="3609"/>
                <a:ext cx="2401" cy="1397"/>
              </a:xfrm>
              <a:custGeom>
                <a:avLst/>
                <a:gdLst>
                  <a:gd name="T0" fmla="*/ 0 w 1708"/>
                  <a:gd name="T1" fmla="*/ 657 h 657"/>
                  <a:gd name="T2" fmla="*/ 1708 w 1708"/>
                  <a:gd name="T3" fmla="*/ 657 h 657"/>
                  <a:gd name="T4" fmla="*/ 1708 w 1708"/>
                  <a:gd name="T5" fmla="*/ 0 h 657"/>
                  <a:gd name="T6" fmla="*/ 0 w 1708"/>
                  <a:gd name="T7" fmla="*/ 0 h 657"/>
                  <a:gd name="T8" fmla="*/ 0 w 1708"/>
                  <a:gd name="T9" fmla="*/ 657 h 657"/>
                  <a:gd name="T10" fmla="*/ 0 w 1708"/>
                  <a:gd name="T11" fmla="*/ 657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8" h="657">
                    <a:moveTo>
                      <a:pt x="0" y="657"/>
                    </a:moveTo>
                    <a:lnTo>
                      <a:pt x="1708" y="657"/>
                    </a:lnTo>
                    <a:lnTo>
                      <a:pt x="1708" y="0"/>
                    </a:lnTo>
                    <a:lnTo>
                      <a:pt x="0" y="0"/>
                    </a:lnTo>
                    <a:lnTo>
                      <a:pt x="0" y="65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91431" tIns="45715" rIns="91431" bIns="45715"/>
              <a:lstStyle/>
              <a:p>
                <a:endParaRPr lang="zh-CN" altLang="en-US"/>
              </a:p>
            </p:txBody>
          </p:sp>
          <p:sp>
            <p:nvSpPr>
              <p:cNvPr id="16402" name="Freeform 32"/>
              <p:cNvSpPr/>
              <p:nvPr/>
            </p:nvSpPr>
            <p:spPr bwMode="auto">
              <a:xfrm rot="180000">
                <a:off x="14404" y="5402"/>
                <a:ext cx="2401" cy="1397"/>
              </a:xfrm>
              <a:custGeom>
                <a:avLst/>
                <a:gdLst>
                  <a:gd name="T0" fmla="*/ 0 w 1707"/>
                  <a:gd name="T1" fmla="*/ 657 h 657"/>
                  <a:gd name="T2" fmla="*/ 1707 w 1707"/>
                  <a:gd name="T3" fmla="*/ 657 h 657"/>
                  <a:gd name="T4" fmla="*/ 1707 w 1707"/>
                  <a:gd name="T5" fmla="*/ 0 h 657"/>
                  <a:gd name="T6" fmla="*/ 0 w 1707"/>
                  <a:gd name="T7" fmla="*/ 0 h 657"/>
                  <a:gd name="T8" fmla="*/ 0 w 1707"/>
                  <a:gd name="T9" fmla="*/ 657 h 657"/>
                  <a:gd name="T10" fmla="*/ 0 w 1707"/>
                  <a:gd name="T11" fmla="*/ 657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7" h="657">
                    <a:moveTo>
                      <a:pt x="0" y="657"/>
                    </a:moveTo>
                    <a:lnTo>
                      <a:pt x="1707" y="657"/>
                    </a:lnTo>
                    <a:lnTo>
                      <a:pt x="1707" y="0"/>
                    </a:lnTo>
                    <a:lnTo>
                      <a:pt x="0" y="0"/>
                    </a:lnTo>
                    <a:lnTo>
                      <a:pt x="0" y="65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91431" tIns="45715" rIns="91431" bIns="45715"/>
              <a:lstStyle/>
              <a:p>
                <a:endParaRPr lang="zh-CN" altLang="en-US"/>
              </a:p>
            </p:txBody>
          </p:sp>
          <p:sp>
            <p:nvSpPr>
              <p:cNvPr id="19464" name="文本框 10"/>
              <p:cNvSpPr>
                <a:spLocks noChangeArrowheads="1"/>
              </p:cNvSpPr>
              <p:nvPr/>
            </p:nvSpPr>
            <p:spPr bwMode="auto">
              <a:xfrm>
                <a:off x="14996" y="1959"/>
                <a:ext cx="1216" cy="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4400" b="1">
                    <a:solidFill>
                      <a:srgbClr val="FFFFFF"/>
                    </a:solidFill>
                  </a:rPr>
                  <a:t>想</a:t>
                </a:r>
                <a:endParaRPr lang="zh-CN" altLang="en-US" sz="4400" b="1"/>
              </a:p>
            </p:txBody>
          </p:sp>
          <p:sp>
            <p:nvSpPr>
              <p:cNvPr id="19465" name="文本框 11"/>
              <p:cNvSpPr>
                <a:spLocks noChangeArrowheads="1"/>
              </p:cNvSpPr>
              <p:nvPr/>
            </p:nvSpPr>
            <p:spPr bwMode="auto">
              <a:xfrm>
                <a:off x="14997" y="3702"/>
                <a:ext cx="1216" cy="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4400" b="1">
                    <a:solidFill>
                      <a:srgbClr val="FFFFFF"/>
                    </a:solidFill>
                  </a:rPr>
                  <a:t>加</a:t>
                </a:r>
                <a:endParaRPr lang="zh-CN" altLang="en-US" sz="4400" b="1"/>
              </a:p>
            </p:txBody>
          </p:sp>
          <p:sp>
            <p:nvSpPr>
              <p:cNvPr id="19466" name="文本框 12"/>
              <p:cNvSpPr>
                <a:spLocks noChangeArrowheads="1"/>
              </p:cNvSpPr>
              <p:nvPr/>
            </p:nvSpPr>
            <p:spPr bwMode="auto">
              <a:xfrm>
                <a:off x="14996" y="5494"/>
                <a:ext cx="1216" cy="1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4400" b="1">
                    <a:solidFill>
                      <a:srgbClr val="FFFFFF"/>
                    </a:solidFill>
                  </a:rPr>
                  <a:t>算</a:t>
                </a:r>
                <a:endParaRPr lang="zh-CN" altLang="en-US" sz="4400" b="1"/>
              </a:p>
            </p:txBody>
          </p:sp>
        </p:grpSp>
        <p:sp>
          <p:nvSpPr>
            <p:cNvPr id="16398" name="Freeform 33"/>
            <p:cNvSpPr/>
            <p:nvPr/>
          </p:nvSpPr>
          <p:spPr bwMode="auto">
            <a:xfrm rot="180000">
              <a:off x="16562" y="7210"/>
              <a:ext cx="2401" cy="1395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/>
            </a:p>
          </p:txBody>
        </p:sp>
        <p:sp>
          <p:nvSpPr>
            <p:cNvPr id="19468" name="文本框 15"/>
            <p:cNvSpPr>
              <a:spLocks noChangeArrowheads="1"/>
            </p:cNvSpPr>
            <p:nvPr/>
          </p:nvSpPr>
          <p:spPr bwMode="auto">
            <a:xfrm>
              <a:off x="17185" y="7302"/>
              <a:ext cx="1216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FFFF"/>
                  </a:solidFill>
                </a:rPr>
                <a:t>减</a:t>
              </a:r>
              <a:endParaRPr lang="zh-CN" altLang="en-US" sz="4400" b="1"/>
            </a:p>
          </p:txBody>
        </p:sp>
      </p:grpSp>
      <p:grpSp>
        <p:nvGrpSpPr>
          <p:cNvPr id="19469" name="组合 22"/>
          <p:cNvGrpSpPr/>
          <p:nvPr/>
        </p:nvGrpSpPr>
        <p:grpSpPr bwMode="auto">
          <a:xfrm>
            <a:off x="2889250" y="1457325"/>
            <a:ext cx="5253038" cy="1082675"/>
            <a:chOff x="4549" y="2296"/>
            <a:chExt cx="8273" cy="1704"/>
          </a:xfrm>
        </p:grpSpPr>
        <p:sp>
          <p:nvSpPr>
            <p:cNvPr id="19470" name="文本框 17"/>
            <p:cNvSpPr>
              <a:spLocks noChangeArrowheads="1"/>
            </p:cNvSpPr>
            <p:nvPr/>
          </p:nvSpPr>
          <p:spPr bwMode="auto">
            <a:xfrm>
              <a:off x="4549" y="2296"/>
              <a:ext cx="7812" cy="1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6000">
                  <a:latin typeface="微软雅黑" panose="020B0503020204020204" pitchFamily="34" charset="-122"/>
                </a:rPr>
                <a:t>15 -  9  =</a:t>
              </a:r>
              <a:endParaRPr lang="en-US" altLang="zh-CN" sz="6000">
                <a:latin typeface="微软雅黑" panose="020B0503020204020204" pitchFamily="34" charset="-122"/>
              </a:endParaRPr>
            </a:p>
          </p:txBody>
        </p:sp>
        <p:sp>
          <p:nvSpPr>
            <p:cNvPr id="16396" name="矩形 18"/>
            <p:cNvSpPr/>
            <p:nvPr/>
          </p:nvSpPr>
          <p:spPr>
            <a:xfrm>
              <a:off x="10292" y="2441"/>
              <a:ext cx="2530" cy="155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389" name="文本框 20"/>
          <p:cNvSpPr/>
          <p:nvPr/>
        </p:nvSpPr>
        <p:spPr>
          <a:xfrm>
            <a:off x="1652588" y="2540000"/>
            <a:ext cx="123666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想：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grpSp>
        <p:nvGrpSpPr>
          <p:cNvPr id="19473" name="组合 23"/>
          <p:cNvGrpSpPr/>
          <p:nvPr/>
        </p:nvGrpSpPr>
        <p:grpSpPr bwMode="auto">
          <a:xfrm>
            <a:off x="2889250" y="3382963"/>
            <a:ext cx="5918200" cy="1030287"/>
            <a:chOff x="4549" y="5328"/>
            <a:chExt cx="9320" cy="1622"/>
          </a:xfrm>
        </p:grpSpPr>
        <p:sp>
          <p:nvSpPr>
            <p:cNvPr id="19474" name="文本框 19"/>
            <p:cNvSpPr>
              <a:spLocks noChangeArrowheads="1"/>
            </p:cNvSpPr>
            <p:nvPr/>
          </p:nvSpPr>
          <p:spPr bwMode="auto">
            <a:xfrm>
              <a:off x="4549" y="5328"/>
              <a:ext cx="9321" cy="1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6000">
                  <a:latin typeface="微软雅黑" panose="020B0503020204020204" pitchFamily="34" charset="-122"/>
                </a:rPr>
                <a:t>9 </a:t>
              </a:r>
              <a:r>
                <a:rPr lang="zh-CN" altLang="en-US" sz="6000">
                  <a:latin typeface="微软雅黑" panose="020B0503020204020204" pitchFamily="34" charset="-122"/>
                </a:rPr>
                <a:t>＋</a:t>
              </a:r>
              <a:r>
                <a:rPr lang="en-US" altLang="zh-CN" sz="6000">
                  <a:latin typeface="微软雅黑" panose="020B0503020204020204" pitchFamily="34" charset="-122"/>
                </a:rPr>
                <a:t>         = 15</a:t>
              </a:r>
              <a:endParaRPr lang="en-US" altLang="zh-CN" sz="6000">
                <a:latin typeface="微软雅黑" panose="020B0503020204020204" pitchFamily="34" charset="-122"/>
              </a:endParaRPr>
            </a:p>
          </p:txBody>
        </p:sp>
        <p:sp>
          <p:nvSpPr>
            <p:cNvPr id="16394" name="矩形 21"/>
            <p:cNvSpPr/>
            <p:nvPr/>
          </p:nvSpPr>
          <p:spPr>
            <a:xfrm>
              <a:off x="6964" y="5393"/>
              <a:ext cx="2530" cy="1557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391" name="文本框 24"/>
          <p:cNvSpPr/>
          <p:nvPr/>
        </p:nvSpPr>
        <p:spPr>
          <a:xfrm>
            <a:off x="4681538" y="3476625"/>
            <a:ext cx="881062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6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6</a:t>
            </a:r>
            <a:endParaRPr lang="en-US" altLang="zh-CN" sz="60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2" name="文本框 26"/>
          <p:cNvSpPr/>
          <p:nvPr/>
        </p:nvSpPr>
        <p:spPr>
          <a:xfrm>
            <a:off x="4708525" y="3492500"/>
            <a:ext cx="881063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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kern="1200" spc="150" baseline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100000"/>
              </a:lnSpc>
              <a:spcAft>
                <a:spcPct val="0"/>
              </a:spcAft>
              <a:buFontTx/>
              <a:buNone/>
            </a:pPr>
            <a:r>
              <a:rPr lang="en-US" altLang="zh-CN" sz="6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rPr>
              <a:t>6</a:t>
            </a:r>
            <a:endParaRPr lang="en-US" altLang="zh-CN" sz="60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2453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67"/>
          <p:cNvGrpSpPr/>
          <p:nvPr/>
        </p:nvGrpSpPr>
        <p:grpSpPr bwMode="auto">
          <a:xfrm>
            <a:off x="3044825" y="1825625"/>
            <a:ext cx="2881313" cy="4083050"/>
            <a:chOff x="4615044" y="2248485"/>
            <a:chExt cx="3058885" cy="4083102"/>
          </a:xfrm>
        </p:grpSpPr>
        <p:sp>
          <p:nvSpPr>
            <p:cNvPr id="18518" name="Rectangle 25"/>
            <p:cNvSpPr/>
            <p:nvPr/>
          </p:nvSpPr>
          <p:spPr>
            <a:xfrm>
              <a:off x="4615044" y="2453276"/>
              <a:ext cx="3058885" cy="3878311"/>
            </a:xfrm>
            <a:prstGeom prst="rect">
              <a:avLst/>
            </a:prstGeom>
            <a:solidFill>
              <a:srgbClr val="F9F9F9"/>
            </a:solidFill>
            <a:ln w="12700" cap="sq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9" name="Rectangle 26"/>
            <p:cNvSpPr/>
            <p:nvPr/>
          </p:nvSpPr>
          <p:spPr>
            <a:xfrm>
              <a:off x="4615044" y="2781892"/>
              <a:ext cx="3058885" cy="1306530"/>
            </a:xfrm>
            <a:prstGeom prst="rect">
              <a:avLst/>
            </a:prstGeom>
            <a:solidFill>
              <a:srgbClr val="58B6E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0" name="Rectangle 27"/>
            <p:cNvSpPr/>
            <p:nvPr/>
          </p:nvSpPr>
          <p:spPr>
            <a:xfrm>
              <a:off x="4615044" y="4088421"/>
              <a:ext cx="3058885" cy="347666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1" name="Rectangle 28"/>
            <p:cNvSpPr/>
            <p:nvPr/>
          </p:nvSpPr>
          <p:spPr>
            <a:xfrm>
              <a:off x="4615044" y="4436088"/>
              <a:ext cx="3058885" cy="349254"/>
            </a:xfrm>
            <a:prstGeom prst="rect">
              <a:avLst/>
            </a:prstGeom>
            <a:solidFill>
              <a:srgbClr val="FDFDFD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2" name="Rectangle 29"/>
            <p:cNvSpPr/>
            <p:nvPr/>
          </p:nvSpPr>
          <p:spPr>
            <a:xfrm>
              <a:off x="4615044" y="4785342"/>
              <a:ext cx="3058885" cy="347667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3" name="Rectangle 30"/>
            <p:cNvSpPr/>
            <p:nvPr/>
          </p:nvSpPr>
          <p:spPr>
            <a:xfrm>
              <a:off x="4615044" y="5134597"/>
              <a:ext cx="3058885" cy="347667"/>
            </a:xfrm>
            <a:prstGeom prst="rect">
              <a:avLst/>
            </a:prstGeom>
            <a:solidFill>
              <a:srgbClr val="FDFDFD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4" name="Rectangle 31"/>
            <p:cNvSpPr/>
            <p:nvPr/>
          </p:nvSpPr>
          <p:spPr>
            <a:xfrm>
              <a:off x="4615044" y="2453276"/>
              <a:ext cx="3058885" cy="347666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25" name="Rectangle 32"/>
            <p:cNvSpPr/>
            <p:nvPr/>
          </p:nvSpPr>
          <p:spPr>
            <a:xfrm>
              <a:off x="4615044" y="2248485"/>
              <a:ext cx="3058885" cy="533407"/>
            </a:xfrm>
            <a:prstGeom prst="rect">
              <a:avLst/>
            </a:prstGeom>
            <a:solidFill>
              <a:srgbClr val="2094CE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491" name="TextBox 34"/>
            <p:cNvSpPr>
              <a:spLocks noChangeArrowheads="1"/>
            </p:cNvSpPr>
            <p:nvPr/>
          </p:nvSpPr>
          <p:spPr bwMode="auto">
            <a:xfrm>
              <a:off x="4752444" y="2736273"/>
              <a:ext cx="2784095" cy="1076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破十法</a:t>
              </a:r>
              <a:endParaRPr lang="zh-CN" altLang="en-US" sz="64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8527" name="AutoShape 82"/>
            <p:cNvSpPr/>
            <p:nvPr/>
          </p:nvSpPr>
          <p:spPr bwMode="auto">
            <a:xfrm>
              <a:off x="5373445" y="5809293"/>
              <a:ext cx="173590" cy="1730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9" tIns="50799" rIns="50799" bIns="50799" anchor="ctr"/>
            <a:lstStyle/>
            <a:p>
              <a:pPr defTabSz="455930"/>
              <a:endParaRPr lang="es-ES" sz="2900">
                <a:solidFill>
                  <a:srgbClr val="44CE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8528" name="Rectangle 2"/>
            <p:cNvSpPr/>
            <p:nvPr/>
          </p:nvSpPr>
          <p:spPr>
            <a:xfrm>
              <a:off x="4615044" y="2248485"/>
              <a:ext cx="3058885" cy="4083102"/>
            </a:xfrm>
            <a:prstGeom prst="rect">
              <a:avLst/>
            </a:prstGeom>
            <a:noFill/>
            <a:ln w="6350" cap="flat" cmpd="sng" algn="ctr">
              <a:solidFill>
                <a:srgbClr val="58B6E5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494" name="Group 68"/>
          <p:cNvGrpSpPr/>
          <p:nvPr/>
        </p:nvGrpSpPr>
        <p:grpSpPr bwMode="auto">
          <a:xfrm>
            <a:off x="6119813" y="809625"/>
            <a:ext cx="2879725" cy="3684588"/>
            <a:chOff x="7842672" y="2433294"/>
            <a:chExt cx="3058885" cy="3683711"/>
          </a:xfrm>
        </p:grpSpPr>
        <p:sp>
          <p:nvSpPr>
            <p:cNvPr id="18508" name="Rectangle 44"/>
            <p:cNvSpPr/>
            <p:nvPr/>
          </p:nvSpPr>
          <p:spPr>
            <a:xfrm>
              <a:off x="7842672" y="2453927"/>
              <a:ext cx="3058885" cy="3663078"/>
            </a:xfrm>
            <a:prstGeom prst="rect">
              <a:avLst/>
            </a:prstGeom>
            <a:solidFill>
              <a:srgbClr val="F9F9F9"/>
            </a:solidFill>
            <a:ln w="12700" cap="sq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9" name="Rectangle 45"/>
            <p:cNvSpPr/>
            <p:nvPr/>
          </p:nvSpPr>
          <p:spPr>
            <a:xfrm>
              <a:off x="7842672" y="2782461"/>
              <a:ext cx="3058885" cy="1306202"/>
            </a:xfrm>
            <a:prstGeom prst="rect">
              <a:avLst/>
            </a:prstGeom>
            <a:solidFill>
              <a:srgbClr val="56CA9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0" name="Rectangle 46"/>
            <p:cNvSpPr/>
            <p:nvPr/>
          </p:nvSpPr>
          <p:spPr>
            <a:xfrm>
              <a:off x="7842672" y="4088663"/>
              <a:ext cx="3058885" cy="347579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1" name="Rectangle 47"/>
            <p:cNvSpPr/>
            <p:nvPr/>
          </p:nvSpPr>
          <p:spPr>
            <a:xfrm>
              <a:off x="7842672" y="4436242"/>
              <a:ext cx="3058885" cy="349167"/>
            </a:xfrm>
            <a:prstGeom prst="rect">
              <a:avLst/>
            </a:prstGeom>
            <a:solidFill>
              <a:srgbClr val="FDFDFD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2" name="Rectangle 48"/>
            <p:cNvSpPr/>
            <p:nvPr/>
          </p:nvSpPr>
          <p:spPr>
            <a:xfrm>
              <a:off x="7842672" y="4785409"/>
              <a:ext cx="3058885" cy="347580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3" name="Rectangle 49"/>
            <p:cNvSpPr/>
            <p:nvPr/>
          </p:nvSpPr>
          <p:spPr>
            <a:xfrm>
              <a:off x="7842672" y="5132989"/>
              <a:ext cx="3058885" cy="349167"/>
            </a:xfrm>
            <a:prstGeom prst="rect">
              <a:avLst/>
            </a:prstGeom>
            <a:solidFill>
              <a:srgbClr val="FDFDFD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4" name="Rectangle 50"/>
            <p:cNvSpPr/>
            <p:nvPr/>
          </p:nvSpPr>
          <p:spPr>
            <a:xfrm>
              <a:off x="7842672" y="2453927"/>
              <a:ext cx="3058885" cy="347579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15" name="Rectangle 51"/>
            <p:cNvSpPr/>
            <p:nvPr/>
          </p:nvSpPr>
          <p:spPr>
            <a:xfrm>
              <a:off x="7842672" y="2433294"/>
              <a:ext cx="3058885" cy="349167"/>
            </a:xfrm>
            <a:prstGeom prst="rect">
              <a:avLst/>
            </a:prstGeom>
            <a:solidFill>
              <a:srgbClr val="34A471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503" name="TextBox 53"/>
            <p:cNvSpPr>
              <a:spLocks noChangeArrowheads="1"/>
            </p:cNvSpPr>
            <p:nvPr/>
          </p:nvSpPr>
          <p:spPr bwMode="auto">
            <a:xfrm>
              <a:off x="8384732" y="2945822"/>
              <a:ext cx="1974765" cy="76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id-ID" sz="4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平十法</a:t>
              </a:r>
              <a:endParaRPr lang="zh-CN" altLang="id-ID" sz="44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8517" name="Rectangle 65"/>
            <p:cNvSpPr/>
            <p:nvPr/>
          </p:nvSpPr>
          <p:spPr>
            <a:xfrm>
              <a:off x="7842672" y="2433294"/>
              <a:ext cx="3058885" cy="3677363"/>
            </a:xfrm>
            <a:prstGeom prst="rect">
              <a:avLst/>
            </a:prstGeom>
            <a:noFill/>
            <a:ln w="6350" cap="flat" cmpd="sng" algn="ctr">
              <a:solidFill>
                <a:srgbClr val="56CA95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8436" name="标题 3"/>
          <p:cNvSpPr>
            <a:spLocks noGrp="1"/>
          </p:cNvSpPr>
          <p:nvPr>
            <p:ph type="title"/>
          </p:nvPr>
        </p:nvSpPr>
        <p:spPr>
          <a:xfrm>
            <a:off x="297286" y="139700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dirty="0" err="1" smtClean="0">
                <a:latin typeface="Arial" panose="020B0604020202020204" pitchFamily="34" charset="0"/>
              </a:rPr>
              <a:t>新课讲解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  <p:grpSp>
        <p:nvGrpSpPr>
          <p:cNvPr id="20506" name="Group 67"/>
          <p:cNvGrpSpPr/>
          <p:nvPr/>
        </p:nvGrpSpPr>
        <p:grpSpPr bwMode="auto">
          <a:xfrm>
            <a:off x="8683625" y="114300"/>
            <a:ext cx="2927350" cy="4083050"/>
            <a:chOff x="4590576" y="2248485"/>
            <a:chExt cx="3107827" cy="4083102"/>
          </a:xfrm>
        </p:grpSpPr>
        <p:sp>
          <p:nvSpPr>
            <p:cNvPr id="18498" name="Rectangle 25"/>
            <p:cNvSpPr/>
            <p:nvPr/>
          </p:nvSpPr>
          <p:spPr>
            <a:xfrm>
              <a:off x="4615857" y="2453276"/>
              <a:ext cx="3057266" cy="3878311"/>
            </a:xfrm>
            <a:prstGeom prst="rect">
              <a:avLst/>
            </a:prstGeom>
            <a:solidFill>
              <a:srgbClr val="F9F9F9"/>
            </a:solidFill>
            <a:ln w="12700" cap="sq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499" name="Rectangle 26"/>
            <p:cNvSpPr/>
            <p:nvPr/>
          </p:nvSpPr>
          <p:spPr>
            <a:xfrm>
              <a:off x="4615857" y="2781892"/>
              <a:ext cx="3057266" cy="1306530"/>
            </a:xfrm>
            <a:prstGeom prst="rect">
              <a:avLst/>
            </a:prstGeom>
            <a:solidFill>
              <a:srgbClr val="58B6E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0" name="Rectangle 27"/>
            <p:cNvSpPr/>
            <p:nvPr/>
          </p:nvSpPr>
          <p:spPr>
            <a:xfrm>
              <a:off x="4615857" y="4088421"/>
              <a:ext cx="3057266" cy="347666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1" name="Rectangle 28"/>
            <p:cNvSpPr/>
            <p:nvPr/>
          </p:nvSpPr>
          <p:spPr>
            <a:xfrm>
              <a:off x="4615857" y="4436088"/>
              <a:ext cx="3057266" cy="349254"/>
            </a:xfrm>
            <a:prstGeom prst="rect">
              <a:avLst/>
            </a:prstGeom>
            <a:solidFill>
              <a:srgbClr val="FDFDFD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2" name="Rectangle 29"/>
            <p:cNvSpPr/>
            <p:nvPr/>
          </p:nvSpPr>
          <p:spPr>
            <a:xfrm>
              <a:off x="4615857" y="4785342"/>
              <a:ext cx="3057266" cy="347667"/>
            </a:xfrm>
            <a:prstGeom prst="rect">
              <a:avLst/>
            </a:prstGeom>
            <a:solidFill>
              <a:srgbClr val="F9F9F9"/>
            </a:solidFill>
            <a:ln w="6350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3" name="Rectangle 31"/>
            <p:cNvSpPr/>
            <p:nvPr/>
          </p:nvSpPr>
          <p:spPr>
            <a:xfrm>
              <a:off x="4615857" y="2453276"/>
              <a:ext cx="3057266" cy="347666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504" name="Rectangle 32"/>
            <p:cNvSpPr/>
            <p:nvPr/>
          </p:nvSpPr>
          <p:spPr>
            <a:xfrm>
              <a:off x="4615857" y="2248485"/>
              <a:ext cx="3057266" cy="533407"/>
            </a:xfrm>
            <a:prstGeom prst="rect">
              <a:avLst/>
            </a:prstGeom>
            <a:solidFill>
              <a:srgbClr val="2094CE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514" name="TextBox 34"/>
            <p:cNvSpPr>
              <a:spLocks noChangeArrowheads="1"/>
            </p:cNvSpPr>
            <p:nvPr/>
          </p:nvSpPr>
          <p:spPr bwMode="auto">
            <a:xfrm>
              <a:off x="4590576" y="2736273"/>
              <a:ext cx="3107827" cy="922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想加算减</a:t>
              </a:r>
              <a:endParaRPr lang="zh-CN" altLang="en-US" sz="54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8506" name="AutoShape 82"/>
            <p:cNvSpPr/>
            <p:nvPr/>
          </p:nvSpPr>
          <p:spPr bwMode="auto">
            <a:xfrm>
              <a:off x="5374275" y="5809293"/>
              <a:ext cx="171908" cy="1730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99" tIns="50799" rIns="50799" bIns="50799" anchor="ctr"/>
            <a:lstStyle/>
            <a:p>
              <a:pPr defTabSz="455930"/>
              <a:endParaRPr lang="es-ES" sz="2900">
                <a:solidFill>
                  <a:srgbClr val="44CE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8507" name="Rectangle 2"/>
            <p:cNvSpPr/>
            <p:nvPr/>
          </p:nvSpPr>
          <p:spPr>
            <a:xfrm>
              <a:off x="4615857" y="2248485"/>
              <a:ext cx="3057266" cy="4083102"/>
            </a:xfrm>
            <a:prstGeom prst="rect">
              <a:avLst/>
            </a:prstGeom>
            <a:noFill/>
            <a:ln w="6350" cap="flat" cmpd="sng" algn="ctr">
              <a:solidFill>
                <a:srgbClr val="58B6E5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8438" name="椭圆 73"/>
          <p:cNvSpPr/>
          <p:nvPr/>
        </p:nvSpPr>
        <p:spPr>
          <a:xfrm>
            <a:off x="34925" y="2727325"/>
            <a:ext cx="150813" cy="152400"/>
          </a:xfrm>
          <a:prstGeom prst="ellipse">
            <a:avLst/>
          </a:prstGeom>
          <a:noFill/>
          <a:ln w="28575" cap="flat" cmpd="sng" algn="ctr">
            <a:solidFill>
              <a:srgbClr val="00B05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20518" name="组合 97"/>
          <p:cNvGrpSpPr/>
          <p:nvPr/>
        </p:nvGrpSpPr>
        <p:grpSpPr bwMode="auto">
          <a:xfrm>
            <a:off x="-12700" y="808038"/>
            <a:ext cx="2879725" cy="3683000"/>
            <a:chOff x="-20" y="1272"/>
            <a:chExt cx="4534" cy="5801"/>
          </a:xfrm>
        </p:grpSpPr>
        <p:grpSp>
          <p:nvGrpSpPr>
            <p:cNvPr id="20519" name="Group 66"/>
            <p:cNvGrpSpPr/>
            <p:nvPr/>
          </p:nvGrpSpPr>
          <p:grpSpPr bwMode="auto">
            <a:xfrm>
              <a:off x="-20" y="1272"/>
              <a:ext cx="4535" cy="5801"/>
              <a:chOff x="1387928" y="2433294"/>
              <a:chExt cx="3058885" cy="3683711"/>
            </a:xfrm>
          </p:grpSpPr>
          <p:sp>
            <p:nvSpPr>
              <p:cNvPr id="18490" name="Rectangle 6"/>
              <p:cNvSpPr/>
              <p:nvPr/>
            </p:nvSpPr>
            <p:spPr>
              <a:xfrm>
                <a:off x="1387928" y="2452348"/>
                <a:ext cx="3058211" cy="3664657"/>
              </a:xfrm>
              <a:prstGeom prst="rect">
                <a:avLst/>
              </a:prstGeom>
              <a:solidFill>
                <a:srgbClr val="F9F9F9"/>
              </a:solidFill>
              <a:ln w="38100" cap="sq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1" name="Rectangle 7"/>
              <p:cNvSpPr/>
              <p:nvPr/>
            </p:nvSpPr>
            <p:spPr>
              <a:xfrm>
                <a:off x="1387928" y="2781023"/>
                <a:ext cx="3058211" cy="1306765"/>
              </a:xfrm>
              <a:prstGeom prst="rect">
                <a:avLst/>
              </a:prstGeom>
              <a:solidFill>
                <a:srgbClr val="6096E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2" name="Rectangle 8"/>
              <p:cNvSpPr/>
              <p:nvPr/>
            </p:nvSpPr>
            <p:spPr>
              <a:xfrm>
                <a:off x="1387928" y="4087788"/>
                <a:ext cx="3058211" cy="349317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3" name="Rectangle 10"/>
              <p:cNvSpPr/>
              <p:nvPr/>
            </p:nvSpPr>
            <p:spPr>
              <a:xfrm>
                <a:off x="1387928" y="4784835"/>
                <a:ext cx="3058211" cy="349317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4" name="Rectangle 12"/>
              <p:cNvSpPr/>
              <p:nvPr/>
            </p:nvSpPr>
            <p:spPr>
              <a:xfrm>
                <a:off x="1387928" y="2452348"/>
                <a:ext cx="3058211" cy="349317"/>
              </a:xfrm>
              <a:prstGeom prst="rect">
                <a:avLst/>
              </a:prstGeom>
              <a:solidFill>
                <a:srgbClr val="000000">
                  <a:alpha val="25098"/>
                </a:srgbClr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5" name="Rectangle 13"/>
              <p:cNvSpPr/>
              <p:nvPr/>
            </p:nvSpPr>
            <p:spPr>
              <a:xfrm>
                <a:off x="1387928" y="2433294"/>
                <a:ext cx="3058211" cy="347729"/>
              </a:xfrm>
              <a:prstGeom prst="rect">
                <a:avLst/>
              </a:prstGeom>
              <a:solidFill>
                <a:srgbClr val="2169D3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526" name="TextBox 15"/>
              <p:cNvSpPr>
                <a:spLocks noChangeArrowheads="1"/>
              </p:cNvSpPr>
              <p:nvPr/>
            </p:nvSpPr>
            <p:spPr bwMode="auto">
              <a:xfrm>
                <a:off x="1929987" y="2919152"/>
                <a:ext cx="1974765" cy="768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44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点数法</a:t>
                </a:r>
                <a:endParaRPr lang="zh-CN" altLang="en-US" sz="4400" b="1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97" name="Rectangle 1"/>
              <p:cNvSpPr/>
              <p:nvPr/>
            </p:nvSpPr>
            <p:spPr>
              <a:xfrm>
                <a:off x="1387928" y="2433294"/>
                <a:ext cx="3058211" cy="3678947"/>
              </a:xfrm>
              <a:prstGeom prst="rect">
                <a:avLst/>
              </a:prstGeom>
              <a:noFill/>
              <a:ln w="6350" cap="flat" cmpd="sng" algn="ctr">
                <a:solidFill>
                  <a:srgbClr val="6096E6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8476" name="椭圆 74"/>
            <p:cNvSpPr/>
            <p:nvPr/>
          </p:nvSpPr>
          <p:spPr>
            <a:xfrm>
              <a:off x="515" y="423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77" name="椭圆 75"/>
            <p:cNvSpPr/>
            <p:nvPr/>
          </p:nvSpPr>
          <p:spPr>
            <a:xfrm>
              <a:off x="975" y="423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78" name="椭圆 76"/>
            <p:cNvSpPr/>
            <p:nvPr/>
          </p:nvSpPr>
          <p:spPr>
            <a:xfrm>
              <a:off x="1435" y="426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79" name="椭圆 77"/>
            <p:cNvSpPr/>
            <p:nvPr/>
          </p:nvSpPr>
          <p:spPr>
            <a:xfrm>
              <a:off x="1895" y="429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0" name="椭圆 78"/>
            <p:cNvSpPr/>
            <p:nvPr/>
          </p:nvSpPr>
          <p:spPr>
            <a:xfrm>
              <a:off x="2354" y="429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1" name="椭圆 79"/>
            <p:cNvSpPr/>
            <p:nvPr/>
          </p:nvSpPr>
          <p:spPr>
            <a:xfrm>
              <a:off x="2814" y="432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2" name="椭圆 80"/>
            <p:cNvSpPr/>
            <p:nvPr/>
          </p:nvSpPr>
          <p:spPr>
            <a:xfrm>
              <a:off x="3274" y="432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3" name="椭圆 81"/>
            <p:cNvSpPr/>
            <p:nvPr/>
          </p:nvSpPr>
          <p:spPr>
            <a:xfrm>
              <a:off x="3734" y="4325"/>
              <a:ext cx="237" cy="240"/>
            </a:xfrm>
            <a:prstGeom prst="ellipse">
              <a:avLst/>
            </a:prstGeom>
            <a:noFill/>
            <a:ln w="28575" cap="flat" cmpd="sng" algn="ctr">
              <a:solidFill>
                <a:srgbClr val="00B050"/>
              </a:solidFill>
              <a:prstDash val="sysDot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4" name="椭圆 82"/>
            <p:cNvSpPr/>
            <p:nvPr/>
          </p:nvSpPr>
          <p:spPr>
            <a:xfrm>
              <a:off x="4219" y="4340"/>
              <a:ext cx="237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5" name="椭圆 83"/>
            <p:cNvSpPr/>
            <p:nvPr/>
          </p:nvSpPr>
          <p:spPr>
            <a:xfrm>
              <a:off x="125" y="5245"/>
              <a:ext cx="237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6" name="椭圆 84"/>
            <p:cNvSpPr/>
            <p:nvPr/>
          </p:nvSpPr>
          <p:spPr>
            <a:xfrm>
              <a:off x="580" y="5245"/>
              <a:ext cx="240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7" name="椭圆 85"/>
            <p:cNvSpPr/>
            <p:nvPr/>
          </p:nvSpPr>
          <p:spPr>
            <a:xfrm>
              <a:off x="1035" y="5245"/>
              <a:ext cx="240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8" name="椭圆 86"/>
            <p:cNvSpPr/>
            <p:nvPr/>
          </p:nvSpPr>
          <p:spPr>
            <a:xfrm>
              <a:off x="1492" y="5245"/>
              <a:ext cx="237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sp>
          <p:nvSpPr>
            <p:cNvPr id="18489" name="椭圆 87"/>
            <p:cNvSpPr/>
            <p:nvPr/>
          </p:nvSpPr>
          <p:spPr>
            <a:xfrm>
              <a:off x="1947" y="5245"/>
              <a:ext cx="237" cy="240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solidFill>
                <a:srgbClr val="00B05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542" name="组合 88"/>
          <p:cNvGrpSpPr/>
          <p:nvPr/>
        </p:nvGrpSpPr>
        <p:grpSpPr bwMode="auto">
          <a:xfrm>
            <a:off x="3251200" y="3663950"/>
            <a:ext cx="2468563" cy="2043113"/>
            <a:chOff x="10058" y="5528"/>
            <a:chExt cx="5582" cy="4616"/>
          </a:xfrm>
        </p:grpSpPr>
        <p:sp>
          <p:nvSpPr>
            <p:cNvPr id="20543" name="文本框 89"/>
            <p:cNvSpPr>
              <a:spLocks noChangeArrowheads="1"/>
            </p:cNvSpPr>
            <p:nvPr/>
          </p:nvSpPr>
          <p:spPr bwMode="auto">
            <a:xfrm>
              <a:off x="11147" y="5528"/>
              <a:ext cx="4493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</a:rPr>
                <a:t>15</a:t>
              </a:r>
              <a:r>
                <a:rPr lang="zh-CN" altLang="en-US" sz="2400">
                  <a:latin typeface="微软雅黑" panose="020B0503020204020204" pitchFamily="34" charset="-122"/>
                </a:rPr>
                <a:t>－</a:t>
              </a:r>
              <a:r>
                <a:rPr lang="en-US" altLang="zh-CN" sz="2400">
                  <a:latin typeface="微软雅黑" panose="020B0503020204020204" pitchFamily="34" charset="-122"/>
                </a:rPr>
                <a:t>9 = </a:t>
              </a:r>
              <a:endParaRPr lang="en-US" altLang="zh-CN" sz="2400">
                <a:latin typeface="微软雅黑" panose="020B0503020204020204" pitchFamily="34" charset="-122"/>
              </a:endParaRPr>
            </a:p>
          </p:txBody>
        </p:sp>
        <p:sp>
          <p:nvSpPr>
            <p:cNvPr id="20544" name="直接连接符 90"/>
            <p:cNvSpPr>
              <a:spLocks noChangeShapeType="1"/>
            </p:cNvSpPr>
            <p:nvPr/>
          </p:nvSpPr>
          <p:spPr bwMode="auto">
            <a:xfrm flipH="1">
              <a:off x="10984" y="6543"/>
              <a:ext cx="585" cy="77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直接连接符 91"/>
            <p:cNvSpPr>
              <a:spLocks noChangeShapeType="1"/>
            </p:cNvSpPr>
            <p:nvPr/>
          </p:nvSpPr>
          <p:spPr bwMode="auto">
            <a:xfrm>
              <a:off x="11831" y="6425"/>
              <a:ext cx="513" cy="1015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文本框 92"/>
            <p:cNvSpPr>
              <a:spLocks noChangeArrowheads="1"/>
            </p:cNvSpPr>
            <p:nvPr/>
          </p:nvSpPr>
          <p:spPr bwMode="auto">
            <a:xfrm>
              <a:off x="11580" y="7493"/>
              <a:ext cx="1436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0000"/>
                  </a:solidFill>
                  <a:latin typeface="微软雅黑" panose="020B0503020204020204" pitchFamily="34" charset="-122"/>
                </a:rPr>
                <a:t>10</a:t>
              </a:r>
              <a:endPara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547" name="文本框 93"/>
            <p:cNvSpPr>
              <a:spLocks noChangeArrowheads="1"/>
            </p:cNvSpPr>
            <p:nvPr/>
          </p:nvSpPr>
          <p:spPr bwMode="auto">
            <a:xfrm>
              <a:off x="10058" y="7493"/>
              <a:ext cx="1436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0F1423"/>
                  </a:solidFill>
                  <a:latin typeface="微软雅黑" panose="020B0503020204020204" pitchFamily="34" charset="-122"/>
                </a:rPr>
                <a:t>5</a:t>
              </a:r>
              <a:endParaRPr lang="en-US" altLang="zh-CN" sz="2400" b="1">
                <a:latin typeface="微软雅黑" panose="020B0503020204020204" pitchFamily="34" charset="-122"/>
              </a:endParaRPr>
            </a:p>
          </p:txBody>
        </p:sp>
        <p:sp>
          <p:nvSpPr>
            <p:cNvPr id="20548" name="肘形连接符 94"/>
            <p:cNvSpPr>
              <a:spLocks noChangeArrowheads="1" noChangeShapeType="1"/>
            </p:cNvSpPr>
            <p:nvPr/>
          </p:nvSpPr>
          <p:spPr bwMode="auto">
            <a:xfrm rot="5400000" flipH="1" flipV="1">
              <a:off x="11895" y="7071"/>
              <a:ext cx="1858" cy="1059"/>
            </a:xfrm>
            <a:prstGeom prst="bentConnector3">
              <a:avLst>
                <a:gd name="adj1" fmla="val -20157"/>
              </a:avLst>
            </a:prstGeom>
            <a:noFill/>
            <a:ln w="28575" algn="ctr">
              <a:solidFill>
                <a:schemeClr val="tx1"/>
              </a:solidFill>
              <a:miter lim="800000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文本框 95"/>
            <p:cNvSpPr>
              <a:spLocks noChangeArrowheads="1"/>
            </p:cNvSpPr>
            <p:nvPr/>
          </p:nvSpPr>
          <p:spPr bwMode="auto">
            <a:xfrm>
              <a:off x="12110" y="9103"/>
              <a:ext cx="1436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0F1423"/>
                  </a:solidFill>
                  <a:latin typeface="微软雅黑" panose="020B0503020204020204" pitchFamily="34" charset="-122"/>
                </a:rPr>
                <a:t>1</a:t>
              </a:r>
              <a:endParaRPr lang="en-US" altLang="zh-CN" sz="2400" b="1">
                <a:latin typeface="微软雅黑" panose="020B0503020204020204" pitchFamily="34" charset="-122"/>
              </a:endParaRPr>
            </a:p>
          </p:txBody>
        </p:sp>
        <p:sp>
          <p:nvSpPr>
            <p:cNvPr id="20550" name="文本框 96"/>
            <p:cNvSpPr>
              <a:spLocks noChangeArrowheads="1"/>
            </p:cNvSpPr>
            <p:nvPr/>
          </p:nvSpPr>
          <p:spPr bwMode="auto">
            <a:xfrm>
              <a:off x="14449" y="5528"/>
              <a:ext cx="1046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</a:rPr>
                <a:t>6</a:t>
              </a:r>
              <a:endPara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551" name="组合 98"/>
          <p:cNvGrpSpPr/>
          <p:nvPr/>
        </p:nvGrpSpPr>
        <p:grpSpPr bwMode="auto">
          <a:xfrm>
            <a:off x="6592888" y="2420938"/>
            <a:ext cx="2028825" cy="2144712"/>
            <a:chOff x="6090" y="2229"/>
            <a:chExt cx="6852" cy="7844"/>
          </a:xfrm>
        </p:grpSpPr>
        <p:sp>
          <p:nvSpPr>
            <p:cNvPr id="20552" name="文本框 99"/>
            <p:cNvSpPr>
              <a:spLocks noChangeArrowheads="1"/>
            </p:cNvSpPr>
            <p:nvPr/>
          </p:nvSpPr>
          <p:spPr bwMode="auto">
            <a:xfrm>
              <a:off x="6090" y="2229"/>
              <a:ext cx="6147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</a:rPr>
                <a:t>15</a:t>
              </a:r>
              <a:r>
                <a:rPr lang="zh-CN" altLang="en-US" sz="2400">
                  <a:latin typeface="微软雅黑" panose="020B0503020204020204" pitchFamily="34" charset="-122"/>
                </a:rPr>
                <a:t>－</a:t>
              </a:r>
              <a:r>
                <a:rPr lang="en-US" altLang="zh-CN" sz="2400">
                  <a:latin typeface="微软雅黑" panose="020B0503020204020204" pitchFamily="34" charset="-122"/>
                </a:rPr>
                <a:t>9 = </a:t>
              </a:r>
              <a:endParaRPr lang="en-US" altLang="zh-CN" sz="2400">
                <a:latin typeface="微软雅黑" panose="020B0503020204020204" pitchFamily="34" charset="-122"/>
              </a:endParaRPr>
            </a:p>
          </p:txBody>
        </p:sp>
        <p:sp>
          <p:nvSpPr>
            <p:cNvPr id="20553" name="直接连接符 100"/>
            <p:cNvSpPr>
              <a:spLocks noChangeShapeType="1"/>
            </p:cNvSpPr>
            <p:nvPr/>
          </p:nvSpPr>
          <p:spPr bwMode="auto">
            <a:xfrm flipH="1">
              <a:off x="8320" y="3913"/>
              <a:ext cx="842" cy="141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直接连接符 101"/>
            <p:cNvSpPr>
              <a:spLocks noChangeShapeType="1"/>
            </p:cNvSpPr>
            <p:nvPr/>
          </p:nvSpPr>
          <p:spPr bwMode="auto">
            <a:xfrm>
              <a:off x="9484" y="3622"/>
              <a:ext cx="831" cy="155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文本框 102"/>
            <p:cNvSpPr txBox="1"/>
            <p:nvPr/>
          </p:nvSpPr>
          <p:spPr>
            <a:xfrm>
              <a:off x="7881" y="5068"/>
              <a:ext cx="1319" cy="168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fontAlgn="auto">
                <a:buSzTx/>
              </a:pPr>
              <a:r>
                <a:rPr lang="en-US" altLang="zh-CN" sz="2400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微软雅黑" panose="020B0503020204020204" pitchFamily="34" charset="-122"/>
                  <a:sym typeface="Wingdings" panose="05000000000000000000"/>
                </a:rPr>
                <a:t>5</a:t>
              </a:r>
              <a:endParaRPr lang="en-US" altLang="zh-CN" sz="2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endParaRPr>
            </a:p>
          </p:txBody>
        </p:sp>
        <p:sp>
          <p:nvSpPr>
            <p:cNvPr id="18457" name="文本框 103"/>
            <p:cNvSpPr txBox="1"/>
            <p:nvPr/>
          </p:nvSpPr>
          <p:spPr>
            <a:xfrm>
              <a:off x="9736" y="5074"/>
              <a:ext cx="1314" cy="168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fontAlgn="auto">
                <a:buSzTx/>
              </a:pPr>
              <a:r>
                <a:rPr lang="en-US" altLang="zh-CN" sz="2400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微软雅黑" panose="020B0503020204020204" pitchFamily="34" charset="-122"/>
                  <a:sym typeface="Wingdings" panose="05000000000000000000"/>
                </a:rPr>
                <a:t>4</a:t>
              </a:r>
              <a:endParaRPr lang="en-US" altLang="zh-CN" sz="2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endParaRPr>
            </a:p>
          </p:txBody>
        </p:sp>
        <p:grpSp>
          <p:nvGrpSpPr>
            <p:cNvPr id="20557" name="组合 105"/>
            <p:cNvGrpSpPr/>
            <p:nvPr/>
          </p:nvGrpSpPr>
          <p:grpSpPr bwMode="auto">
            <a:xfrm>
              <a:off x="6837" y="3708"/>
              <a:ext cx="1888" cy="4728"/>
              <a:chOff x="6837" y="3708"/>
              <a:chExt cx="1888" cy="4728"/>
            </a:xfrm>
          </p:grpSpPr>
          <p:sp>
            <p:nvSpPr>
              <p:cNvPr id="20558" name="直接连接符 106"/>
              <p:cNvSpPr>
                <a:spLocks noChangeShapeType="1"/>
              </p:cNvSpPr>
              <p:nvPr/>
            </p:nvSpPr>
            <p:spPr bwMode="auto">
              <a:xfrm>
                <a:off x="6835" y="3710"/>
                <a:ext cx="0" cy="472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9" name="直接连接符 107"/>
              <p:cNvSpPr>
                <a:spLocks noChangeShapeType="1"/>
              </p:cNvSpPr>
              <p:nvPr/>
            </p:nvSpPr>
            <p:spPr bwMode="auto">
              <a:xfrm rot="5400000" flipH="1">
                <a:off x="7776" y="7489"/>
                <a:ext cx="0" cy="1882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0" name="直接箭头连接符 108"/>
              <p:cNvSpPr>
                <a:spLocks noChangeShapeType="1"/>
              </p:cNvSpPr>
              <p:nvPr/>
            </p:nvSpPr>
            <p:spPr bwMode="auto">
              <a:xfrm flipH="1" flipV="1">
                <a:off x="8701" y="6769"/>
                <a:ext cx="16" cy="1666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59" name="文本框 109"/>
            <p:cNvSpPr txBox="1"/>
            <p:nvPr/>
          </p:nvSpPr>
          <p:spPr>
            <a:xfrm>
              <a:off x="6331" y="8726"/>
              <a:ext cx="3405" cy="134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fontAlgn="auto">
                <a:buSzTx/>
              </a:pPr>
              <a:r>
                <a:rPr lang="en-US" altLang="zh-CN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微软雅黑" panose="020B0503020204020204" pitchFamily="34" charset="-122"/>
                  <a:sym typeface="Wingdings" panose="05000000000000000000"/>
                </a:rPr>
                <a:t>10</a:t>
              </a:r>
              <a:endParaRPr lang="en-US" altLang="zh-CN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endParaRPr>
            </a:p>
          </p:txBody>
        </p:sp>
        <p:grpSp>
          <p:nvGrpSpPr>
            <p:cNvPr id="20562" name="组合 110"/>
            <p:cNvGrpSpPr/>
            <p:nvPr/>
          </p:nvGrpSpPr>
          <p:grpSpPr bwMode="auto">
            <a:xfrm>
              <a:off x="9801" y="6770"/>
              <a:ext cx="988" cy="2844"/>
              <a:chOff x="14328" y="6582"/>
              <a:chExt cx="988" cy="2844"/>
            </a:xfrm>
          </p:grpSpPr>
          <p:sp>
            <p:nvSpPr>
              <p:cNvPr id="20563" name="直接连接符 111"/>
              <p:cNvSpPr>
                <a:spLocks noChangeShapeType="1"/>
              </p:cNvSpPr>
              <p:nvPr/>
            </p:nvSpPr>
            <p:spPr bwMode="auto">
              <a:xfrm>
                <a:off x="14327" y="9194"/>
                <a:ext cx="933" cy="232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4" name="直接箭头连接符 112"/>
              <p:cNvSpPr>
                <a:spLocks noChangeShapeType="1"/>
              </p:cNvSpPr>
              <p:nvPr/>
            </p:nvSpPr>
            <p:spPr bwMode="auto">
              <a:xfrm flipV="1">
                <a:off x="15314" y="6581"/>
                <a:ext cx="0" cy="2799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61" name="文本框 113"/>
            <p:cNvSpPr txBox="1"/>
            <p:nvPr/>
          </p:nvSpPr>
          <p:spPr>
            <a:xfrm>
              <a:off x="11628" y="2363"/>
              <a:ext cx="1314" cy="168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ctr" fontAlgn="auto">
                <a:buSzTx/>
              </a:pPr>
              <a:r>
                <a:rPr lang="en-US" altLang="zh-CN" sz="2400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微软雅黑" panose="020B0503020204020204" pitchFamily="34" charset="-122"/>
                  <a:sym typeface="Wingdings" panose="05000000000000000000"/>
                </a:rPr>
                <a:t>6</a:t>
              </a:r>
              <a:endParaRPr lang="en-US" altLang="zh-CN" sz="2400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pitchFamily="34" charset="-122"/>
                <a:sym typeface="Wingdings" panose="05000000000000000000"/>
              </a:endParaRPr>
            </a:p>
          </p:txBody>
        </p:sp>
      </p:grpSp>
      <p:grpSp>
        <p:nvGrpSpPr>
          <p:cNvPr id="20566" name="组合 114"/>
          <p:cNvGrpSpPr/>
          <p:nvPr/>
        </p:nvGrpSpPr>
        <p:grpSpPr bwMode="auto">
          <a:xfrm>
            <a:off x="9186863" y="3697288"/>
            <a:ext cx="2863850" cy="1620837"/>
            <a:chOff x="4549" y="2296"/>
            <a:chExt cx="9321" cy="4965"/>
          </a:xfrm>
        </p:grpSpPr>
        <p:grpSp>
          <p:nvGrpSpPr>
            <p:cNvPr id="20567" name="组合 115"/>
            <p:cNvGrpSpPr/>
            <p:nvPr/>
          </p:nvGrpSpPr>
          <p:grpSpPr bwMode="auto">
            <a:xfrm>
              <a:off x="4549" y="2296"/>
              <a:ext cx="8274" cy="1787"/>
              <a:chOff x="4549" y="2296"/>
              <a:chExt cx="8274" cy="1787"/>
            </a:xfrm>
          </p:grpSpPr>
          <p:sp>
            <p:nvSpPr>
              <p:cNvPr id="20568" name="文本框 116"/>
              <p:cNvSpPr>
                <a:spLocks noChangeArrowheads="1"/>
              </p:cNvSpPr>
              <p:nvPr/>
            </p:nvSpPr>
            <p:spPr bwMode="auto">
              <a:xfrm>
                <a:off x="4549" y="2296"/>
                <a:ext cx="7812" cy="1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</a:rPr>
                  <a:t>15 -  9  =</a:t>
                </a:r>
                <a:endParaRPr lang="en-US" altLang="zh-CN" sz="320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52" name="矩形 117"/>
              <p:cNvSpPr/>
              <p:nvPr/>
            </p:nvSpPr>
            <p:spPr>
              <a:xfrm>
                <a:off x="10289" y="2442"/>
                <a:ext cx="2532" cy="1556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en-US" sz="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570" name="文本框 118"/>
            <p:cNvSpPr>
              <a:spLocks noChangeArrowheads="1"/>
            </p:cNvSpPr>
            <p:nvPr/>
          </p:nvSpPr>
          <p:spPr bwMode="auto">
            <a:xfrm>
              <a:off x="5048" y="4177"/>
              <a:ext cx="1946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</a:rPr>
                <a:t>想：</a:t>
              </a:r>
              <a:endParaRPr lang="zh-CN" altLang="en-US" sz="2000" b="1">
                <a:solidFill>
                  <a:srgbClr val="FF0000"/>
                </a:solidFill>
              </a:endParaRPr>
            </a:p>
          </p:txBody>
        </p:sp>
        <p:grpSp>
          <p:nvGrpSpPr>
            <p:cNvPr id="20571" name="组合 119"/>
            <p:cNvGrpSpPr/>
            <p:nvPr/>
          </p:nvGrpSpPr>
          <p:grpSpPr bwMode="auto">
            <a:xfrm>
              <a:off x="4549" y="5328"/>
              <a:ext cx="9321" cy="1787"/>
              <a:chOff x="4549" y="5328"/>
              <a:chExt cx="9321" cy="1787"/>
            </a:xfrm>
          </p:grpSpPr>
          <p:sp>
            <p:nvSpPr>
              <p:cNvPr id="20572" name="文本框 120"/>
              <p:cNvSpPr>
                <a:spLocks noChangeArrowheads="1"/>
              </p:cNvSpPr>
              <p:nvPr/>
            </p:nvSpPr>
            <p:spPr bwMode="auto">
              <a:xfrm>
                <a:off x="4549" y="5328"/>
                <a:ext cx="9321" cy="1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</a:rPr>
                  <a:t>9 </a:t>
                </a:r>
                <a:r>
                  <a:rPr lang="zh-CN" altLang="en-US" sz="3200">
                    <a:latin typeface="微软雅黑" panose="020B0503020204020204" pitchFamily="34" charset="-122"/>
                  </a:rPr>
                  <a:t>＋</a:t>
                </a:r>
                <a:r>
                  <a:rPr lang="en-US" altLang="zh-CN" sz="3200">
                    <a:latin typeface="微软雅黑" panose="020B0503020204020204" pitchFamily="34" charset="-122"/>
                  </a:rPr>
                  <a:t>        = 15</a:t>
                </a:r>
                <a:endParaRPr lang="en-US" altLang="zh-CN" sz="320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8450" name="矩形 121"/>
              <p:cNvSpPr/>
              <p:nvPr/>
            </p:nvSpPr>
            <p:spPr>
              <a:xfrm>
                <a:off x="7272" y="5389"/>
                <a:ext cx="2532" cy="1561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en-US" altLang="en-US" sz="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574" name="文本框 122"/>
            <p:cNvSpPr>
              <a:spLocks noChangeArrowheads="1"/>
            </p:cNvSpPr>
            <p:nvPr/>
          </p:nvSpPr>
          <p:spPr bwMode="auto">
            <a:xfrm>
              <a:off x="7373" y="5474"/>
              <a:ext cx="1387" cy="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</a:rPr>
                <a:t>6</a:t>
              </a:r>
              <a:endPara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575" name="文本框 123"/>
            <p:cNvSpPr>
              <a:spLocks noChangeArrowheads="1"/>
            </p:cNvSpPr>
            <p:nvPr/>
          </p:nvSpPr>
          <p:spPr bwMode="auto">
            <a:xfrm>
              <a:off x="10974" y="2446"/>
              <a:ext cx="1387" cy="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</a:rPr>
                <a:t>6</a:t>
              </a:r>
              <a:endParaRPr lang="en-US" altLang="zh-CN" sz="3200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8443" name="椭圆 124"/>
          <p:cNvSpPr/>
          <p:nvPr/>
        </p:nvSpPr>
        <p:spPr>
          <a:xfrm>
            <a:off x="73025" y="2682875"/>
            <a:ext cx="150813" cy="152400"/>
          </a:xfrm>
          <a:prstGeom prst="ellipse">
            <a:avLst/>
          </a:prstGeom>
          <a:noFill/>
          <a:ln w="28575" cap="flat" cmpd="sng" algn="ctr">
            <a:solidFill>
              <a:srgbClr val="00B050"/>
            </a:solidFill>
            <a:prstDash val="sysDot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715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954496" presetClass="entr" presetSubtype="24988539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954496" presetClass="entr" presetSubtype="24988518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954496" presetClass="entr" presetSubtype="24988718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  <a:ln cap="flat" algn="ctr"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en-US" altLang="en-US" dirty="0" err="1" smtClean="0">
                <a:latin typeface="Arial" panose="020B0604020202020204" pitchFamily="34" charset="0"/>
              </a:rPr>
              <a:t>总结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  <p:sp>
        <p:nvSpPr>
          <p:cNvPr id="20483" name="文本框 2"/>
          <p:cNvSpPr/>
          <p:nvPr/>
        </p:nvSpPr>
        <p:spPr>
          <a:xfrm>
            <a:off x="3359696" y="2060848"/>
            <a:ext cx="7269410" cy="3290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十几减</a:t>
            </a: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莫要急，</a:t>
            </a:r>
            <a:endParaRPr lang="zh-CN" altLang="en-US" sz="40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破十</a:t>
            </a: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计算是真理，</a:t>
            </a:r>
            <a:endParaRPr lang="zh-CN" altLang="en-US" sz="40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分</a:t>
            </a: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减</a:t>
            </a: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还剩</a:t>
            </a:r>
            <a:r>
              <a:rPr lang="en-US" altLang="zh-CN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endParaRPr lang="zh-CN" altLang="en-US" sz="40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结果就是</a:t>
            </a: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加几</a:t>
            </a:r>
            <a:r>
              <a:rPr lang="zh-CN" altLang="en-US" sz="4000" dirty="0">
                <a:latin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4000" dirty="0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3320">
    <p:random/>
  </p:transition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TIMING" val="|9.2|5|5.3|4.8"/>
</p:tagLst>
</file>

<file path=ppt/tags/tag45.xml><?xml version="1.0" encoding="utf-8"?>
<p:tagLst xmlns:p="http://schemas.openxmlformats.org/presentationml/2006/main">
  <p:tag name="TIMING" val="|0.7|1"/>
</p:tagLst>
</file>

<file path=ppt/tags/tag46.xml><?xml version="1.0" encoding="utf-8"?>
<p:tagLst xmlns:p="http://schemas.openxmlformats.org/presentationml/2006/main">
  <p:tag name="TIMING" val="|6.4|5.4|5.8|3.6"/>
</p:tagLst>
</file>

<file path=ppt/tags/tag47.xml><?xml version="1.0" encoding="utf-8"?>
<p:tagLst xmlns:p="http://schemas.openxmlformats.org/presentationml/2006/main">
  <p:tag name="TIMING" val="|4.1|6.2|4.5|15.3|5.6|4.3|1.4|1.6|1.2|1.7|5.6|12.8|0.9"/>
</p:tagLst>
</file>

<file path=ppt/tags/tag48.xml><?xml version="1.0" encoding="utf-8"?>
<p:tagLst xmlns:p="http://schemas.openxmlformats.org/presentationml/2006/main">
  <p:tag name="TIMING" val="|8.7|1.1|3.1|6.2"/>
</p:tagLst>
</file>

<file path=ppt/tags/tag49.xml><?xml version="1.0" encoding="utf-8"?>
<p:tagLst xmlns:p="http://schemas.openxmlformats.org/presentationml/2006/main">
  <p:tag name="TIMING" val="|4.2|1.9|4.1|2.7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6353.pptx"/>
  <p:tag name="KSO_WPP_MARK_KEY" val="cec2fb21-164d-4553-9b8d-e1ca5c9d3649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演示</Application>
  <PresentationFormat>自定义</PresentationFormat>
  <Paragraphs>157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Calibri</vt:lpstr>
      <vt:lpstr>Calibri Light</vt:lpstr>
      <vt:lpstr>Wingdings</vt:lpstr>
      <vt:lpstr>黑体</vt:lpstr>
      <vt:lpstr>Gill Sans</vt:lpstr>
      <vt:lpstr>Arial</vt:lpstr>
      <vt:lpstr>Arial Unicode MS</vt:lpstr>
      <vt:lpstr>Segoe Print</vt:lpstr>
      <vt:lpstr>第一PPT模板网-WWW.1PPT.COM</vt:lpstr>
      <vt:lpstr>PowerPoint 演示文稿</vt:lpstr>
      <vt:lpstr>新课讲解</vt:lpstr>
      <vt:lpstr>新课讲解</vt:lpstr>
      <vt:lpstr>新课讲解</vt:lpstr>
      <vt:lpstr>新课讲解</vt:lpstr>
      <vt:lpstr>新课讲解</vt:lpstr>
      <vt:lpstr>新课讲解</vt:lpstr>
      <vt:lpstr>新课讲解</vt:lpstr>
      <vt:lpstr>总结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2021-04-07T06:46:00Z</cp:lastPrinted>
  <dcterms:created xsi:type="dcterms:W3CDTF">2021-04-07T06:46:00Z</dcterms:created>
  <dcterms:modified xsi:type="dcterms:W3CDTF">2023-01-26T10:30:16Z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01EE1452F6474CEEAAB3B67F4771AEE7</vt:lpwstr>
  </property>
  <property fmtid="{D5CDD505-2E9C-101B-9397-08002B2CF9AE}" pid="7" name="KSOProductBuildVer">
    <vt:lpwstr>2052-11.1.0.13703</vt:lpwstr>
  </property>
</Properties>
</file>