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8" clrIdx="0"/>
  <p:cmAuthor id="1" name="Administrator" initials="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7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86C21FF-5413-4F4C-A710-126E4999170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EF870CA7-6AC6-4249-86A7-8754FF5A9D1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512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70CA7-6AC6-4249-86A7-8754FF5A9D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852AE9-9BE4-4C17-9365-5FD1B49C01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F67DC-79BB-402D-9144-A0ECB5903E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D7945-77A1-4C52-A1E9-CD5864B05F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5D4AC6-5AC1-4840-9B40-28409DA0007B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149A18-5A66-4F34-8309-4BD9B9F493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88644-41B5-4B72-9EED-6BA800A69D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FA9EA-3B83-4062-8BE1-C584898B54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019C7-2BEF-40EA-9AAC-1FB46A340A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E2374B-DE90-41AB-958F-F097457DCE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24D26B-20C0-46D3-A445-24DA9FB7B2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F38DA4-8E50-415E-A14A-813EAD535F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2AEC3CCC-7445-4AE7-8D25-65D8A576A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openxmlformats.org/officeDocument/2006/relationships/slide" Target="slide6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ChangeArrowheads="1"/>
          </p:cNvSpPr>
          <p:nvPr/>
        </p:nvSpPr>
        <p:spPr bwMode="auto">
          <a:xfrm>
            <a:off x="12699" y="4881836"/>
            <a:ext cx="9131301" cy="260747"/>
          </a:xfrm>
          <a:prstGeom prst="rect">
            <a:avLst/>
          </a:prstGeom>
          <a:gradFill rotWithShape="1">
            <a:gsLst>
              <a:gs pos="0">
                <a:srgbClr val="A87A3A"/>
              </a:gs>
              <a:gs pos="19000">
                <a:srgbClr val="A8773C"/>
              </a:gs>
              <a:gs pos="71001">
                <a:srgbClr val="835A2B"/>
              </a:gs>
              <a:gs pos="100000">
                <a:srgbClr val="9C7339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grpSp>
        <p:nvGrpSpPr>
          <p:cNvPr id="4098" name="组合 5"/>
          <p:cNvGrpSpPr/>
          <p:nvPr/>
        </p:nvGrpSpPr>
        <p:grpSpPr bwMode="auto">
          <a:xfrm>
            <a:off x="12700" y="3507854"/>
            <a:ext cx="427038" cy="1375172"/>
            <a:chOff x="1082676" y="2309813"/>
            <a:chExt cx="566738" cy="2441576"/>
          </a:xfrm>
        </p:grpSpPr>
        <p:sp>
          <p:nvSpPr>
            <p:cNvPr id="4099" name="Freeform 12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Freeform 13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Rectangle 14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2" name="Rectangle 15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3" name="Rectangle 16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4" name="Rectangle 17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5" name="Rectangle 18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6" name="Rectangle 19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7" name="Oval 20"/>
            <p:cNvSpPr>
              <a:spLocks noChangeArrowheads="1"/>
            </p:cNvSpPr>
            <p:nvPr/>
          </p:nvSpPr>
          <p:spPr bwMode="auto">
            <a:xfrm>
              <a:off x="1173163" y="3370263"/>
              <a:ext cx="266700" cy="271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8" name="Freeform 21"/>
            <p:cNvSpPr>
              <a:spLocks noEditPoints="1" noChangeArrowheads="1"/>
            </p:cNvSpPr>
            <p:nvPr/>
          </p:nvSpPr>
          <p:spPr bwMode="auto">
            <a:xfrm>
              <a:off x="1316038" y="2309813"/>
              <a:ext cx="217488" cy="2441575"/>
            </a:xfrm>
            <a:custGeom>
              <a:avLst/>
              <a:gdLst>
                <a:gd name="T0" fmla="*/ 58 w 58"/>
                <a:gd name="T1" fmla="*/ 548 h 649"/>
                <a:gd name="T2" fmla="*/ 0 w 58"/>
                <a:gd name="T3" fmla="*/ 548 h 649"/>
                <a:gd name="T4" fmla="*/ 0 w 58"/>
                <a:gd name="T5" fmla="*/ 566 h 649"/>
                <a:gd name="T6" fmla="*/ 33 w 58"/>
                <a:gd name="T7" fmla="*/ 566 h 649"/>
                <a:gd name="T8" fmla="*/ 33 w 58"/>
                <a:gd name="T9" fmla="*/ 649 h 649"/>
                <a:gd name="T10" fmla="*/ 46 w 58"/>
                <a:gd name="T11" fmla="*/ 649 h 649"/>
                <a:gd name="T12" fmla="*/ 58 w 58"/>
                <a:gd name="T13" fmla="*/ 649 h 649"/>
                <a:gd name="T14" fmla="*/ 58 w 58"/>
                <a:gd name="T15" fmla="*/ 548 h 649"/>
                <a:gd name="T16" fmla="*/ 58 w 58"/>
                <a:gd name="T17" fmla="*/ 0 h 649"/>
                <a:gd name="T18" fmla="*/ 0 w 58"/>
                <a:gd name="T19" fmla="*/ 0 h 649"/>
                <a:gd name="T20" fmla="*/ 0 w 58"/>
                <a:gd name="T21" fmla="*/ 282 h 649"/>
                <a:gd name="T22" fmla="*/ 33 w 58"/>
                <a:gd name="T23" fmla="*/ 318 h 649"/>
                <a:gd name="T24" fmla="*/ 0 w 58"/>
                <a:gd name="T25" fmla="*/ 354 h 649"/>
                <a:gd name="T26" fmla="*/ 0 w 58"/>
                <a:gd name="T27" fmla="*/ 397 h 649"/>
                <a:gd name="T28" fmla="*/ 58 w 58"/>
                <a:gd name="T29" fmla="*/ 397 h 649"/>
                <a:gd name="T30" fmla="*/ 58 w 58"/>
                <a:gd name="T31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49">
                  <a:moveTo>
                    <a:pt x="58" y="548"/>
                  </a:moveTo>
                  <a:cubicBezTo>
                    <a:pt x="0" y="548"/>
                    <a:pt x="0" y="548"/>
                    <a:pt x="0" y="548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33" y="566"/>
                    <a:pt x="33" y="566"/>
                    <a:pt x="33" y="566"/>
                  </a:cubicBezTo>
                  <a:cubicBezTo>
                    <a:pt x="33" y="649"/>
                    <a:pt x="33" y="649"/>
                    <a:pt x="33" y="649"/>
                  </a:cubicBezTo>
                  <a:cubicBezTo>
                    <a:pt x="46" y="649"/>
                    <a:pt x="46" y="649"/>
                    <a:pt x="46" y="649"/>
                  </a:cubicBezTo>
                  <a:cubicBezTo>
                    <a:pt x="58" y="649"/>
                    <a:pt x="58" y="649"/>
                    <a:pt x="58" y="649"/>
                  </a:cubicBezTo>
                  <a:cubicBezTo>
                    <a:pt x="58" y="548"/>
                    <a:pt x="58" y="548"/>
                    <a:pt x="58" y="548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9" y="283"/>
                    <a:pt x="33" y="299"/>
                    <a:pt x="33" y="318"/>
                  </a:cubicBezTo>
                  <a:cubicBezTo>
                    <a:pt x="33" y="337"/>
                    <a:pt x="19" y="353"/>
                    <a:pt x="0" y="35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58" y="397"/>
                    <a:pt x="58" y="397"/>
                    <a:pt x="58" y="397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22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23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24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5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6"/>
            <p:cNvSpPr>
              <a:spLocks noChangeArrowheads="1"/>
            </p:cNvSpPr>
            <p:nvPr/>
          </p:nvSpPr>
          <p:spPr bwMode="auto">
            <a:xfrm>
              <a:off x="1316038" y="3370263"/>
              <a:ext cx="123825" cy="271463"/>
            </a:xfrm>
            <a:custGeom>
              <a:avLst/>
              <a:gdLst>
                <a:gd name="T0" fmla="*/ 0 w 33"/>
                <a:gd name="T1" fmla="*/ 0 h 72"/>
                <a:gd name="T2" fmla="*/ 0 w 33"/>
                <a:gd name="T3" fmla="*/ 72 h 72"/>
                <a:gd name="T4" fmla="*/ 33 w 33"/>
                <a:gd name="T5" fmla="*/ 36 h 72"/>
                <a:gd name="T6" fmla="*/ 0 w 33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9" y="71"/>
                    <a:pt x="33" y="55"/>
                    <a:pt x="33" y="36"/>
                  </a:cubicBezTo>
                  <a:cubicBezTo>
                    <a:pt x="33" y="17"/>
                    <a:pt x="19" y="1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4" name="组合 227"/>
          <p:cNvGrpSpPr/>
          <p:nvPr/>
        </p:nvGrpSpPr>
        <p:grpSpPr bwMode="auto">
          <a:xfrm>
            <a:off x="465139" y="4722292"/>
            <a:ext cx="2390775" cy="171450"/>
            <a:chOff x="1684338" y="4465638"/>
            <a:chExt cx="3175001" cy="304800"/>
          </a:xfrm>
        </p:grpSpPr>
        <p:sp>
          <p:nvSpPr>
            <p:cNvPr id="4115" name="Freeform 51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89 w 1929"/>
                <a:gd name="T9" fmla="*/ 180 h 192"/>
                <a:gd name="T10" fmla="*/ 118 w 1929"/>
                <a:gd name="T11" fmla="*/ 180 h 192"/>
                <a:gd name="T12" fmla="*/ 184 w 1929"/>
                <a:gd name="T13" fmla="*/ 182 h 192"/>
                <a:gd name="T14" fmla="*/ 184 w 1929"/>
                <a:gd name="T15" fmla="*/ 182 h 192"/>
                <a:gd name="T16" fmla="*/ 212 w 1929"/>
                <a:gd name="T17" fmla="*/ 182 h 192"/>
                <a:gd name="T18" fmla="*/ 212 w 1929"/>
                <a:gd name="T19" fmla="*/ 182 h 192"/>
                <a:gd name="T20" fmla="*/ 279 w 1929"/>
                <a:gd name="T21" fmla="*/ 182 h 192"/>
                <a:gd name="T22" fmla="*/ 309 w 1929"/>
                <a:gd name="T23" fmla="*/ 182 h 192"/>
                <a:gd name="T24" fmla="*/ 373 w 1929"/>
                <a:gd name="T25" fmla="*/ 182 h 192"/>
                <a:gd name="T26" fmla="*/ 373 w 1929"/>
                <a:gd name="T27" fmla="*/ 182 h 192"/>
                <a:gd name="T28" fmla="*/ 404 w 1929"/>
                <a:gd name="T29" fmla="*/ 182 h 192"/>
                <a:gd name="T30" fmla="*/ 404 w 1929"/>
                <a:gd name="T31" fmla="*/ 182 h 192"/>
                <a:gd name="T32" fmla="*/ 470 w 1929"/>
                <a:gd name="T33" fmla="*/ 182 h 192"/>
                <a:gd name="T34" fmla="*/ 498 w 1929"/>
                <a:gd name="T35" fmla="*/ 182 h 192"/>
                <a:gd name="T36" fmla="*/ 565 w 1929"/>
                <a:gd name="T37" fmla="*/ 182 h 192"/>
                <a:gd name="T38" fmla="*/ 565 w 1929"/>
                <a:gd name="T39" fmla="*/ 182 h 192"/>
                <a:gd name="T40" fmla="*/ 595 w 1929"/>
                <a:gd name="T41" fmla="*/ 185 h 192"/>
                <a:gd name="T42" fmla="*/ 595 w 1929"/>
                <a:gd name="T43" fmla="*/ 185 h 192"/>
                <a:gd name="T44" fmla="*/ 659 w 1929"/>
                <a:gd name="T45" fmla="*/ 185 h 192"/>
                <a:gd name="T46" fmla="*/ 659 w 1929"/>
                <a:gd name="T47" fmla="*/ 185 h 192"/>
                <a:gd name="T48" fmla="*/ 690 w 1929"/>
                <a:gd name="T49" fmla="*/ 185 h 192"/>
                <a:gd name="T50" fmla="*/ 690 w 1929"/>
                <a:gd name="T51" fmla="*/ 185 h 192"/>
                <a:gd name="T52" fmla="*/ 756 w 1929"/>
                <a:gd name="T53" fmla="*/ 185 h 192"/>
                <a:gd name="T54" fmla="*/ 756 w 1929"/>
                <a:gd name="T55" fmla="*/ 185 h 192"/>
                <a:gd name="T56" fmla="*/ 775 w 1929"/>
                <a:gd name="T57" fmla="*/ 185 h 192"/>
                <a:gd name="T58" fmla="*/ 851 w 1929"/>
                <a:gd name="T59" fmla="*/ 185 h 192"/>
                <a:gd name="T60" fmla="*/ 851 w 1929"/>
                <a:gd name="T61" fmla="*/ 185 h 192"/>
                <a:gd name="T62" fmla="*/ 879 w 1929"/>
                <a:gd name="T63" fmla="*/ 185 h 192"/>
                <a:gd name="T64" fmla="*/ 879 w 1929"/>
                <a:gd name="T65" fmla="*/ 185 h 192"/>
                <a:gd name="T66" fmla="*/ 1231 w 1929"/>
                <a:gd name="T67" fmla="*/ 187 h 192"/>
                <a:gd name="T68" fmla="*/ 1260 w 1929"/>
                <a:gd name="T69" fmla="*/ 187 h 192"/>
                <a:gd name="T70" fmla="*/ 1326 w 1929"/>
                <a:gd name="T71" fmla="*/ 187 h 192"/>
                <a:gd name="T72" fmla="*/ 1357 w 1929"/>
                <a:gd name="T73" fmla="*/ 187 h 192"/>
                <a:gd name="T74" fmla="*/ 1421 w 1929"/>
                <a:gd name="T75" fmla="*/ 187 h 192"/>
                <a:gd name="T76" fmla="*/ 1451 w 1929"/>
                <a:gd name="T77" fmla="*/ 190 h 192"/>
                <a:gd name="T78" fmla="*/ 1518 w 1929"/>
                <a:gd name="T79" fmla="*/ 190 h 192"/>
                <a:gd name="T80" fmla="*/ 1546 w 1929"/>
                <a:gd name="T81" fmla="*/ 190 h 192"/>
                <a:gd name="T82" fmla="*/ 1707 w 1929"/>
                <a:gd name="T83" fmla="*/ 190 h 192"/>
                <a:gd name="T84" fmla="*/ 1719 w 1929"/>
                <a:gd name="T85" fmla="*/ 190 h 192"/>
                <a:gd name="T86" fmla="*/ 1929 w 1929"/>
                <a:gd name="T87" fmla="*/ 192 h 192"/>
                <a:gd name="T88" fmla="*/ 1929 w 1929"/>
                <a:gd name="T89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52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89 w 1929"/>
                <a:gd name="T9" fmla="*/ 180 h 192"/>
                <a:gd name="T10" fmla="*/ 118 w 1929"/>
                <a:gd name="T11" fmla="*/ 180 h 192"/>
                <a:gd name="T12" fmla="*/ 184 w 1929"/>
                <a:gd name="T13" fmla="*/ 182 h 192"/>
                <a:gd name="T14" fmla="*/ 184 w 1929"/>
                <a:gd name="T15" fmla="*/ 182 h 192"/>
                <a:gd name="T16" fmla="*/ 212 w 1929"/>
                <a:gd name="T17" fmla="*/ 182 h 192"/>
                <a:gd name="T18" fmla="*/ 212 w 1929"/>
                <a:gd name="T19" fmla="*/ 182 h 192"/>
                <a:gd name="T20" fmla="*/ 279 w 1929"/>
                <a:gd name="T21" fmla="*/ 182 h 192"/>
                <a:gd name="T22" fmla="*/ 309 w 1929"/>
                <a:gd name="T23" fmla="*/ 182 h 192"/>
                <a:gd name="T24" fmla="*/ 373 w 1929"/>
                <a:gd name="T25" fmla="*/ 182 h 192"/>
                <a:gd name="T26" fmla="*/ 373 w 1929"/>
                <a:gd name="T27" fmla="*/ 182 h 192"/>
                <a:gd name="T28" fmla="*/ 404 w 1929"/>
                <a:gd name="T29" fmla="*/ 182 h 192"/>
                <a:gd name="T30" fmla="*/ 404 w 1929"/>
                <a:gd name="T31" fmla="*/ 182 h 192"/>
                <a:gd name="T32" fmla="*/ 470 w 1929"/>
                <a:gd name="T33" fmla="*/ 182 h 192"/>
                <a:gd name="T34" fmla="*/ 498 w 1929"/>
                <a:gd name="T35" fmla="*/ 182 h 192"/>
                <a:gd name="T36" fmla="*/ 565 w 1929"/>
                <a:gd name="T37" fmla="*/ 182 h 192"/>
                <a:gd name="T38" fmla="*/ 565 w 1929"/>
                <a:gd name="T39" fmla="*/ 182 h 192"/>
                <a:gd name="T40" fmla="*/ 595 w 1929"/>
                <a:gd name="T41" fmla="*/ 185 h 192"/>
                <a:gd name="T42" fmla="*/ 595 w 1929"/>
                <a:gd name="T43" fmla="*/ 185 h 192"/>
                <a:gd name="T44" fmla="*/ 659 w 1929"/>
                <a:gd name="T45" fmla="*/ 185 h 192"/>
                <a:gd name="T46" fmla="*/ 659 w 1929"/>
                <a:gd name="T47" fmla="*/ 185 h 192"/>
                <a:gd name="T48" fmla="*/ 690 w 1929"/>
                <a:gd name="T49" fmla="*/ 185 h 192"/>
                <a:gd name="T50" fmla="*/ 690 w 1929"/>
                <a:gd name="T51" fmla="*/ 185 h 192"/>
                <a:gd name="T52" fmla="*/ 756 w 1929"/>
                <a:gd name="T53" fmla="*/ 185 h 192"/>
                <a:gd name="T54" fmla="*/ 756 w 1929"/>
                <a:gd name="T55" fmla="*/ 185 h 192"/>
                <a:gd name="T56" fmla="*/ 775 w 1929"/>
                <a:gd name="T57" fmla="*/ 185 h 192"/>
                <a:gd name="T58" fmla="*/ 851 w 1929"/>
                <a:gd name="T59" fmla="*/ 185 h 192"/>
                <a:gd name="T60" fmla="*/ 851 w 1929"/>
                <a:gd name="T61" fmla="*/ 185 h 192"/>
                <a:gd name="T62" fmla="*/ 879 w 1929"/>
                <a:gd name="T63" fmla="*/ 185 h 192"/>
                <a:gd name="T64" fmla="*/ 879 w 1929"/>
                <a:gd name="T65" fmla="*/ 185 h 192"/>
                <a:gd name="T66" fmla="*/ 1231 w 1929"/>
                <a:gd name="T67" fmla="*/ 187 h 192"/>
                <a:gd name="T68" fmla="*/ 1260 w 1929"/>
                <a:gd name="T69" fmla="*/ 187 h 192"/>
                <a:gd name="T70" fmla="*/ 1326 w 1929"/>
                <a:gd name="T71" fmla="*/ 187 h 192"/>
                <a:gd name="T72" fmla="*/ 1357 w 1929"/>
                <a:gd name="T73" fmla="*/ 187 h 192"/>
                <a:gd name="T74" fmla="*/ 1421 w 1929"/>
                <a:gd name="T75" fmla="*/ 187 h 192"/>
                <a:gd name="T76" fmla="*/ 1451 w 1929"/>
                <a:gd name="T77" fmla="*/ 190 h 192"/>
                <a:gd name="T78" fmla="*/ 1518 w 1929"/>
                <a:gd name="T79" fmla="*/ 190 h 192"/>
                <a:gd name="T80" fmla="*/ 1546 w 1929"/>
                <a:gd name="T81" fmla="*/ 190 h 192"/>
                <a:gd name="T82" fmla="*/ 1707 w 1929"/>
                <a:gd name="T83" fmla="*/ 190 h 192"/>
                <a:gd name="T84" fmla="*/ 1719 w 1929"/>
                <a:gd name="T85" fmla="*/ 190 h 192"/>
                <a:gd name="T86" fmla="*/ 1929 w 1929"/>
                <a:gd name="T87" fmla="*/ 192 h 192"/>
                <a:gd name="T88" fmla="*/ 1929 w 1929"/>
                <a:gd name="T89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53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54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55"/>
            <p:cNvSpPr>
              <a:spLocks noChangeArrowheads="1"/>
            </p:cNvSpPr>
            <p:nvPr/>
          </p:nvSpPr>
          <p:spPr bwMode="auto">
            <a:xfrm>
              <a:off x="3486151" y="4605338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56"/>
            <p:cNvSpPr>
              <a:spLocks noChangeArrowheads="1"/>
            </p:cNvSpPr>
            <p:nvPr/>
          </p:nvSpPr>
          <p:spPr bwMode="auto">
            <a:xfrm>
              <a:off x="3335338" y="4605338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57"/>
            <p:cNvSpPr>
              <a:spLocks noChangeArrowheads="1"/>
            </p:cNvSpPr>
            <p:nvPr/>
          </p:nvSpPr>
          <p:spPr bwMode="auto">
            <a:xfrm>
              <a:off x="3184526" y="4605338"/>
              <a:ext cx="46038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58"/>
            <p:cNvSpPr>
              <a:spLocks noChangeArrowheads="1"/>
            </p:cNvSpPr>
            <p:nvPr/>
          </p:nvSpPr>
          <p:spPr bwMode="auto">
            <a:xfrm>
              <a:off x="3030538" y="4605338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1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59"/>
            <p:cNvSpPr>
              <a:spLocks noChangeArrowheads="1"/>
            </p:cNvSpPr>
            <p:nvPr/>
          </p:nvSpPr>
          <p:spPr bwMode="auto">
            <a:xfrm>
              <a:off x="28813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60"/>
            <p:cNvSpPr>
              <a:spLocks noChangeArrowheads="1"/>
            </p:cNvSpPr>
            <p:nvPr/>
          </p:nvSpPr>
          <p:spPr bwMode="auto">
            <a:xfrm>
              <a:off x="2730501" y="4600576"/>
              <a:ext cx="49213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61"/>
            <p:cNvSpPr>
              <a:spLocks noChangeArrowheads="1"/>
            </p:cNvSpPr>
            <p:nvPr/>
          </p:nvSpPr>
          <p:spPr bwMode="auto">
            <a:xfrm>
              <a:off x="25765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1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62"/>
            <p:cNvSpPr>
              <a:spLocks noChangeArrowheads="1"/>
            </p:cNvSpPr>
            <p:nvPr/>
          </p:nvSpPr>
          <p:spPr bwMode="auto">
            <a:xfrm>
              <a:off x="2427288" y="4600576"/>
              <a:ext cx="47625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63"/>
            <p:cNvSpPr>
              <a:spLocks noChangeArrowheads="1"/>
            </p:cNvSpPr>
            <p:nvPr/>
          </p:nvSpPr>
          <p:spPr bwMode="auto">
            <a:xfrm>
              <a:off x="2276476" y="4597401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64"/>
            <p:cNvSpPr>
              <a:spLocks noChangeArrowheads="1"/>
            </p:cNvSpPr>
            <p:nvPr/>
          </p:nvSpPr>
          <p:spPr bwMode="auto">
            <a:xfrm>
              <a:off x="2127251" y="4597401"/>
              <a:ext cx="44450" cy="157163"/>
            </a:xfrm>
            <a:custGeom>
              <a:avLst/>
              <a:gdLst>
                <a:gd name="T0" fmla="*/ 6 w 12"/>
                <a:gd name="T1" fmla="*/ 0 h 42"/>
                <a:gd name="T2" fmla="*/ 0 w 12"/>
                <a:gd name="T3" fmla="*/ 6 h 42"/>
                <a:gd name="T4" fmla="*/ 0 w 12"/>
                <a:gd name="T5" fmla="*/ 42 h 42"/>
                <a:gd name="T6" fmla="*/ 12 w 12"/>
                <a:gd name="T7" fmla="*/ 42 h 42"/>
                <a:gd name="T8" fmla="*/ 12 w 12"/>
                <a:gd name="T9" fmla="*/ 6 h 42"/>
                <a:gd name="T10" fmla="*/ 6 w 12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65"/>
            <p:cNvSpPr>
              <a:spLocks noChangeArrowheads="1"/>
            </p:cNvSpPr>
            <p:nvPr/>
          </p:nvSpPr>
          <p:spPr bwMode="auto">
            <a:xfrm>
              <a:off x="1973263" y="4597401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66"/>
            <p:cNvSpPr>
              <a:spLocks noChangeArrowheads="1"/>
            </p:cNvSpPr>
            <p:nvPr/>
          </p:nvSpPr>
          <p:spPr bwMode="auto">
            <a:xfrm>
              <a:off x="1822451" y="4597401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67"/>
            <p:cNvSpPr>
              <a:spLocks noChangeArrowheads="1"/>
            </p:cNvSpPr>
            <p:nvPr/>
          </p:nvSpPr>
          <p:spPr bwMode="auto">
            <a:xfrm>
              <a:off x="4543426" y="4611688"/>
              <a:ext cx="49213" cy="155575"/>
            </a:xfrm>
            <a:custGeom>
              <a:avLst/>
              <a:gdLst>
                <a:gd name="T0" fmla="*/ 6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2 w 13"/>
                <a:gd name="T7" fmla="*/ 41 h 41"/>
                <a:gd name="T8" fmla="*/ 13 w 13"/>
                <a:gd name="T9" fmla="*/ 6 h 41"/>
                <a:gd name="T10" fmla="*/ 6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68"/>
            <p:cNvSpPr>
              <a:spLocks noChangeArrowheads="1"/>
            </p:cNvSpPr>
            <p:nvPr/>
          </p:nvSpPr>
          <p:spPr bwMode="auto">
            <a:xfrm>
              <a:off x="4394201" y="4611688"/>
              <a:ext cx="44450" cy="155575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69"/>
            <p:cNvSpPr>
              <a:spLocks noChangeArrowheads="1"/>
            </p:cNvSpPr>
            <p:nvPr/>
          </p:nvSpPr>
          <p:spPr bwMode="auto">
            <a:xfrm>
              <a:off x="4240213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Freeform 70"/>
            <p:cNvSpPr>
              <a:spLocks noChangeArrowheads="1"/>
            </p:cNvSpPr>
            <p:nvPr/>
          </p:nvSpPr>
          <p:spPr bwMode="auto">
            <a:xfrm>
              <a:off x="4089401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Freeform 71"/>
            <p:cNvSpPr>
              <a:spLocks noChangeArrowheads="1"/>
            </p:cNvSpPr>
            <p:nvPr/>
          </p:nvSpPr>
          <p:spPr bwMode="auto">
            <a:xfrm>
              <a:off x="3940176" y="4608513"/>
              <a:ext cx="47625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1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72"/>
            <p:cNvSpPr>
              <a:spLocks noChangeArrowheads="1"/>
            </p:cNvSpPr>
            <p:nvPr/>
          </p:nvSpPr>
          <p:spPr bwMode="auto">
            <a:xfrm>
              <a:off x="3789363" y="4608513"/>
              <a:ext cx="44450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73"/>
            <p:cNvSpPr>
              <a:spLocks noChangeArrowheads="1"/>
            </p:cNvSpPr>
            <p:nvPr/>
          </p:nvSpPr>
          <p:spPr bwMode="auto">
            <a:xfrm>
              <a:off x="3635376" y="4605338"/>
              <a:ext cx="49213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8" name="组合 313"/>
          <p:cNvGrpSpPr/>
          <p:nvPr/>
        </p:nvGrpSpPr>
        <p:grpSpPr bwMode="auto">
          <a:xfrm>
            <a:off x="528639" y="3648349"/>
            <a:ext cx="460375" cy="1234678"/>
            <a:chOff x="1766888" y="2557463"/>
            <a:chExt cx="611188" cy="2193925"/>
          </a:xfrm>
        </p:grpSpPr>
        <p:sp>
          <p:nvSpPr>
            <p:cNvPr id="4139" name="Freeform 74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75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Rectangle 76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2" name="Rectangle 77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3" name="Freeform 78"/>
            <p:cNvSpPr>
              <a:spLocks noChangeArrowheads="1"/>
            </p:cNvSpPr>
            <p:nvPr/>
          </p:nvSpPr>
          <p:spPr bwMode="auto">
            <a:xfrm>
              <a:off x="1866901" y="3103563"/>
              <a:ext cx="301625" cy="966788"/>
            </a:xfrm>
            <a:custGeom>
              <a:avLst/>
              <a:gdLst>
                <a:gd name="T0" fmla="*/ 80 w 80"/>
                <a:gd name="T1" fmla="*/ 217 h 257"/>
                <a:gd name="T2" fmla="*/ 40 w 80"/>
                <a:gd name="T3" fmla="*/ 257 h 257"/>
                <a:gd name="T4" fmla="*/ 0 w 80"/>
                <a:gd name="T5" fmla="*/ 217 h 257"/>
                <a:gd name="T6" fmla="*/ 0 w 80"/>
                <a:gd name="T7" fmla="*/ 40 h 257"/>
                <a:gd name="T8" fmla="*/ 40 w 80"/>
                <a:gd name="T9" fmla="*/ 0 h 257"/>
                <a:gd name="T10" fmla="*/ 80 w 80"/>
                <a:gd name="T11" fmla="*/ 40 h 257"/>
                <a:gd name="T12" fmla="*/ 80 w 80"/>
                <a:gd name="T13" fmla="*/ 2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7">
                  <a:moveTo>
                    <a:pt x="80" y="217"/>
                  </a:moveTo>
                  <a:cubicBezTo>
                    <a:pt x="80" y="239"/>
                    <a:pt x="62" y="257"/>
                    <a:pt x="40" y="257"/>
                  </a:cubicBezTo>
                  <a:cubicBezTo>
                    <a:pt x="18" y="257"/>
                    <a:pt x="0" y="239"/>
                    <a:pt x="0" y="2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217"/>
                    <a:pt x="80" y="217"/>
                    <a:pt x="80" y="2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Rectangle 79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5" name="Rectangle 80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6" name="Rectangle 81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7" name="Rectangle 82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8" name="Freeform 83"/>
            <p:cNvSpPr>
              <a:spLocks noChangeArrowheads="1"/>
            </p:cNvSpPr>
            <p:nvPr/>
          </p:nvSpPr>
          <p:spPr bwMode="auto">
            <a:xfrm>
              <a:off x="2017713" y="2633663"/>
              <a:ext cx="255588" cy="1689100"/>
            </a:xfrm>
            <a:custGeom>
              <a:avLst/>
              <a:gdLst>
                <a:gd name="T0" fmla="*/ 68 w 68"/>
                <a:gd name="T1" fmla="*/ 0 h 449"/>
                <a:gd name="T2" fmla="*/ 0 w 68"/>
                <a:gd name="T3" fmla="*/ 0 h 449"/>
                <a:gd name="T4" fmla="*/ 0 w 68"/>
                <a:gd name="T5" fmla="*/ 125 h 449"/>
                <a:gd name="T6" fmla="*/ 40 w 68"/>
                <a:gd name="T7" fmla="*/ 165 h 449"/>
                <a:gd name="T8" fmla="*/ 40 w 68"/>
                <a:gd name="T9" fmla="*/ 342 h 449"/>
                <a:gd name="T10" fmla="*/ 0 w 68"/>
                <a:gd name="T11" fmla="*/ 382 h 449"/>
                <a:gd name="T12" fmla="*/ 0 w 68"/>
                <a:gd name="T13" fmla="*/ 449 h 449"/>
                <a:gd name="T14" fmla="*/ 68 w 68"/>
                <a:gd name="T15" fmla="*/ 449 h 449"/>
                <a:gd name="T16" fmla="*/ 68 w 68"/>
                <a:gd name="T1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49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40" y="143"/>
                    <a:pt x="40" y="165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40" y="364"/>
                    <a:pt x="22" y="382"/>
                    <a:pt x="0" y="382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84"/>
            <p:cNvSpPr>
              <a:spLocks noChangeArrowheads="1"/>
            </p:cNvSpPr>
            <p:nvPr/>
          </p:nvSpPr>
          <p:spPr bwMode="auto">
            <a:xfrm>
              <a:off x="2017713" y="3103563"/>
              <a:ext cx="150813" cy="966788"/>
            </a:xfrm>
            <a:custGeom>
              <a:avLst/>
              <a:gdLst>
                <a:gd name="T0" fmla="*/ 0 w 40"/>
                <a:gd name="T1" fmla="*/ 0 h 257"/>
                <a:gd name="T2" fmla="*/ 0 w 40"/>
                <a:gd name="T3" fmla="*/ 966788 h 257"/>
                <a:gd name="T4" fmla="*/ 150813 w 40"/>
                <a:gd name="T5" fmla="*/ 816315 h 257"/>
                <a:gd name="T6" fmla="*/ 150813 w 40"/>
                <a:gd name="T7" fmla="*/ 150472 h 257"/>
                <a:gd name="T8" fmla="*/ 0 w 40"/>
                <a:gd name="T9" fmla="*/ 0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257"/>
                <a:gd name="T17" fmla="*/ 40 w 40"/>
                <a:gd name="T18" fmla="*/ 257 h 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257">
                  <a:moveTo>
                    <a:pt x="0" y="0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22" y="257"/>
                    <a:pt x="40" y="239"/>
                    <a:pt x="40" y="217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18"/>
                    <a:pt x="22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r>
                <a:rPr lang="zh-CN" altLang="en-US" sz="600">
                  <a:solidFill>
                    <a:srgbClr val="D9D9D9"/>
                  </a:solidFill>
                </a:rPr>
                <a:t>优翼</a:t>
              </a:r>
              <a:endParaRPr lang="zh-CN" altLang="en-US" sz="600">
                <a:solidFill>
                  <a:srgbClr val="D9D9D9"/>
                </a:solidFill>
              </a:endParaRPr>
            </a:p>
          </p:txBody>
        </p:sp>
        <p:sp>
          <p:nvSpPr>
            <p:cNvPr id="4150" name="Rectangle 85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51" name="Rectangle 86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52" name="Freeform 87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88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54" name="组合 341"/>
          <p:cNvGrpSpPr/>
          <p:nvPr/>
        </p:nvGrpSpPr>
        <p:grpSpPr bwMode="auto">
          <a:xfrm>
            <a:off x="1009651" y="4062686"/>
            <a:ext cx="708025" cy="578644"/>
            <a:chOff x="2559051" y="2430463"/>
            <a:chExt cx="941387" cy="1027113"/>
          </a:xfrm>
        </p:grpSpPr>
        <p:sp>
          <p:nvSpPr>
            <p:cNvPr id="4155" name="Freeform 100"/>
            <p:cNvSpPr>
              <a:spLocks noChangeArrowheads="1"/>
            </p:cNvSpPr>
            <p:nvPr/>
          </p:nvSpPr>
          <p:spPr bwMode="auto">
            <a:xfrm>
              <a:off x="2559051" y="2430463"/>
              <a:ext cx="933450" cy="860425"/>
            </a:xfrm>
            <a:custGeom>
              <a:avLst/>
              <a:gdLst>
                <a:gd name="T0" fmla="*/ 94 w 249"/>
                <a:gd name="T1" fmla="*/ 88 h 229"/>
                <a:gd name="T2" fmla="*/ 82 w 249"/>
                <a:gd name="T3" fmla="*/ 91 h 229"/>
                <a:gd name="T4" fmla="*/ 78 w 249"/>
                <a:gd name="T5" fmla="*/ 92 h 229"/>
                <a:gd name="T6" fmla="*/ 86 w 249"/>
                <a:gd name="T7" fmla="*/ 85 h 229"/>
                <a:gd name="T8" fmla="*/ 91 w 249"/>
                <a:gd name="T9" fmla="*/ 78 h 229"/>
                <a:gd name="T10" fmla="*/ 93 w 249"/>
                <a:gd name="T11" fmla="*/ 75 h 229"/>
                <a:gd name="T12" fmla="*/ 129 w 249"/>
                <a:gd name="T13" fmla="*/ 41 h 229"/>
                <a:gd name="T14" fmla="*/ 89 w 249"/>
                <a:gd name="T15" fmla="*/ 48 h 229"/>
                <a:gd name="T16" fmla="*/ 89 w 249"/>
                <a:gd name="T17" fmla="*/ 70 h 229"/>
                <a:gd name="T18" fmla="*/ 79 w 249"/>
                <a:gd name="T19" fmla="*/ 63 h 229"/>
                <a:gd name="T20" fmla="*/ 70 w 249"/>
                <a:gd name="T21" fmla="*/ 60 h 229"/>
                <a:gd name="T22" fmla="*/ 58 w 249"/>
                <a:gd name="T23" fmla="*/ 59 h 229"/>
                <a:gd name="T24" fmla="*/ 49 w 249"/>
                <a:gd name="T25" fmla="*/ 59 h 229"/>
                <a:gd name="T26" fmla="*/ 51 w 249"/>
                <a:gd name="T27" fmla="*/ 104 h 229"/>
                <a:gd name="T28" fmla="*/ 65 w 249"/>
                <a:gd name="T29" fmla="*/ 100 h 229"/>
                <a:gd name="T30" fmla="*/ 66 w 249"/>
                <a:gd name="T31" fmla="*/ 100 h 229"/>
                <a:gd name="T32" fmla="*/ 62 w 249"/>
                <a:gd name="T33" fmla="*/ 104 h 229"/>
                <a:gd name="T34" fmla="*/ 57 w 249"/>
                <a:gd name="T35" fmla="*/ 109 h 229"/>
                <a:gd name="T36" fmla="*/ 54 w 249"/>
                <a:gd name="T37" fmla="*/ 113 h 229"/>
                <a:gd name="T38" fmla="*/ 50 w 249"/>
                <a:gd name="T39" fmla="*/ 119 h 229"/>
                <a:gd name="T40" fmla="*/ 47 w 249"/>
                <a:gd name="T41" fmla="*/ 125 h 229"/>
                <a:gd name="T42" fmla="*/ 45 w 249"/>
                <a:gd name="T43" fmla="*/ 132 h 229"/>
                <a:gd name="T44" fmla="*/ 44 w 249"/>
                <a:gd name="T45" fmla="*/ 138 h 229"/>
                <a:gd name="T46" fmla="*/ 43 w 249"/>
                <a:gd name="T47" fmla="*/ 146 h 229"/>
                <a:gd name="T48" fmla="*/ 43 w 249"/>
                <a:gd name="T49" fmla="*/ 151 h 229"/>
                <a:gd name="T50" fmla="*/ 44 w 249"/>
                <a:gd name="T51" fmla="*/ 160 h 229"/>
                <a:gd name="T52" fmla="*/ 45 w 249"/>
                <a:gd name="T53" fmla="*/ 165 h 229"/>
                <a:gd name="T54" fmla="*/ 48 w 249"/>
                <a:gd name="T55" fmla="*/ 174 h 229"/>
                <a:gd name="T56" fmla="*/ 50 w 249"/>
                <a:gd name="T57" fmla="*/ 180 h 229"/>
                <a:gd name="T58" fmla="*/ 56 w 249"/>
                <a:gd name="T59" fmla="*/ 188 h 229"/>
                <a:gd name="T60" fmla="*/ 63 w 249"/>
                <a:gd name="T61" fmla="*/ 198 h 229"/>
                <a:gd name="T62" fmla="*/ 68 w 249"/>
                <a:gd name="T63" fmla="*/ 203 h 229"/>
                <a:gd name="T64" fmla="*/ 74 w 249"/>
                <a:gd name="T65" fmla="*/ 208 h 229"/>
                <a:gd name="T66" fmla="*/ 79 w 249"/>
                <a:gd name="T67" fmla="*/ 212 h 229"/>
                <a:gd name="T68" fmla="*/ 85 w 249"/>
                <a:gd name="T69" fmla="*/ 216 h 229"/>
                <a:gd name="T70" fmla="*/ 92 w 249"/>
                <a:gd name="T71" fmla="*/ 220 h 229"/>
                <a:gd name="T72" fmla="*/ 98 w 249"/>
                <a:gd name="T73" fmla="*/ 222 h 229"/>
                <a:gd name="T74" fmla="*/ 105 w 249"/>
                <a:gd name="T75" fmla="*/ 225 h 229"/>
                <a:gd name="T76" fmla="*/ 110 w 249"/>
                <a:gd name="T77" fmla="*/ 227 h 229"/>
                <a:gd name="T78" fmla="*/ 118 w 249"/>
                <a:gd name="T79" fmla="*/ 228 h 229"/>
                <a:gd name="T80" fmla="*/ 123 w 249"/>
                <a:gd name="T81" fmla="*/ 229 h 229"/>
                <a:gd name="T82" fmla="*/ 132 w 249"/>
                <a:gd name="T83" fmla="*/ 229 h 229"/>
                <a:gd name="T84" fmla="*/ 136 w 249"/>
                <a:gd name="T85" fmla="*/ 229 h 229"/>
                <a:gd name="T86" fmla="*/ 145 w 249"/>
                <a:gd name="T87" fmla="*/ 228 h 229"/>
                <a:gd name="T88" fmla="*/ 149 w 249"/>
                <a:gd name="T89" fmla="*/ 227 h 229"/>
                <a:gd name="T90" fmla="*/ 158 w 249"/>
                <a:gd name="T91" fmla="*/ 224 h 229"/>
                <a:gd name="T92" fmla="*/ 162 w 249"/>
                <a:gd name="T93" fmla="*/ 223 h 229"/>
                <a:gd name="T94" fmla="*/ 181 w 249"/>
                <a:gd name="T95" fmla="*/ 210 h 229"/>
                <a:gd name="T96" fmla="*/ 185 w 249"/>
                <a:gd name="T97" fmla="*/ 207 h 229"/>
                <a:gd name="T98" fmla="*/ 188 w 249"/>
                <a:gd name="T99" fmla="*/ 20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229">
                  <a:moveTo>
                    <a:pt x="216" y="74"/>
                  </a:moveTo>
                  <a:cubicBezTo>
                    <a:pt x="178" y="20"/>
                    <a:pt x="111" y="45"/>
                    <a:pt x="103" y="88"/>
                  </a:cubicBezTo>
                  <a:cubicBezTo>
                    <a:pt x="100" y="88"/>
                    <a:pt x="97" y="88"/>
                    <a:pt x="94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89" y="89"/>
                    <a:pt x="85" y="90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0" y="92"/>
                    <a:pt x="78" y="93"/>
                    <a:pt x="76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8" y="92"/>
                    <a:pt x="78" y="92"/>
                  </a:cubicBezTo>
                  <a:cubicBezTo>
                    <a:pt x="79" y="91"/>
                    <a:pt x="80" y="90"/>
                    <a:pt x="81" y="89"/>
                  </a:cubicBezTo>
                  <a:cubicBezTo>
                    <a:pt x="82" y="89"/>
                    <a:pt x="83" y="88"/>
                    <a:pt x="83" y="87"/>
                  </a:cubicBezTo>
                  <a:cubicBezTo>
                    <a:pt x="84" y="87"/>
                    <a:pt x="85" y="86"/>
                    <a:pt x="86" y="85"/>
                  </a:cubicBezTo>
                  <a:cubicBezTo>
                    <a:pt x="86" y="84"/>
                    <a:pt x="87" y="84"/>
                    <a:pt x="87" y="83"/>
                  </a:cubicBezTo>
                  <a:cubicBezTo>
                    <a:pt x="88" y="82"/>
                    <a:pt x="89" y="81"/>
                    <a:pt x="89" y="80"/>
                  </a:cubicBezTo>
                  <a:cubicBezTo>
                    <a:pt x="90" y="80"/>
                    <a:pt x="91" y="79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2" y="77"/>
                    <a:pt x="92" y="76"/>
                    <a:pt x="93" y="75"/>
                  </a:cubicBezTo>
                  <a:cubicBezTo>
                    <a:pt x="96" y="80"/>
                    <a:pt x="99" y="84"/>
                    <a:pt x="103" y="88"/>
                  </a:cubicBezTo>
                  <a:cubicBezTo>
                    <a:pt x="103" y="88"/>
                    <a:pt x="97" y="75"/>
                    <a:pt x="92" y="59"/>
                  </a:cubicBezTo>
                  <a:cubicBezTo>
                    <a:pt x="105" y="59"/>
                    <a:pt x="119" y="53"/>
                    <a:pt x="129" y="41"/>
                  </a:cubicBezTo>
                  <a:cubicBezTo>
                    <a:pt x="139" y="29"/>
                    <a:pt x="143" y="14"/>
                    <a:pt x="140" y="1"/>
                  </a:cubicBezTo>
                  <a:cubicBezTo>
                    <a:pt x="126" y="0"/>
                    <a:pt x="112" y="6"/>
                    <a:pt x="101" y="18"/>
                  </a:cubicBezTo>
                  <a:cubicBezTo>
                    <a:pt x="94" y="27"/>
                    <a:pt x="90" y="38"/>
                    <a:pt x="89" y="48"/>
                  </a:cubicBezTo>
                  <a:cubicBezTo>
                    <a:pt x="86" y="34"/>
                    <a:pt x="84" y="19"/>
                    <a:pt x="88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3" y="41"/>
                    <a:pt x="89" y="70"/>
                  </a:cubicBezTo>
                  <a:cubicBezTo>
                    <a:pt x="87" y="68"/>
                    <a:pt x="84" y="66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1" y="64"/>
                    <a:pt x="80" y="64"/>
                    <a:pt x="79" y="63"/>
                  </a:cubicBezTo>
                  <a:cubicBezTo>
                    <a:pt x="78" y="63"/>
                    <a:pt x="77" y="63"/>
                    <a:pt x="76" y="62"/>
                  </a:cubicBezTo>
                  <a:cubicBezTo>
                    <a:pt x="75" y="62"/>
                    <a:pt x="73" y="61"/>
                    <a:pt x="72" y="61"/>
                  </a:cubicBezTo>
                  <a:cubicBezTo>
                    <a:pt x="71" y="61"/>
                    <a:pt x="70" y="61"/>
                    <a:pt x="70" y="60"/>
                  </a:cubicBezTo>
                  <a:cubicBezTo>
                    <a:pt x="68" y="60"/>
                    <a:pt x="67" y="60"/>
                    <a:pt x="66" y="59"/>
                  </a:cubicBezTo>
                  <a:cubicBezTo>
                    <a:pt x="65" y="59"/>
                    <a:pt x="64" y="59"/>
                    <a:pt x="64" y="59"/>
                  </a:cubicBezTo>
                  <a:cubicBezTo>
                    <a:pt x="62" y="59"/>
                    <a:pt x="60" y="59"/>
                    <a:pt x="58" y="59"/>
                  </a:cubicBezTo>
                  <a:cubicBezTo>
                    <a:pt x="57" y="59"/>
                    <a:pt x="57" y="59"/>
                    <a:pt x="56" y="59"/>
                  </a:cubicBezTo>
                  <a:cubicBezTo>
                    <a:pt x="55" y="58"/>
                    <a:pt x="53" y="58"/>
                    <a:pt x="51" y="59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7" y="59"/>
                    <a:pt x="45" y="59"/>
                    <a:pt x="43" y="60"/>
                  </a:cubicBezTo>
                  <a:cubicBezTo>
                    <a:pt x="23" y="63"/>
                    <a:pt x="8" y="75"/>
                    <a:pt x="0" y="90"/>
                  </a:cubicBezTo>
                  <a:cubicBezTo>
                    <a:pt x="13" y="102"/>
                    <a:pt x="32" y="108"/>
                    <a:pt x="51" y="104"/>
                  </a:cubicBezTo>
                  <a:cubicBezTo>
                    <a:pt x="53" y="104"/>
                    <a:pt x="55" y="103"/>
                    <a:pt x="58" y="102"/>
                  </a:cubicBezTo>
                  <a:cubicBezTo>
                    <a:pt x="58" y="102"/>
                    <a:pt x="58" y="102"/>
                    <a:pt x="59" y="102"/>
                  </a:cubicBezTo>
                  <a:cubicBezTo>
                    <a:pt x="61" y="101"/>
                    <a:pt x="63" y="101"/>
                    <a:pt x="65" y="10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7" y="99"/>
                    <a:pt x="67" y="100"/>
                    <a:pt x="66" y="100"/>
                  </a:cubicBezTo>
                  <a:cubicBezTo>
                    <a:pt x="65" y="101"/>
                    <a:pt x="65" y="101"/>
                    <a:pt x="64" y="101"/>
                  </a:cubicBezTo>
                  <a:cubicBezTo>
                    <a:pt x="64" y="102"/>
                    <a:pt x="63" y="102"/>
                    <a:pt x="63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61" y="104"/>
                    <a:pt x="61" y="105"/>
                    <a:pt x="60" y="105"/>
                  </a:cubicBezTo>
                  <a:cubicBezTo>
                    <a:pt x="59" y="106"/>
                    <a:pt x="59" y="107"/>
                    <a:pt x="58" y="107"/>
                  </a:cubicBezTo>
                  <a:cubicBezTo>
                    <a:pt x="58" y="108"/>
                    <a:pt x="57" y="108"/>
                    <a:pt x="57" y="109"/>
                  </a:cubicBezTo>
                  <a:cubicBezTo>
                    <a:pt x="57" y="109"/>
                    <a:pt x="56" y="110"/>
                    <a:pt x="56" y="110"/>
                  </a:cubicBezTo>
                  <a:cubicBezTo>
                    <a:pt x="55" y="111"/>
                    <a:pt x="55" y="111"/>
                    <a:pt x="55" y="112"/>
                  </a:cubicBezTo>
                  <a:cubicBezTo>
                    <a:pt x="54" y="112"/>
                    <a:pt x="54" y="113"/>
                    <a:pt x="54" y="113"/>
                  </a:cubicBezTo>
                  <a:cubicBezTo>
                    <a:pt x="53" y="114"/>
                    <a:pt x="52" y="115"/>
                    <a:pt x="52" y="116"/>
                  </a:cubicBezTo>
                  <a:cubicBezTo>
                    <a:pt x="52" y="116"/>
                    <a:pt x="51" y="117"/>
                    <a:pt x="51" y="117"/>
                  </a:cubicBezTo>
                  <a:cubicBezTo>
                    <a:pt x="51" y="118"/>
                    <a:pt x="50" y="119"/>
                    <a:pt x="50" y="119"/>
                  </a:cubicBezTo>
                  <a:cubicBezTo>
                    <a:pt x="50" y="120"/>
                    <a:pt x="49" y="120"/>
                    <a:pt x="49" y="121"/>
                  </a:cubicBezTo>
                  <a:cubicBezTo>
                    <a:pt x="49" y="122"/>
                    <a:pt x="48" y="123"/>
                    <a:pt x="48" y="124"/>
                  </a:cubicBezTo>
                  <a:cubicBezTo>
                    <a:pt x="48" y="124"/>
                    <a:pt x="47" y="125"/>
                    <a:pt x="47" y="125"/>
                  </a:cubicBezTo>
                  <a:cubicBezTo>
                    <a:pt x="47" y="126"/>
                    <a:pt x="47" y="127"/>
                    <a:pt x="46" y="128"/>
                  </a:cubicBezTo>
                  <a:cubicBezTo>
                    <a:pt x="46" y="128"/>
                    <a:pt x="46" y="129"/>
                    <a:pt x="46" y="129"/>
                  </a:cubicBezTo>
                  <a:cubicBezTo>
                    <a:pt x="45" y="130"/>
                    <a:pt x="45" y="131"/>
                    <a:pt x="45" y="132"/>
                  </a:cubicBezTo>
                  <a:cubicBezTo>
                    <a:pt x="45" y="132"/>
                    <a:pt x="45" y="132"/>
                    <a:pt x="45" y="133"/>
                  </a:cubicBezTo>
                  <a:cubicBezTo>
                    <a:pt x="44" y="134"/>
                    <a:pt x="44" y="135"/>
                    <a:pt x="44" y="136"/>
                  </a:cubicBezTo>
                  <a:cubicBezTo>
                    <a:pt x="44" y="137"/>
                    <a:pt x="44" y="137"/>
                    <a:pt x="44" y="138"/>
                  </a:cubicBezTo>
                  <a:cubicBezTo>
                    <a:pt x="43" y="139"/>
                    <a:pt x="43" y="140"/>
                    <a:pt x="43" y="141"/>
                  </a:cubicBezTo>
                  <a:cubicBezTo>
                    <a:pt x="43" y="141"/>
                    <a:pt x="43" y="141"/>
                    <a:pt x="43" y="142"/>
                  </a:cubicBezTo>
                  <a:cubicBezTo>
                    <a:pt x="43" y="143"/>
                    <a:pt x="43" y="144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7"/>
                    <a:pt x="43" y="149"/>
                    <a:pt x="43" y="150"/>
                  </a:cubicBezTo>
                  <a:cubicBezTo>
                    <a:pt x="43" y="150"/>
                    <a:pt x="43" y="151"/>
                    <a:pt x="43" y="151"/>
                  </a:cubicBezTo>
                  <a:cubicBezTo>
                    <a:pt x="43" y="152"/>
                    <a:pt x="43" y="153"/>
                    <a:pt x="43" y="154"/>
                  </a:cubicBezTo>
                  <a:cubicBezTo>
                    <a:pt x="43" y="155"/>
                    <a:pt x="43" y="155"/>
                    <a:pt x="43" y="155"/>
                  </a:cubicBezTo>
                  <a:cubicBezTo>
                    <a:pt x="43" y="157"/>
                    <a:pt x="43" y="158"/>
                    <a:pt x="44" y="160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2"/>
                    <a:pt x="44" y="163"/>
                    <a:pt x="44" y="164"/>
                  </a:cubicBezTo>
                  <a:cubicBezTo>
                    <a:pt x="45" y="164"/>
                    <a:pt x="45" y="165"/>
                    <a:pt x="45" y="165"/>
                  </a:cubicBezTo>
                  <a:cubicBezTo>
                    <a:pt x="45" y="167"/>
                    <a:pt x="46" y="168"/>
                    <a:pt x="46" y="170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7" y="171"/>
                    <a:pt x="47" y="172"/>
                    <a:pt x="48" y="174"/>
                  </a:cubicBezTo>
                  <a:cubicBezTo>
                    <a:pt x="48" y="174"/>
                    <a:pt x="48" y="175"/>
                    <a:pt x="48" y="175"/>
                  </a:cubicBezTo>
                  <a:cubicBezTo>
                    <a:pt x="49" y="176"/>
                    <a:pt x="49" y="177"/>
                    <a:pt x="50" y="179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2" y="182"/>
                    <a:pt x="53" y="184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54" y="186"/>
                    <a:pt x="55" y="187"/>
                    <a:pt x="56" y="188"/>
                  </a:cubicBezTo>
                  <a:cubicBezTo>
                    <a:pt x="56" y="189"/>
                    <a:pt x="56" y="189"/>
                    <a:pt x="57" y="190"/>
                  </a:cubicBezTo>
                  <a:cubicBezTo>
                    <a:pt x="58" y="191"/>
                    <a:pt x="59" y="192"/>
                    <a:pt x="60" y="194"/>
                  </a:cubicBezTo>
                  <a:cubicBezTo>
                    <a:pt x="61" y="195"/>
                    <a:pt x="62" y="196"/>
                    <a:pt x="63" y="198"/>
                  </a:cubicBezTo>
                  <a:cubicBezTo>
                    <a:pt x="63" y="198"/>
                    <a:pt x="64" y="198"/>
                    <a:pt x="64" y="199"/>
                  </a:cubicBezTo>
                  <a:cubicBezTo>
                    <a:pt x="65" y="200"/>
                    <a:pt x="66" y="201"/>
                    <a:pt x="67" y="201"/>
                  </a:cubicBezTo>
                  <a:cubicBezTo>
                    <a:pt x="67" y="202"/>
                    <a:pt x="67" y="202"/>
                    <a:pt x="68" y="203"/>
                  </a:cubicBezTo>
                  <a:cubicBezTo>
                    <a:pt x="69" y="203"/>
                    <a:pt x="69" y="204"/>
                    <a:pt x="70" y="205"/>
                  </a:cubicBezTo>
                  <a:cubicBezTo>
                    <a:pt x="71" y="205"/>
                    <a:pt x="71" y="206"/>
                    <a:pt x="72" y="206"/>
                  </a:cubicBezTo>
                  <a:cubicBezTo>
                    <a:pt x="72" y="207"/>
                    <a:pt x="73" y="207"/>
                    <a:pt x="74" y="208"/>
                  </a:cubicBezTo>
                  <a:cubicBezTo>
                    <a:pt x="74" y="208"/>
                    <a:pt x="75" y="209"/>
                    <a:pt x="75" y="209"/>
                  </a:cubicBezTo>
                  <a:cubicBezTo>
                    <a:pt x="76" y="210"/>
                    <a:pt x="77" y="210"/>
                    <a:pt x="78" y="211"/>
                  </a:cubicBezTo>
                  <a:cubicBezTo>
                    <a:pt x="78" y="211"/>
                    <a:pt x="79" y="212"/>
                    <a:pt x="79" y="212"/>
                  </a:cubicBezTo>
                  <a:cubicBezTo>
                    <a:pt x="80" y="213"/>
                    <a:pt x="81" y="213"/>
                    <a:pt x="81" y="214"/>
                  </a:cubicBezTo>
                  <a:cubicBezTo>
                    <a:pt x="82" y="214"/>
                    <a:pt x="83" y="215"/>
                    <a:pt x="83" y="215"/>
                  </a:cubicBezTo>
                  <a:cubicBezTo>
                    <a:pt x="84" y="215"/>
                    <a:pt x="85" y="216"/>
                    <a:pt x="85" y="216"/>
                  </a:cubicBezTo>
                  <a:cubicBezTo>
                    <a:pt x="86" y="217"/>
                    <a:pt x="87" y="217"/>
                    <a:pt x="88" y="217"/>
                  </a:cubicBezTo>
                  <a:cubicBezTo>
                    <a:pt x="88" y="218"/>
                    <a:pt x="89" y="218"/>
                    <a:pt x="89" y="219"/>
                  </a:cubicBezTo>
                  <a:cubicBezTo>
                    <a:pt x="90" y="219"/>
                    <a:pt x="91" y="219"/>
                    <a:pt x="92" y="220"/>
                  </a:cubicBezTo>
                  <a:cubicBezTo>
                    <a:pt x="92" y="220"/>
                    <a:pt x="93" y="220"/>
                    <a:pt x="94" y="221"/>
                  </a:cubicBezTo>
                  <a:cubicBezTo>
                    <a:pt x="94" y="221"/>
                    <a:pt x="95" y="221"/>
                    <a:pt x="96" y="222"/>
                  </a:cubicBezTo>
                  <a:cubicBezTo>
                    <a:pt x="97" y="222"/>
                    <a:pt x="97" y="222"/>
                    <a:pt x="98" y="222"/>
                  </a:cubicBezTo>
                  <a:cubicBezTo>
                    <a:pt x="99" y="223"/>
                    <a:pt x="100" y="223"/>
                    <a:pt x="100" y="224"/>
                  </a:cubicBezTo>
                  <a:cubicBezTo>
                    <a:pt x="101" y="224"/>
                    <a:pt x="101" y="224"/>
                    <a:pt x="102" y="224"/>
                  </a:cubicBezTo>
                  <a:cubicBezTo>
                    <a:pt x="103" y="224"/>
                    <a:pt x="104" y="225"/>
                    <a:pt x="105" y="225"/>
                  </a:cubicBezTo>
                  <a:cubicBezTo>
                    <a:pt x="105" y="225"/>
                    <a:pt x="106" y="225"/>
                    <a:pt x="106" y="225"/>
                  </a:cubicBezTo>
                  <a:cubicBezTo>
                    <a:pt x="107" y="226"/>
                    <a:pt x="108" y="226"/>
                    <a:pt x="109" y="226"/>
                  </a:cubicBezTo>
                  <a:cubicBezTo>
                    <a:pt x="110" y="226"/>
                    <a:pt x="110" y="227"/>
                    <a:pt x="110" y="227"/>
                  </a:cubicBezTo>
                  <a:cubicBezTo>
                    <a:pt x="112" y="227"/>
                    <a:pt x="113" y="227"/>
                    <a:pt x="114" y="227"/>
                  </a:cubicBezTo>
                  <a:cubicBezTo>
                    <a:pt x="114" y="227"/>
                    <a:pt x="114" y="228"/>
                    <a:pt x="115" y="228"/>
                  </a:cubicBezTo>
                  <a:cubicBezTo>
                    <a:pt x="116" y="228"/>
                    <a:pt x="117" y="228"/>
                    <a:pt x="118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0" y="228"/>
                    <a:pt x="121" y="229"/>
                    <a:pt x="123" y="229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25" y="229"/>
                    <a:pt x="126" y="229"/>
                    <a:pt x="127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9" y="229"/>
                    <a:pt x="130" y="229"/>
                    <a:pt x="132" y="229"/>
                  </a:cubicBezTo>
                  <a:cubicBezTo>
                    <a:pt x="132" y="229"/>
                    <a:pt x="132" y="229"/>
                    <a:pt x="132" y="229"/>
                  </a:cubicBezTo>
                  <a:cubicBezTo>
                    <a:pt x="133" y="229"/>
                    <a:pt x="135" y="229"/>
                    <a:pt x="136" y="229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8" y="229"/>
                    <a:pt x="139" y="229"/>
                    <a:pt x="140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42" y="228"/>
                    <a:pt x="143" y="228"/>
                    <a:pt x="145" y="228"/>
                  </a:cubicBezTo>
                  <a:cubicBezTo>
                    <a:pt x="145" y="228"/>
                    <a:pt x="145" y="228"/>
                    <a:pt x="145" y="228"/>
                  </a:cubicBezTo>
                  <a:cubicBezTo>
                    <a:pt x="146" y="227"/>
                    <a:pt x="148" y="227"/>
                    <a:pt x="149" y="227"/>
                  </a:cubicBezTo>
                  <a:cubicBezTo>
                    <a:pt x="149" y="227"/>
                    <a:pt x="149" y="227"/>
                    <a:pt x="149" y="227"/>
                  </a:cubicBezTo>
                  <a:cubicBezTo>
                    <a:pt x="151" y="226"/>
                    <a:pt x="152" y="226"/>
                    <a:pt x="153" y="226"/>
                  </a:cubicBezTo>
                  <a:cubicBezTo>
                    <a:pt x="154" y="226"/>
                    <a:pt x="154" y="226"/>
                    <a:pt x="154" y="226"/>
                  </a:cubicBezTo>
                  <a:cubicBezTo>
                    <a:pt x="155" y="225"/>
                    <a:pt x="156" y="225"/>
                    <a:pt x="158" y="224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9" y="224"/>
                    <a:pt x="160" y="223"/>
                    <a:pt x="162" y="223"/>
                  </a:cubicBezTo>
                  <a:cubicBezTo>
                    <a:pt x="162" y="223"/>
                    <a:pt x="162" y="223"/>
                    <a:pt x="162" y="223"/>
                  </a:cubicBezTo>
                  <a:cubicBezTo>
                    <a:pt x="167" y="220"/>
                    <a:pt x="172" y="217"/>
                    <a:pt x="177" y="213"/>
                  </a:cubicBezTo>
                  <a:cubicBezTo>
                    <a:pt x="177" y="213"/>
                    <a:pt x="177" y="213"/>
                    <a:pt x="177" y="213"/>
                  </a:cubicBezTo>
                  <a:cubicBezTo>
                    <a:pt x="179" y="212"/>
                    <a:pt x="180" y="211"/>
                    <a:pt x="181" y="210"/>
                  </a:cubicBezTo>
                  <a:cubicBezTo>
                    <a:pt x="181" y="210"/>
                    <a:pt x="181" y="210"/>
                    <a:pt x="181" y="210"/>
                  </a:cubicBezTo>
                  <a:cubicBezTo>
                    <a:pt x="182" y="209"/>
                    <a:pt x="183" y="208"/>
                    <a:pt x="185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6" y="206"/>
                    <a:pt x="187" y="205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9" y="203"/>
                    <a:pt x="189" y="202"/>
                    <a:pt x="190" y="202"/>
                  </a:cubicBezTo>
                  <a:cubicBezTo>
                    <a:pt x="238" y="178"/>
                    <a:pt x="249" y="119"/>
                    <a:pt x="216" y="7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101"/>
            <p:cNvSpPr>
              <a:spLocks noChangeArrowheads="1"/>
            </p:cNvSpPr>
            <p:nvPr/>
          </p:nvSpPr>
          <p:spPr bwMode="auto">
            <a:xfrm>
              <a:off x="2636838" y="2622551"/>
              <a:ext cx="863600" cy="835025"/>
            </a:xfrm>
            <a:custGeom>
              <a:avLst/>
              <a:gdLst>
                <a:gd name="T0" fmla="*/ 85 w 230"/>
                <a:gd name="T1" fmla="*/ 68 h 222"/>
                <a:gd name="T2" fmla="*/ 41 w 230"/>
                <a:gd name="T3" fmla="*/ 174 h 222"/>
                <a:gd name="T4" fmla="*/ 172 w 230"/>
                <a:gd name="T5" fmla="*/ 182 h 222"/>
                <a:gd name="T6" fmla="*/ 198 w 230"/>
                <a:gd name="T7" fmla="*/ 54 h 222"/>
                <a:gd name="T8" fmla="*/ 85 w 230"/>
                <a:gd name="T9" fmla="*/ 6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2">
                  <a:moveTo>
                    <a:pt x="85" y="68"/>
                  </a:moveTo>
                  <a:cubicBezTo>
                    <a:pt x="41" y="64"/>
                    <a:pt x="0" y="123"/>
                    <a:pt x="41" y="174"/>
                  </a:cubicBezTo>
                  <a:cubicBezTo>
                    <a:pt x="76" y="217"/>
                    <a:pt x="136" y="222"/>
                    <a:pt x="172" y="182"/>
                  </a:cubicBezTo>
                  <a:cubicBezTo>
                    <a:pt x="220" y="158"/>
                    <a:pt x="230" y="99"/>
                    <a:pt x="198" y="54"/>
                  </a:cubicBezTo>
                  <a:cubicBezTo>
                    <a:pt x="160" y="0"/>
                    <a:pt x="92" y="25"/>
                    <a:pt x="85" y="68"/>
                  </a:cubicBezTo>
                </a:path>
              </a:pathLst>
            </a:custGeom>
            <a:solidFill>
              <a:srgbClr val="74A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102"/>
            <p:cNvSpPr>
              <a:spLocks noChangeArrowheads="1"/>
            </p:cNvSpPr>
            <p:nvPr/>
          </p:nvSpPr>
          <p:spPr bwMode="auto">
            <a:xfrm>
              <a:off x="2895601" y="2546351"/>
              <a:ext cx="206375" cy="225425"/>
            </a:xfrm>
            <a:custGeom>
              <a:avLst/>
              <a:gdLst>
                <a:gd name="T0" fmla="*/ 14 w 55"/>
                <a:gd name="T1" fmla="*/ 18 h 60"/>
                <a:gd name="T2" fmla="*/ 52 w 55"/>
                <a:gd name="T3" fmla="*/ 1 h 60"/>
                <a:gd name="T4" fmla="*/ 41 w 55"/>
                <a:gd name="T5" fmla="*/ 42 h 60"/>
                <a:gd name="T6" fmla="*/ 3 w 55"/>
                <a:gd name="T7" fmla="*/ 59 h 60"/>
                <a:gd name="T8" fmla="*/ 14 w 55"/>
                <a:gd name="T9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0">
                  <a:moveTo>
                    <a:pt x="14" y="18"/>
                  </a:moveTo>
                  <a:cubicBezTo>
                    <a:pt x="24" y="6"/>
                    <a:pt x="39" y="0"/>
                    <a:pt x="52" y="1"/>
                  </a:cubicBezTo>
                  <a:cubicBezTo>
                    <a:pt x="55" y="14"/>
                    <a:pt x="52" y="29"/>
                    <a:pt x="41" y="42"/>
                  </a:cubicBezTo>
                  <a:cubicBezTo>
                    <a:pt x="31" y="54"/>
                    <a:pt x="17" y="60"/>
                    <a:pt x="3" y="59"/>
                  </a:cubicBezTo>
                  <a:cubicBezTo>
                    <a:pt x="0" y="46"/>
                    <a:pt x="3" y="30"/>
                    <a:pt x="14" y="18"/>
                  </a:cubicBezTo>
                  <a:close/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Freeform 103"/>
            <p:cNvSpPr>
              <a:spLocks noChangeArrowheads="1"/>
            </p:cNvSpPr>
            <p:nvPr/>
          </p:nvSpPr>
          <p:spPr bwMode="auto">
            <a:xfrm>
              <a:off x="2840038" y="2579688"/>
              <a:ext cx="115888" cy="298450"/>
            </a:xfrm>
            <a:custGeom>
              <a:avLst/>
              <a:gdLst>
                <a:gd name="T0" fmla="*/ 16 w 31"/>
                <a:gd name="T1" fmla="*/ 0 h 79"/>
                <a:gd name="T2" fmla="*/ 4 w 31"/>
                <a:gd name="T3" fmla="*/ 1 h 79"/>
                <a:gd name="T4" fmla="*/ 31 w 31"/>
                <a:gd name="T5" fmla="*/ 79 h 79"/>
                <a:gd name="T6" fmla="*/ 16 w 31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79">
                  <a:moveTo>
                    <a:pt x="1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7"/>
                    <a:pt x="31" y="79"/>
                  </a:cubicBezTo>
                  <a:cubicBezTo>
                    <a:pt x="31" y="79"/>
                    <a:pt x="6" y="26"/>
                    <a:pt x="16" y="0"/>
                  </a:cubicBezTo>
                </a:path>
              </a:pathLst>
            </a:custGeom>
            <a:solidFill>
              <a:srgbClr val="693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Freeform 104"/>
            <p:cNvSpPr>
              <a:spLocks noChangeArrowheads="1"/>
            </p:cNvSpPr>
            <p:nvPr/>
          </p:nvSpPr>
          <p:spPr bwMode="auto">
            <a:xfrm>
              <a:off x="2570163" y="2757488"/>
              <a:ext cx="349250" cy="195263"/>
            </a:xfrm>
            <a:custGeom>
              <a:avLst/>
              <a:gdLst>
                <a:gd name="T0" fmla="*/ 43 w 93"/>
                <a:gd name="T1" fmla="*/ 4 h 52"/>
                <a:gd name="T2" fmla="*/ 93 w 93"/>
                <a:gd name="T3" fmla="*/ 17 h 52"/>
                <a:gd name="T4" fmla="*/ 51 w 93"/>
                <a:gd name="T5" fmla="*/ 48 h 52"/>
                <a:gd name="T6" fmla="*/ 0 w 93"/>
                <a:gd name="T7" fmla="*/ 34 h 52"/>
                <a:gd name="T8" fmla="*/ 43 w 93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2">
                  <a:moveTo>
                    <a:pt x="43" y="4"/>
                  </a:moveTo>
                  <a:cubicBezTo>
                    <a:pt x="62" y="0"/>
                    <a:pt x="81" y="6"/>
                    <a:pt x="93" y="17"/>
                  </a:cubicBezTo>
                  <a:cubicBezTo>
                    <a:pt x="86" y="32"/>
                    <a:pt x="70" y="44"/>
                    <a:pt x="51" y="48"/>
                  </a:cubicBezTo>
                  <a:cubicBezTo>
                    <a:pt x="31" y="52"/>
                    <a:pt x="12" y="46"/>
                    <a:pt x="0" y="34"/>
                  </a:cubicBezTo>
                  <a:cubicBezTo>
                    <a:pt x="7" y="19"/>
                    <a:pt x="23" y="7"/>
                    <a:pt x="43" y="4"/>
                  </a:cubicBezTo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105"/>
            <p:cNvSpPr>
              <a:spLocks noChangeArrowheads="1"/>
            </p:cNvSpPr>
            <p:nvPr/>
          </p:nvSpPr>
          <p:spPr bwMode="auto">
            <a:xfrm>
              <a:off x="2633663" y="2768601"/>
              <a:ext cx="131763" cy="44450"/>
            </a:xfrm>
            <a:custGeom>
              <a:avLst/>
              <a:gdLst>
                <a:gd name="T0" fmla="*/ 35 w 35"/>
                <a:gd name="T1" fmla="*/ 0 h 12"/>
                <a:gd name="T2" fmla="*/ 26 w 35"/>
                <a:gd name="T3" fmla="*/ 1 h 12"/>
                <a:gd name="T4" fmla="*/ 0 w 35"/>
                <a:gd name="T5" fmla="*/ 12 h 12"/>
                <a:gd name="T6" fmla="*/ 0 w 35"/>
                <a:gd name="T7" fmla="*/ 12 h 12"/>
                <a:gd name="T8" fmla="*/ 26 w 35"/>
                <a:gd name="T9" fmla="*/ 1 h 12"/>
                <a:gd name="T10" fmla="*/ 35 w 35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0"/>
                  </a:moveTo>
                  <a:cubicBezTo>
                    <a:pt x="32" y="0"/>
                    <a:pt x="29" y="0"/>
                    <a:pt x="26" y="1"/>
                  </a:cubicBezTo>
                  <a:cubicBezTo>
                    <a:pt x="16" y="2"/>
                    <a:pt x="7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6"/>
                    <a:pt x="16" y="2"/>
                    <a:pt x="26" y="1"/>
                  </a:cubicBezTo>
                  <a:cubicBezTo>
                    <a:pt x="29" y="0"/>
                    <a:pt x="32" y="0"/>
                    <a:pt x="35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106"/>
            <p:cNvSpPr>
              <a:spLocks noEditPoints="1" noChangeArrowheads="1"/>
            </p:cNvSpPr>
            <p:nvPr/>
          </p:nvSpPr>
          <p:spPr bwMode="auto">
            <a:xfrm>
              <a:off x="2735263" y="3160713"/>
              <a:ext cx="141288" cy="190500"/>
            </a:xfrm>
            <a:custGeom>
              <a:avLst/>
              <a:gdLst>
                <a:gd name="T0" fmla="*/ 15 w 38"/>
                <a:gd name="T1" fmla="*/ 31 h 51"/>
                <a:gd name="T2" fmla="*/ 38 w 38"/>
                <a:gd name="T3" fmla="*/ 51 h 51"/>
                <a:gd name="T4" fmla="*/ 15 w 38"/>
                <a:gd name="T5" fmla="*/ 31 h 51"/>
                <a:gd name="T6" fmla="*/ 15 w 38"/>
                <a:gd name="T7" fmla="*/ 31 h 51"/>
                <a:gd name="T8" fmla="*/ 15 w 38"/>
                <a:gd name="T9" fmla="*/ 31 h 51"/>
                <a:gd name="T10" fmla="*/ 15 w 38"/>
                <a:gd name="T11" fmla="*/ 31 h 51"/>
                <a:gd name="T12" fmla="*/ 0 w 38"/>
                <a:gd name="T13" fmla="*/ 0 h 51"/>
                <a:gd name="T14" fmla="*/ 15 w 38"/>
                <a:gd name="T15" fmla="*/ 31 h 51"/>
                <a:gd name="T16" fmla="*/ 0 w 38"/>
                <a:gd name="T17" fmla="*/ 0 h 51"/>
                <a:gd name="T18" fmla="*/ 0 w 38"/>
                <a:gd name="T19" fmla="*/ 0 h 51"/>
                <a:gd name="T20" fmla="*/ 0 w 38"/>
                <a:gd name="T21" fmla="*/ 0 h 51"/>
                <a:gd name="T22" fmla="*/ 0 w 38"/>
                <a:gd name="T23" fmla="*/ 0 h 51"/>
                <a:gd name="T24" fmla="*/ 0 w 38"/>
                <a:gd name="T25" fmla="*/ 0 h 51"/>
                <a:gd name="T26" fmla="*/ 0 w 38"/>
                <a:gd name="T27" fmla="*/ 0 h 51"/>
                <a:gd name="T28" fmla="*/ 0 w 38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1">
                  <a:moveTo>
                    <a:pt x="15" y="31"/>
                  </a:moveTo>
                  <a:cubicBezTo>
                    <a:pt x="22" y="39"/>
                    <a:pt x="30" y="46"/>
                    <a:pt x="38" y="51"/>
                  </a:cubicBezTo>
                  <a:cubicBezTo>
                    <a:pt x="30" y="46"/>
                    <a:pt x="22" y="39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0" y="0"/>
                  </a:moveTo>
                  <a:cubicBezTo>
                    <a:pt x="2" y="10"/>
                    <a:pt x="7" y="21"/>
                    <a:pt x="15" y="31"/>
                  </a:cubicBezTo>
                  <a:cubicBezTo>
                    <a:pt x="7" y="21"/>
                    <a:pt x="2" y="1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107"/>
            <p:cNvSpPr>
              <a:spLocks noChangeArrowheads="1"/>
            </p:cNvSpPr>
            <p:nvPr/>
          </p:nvSpPr>
          <p:spPr bwMode="auto">
            <a:xfrm>
              <a:off x="2711451" y="2878138"/>
              <a:ext cx="563563" cy="530225"/>
            </a:xfrm>
            <a:custGeom>
              <a:avLst/>
              <a:gdLst>
                <a:gd name="T0" fmla="*/ 60 w 150"/>
                <a:gd name="T1" fmla="*/ 0 h 141"/>
                <a:gd name="T2" fmla="*/ 38 w 150"/>
                <a:gd name="T3" fmla="*/ 5 h 141"/>
                <a:gd name="T4" fmla="*/ 30 w 150"/>
                <a:gd name="T5" fmla="*/ 10 h 141"/>
                <a:gd name="T6" fmla="*/ 6 w 150"/>
                <a:gd name="T7" fmla="*/ 75 h 141"/>
                <a:gd name="T8" fmla="*/ 6 w 150"/>
                <a:gd name="T9" fmla="*/ 75 h 141"/>
                <a:gd name="T10" fmla="*/ 6 w 150"/>
                <a:gd name="T11" fmla="*/ 75 h 141"/>
                <a:gd name="T12" fmla="*/ 6 w 150"/>
                <a:gd name="T13" fmla="*/ 75 h 141"/>
                <a:gd name="T14" fmla="*/ 6 w 150"/>
                <a:gd name="T15" fmla="*/ 75 h 141"/>
                <a:gd name="T16" fmla="*/ 21 w 150"/>
                <a:gd name="T17" fmla="*/ 106 h 141"/>
                <a:gd name="T18" fmla="*/ 21 w 150"/>
                <a:gd name="T19" fmla="*/ 106 h 141"/>
                <a:gd name="T20" fmla="*/ 21 w 150"/>
                <a:gd name="T21" fmla="*/ 106 h 141"/>
                <a:gd name="T22" fmla="*/ 21 w 150"/>
                <a:gd name="T23" fmla="*/ 106 h 141"/>
                <a:gd name="T24" fmla="*/ 21 w 150"/>
                <a:gd name="T25" fmla="*/ 106 h 141"/>
                <a:gd name="T26" fmla="*/ 44 w 150"/>
                <a:gd name="T27" fmla="*/ 126 h 141"/>
                <a:gd name="T28" fmla="*/ 92 w 150"/>
                <a:gd name="T29" fmla="*/ 141 h 141"/>
                <a:gd name="T30" fmla="*/ 150 w 150"/>
                <a:gd name="T31" fmla="*/ 116 h 141"/>
                <a:gd name="T32" fmla="*/ 61 w 150"/>
                <a:gd name="T33" fmla="*/ 0 h 141"/>
                <a:gd name="T34" fmla="*/ 60 w 150"/>
                <a:gd name="T3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41">
                  <a:moveTo>
                    <a:pt x="60" y="0"/>
                  </a:moveTo>
                  <a:cubicBezTo>
                    <a:pt x="53" y="0"/>
                    <a:pt x="45" y="2"/>
                    <a:pt x="38" y="5"/>
                  </a:cubicBezTo>
                  <a:cubicBezTo>
                    <a:pt x="35" y="7"/>
                    <a:pt x="33" y="9"/>
                    <a:pt x="30" y="10"/>
                  </a:cubicBezTo>
                  <a:cubicBezTo>
                    <a:pt x="11" y="24"/>
                    <a:pt x="0" y="48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8" y="85"/>
                    <a:pt x="13" y="9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8" y="114"/>
                    <a:pt x="36" y="121"/>
                    <a:pt x="44" y="126"/>
                  </a:cubicBezTo>
                  <a:cubicBezTo>
                    <a:pt x="59" y="136"/>
                    <a:pt x="75" y="141"/>
                    <a:pt x="92" y="141"/>
                  </a:cubicBezTo>
                  <a:cubicBezTo>
                    <a:pt x="113" y="141"/>
                    <a:pt x="133" y="133"/>
                    <a:pt x="150" y="11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0" y="0"/>
                  </a:cubicBezTo>
                </a:path>
              </a:pathLst>
            </a:custGeom>
            <a:solidFill>
              <a:srgbClr val="639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108"/>
            <p:cNvSpPr>
              <a:spLocks noEditPoints="1" noChangeArrowheads="1"/>
            </p:cNvSpPr>
            <p:nvPr/>
          </p:nvSpPr>
          <p:spPr bwMode="auto">
            <a:xfrm>
              <a:off x="2760663" y="2927351"/>
              <a:ext cx="41275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11 w 11"/>
                <a:gd name="T5" fmla="*/ 0 h 3"/>
                <a:gd name="T6" fmla="*/ 11 w 11"/>
                <a:gd name="T7" fmla="*/ 0 h 3"/>
                <a:gd name="T8" fmla="*/ 11 w 11"/>
                <a:gd name="T9" fmla="*/ 0 h 3"/>
                <a:gd name="T10" fmla="*/ 11 w 1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4" y="2"/>
                    <a:pt x="7" y="1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109"/>
            <p:cNvSpPr>
              <a:spLocks noChangeArrowheads="1"/>
            </p:cNvSpPr>
            <p:nvPr/>
          </p:nvSpPr>
          <p:spPr bwMode="auto">
            <a:xfrm>
              <a:off x="2570163" y="2768601"/>
              <a:ext cx="341313" cy="173038"/>
            </a:xfrm>
            <a:custGeom>
              <a:avLst/>
              <a:gdLst>
                <a:gd name="T0" fmla="*/ 54 w 91"/>
                <a:gd name="T1" fmla="*/ 0 h 46"/>
                <a:gd name="T2" fmla="*/ 52 w 91"/>
                <a:gd name="T3" fmla="*/ 0 h 46"/>
                <a:gd name="T4" fmla="*/ 43 w 91"/>
                <a:gd name="T5" fmla="*/ 1 h 46"/>
                <a:gd name="T6" fmla="*/ 17 w 91"/>
                <a:gd name="T7" fmla="*/ 12 h 46"/>
                <a:gd name="T8" fmla="*/ 0 w 91"/>
                <a:gd name="T9" fmla="*/ 31 h 46"/>
                <a:gd name="T10" fmla="*/ 39 w 91"/>
                <a:gd name="T11" fmla="*/ 46 h 46"/>
                <a:gd name="T12" fmla="*/ 51 w 91"/>
                <a:gd name="T13" fmla="*/ 45 h 46"/>
                <a:gd name="T14" fmla="*/ 51 w 91"/>
                <a:gd name="T15" fmla="*/ 45 h 46"/>
                <a:gd name="T16" fmla="*/ 62 w 91"/>
                <a:gd name="T17" fmla="*/ 42 h 46"/>
                <a:gd name="T18" fmla="*/ 62 w 91"/>
                <a:gd name="T19" fmla="*/ 42 h 46"/>
                <a:gd name="T20" fmla="*/ 62 w 91"/>
                <a:gd name="T21" fmla="*/ 42 h 46"/>
                <a:gd name="T22" fmla="*/ 68 w 91"/>
                <a:gd name="T23" fmla="*/ 39 h 46"/>
                <a:gd name="T24" fmla="*/ 68 w 91"/>
                <a:gd name="T25" fmla="*/ 39 h 46"/>
                <a:gd name="T26" fmla="*/ 76 w 91"/>
                <a:gd name="T27" fmla="*/ 34 h 46"/>
                <a:gd name="T28" fmla="*/ 76 w 91"/>
                <a:gd name="T29" fmla="*/ 34 h 46"/>
                <a:gd name="T30" fmla="*/ 91 w 91"/>
                <a:gd name="T31" fmla="*/ 19 h 46"/>
                <a:gd name="T32" fmla="*/ 81 w 91"/>
                <a:gd name="T33" fmla="*/ 6 h 46"/>
                <a:gd name="T34" fmla="*/ 54 w 91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46">
                  <a:moveTo>
                    <a:pt x="54" y="0"/>
                  </a:moveTo>
                  <a:cubicBezTo>
                    <a:pt x="53" y="0"/>
                    <a:pt x="53" y="0"/>
                    <a:pt x="52" y="0"/>
                  </a:cubicBezTo>
                  <a:cubicBezTo>
                    <a:pt x="49" y="0"/>
                    <a:pt x="46" y="0"/>
                    <a:pt x="43" y="1"/>
                  </a:cubicBezTo>
                  <a:cubicBezTo>
                    <a:pt x="33" y="2"/>
                    <a:pt x="24" y="6"/>
                    <a:pt x="17" y="12"/>
                  </a:cubicBezTo>
                  <a:cubicBezTo>
                    <a:pt x="9" y="17"/>
                    <a:pt x="4" y="24"/>
                    <a:pt x="0" y="31"/>
                  </a:cubicBezTo>
                  <a:cubicBezTo>
                    <a:pt x="10" y="41"/>
                    <a:pt x="24" y="46"/>
                    <a:pt x="39" y="46"/>
                  </a:cubicBezTo>
                  <a:cubicBezTo>
                    <a:pt x="43" y="46"/>
                    <a:pt x="47" y="46"/>
                    <a:pt x="51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5" y="44"/>
                    <a:pt x="58" y="43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41"/>
                    <a:pt x="66" y="40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1" y="38"/>
                    <a:pt x="73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2" y="30"/>
                    <a:pt x="87" y="25"/>
                    <a:pt x="91" y="1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3" y="2"/>
                    <a:pt x="64" y="0"/>
                    <a:pt x="54" y="0"/>
                  </a:cubicBezTo>
                </a:path>
              </a:pathLst>
            </a:custGeom>
            <a:solidFill>
              <a:srgbClr val="7CB6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65" name="组合 352"/>
          <p:cNvGrpSpPr/>
          <p:nvPr/>
        </p:nvGrpSpPr>
        <p:grpSpPr bwMode="auto">
          <a:xfrm>
            <a:off x="5434013" y="4055542"/>
            <a:ext cx="1477962" cy="1090613"/>
            <a:chOff x="7213601" y="1862138"/>
            <a:chExt cx="2251075" cy="2219325"/>
          </a:xfrm>
        </p:grpSpPr>
        <p:sp>
          <p:nvSpPr>
            <p:cNvPr id="4166" name="Freeform 140"/>
            <p:cNvSpPr>
              <a:spLocks noChangeArrowheads="1"/>
            </p:cNvSpPr>
            <p:nvPr/>
          </p:nvSpPr>
          <p:spPr bwMode="auto">
            <a:xfrm>
              <a:off x="7291388" y="1925638"/>
              <a:ext cx="2173288" cy="2155825"/>
            </a:xfrm>
            <a:custGeom>
              <a:avLst/>
              <a:gdLst>
                <a:gd name="T0" fmla="*/ 574 w 579"/>
                <a:gd name="T1" fmla="*/ 29 h 573"/>
                <a:gd name="T2" fmla="*/ 551 w 579"/>
                <a:gd name="T3" fmla="*/ 6 h 573"/>
                <a:gd name="T4" fmla="*/ 531 w 579"/>
                <a:gd name="T5" fmla="*/ 6 h 573"/>
                <a:gd name="T6" fmla="*/ 523 w 579"/>
                <a:gd name="T7" fmla="*/ 14 h 573"/>
                <a:gd name="T8" fmla="*/ 517 w 579"/>
                <a:gd name="T9" fmla="*/ 20 h 573"/>
                <a:gd name="T10" fmla="*/ 486 w 579"/>
                <a:gd name="T11" fmla="*/ 50 h 573"/>
                <a:gd name="T12" fmla="*/ 480 w 579"/>
                <a:gd name="T13" fmla="*/ 56 h 573"/>
                <a:gd name="T14" fmla="*/ 44 w 579"/>
                <a:gd name="T15" fmla="*/ 488 h 573"/>
                <a:gd name="T16" fmla="*/ 0 w 579"/>
                <a:gd name="T17" fmla="*/ 573 h 573"/>
                <a:gd name="T18" fmla="*/ 29 w 579"/>
                <a:gd name="T19" fmla="*/ 559 h 573"/>
                <a:gd name="T20" fmla="*/ 29 w 579"/>
                <a:gd name="T21" fmla="*/ 559 h 573"/>
                <a:gd name="T22" fmla="*/ 87 w 579"/>
                <a:gd name="T23" fmla="*/ 531 h 573"/>
                <a:gd name="T24" fmla="*/ 522 w 579"/>
                <a:gd name="T25" fmla="*/ 100 h 573"/>
                <a:gd name="T26" fmla="*/ 522 w 579"/>
                <a:gd name="T27" fmla="*/ 100 h 573"/>
                <a:gd name="T28" fmla="*/ 526 w 579"/>
                <a:gd name="T29" fmla="*/ 96 h 573"/>
                <a:gd name="T30" fmla="*/ 574 w 579"/>
                <a:gd name="T31" fmla="*/ 49 h 573"/>
                <a:gd name="T32" fmla="*/ 574 w 579"/>
                <a:gd name="T33" fmla="*/ 29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9" h="573">
                  <a:moveTo>
                    <a:pt x="574" y="29"/>
                  </a:moveTo>
                  <a:cubicBezTo>
                    <a:pt x="551" y="6"/>
                    <a:pt x="551" y="6"/>
                    <a:pt x="551" y="6"/>
                  </a:cubicBezTo>
                  <a:cubicBezTo>
                    <a:pt x="545" y="0"/>
                    <a:pt x="536" y="0"/>
                    <a:pt x="531" y="6"/>
                  </a:cubicBezTo>
                  <a:cubicBezTo>
                    <a:pt x="523" y="14"/>
                    <a:pt x="523" y="14"/>
                    <a:pt x="523" y="14"/>
                  </a:cubicBezTo>
                  <a:cubicBezTo>
                    <a:pt x="517" y="20"/>
                    <a:pt x="517" y="20"/>
                    <a:pt x="517" y="20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4" y="488"/>
                    <a:pt x="44" y="488"/>
                    <a:pt x="44" y="488"/>
                  </a:cubicBezTo>
                  <a:cubicBezTo>
                    <a:pt x="0" y="573"/>
                    <a:pt x="0" y="573"/>
                    <a:pt x="0" y="573"/>
                  </a:cubicBezTo>
                  <a:cubicBezTo>
                    <a:pt x="29" y="559"/>
                    <a:pt x="29" y="559"/>
                    <a:pt x="29" y="559"/>
                  </a:cubicBezTo>
                  <a:cubicBezTo>
                    <a:pt x="29" y="559"/>
                    <a:pt x="29" y="559"/>
                    <a:pt x="29" y="559"/>
                  </a:cubicBezTo>
                  <a:cubicBezTo>
                    <a:pt x="87" y="531"/>
                    <a:pt x="87" y="531"/>
                    <a:pt x="87" y="531"/>
                  </a:cubicBezTo>
                  <a:cubicBezTo>
                    <a:pt x="522" y="100"/>
                    <a:pt x="522" y="100"/>
                    <a:pt x="522" y="100"/>
                  </a:cubicBezTo>
                  <a:cubicBezTo>
                    <a:pt x="522" y="100"/>
                    <a:pt x="522" y="100"/>
                    <a:pt x="522" y="100"/>
                  </a:cubicBezTo>
                  <a:cubicBezTo>
                    <a:pt x="526" y="96"/>
                    <a:pt x="526" y="96"/>
                    <a:pt x="526" y="96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9" y="44"/>
                    <a:pt x="579" y="34"/>
                    <a:pt x="574" y="29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7" name="Freeform 148"/>
            <p:cNvSpPr>
              <a:spLocks noChangeArrowheads="1"/>
            </p:cNvSpPr>
            <p:nvPr/>
          </p:nvSpPr>
          <p:spPr bwMode="auto">
            <a:xfrm>
              <a:off x="7213601" y="1862138"/>
              <a:ext cx="2168525" cy="2155825"/>
            </a:xfrm>
            <a:custGeom>
              <a:avLst/>
              <a:gdLst>
                <a:gd name="T0" fmla="*/ 0 w 578"/>
                <a:gd name="T1" fmla="*/ 573 h 573"/>
                <a:gd name="T2" fmla="*/ 86 w 578"/>
                <a:gd name="T3" fmla="*/ 530 h 573"/>
                <a:gd name="T4" fmla="*/ 573 w 578"/>
                <a:gd name="T5" fmla="*/ 49 h 573"/>
                <a:gd name="T6" fmla="*/ 573 w 578"/>
                <a:gd name="T7" fmla="*/ 28 h 573"/>
                <a:gd name="T8" fmla="*/ 550 w 578"/>
                <a:gd name="T9" fmla="*/ 5 h 573"/>
                <a:gd name="T10" fmla="*/ 530 w 578"/>
                <a:gd name="T11" fmla="*/ 5 h 573"/>
                <a:gd name="T12" fmla="*/ 43 w 578"/>
                <a:gd name="T13" fmla="*/ 487 h 573"/>
                <a:gd name="T14" fmla="*/ 0 w 578"/>
                <a:gd name="T15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8" h="573">
                  <a:moveTo>
                    <a:pt x="0" y="573"/>
                  </a:moveTo>
                  <a:cubicBezTo>
                    <a:pt x="86" y="530"/>
                    <a:pt x="86" y="530"/>
                    <a:pt x="86" y="530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8" y="43"/>
                    <a:pt x="578" y="34"/>
                    <a:pt x="573" y="28"/>
                  </a:cubicBezTo>
                  <a:cubicBezTo>
                    <a:pt x="550" y="5"/>
                    <a:pt x="550" y="5"/>
                    <a:pt x="550" y="5"/>
                  </a:cubicBezTo>
                  <a:cubicBezTo>
                    <a:pt x="545" y="0"/>
                    <a:pt x="536" y="0"/>
                    <a:pt x="530" y="5"/>
                  </a:cubicBezTo>
                  <a:cubicBezTo>
                    <a:pt x="43" y="487"/>
                    <a:pt x="43" y="487"/>
                    <a:pt x="43" y="487"/>
                  </a:cubicBezTo>
                  <a:cubicBezTo>
                    <a:pt x="0" y="573"/>
                    <a:pt x="0" y="573"/>
                    <a:pt x="0" y="573"/>
                  </a:cubicBezTo>
                </a:path>
              </a:pathLst>
            </a:cu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8" name="Freeform 149"/>
            <p:cNvSpPr>
              <a:spLocks noChangeArrowheads="1"/>
            </p:cNvSpPr>
            <p:nvPr/>
          </p:nvSpPr>
          <p:spPr bwMode="auto">
            <a:xfrm>
              <a:off x="7213601" y="3908426"/>
              <a:ext cx="107950" cy="109538"/>
            </a:xfrm>
            <a:custGeom>
              <a:avLst/>
              <a:gdLst>
                <a:gd name="T0" fmla="*/ 68 w 68"/>
                <a:gd name="T1" fmla="*/ 36 h 69"/>
                <a:gd name="T2" fmla="*/ 0 w 68"/>
                <a:gd name="T3" fmla="*/ 69 h 69"/>
                <a:gd name="T4" fmla="*/ 33 w 68"/>
                <a:gd name="T5" fmla="*/ 0 h 69"/>
                <a:gd name="T6" fmla="*/ 68 w 68"/>
                <a:gd name="T7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9">
                  <a:moveTo>
                    <a:pt x="68" y="36"/>
                  </a:moveTo>
                  <a:lnTo>
                    <a:pt x="0" y="69"/>
                  </a:lnTo>
                  <a:lnTo>
                    <a:pt x="33" y="0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D83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9" name="Freeform 150"/>
            <p:cNvSpPr>
              <a:spLocks noChangeArrowheads="1"/>
            </p:cNvSpPr>
            <p:nvPr/>
          </p:nvSpPr>
          <p:spPr bwMode="auto">
            <a:xfrm>
              <a:off x="7213601" y="3908426"/>
              <a:ext cx="107950" cy="109538"/>
            </a:xfrm>
            <a:custGeom>
              <a:avLst/>
              <a:gdLst>
                <a:gd name="T0" fmla="*/ 68 w 68"/>
                <a:gd name="T1" fmla="*/ 36 h 69"/>
                <a:gd name="T2" fmla="*/ 0 w 68"/>
                <a:gd name="T3" fmla="*/ 69 h 69"/>
                <a:gd name="T4" fmla="*/ 33 w 68"/>
                <a:gd name="T5" fmla="*/ 0 h 69"/>
                <a:gd name="T6" fmla="*/ 68 w 68"/>
                <a:gd name="T7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9">
                  <a:moveTo>
                    <a:pt x="68" y="36"/>
                  </a:moveTo>
                  <a:lnTo>
                    <a:pt x="0" y="69"/>
                  </a:lnTo>
                  <a:lnTo>
                    <a:pt x="33" y="0"/>
                  </a:lnTo>
                  <a:lnTo>
                    <a:pt x="68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0" name="Freeform 151"/>
            <p:cNvSpPr>
              <a:spLocks noChangeArrowheads="1"/>
            </p:cNvSpPr>
            <p:nvPr/>
          </p:nvSpPr>
          <p:spPr bwMode="auto">
            <a:xfrm>
              <a:off x="7373938" y="1862138"/>
              <a:ext cx="2008188" cy="1993900"/>
            </a:xfrm>
            <a:custGeom>
              <a:avLst/>
              <a:gdLst>
                <a:gd name="T0" fmla="*/ 43 w 535"/>
                <a:gd name="T1" fmla="*/ 530 h 530"/>
                <a:gd name="T2" fmla="*/ 530 w 535"/>
                <a:gd name="T3" fmla="*/ 49 h 530"/>
                <a:gd name="T4" fmla="*/ 530 w 535"/>
                <a:gd name="T5" fmla="*/ 28 h 530"/>
                <a:gd name="T6" fmla="*/ 507 w 535"/>
                <a:gd name="T7" fmla="*/ 5 h 530"/>
                <a:gd name="T8" fmla="*/ 487 w 535"/>
                <a:gd name="T9" fmla="*/ 5 h 530"/>
                <a:gd name="T10" fmla="*/ 0 w 535"/>
                <a:gd name="T11" fmla="*/ 487 h 530"/>
                <a:gd name="T12" fmla="*/ 43 w 535"/>
                <a:gd name="T13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530">
                  <a:moveTo>
                    <a:pt x="43" y="530"/>
                  </a:moveTo>
                  <a:cubicBezTo>
                    <a:pt x="530" y="49"/>
                    <a:pt x="530" y="49"/>
                    <a:pt x="530" y="49"/>
                  </a:cubicBezTo>
                  <a:cubicBezTo>
                    <a:pt x="535" y="43"/>
                    <a:pt x="535" y="34"/>
                    <a:pt x="530" y="28"/>
                  </a:cubicBezTo>
                  <a:cubicBezTo>
                    <a:pt x="507" y="5"/>
                    <a:pt x="507" y="5"/>
                    <a:pt x="507" y="5"/>
                  </a:cubicBezTo>
                  <a:cubicBezTo>
                    <a:pt x="502" y="0"/>
                    <a:pt x="493" y="0"/>
                    <a:pt x="487" y="5"/>
                  </a:cubicBezTo>
                  <a:cubicBezTo>
                    <a:pt x="0" y="487"/>
                    <a:pt x="0" y="487"/>
                    <a:pt x="0" y="487"/>
                  </a:cubicBezTo>
                  <a:cubicBezTo>
                    <a:pt x="43" y="530"/>
                    <a:pt x="43" y="530"/>
                    <a:pt x="43" y="530"/>
                  </a:cubicBezTo>
                </a:path>
              </a:pathLst>
            </a:custGeom>
            <a:solidFill>
              <a:srgbClr val="D83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1" name="Freeform 152"/>
            <p:cNvSpPr>
              <a:spLocks noChangeArrowheads="1"/>
            </p:cNvSpPr>
            <p:nvPr/>
          </p:nvSpPr>
          <p:spPr bwMode="auto">
            <a:xfrm>
              <a:off x="9032876" y="1862138"/>
              <a:ext cx="349250" cy="349250"/>
            </a:xfrm>
            <a:custGeom>
              <a:avLst/>
              <a:gdLst>
                <a:gd name="T0" fmla="*/ 0 w 93"/>
                <a:gd name="T1" fmla="*/ 50 h 93"/>
                <a:gd name="T2" fmla="*/ 45 w 93"/>
                <a:gd name="T3" fmla="*/ 5 h 93"/>
                <a:gd name="T4" fmla="*/ 65 w 93"/>
                <a:gd name="T5" fmla="*/ 5 h 93"/>
                <a:gd name="T6" fmla="*/ 88 w 93"/>
                <a:gd name="T7" fmla="*/ 28 h 93"/>
                <a:gd name="T8" fmla="*/ 88 w 93"/>
                <a:gd name="T9" fmla="*/ 49 h 93"/>
                <a:gd name="T10" fmla="*/ 43 w 93"/>
                <a:gd name="T11" fmla="*/ 93 h 93"/>
                <a:gd name="T12" fmla="*/ 0 w 93"/>
                <a:gd name="T13" fmla="*/ 5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93">
                  <a:moveTo>
                    <a:pt x="0" y="50"/>
                  </a:moveTo>
                  <a:cubicBezTo>
                    <a:pt x="45" y="5"/>
                    <a:pt x="45" y="5"/>
                    <a:pt x="45" y="5"/>
                  </a:cubicBezTo>
                  <a:cubicBezTo>
                    <a:pt x="51" y="0"/>
                    <a:pt x="60" y="0"/>
                    <a:pt x="65" y="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93" y="34"/>
                    <a:pt x="93" y="43"/>
                    <a:pt x="88" y="49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0" y="50"/>
                    <a:pt x="0" y="50"/>
                    <a:pt x="0" y="50"/>
                  </a:cubicBezTo>
                </a:path>
              </a:pathLst>
            </a:cu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2" name="Freeform 153"/>
            <p:cNvSpPr>
              <a:spLocks noChangeArrowheads="1"/>
            </p:cNvSpPr>
            <p:nvPr/>
          </p:nvSpPr>
          <p:spPr bwMode="auto">
            <a:xfrm>
              <a:off x="9010651" y="2049463"/>
              <a:ext cx="184150" cy="184150"/>
            </a:xfrm>
            <a:custGeom>
              <a:avLst/>
              <a:gdLst>
                <a:gd name="T0" fmla="*/ 116 w 116"/>
                <a:gd name="T1" fmla="*/ 102 h 116"/>
                <a:gd name="T2" fmla="*/ 102 w 116"/>
                <a:gd name="T3" fmla="*/ 116 h 116"/>
                <a:gd name="T4" fmla="*/ 0 w 116"/>
                <a:gd name="T5" fmla="*/ 15 h 116"/>
                <a:gd name="T6" fmla="*/ 14 w 116"/>
                <a:gd name="T7" fmla="*/ 0 h 116"/>
                <a:gd name="T8" fmla="*/ 116 w 116"/>
                <a:gd name="T9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102"/>
                  </a:moveTo>
                  <a:lnTo>
                    <a:pt x="102" y="116"/>
                  </a:lnTo>
                  <a:lnTo>
                    <a:pt x="0" y="15"/>
                  </a:lnTo>
                  <a:lnTo>
                    <a:pt x="14" y="0"/>
                  </a:lnTo>
                  <a:lnTo>
                    <a:pt x="116" y="102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3" name="Freeform 154"/>
            <p:cNvSpPr>
              <a:spLocks noChangeArrowheads="1"/>
            </p:cNvSpPr>
            <p:nvPr/>
          </p:nvSpPr>
          <p:spPr bwMode="auto">
            <a:xfrm>
              <a:off x="9010651" y="2049463"/>
              <a:ext cx="184150" cy="184150"/>
            </a:xfrm>
            <a:custGeom>
              <a:avLst/>
              <a:gdLst>
                <a:gd name="T0" fmla="*/ 116 w 116"/>
                <a:gd name="T1" fmla="*/ 102 h 116"/>
                <a:gd name="T2" fmla="*/ 102 w 116"/>
                <a:gd name="T3" fmla="*/ 116 h 116"/>
                <a:gd name="T4" fmla="*/ 0 w 116"/>
                <a:gd name="T5" fmla="*/ 15 h 116"/>
                <a:gd name="T6" fmla="*/ 14 w 116"/>
                <a:gd name="T7" fmla="*/ 0 h 116"/>
                <a:gd name="T8" fmla="*/ 116 w 116"/>
                <a:gd name="T9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102"/>
                  </a:moveTo>
                  <a:lnTo>
                    <a:pt x="102" y="116"/>
                  </a:lnTo>
                  <a:lnTo>
                    <a:pt x="0" y="15"/>
                  </a:lnTo>
                  <a:lnTo>
                    <a:pt x="14" y="0"/>
                  </a:lnTo>
                  <a:lnTo>
                    <a:pt x="116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4" name="Freeform 155"/>
            <p:cNvSpPr>
              <a:spLocks noChangeArrowheads="1"/>
            </p:cNvSpPr>
            <p:nvPr/>
          </p:nvSpPr>
          <p:spPr bwMode="auto">
            <a:xfrm>
              <a:off x="9161463" y="1862138"/>
              <a:ext cx="220663" cy="225425"/>
            </a:xfrm>
            <a:custGeom>
              <a:avLst/>
              <a:gdLst>
                <a:gd name="T0" fmla="*/ 0 w 59"/>
                <a:gd name="T1" fmla="*/ 16 h 60"/>
                <a:gd name="T2" fmla="*/ 11 w 59"/>
                <a:gd name="T3" fmla="*/ 5 h 60"/>
                <a:gd name="T4" fmla="*/ 31 w 59"/>
                <a:gd name="T5" fmla="*/ 5 h 60"/>
                <a:gd name="T6" fmla="*/ 54 w 59"/>
                <a:gd name="T7" fmla="*/ 28 h 60"/>
                <a:gd name="T8" fmla="*/ 54 w 59"/>
                <a:gd name="T9" fmla="*/ 49 h 60"/>
                <a:gd name="T10" fmla="*/ 43 w 59"/>
                <a:gd name="T11" fmla="*/ 60 h 60"/>
                <a:gd name="T12" fmla="*/ 0 w 59"/>
                <a:gd name="T13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60">
                  <a:moveTo>
                    <a:pt x="0" y="16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7" y="0"/>
                    <a:pt x="26" y="0"/>
                    <a:pt x="31" y="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9" y="34"/>
                    <a:pt x="59" y="43"/>
                    <a:pt x="54" y="49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0" y="16"/>
                    <a:pt x="0" y="16"/>
                    <a:pt x="0" y="16"/>
                  </a:cubicBezTo>
                </a:path>
              </a:pathLst>
            </a:custGeom>
            <a:solidFill>
              <a:srgbClr val="DF5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5" name="Freeform 156"/>
            <p:cNvSpPr>
              <a:spLocks noChangeArrowheads="1"/>
            </p:cNvSpPr>
            <p:nvPr/>
          </p:nvSpPr>
          <p:spPr bwMode="auto">
            <a:xfrm>
              <a:off x="9150351" y="1911351"/>
              <a:ext cx="182563" cy="187325"/>
            </a:xfrm>
            <a:custGeom>
              <a:avLst/>
              <a:gdLst>
                <a:gd name="T0" fmla="*/ 115 w 115"/>
                <a:gd name="T1" fmla="*/ 102 h 118"/>
                <a:gd name="T2" fmla="*/ 101 w 115"/>
                <a:gd name="T3" fmla="*/ 118 h 118"/>
                <a:gd name="T4" fmla="*/ 0 w 115"/>
                <a:gd name="T5" fmla="*/ 14 h 118"/>
                <a:gd name="T6" fmla="*/ 14 w 115"/>
                <a:gd name="T7" fmla="*/ 0 h 118"/>
                <a:gd name="T8" fmla="*/ 115 w 115"/>
                <a:gd name="T9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8">
                  <a:moveTo>
                    <a:pt x="115" y="102"/>
                  </a:moveTo>
                  <a:lnTo>
                    <a:pt x="101" y="118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115" y="102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6" name="Freeform 157"/>
            <p:cNvSpPr>
              <a:spLocks noChangeArrowheads="1"/>
            </p:cNvSpPr>
            <p:nvPr/>
          </p:nvSpPr>
          <p:spPr bwMode="auto">
            <a:xfrm>
              <a:off x="9150351" y="1911351"/>
              <a:ext cx="182563" cy="187325"/>
            </a:xfrm>
            <a:custGeom>
              <a:avLst/>
              <a:gdLst>
                <a:gd name="T0" fmla="*/ 115 w 115"/>
                <a:gd name="T1" fmla="*/ 102 h 118"/>
                <a:gd name="T2" fmla="*/ 101 w 115"/>
                <a:gd name="T3" fmla="*/ 118 h 118"/>
                <a:gd name="T4" fmla="*/ 0 w 115"/>
                <a:gd name="T5" fmla="*/ 14 h 118"/>
                <a:gd name="T6" fmla="*/ 14 w 115"/>
                <a:gd name="T7" fmla="*/ 0 h 118"/>
                <a:gd name="T8" fmla="*/ 115 w 115"/>
                <a:gd name="T9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8">
                  <a:moveTo>
                    <a:pt x="115" y="102"/>
                  </a:moveTo>
                  <a:lnTo>
                    <a:pt x="101" y="118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115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7" name="Freeform 158"/>
            <p:cNvSpPr>
              <a:spLocks noChangeArrowheads="1"/>
            </p:cNvSpPr>
            <p:nvPr/>
          </p:nvSpPr>
          <p:spPr bwMode="auto">
            <a:xfrm>
              <a:off x="9202738" y="1865313"/>
              <a:ext cx="36513" cy="15875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4 h 4"/>
                <a:gd name="T4" fmla="*/ 1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7" y="0"/>
                    <a:pt x="3" y="2"/>
                    <a:pt x="0" y="4"/>
                  </a:cubicBezTo>
                  <a:cubicBezTo>
                    <a:pt x="3" y="2"/>
                    <a:pt x="7" y="0"/>
                    <a:pt x="10" y="0"/>
                  </a:cubicBezTo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8" name="Freeform 159"/>
            <p:cNvSpPr>
              <a:spLocks noChangeArrowheads="1"/>
            </p:cNvSpPr>
            <p:nvPr/>
          </p:nvSpPr>
          <p:spPr bwMode="auto">
            <a:xfrm>
              <a:off x="8328026" y="2098676"/>
              <a:ext cx="657225" cy="650875"/>
            </a:xfrm>
            <a:custGeom>
              <a:avLst/>
              <a:gdLst>
                <a:gd name="T0" fmla="*/ 414 w 414"/>
                <a:gd name="T1" fmla="*/ 0 h 410"/>
                <a:gd name="T2" fmla="*/ 414 w 414"/>
                <a:gd name="T3" fmla="*/ 0 h 410"/>
                <a:gd name="T4" fmla="*/ 0 w 414"/>
                <a:gd name="T5" fmla="*/ 410 h 410"/>
                <a:gd name="T6" fmla="*/ 0 w 414"/>
                <a:gd name="T7" fmla="*/ 410 h 410"/>
                <a:gd name="T8" fmla="*/ 414 w 414"/>
                <a:gd name="T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0">
                  <a:moveTo>
                    <a:pt x="414" y="0"/>
                  </a:moveTo>
                  <a:lnTo>
                    <a:pt x="414" y="0"/>
                  </a:lnTo>
                  <a:lnTo>
                    <a:pt x="0" y="410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9" name="Freeform 160"/>
            <p:cNvSpPr>
              <a:spLocks noChangeArrowheads="1"/>
            </p:cNvSpPr>
            <p:nvPr/>
          </p:nvSpPr>
          <p:spPr bwMode="auto">
            <a:xfrm>
              <a:off x="8328026" y="2098676"/>
              <a:ext cx="657225" cy="650875"/>
            </a:xfrm>
            <a:custGeom>
              <a:avLst/>
              <a:gdLst>
                <a:gd name="T0" fmla="*/ 414 w 414"/>
                <a:gd name="T1" fmla="*/ 0 h 410"/>
                <a:gd name="T2" fmla="*/ 414 w 414"/>
                <a:gd name="T3" fmla="*/ 0 h 410"/>
                <a:gd name="T4" fmla="*/ 0 w 414"/>
                <a:gd name="T5" fmla="*/ 410 h 410"/>
                <a:gd name="T6" fmla="*/ 0 w 414"/>
                <a:gd name="T7" fmla="*/ 410 h 410"/>
                <a:gd name="T8" fmla="*/ 414 w 414"/>
                <a:gd name="T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0">
                  <a:moveTo>
                    <a:pt x="414" y="0"/>
                  </a:moveTo>
                  <a:lnTo>
                    <a:pt x="414" y="0"/>
                  </a:lnTo>
                  <a:lnTo>
                    <a:pt x="0" y="410"/>
                  </a:lnTo>
                  <a:lnTo>
                    <a:pt x="4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0" name="Freeform 161"/>
            <p:cNvSpPr>
              <a:spLocks noChangeArrowheads="1"/>
            </p:cNvSpPr>
            <p:nvPr/>
          </p:nvSpPr>
          <p:spPr bwMode="auto">
            <a:xfrm>
              <a:off x="8985251" y="1881188"/>
              <a:ext cx="217488" cy="217488"/>
            </a:xfrm>
            <a:custGeom>
              <a:avLst/>
              <a:gdLst>
                <a:gd name="T0" fmla="*/ 137 w 137"/>
                <a:gd name="T1" fmla="*/ 0 h 137"/>
                <a:gd name="T2" fmla="*/ 137 w 137"/>
                <a:gd name="T3" fmla="*/ 0 h 137"/>
                <a:gd name="T4" fmla="*/ 118 w 137"/>
                <a:gd name="T5" fmla="*/ 19 h 137"/>
                <a:gd name="T6" fmla="*/ 104 w 137"/>
                <a:gd name="T7" fmla="*/ 33 h 137"/>
                <a:gd name="T8" fmla="*/ 30 w 137"/>
                <a:gd name="T9" fmla="*/ 106 h 137"/>
                <a:gd name="T10" fmla="*/ 16 w 137"/>
                <a:gd name="T11" fmla="*/ 121 h 137"/>
                <a:gd name="T12" fmla="*/ 0 w 137"/>
                <a:gd name="T13" fmla="*/ 137 h 137"/>
                <a:gd name="T14" fmla="*/ 0 w 137"/>
                <a:gd name="T15" fmla="*/ 137 h 137"/>
                <a:gd name="T16" fmla="*/ 16 w 137"/>
                <a:gd name="T17" fmla="*/ 121 h 137"/>
                <a:gd name="T18" fmla="*/ 16 w 137"/>
                <a:gd name="T19" fmla="*/ 121 h 137"/>
                <a:gd name="T20" fmla="*/ 30 w 137"/>
                <a:gd name="T21" fmla="*/ 106 h 137"/>
                <a:gd name="T22" fmla="*/ 104 w 137"/>
                <a:gd name="T23" fmla="*/ 33 h 137"/>
                <a:gd name="T24" fmla="*/ 104 w 137"/>
                <a:gd name="T25" fmla="*/ 33 h 137"/>
                <a:gd name="T26" fmla="*/ 118 w 137"/>
                <a:gd name="T27" fmla="*/ 19 h 137"/>
                <a:gd name="T28" fmla="*/ 118 w 137"/>
                <a:gd name="T29" fmla="*/ 19 h 137"/>
                <a:gd name="T30" fmla="*/ 137 w 137"/>
                <a:gd name="T31" fmla="*/ 0 h 137"/>
                <a:gd name="T32" fmla="*/ 137 w 137"/>
                <a:gd name="T3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37">
                  <a:moveTo>
                    <a:pt x="137" y="0"/>
                  </a:moveTo>
                  <a:lnTo>
                    <a:pt x="137" y="0"/>
                  </a:lnTo>
                  <a:lnTo>
                    <a:pt x="118" y="19"/>
                  </a:lnTo>
                  <a:lnTo>
                    <a:pt x="104" y="33"/>
                  </a:lnTo>
                  <a:lnTo>
                    <a:pt x="30" y="106"/>
                  </a:lnTo>
                  <a:lnTo>
                    <a:pt x="16" y="121"/>
                  </a:lnTo>
                  <a:lnTo>
                    <a:pt x="0" y="137"/>
                  </a:lnTo>
                  <a:lnTo>
                    <a:pt x="16" y="121"/>
                  </a:lnTo>
                  <a:lnTo>
                    <a:pt x="30" y="106"/>
                  </a:lnTo>
                  <a:lnTo>
                    <a:pt x="104" y="33"/>
                  </a:lnTo>
                  <a:lnTo>
                    <a:pt x="118" y="1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1" name="Freeform 162"/>
            <p:cNvSpPr>
              <a:spLocks noChangeArrowheads="1"/>
            </p:cNvSpPr>
            <p:nvPr/>
          </p:nvSpPr>
          <p:spPr bwMode="auto">
            <a:xfrm>
              <a:off x="8985251" y="1881188"/>
              <a:ext cx="217488" cy="217488"/>
            </a:xfrm>
            <a:custGeom>
              <a:avLst/>
              <a:gdLst>
                <a:gd name="T0" fmla="*/ 137 w 137"/>
                <a:gd name="T1" fmla="*/ 0 h 137"/>
                <a:gd name="T2" fmla="*/ 137 w 137"/>
                <a:gd name="T3" fmla="*/ 0 h 137"/>
                <a:gd name="T4" fmla="*/ 118 w 137"/>
                <a:gd name="T5" fmla="*/ 19 h 137"/>
                <a:gd name="T6" fmla="*/ 104 w 137"/>
                <a:gd name="T7" fmla="*/ 33 h 137"/>
                <a:gd name="T8" fmla="*/ 30 w 137"/>
                <a:gd name="T9" fmla="*/ 106 h 137"/>
                <a:gd name="T10" fmla="*/ 16 w 137"/>
                <a:gd name="T11" fmla="*/ 121 h 137"/>
                <a:gd name="T12" fmla="*/ 0 w 137"/>
                <a:gd name="T13" fmla="*/ 137 h 137"/>
                <a:gd name="T14" fmla="*/ 0 w 137"/>
                <a:gd name="T15" fmla="*/ 137 h 137"/>
                <a:gd name="T16" fmla="*/ 16 w 137"/>
                <a:gd name="T17" fmla="*/ 121 h 137"/>
                <a:gd name="T18" fmla="*/ 16 w 137"/>
                <a:gd name="T19" fmla="*/ 121 h 137"/>
                <a:gd name="T20" fmla="*/ 30 w 137"/>
                <a:gd name="T21" fmla="*/ 106 h 137"/>
                <a:gd name="T22" fmla="*/ 104 w 137"/>
                <a:gd name="T23" fmla="*/ 33 h 137"/>
                <a:gd name="T24" fmla="*/ 104 w 137"/>
                <a:gd name="T25" fmla="*/ 33 h 137"/>
                <a:gd name="T26" fmla="*/ 118 w 137"/>
                <a:gd name="T27" fmla="*/ 19 h 137"/>
                <a:gd name="T28" fmla="*/ 118 w 137"/>
                <a:gd name="T29" fmla="*/ 19 h 137"/>
                <a:gd name="T30" fmla="*/ 137 w 137"/>
                <a:gd name="T31" fmla="*/ 0 h 137"/>
                <a:gd name="T32" fmla="*/ 137 w 137"/>
                <a:gd name="T3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37">
                  <a:moveTo>
                    <a:pt x="137" y="0"/>
                  </a:moveTo>
                  <a:lnTo>
                    <a:pt x="137" y="0"/>
                  </a:lnTo>
                  <a:lnTo>
                    <a:pt x="118" y="19"/>
                  </a:lnTo>
                  <a:lnTo>
                    <a:pt x="104" y="33"/>
                  </a:lnTo>
                  <a:lnTo>
                    <a:pt x="30" y="106"/>
                  </a:lnTo>
                  <a:lnTo>
                    <a:pt x="16" y="121"/>
                  </a:lnTo>
                  <a:lnTo>
                    <a:pt x="0" y="137"/>
                  </a:lnTo>
                  <a:lnTo>
                    <a:pt x="16" y="121"/>
                  </a:lnTo>
                  <a:lnTo>
                    <a:pt x="30" y="106"/>
                  </a:lnTo>
                  <a:lnTo>
                    <a:pt x="104" y="33"/>
                  </a:lnTo>
                  <a:lnTo>
                    <a:pt x="118" y="19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2" name="Freeform 163"/>
            <p:cNvSpPr>
              <a:spLocks noChangeArrowheads="1"/>
            </p:cNvSpPr>
            <p:nvPr/>
          </p:nvSpPr>
          <p:spPr bwMode="auto">
            <a:xfrm>
              <a:off x="7637463" y="3141663"/>
              <a:ext cx="295275" cy="296863"/>
            </a:xfrm>
            <a:custGeom>
              <a:avLst/>
              <a:gdLst>
                <a:gd name="T0" fmla="*/ 186 w 186"/>
                <a:gd name="T1" fmla="*/ 0 h 187"/>
                <a:gd name="T2" fmla="*/ 0 w 186"/>
                <a:gd name="T3" fmla="*/ 187 h 187"/>
                <a:gd name="T4" fmla="*/ 0 w 186"/>
                <a:gd name="T5" fmla="*/ 187 h 187"/>
                <a:gd name="T6" fmla="*/ 186 w 186"/>
                <a:gd name="T7" fmla="*/ 0 h 187"/>
                <a:gd name="T8" fmla="*/ 186 w 18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87">
                  <a:moveTo>
                    <a:pt x="186" y="0"/>
                  </a:moveTo>
                  <a:lnTo>
                    <a:pt x="0" y="187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3" name="Freeform 164"/>
            <p:cNvSpPr>
              <a:spLocks noChangeArrowheads="1"/>
            </p:cNvSpPr>
            <p:nvPr/>
          </p:nvSpPr>
          <p:spPr bwMode="auto">
            <a:xfrm>
              <a:off x="7637463" y="3141663"/>
              <a:ext cx="295275" cy="296863"/>
            </a:xfrm>
            <a:custGeom>
              <a:avLst/>
              <a:gdLst>
                <a:gd name="T0" fmla="*/ 186 w 186"/>
                <a:gd name="T1" fmla="*/ 0 h 187"/>
                <a:gd name="T2" fmla="*/ 0 w 186"/>
                <a:gd name="T3" fmla="*/ 187 h 187"/>
                <a:gd name="T4" fmla="*/ 0 w 186"/>
                <a:gd name="T5" fmla="*/ 187 h 187"/>
                <a:gd name="T6" fmla="*/ 186 w 186"/>
                <a:gd name="T7" fmla="*/ 0 h 187"/>
                <a:gd name="T8" fmla="*/ 186 w 18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87">
                  <a:moveTo>
                    <a:pt x="186" y="0"/>
                  </a:moveTo>
                  <a:lnTo>
                    <a:pt x="0" y="187"/>
                  </a:lnTo>
                  <a:lnTo>
                    <a:pt x="1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4" name="Freeform 171"/>
            <p:cNvSpPr>
              <a:spLocks noChangeArrowheads="1"/>
            </p:cNvSpPr>
            <p:nvPr/>
          </p:nvSpPr>
          <p:spPr bwMode="auto">
            <a:xfrm>
              <a:off x="7213601" y="3694113"/>
              <a:ext cx="239713" cy="323850"/>
            </a:xfrm>
            <a:custGeom>
              <a:avLst/>
              <a:gdLst>
                <a:gd name="T0" fmla="*/ 101 w 151"/>
                <a:gd name="T1" fmla="*/ 0 h 204"/>
                <a:gd name="T2" fmla="*/ 101 w 151"/>
                <a:gd name="T3" fmla="*/ 0 h 204"/>
                <a:gd name="T4" fmla="*/ 33 w 151"/>
                <a:gd name="T5" fmla="*/ 135 h 204"/>
                <a:gd name="T6" fmla="*/ 0 w 151"/>
                <a:gd name="T7" fmla="*/ 204 h 204"/>
                <a:gd name="T8" fmla="*/ 33 w 151"/>
                <a:gd name="T9" fmla="*/ 135 h 204"/>
                <a:gd name="T10" fmla="*/ 49 w 151"/>
                <a:gd name="T11" fmla="*/ 152 h 204"/>
                <a:gd name="T12" fmla="*/ 151 w 151"/>
                <a:gd name="T13" fmla="*/ 52 h 204"/>
                <a:gd name="T14" fmla="*/ 101 w 151"/>
                <a:gd name="T1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04">
                  <a:moveTo>
                    <a:pt x="101" y="0"/>
                  </a:moveTo>
                  <a:lnTo>
                    <a:pt x="101" y="0"/>
                  </a:lnTo>
                  <a:lnTo>
                    <a:pt x="33" y="135"/>
                  </a:lnTo>
                  <a:lnTo>
                    <a:pt x="0" y="204"/>
                  </a:lnTo>
                  <a:lnTo>
                    <a:pt x="33" y="135"/>
                  </a:lnTo>
                  <a:lnTo>
                    <a:pt x="49" y="152"/>
                  </a:lnTo>
                  <a:lnTo>
                    <a:pt x="151" y="5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5" name="Freeform 172"/>
            <p:cNvSpPr>
              <a:spLocks noChangeArrowheads="1"/>
            </p:cNvSpPr>
            <p:nvPr/>
          </p:nvSpPr>
          <p:spPr bwMode="auto">
            <a:xfrm>
              <a:off x="7213601" y="3694113"/>
              <a:ext cx="239713" cy="323850"/>
            </a:xfrm>
            <a:custGeom>
              <a:avLst/>
              <a:gdLst>
                <a:gd name="T0" fmla="*/ 101 w 151"/>
                <a:gd name="T1" fmla="*/ 0 h 204"/>
                <a:gd name="T2" fmla="*/ 101 w 151"/>
                <a:gd name="T3" fmla="*/ 0 h 204"/>
                <a:gd name="T4" fmla="*/ 33 w 151"/>
                <a:gd name="T5" fmla="*/ 135 h 204"/>
                <a:gd name="T6" fmla="*/ 0 w 151"/>
                <a:gd name="T7" fmla="*/ 204 h 204"/>
                <a:gd name="T8" fmla="*/ 33 w 151"/>
                <a:gd name="T9" fmla="*/ 135 h 204"/>
                <a:gd name="T10" fmla="*/ 49 w 151"/>
                <a:gd name="T11" fmla="*/ 152 h 204"/>
                <a:gd name="T12" fmla="*/ 151 w 151"/>
                <a:gd name="T13" fmla="*/ 52 h 204"/>
                <a:gd name="T14" fmla="*/ 101 w 151"/>
                <a:gd name="T1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04">
                  <a:moveTo>
                    <a:pt x="101" y="0"/>
                  </a:moveTo>
                  <a:lnTo>
                    <a:pt x="101" y="0"/>
                  </a:lnTo>
                  <a:lnTo>
                    <a:pt x="33" y="135"/>
                  </a:lnTo>
                  <a:lnTo>
                    <a:pt x="0" y="204"/>
                  </a:lnTo>
                  <a:lnTo>
                    <a:pt x="33" y="135"/>
                  </a:lnTo>
                  <a:lnTo>
                    <a:pt x="49" y="152"/>
                  </a:lnTo>
                  <a:lnTo>
                    <a:pt x="151" y="52"/>
                  </a:lnTo>
                  <a:lnTo>
                    <a:pt x="1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6" name="Freeform 173"/>
            <p:cNvSpPr>
              <a:spLocks noChangeArrowheads="1"/>
            </p:cNvSpPr>
            <p:nvPr/>
          </p:nvSpPr>
          <p:spPr bwMode="auto">
            <a:xfrm>
              <a:off x="7213601" y="3908426"/>
              <a:ext cx="77788" cy="109538"/>
            </a:xfrm>
            <a:custGeom>
              <a:avLst/>
              <a:gdLst>
                <a:gd name="T0" fmla="*/ 33 w 49"/>
                <a:gd name="T1" fmla="*/ 0 h 69"/>
                <a:gd name="T2" fmla="*/ 0 w 49"/>
                <a:gd name="T3" fmla="*/ 69 h 69"/>
                <a:gd name="T4" fmla="*/ 49 w 49"/>
                <a:gd name="T5" fmla="*/ 17 h 69"/>
                <a:gd name="T6" fmla="*/ 33 w 49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9">
                  <a:moveTo>
                    <a:pt x="33" y="0"/>
                  </a:moveTo>
                  <a:lnTo>
                    <a:pt x="0" y="69"/>
                  </a:lnTo>
                  <a:lnTo>
                    <a:pt x="49" y="1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7" name="Freeform 174"/>
            <p:cNvSpPr>
              <a:spLocks noChangeArrowheads="1"/>
            </p:cNvSpPr>
            <p:nvPr/>
          </p:nvSpPr>
          <p:spPr bwMode="auto">
            <a:xfrm>
              <a:off x="7213601" y="3908426"/>
              <a:ext cx="77788" cy="109538"/>
            </a:xfrm>
            <a:custGeom>
              <a:avLst/>
              <a:gdLst>
                <a:gd name="T0" fmla="*/ 33 w 49"/>
                <a:gd name="T1" fmla="*/ 0 h 69"/>
                <a:gd name="T2" fmla="*/ 0 w 49"/>
                <a:gd name="T3" fmla="*/ 69 h 69"/>
                <a:gd name="T4" fmla="*/ 49 w 49"/>
                <a:gd name="T5" fmla="*/ 17 h 69"/>
                <a:gd name="T6" fmla="*/ 33 w 49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9">
                  <a:moveTo>
                    <a:pt x="33" y="0"/>
                  </a:moveTo>
                  <a:lnTo>
                    <a:pt x="0" y="69"/>
                  </a:lnTo>
                  <a:lnTo>
                    <a:pt x="49" y="17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8" name="Freeform 175"/>
            <p:cNvSpPr>
              <a:spLocks noChangeArrowheads="1"/>
            </p:cNvSpPr>
            <p:nvPr/>
          </p:nvSpPr>
          <p:spPr bwMode="auto">
            <a:xfrm>
              <a:off x="7373938" y="2073276"/>
              <a:ext cx="1711325" cy="1703388"/>
            </a:xfrm>
            <a:custGeom>
              <a:avLst/>
              <a:gdLst>
                <a:gd name="T0" fmla="*/ 1031 w 1078"/>
                <a:gd name="T1" fmla="*/ 0 h 1073"/>
                <a:gd name="T2" fmla="*/ 1015 w 1078"/>
                <a:gd name="T3" fmla="*/ 16 h 1073"/>
                <a:gd name="T4" fmla="*/ 601 w 1078"/>
                <a:gd name="T5" fmla="*/ 426 h 1073"/>
                <a:gd name="T6" fmla="*/ 577 w 1078"/>
                <a:gd name="T7" fmla="*/ 450 h 1073"/>
                <a:gd name="T8" fmla="*/ 442 w 1078"/>
                <a:gd name="T9" fmla="*/ 583 h 1073"/>
                <a:gd name="T10" fmla="*/ 352 w 1078"/>
                <a:gd name="T11" fmla="*/ 673 h 1073"/>
                <a:gd name="T12" fmla="*/ 166 w 1078"/>
                <a:gd name="T13" fmla="*/ 860 h 1073"/>
                <a:gd name="T14" fmla="*/ 0 w 1078"/>
                <a:gd name="T15" fmla="*/ 1021 h 1073"/>
                <a:gd name="T16" fmla="*/ 50 w 1078"/>
                <a:gd name="T17" fmla="*/ 1073 h 1073"/>
                <a:gd name="T18" fmla="*/ 1078 w 1078"/>
                <a:gd name="T19" fmla="*/ 47 h 1073"/>
                <a:gd name="T20" fmla="*/ 1031 w 1078"/>
                <a:gd name="T21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8" h="1073">
                  <a:moveTo>
                    <a:pt x="1031" y="0"/>
                  </a:moveTo>
                  <a:lnTo>
                    <a:pt x="1015" y="16"/>
                  </a:lnTo>
                  <a:lnTo>
                    <a:pt x="601" y="426"/>
                  </a:lnTo>
                  <a:lnTo>
                    <a:pt x="577" y="450"/>
                  </a:lnTo>
                  <a:lnTo>
                    <a:pt x="442" y="583"/>
                  </a:lnTo>
                  <a:lnTo>
                    <a:pt x="352" y="673"/>
                  </a:lnTo>
                  <a:lnTo>
                    <a:pt x="166" y="860"/>
                  </a:lnTo>
                  <a:lnTo>
                    <a:pt x="0" y="1021"/>
                  </a:lnTo>
                  <a:lnTo>
                    <a:pt x="50" y="1073"/>
                  </a:lnTo>
                  <a:lnTo>
                    <a:pt x="1078" y="47"/>
                  </a:lnTo>
                  <a:lnTo>
                    <a:pt x="1031" y="0"/>
                  </a:lnTo>
                  <a:close/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9" name="Freeform 176"/>
            <p:cNvSpPr>
              <a:spLocks noChangeArrowheads="1"/>
            </p:cNvSpPr>
            <p:nvPr/>
          </p:nvSpPr>
          <p:spPr bwMode="auto">
            <a:xfrm>
              <a:off x="7373938" y="2073276"/>
              <a:ext cx="1711325" cy="1703388"/>
            </a:xfrm>
            <a:custGeom>
              <a:avLst/>
              <a:gdLst>
                <a:gd name="T0" fmla="*/ 1031 w 1078"/>
                <a:gd name="T1" fmla="*/ 0 h 1073"/>
                <a:gd name="T2" fmla="*/ 1015 w 1078"/>
                <a:gd name="T3" fmla="*/ 16 h 1073"/>
                <a:gd name="T4" fmla="*/ 601 w 1078"/>
                <a:gd name="T5" fmla="*/ 426 h 1073"/>
                <a:gd name="T6" fmla="*/ 577 w 1078"/>
                <a:gd name="T7" fmla="*/ 450 h 1073"/>
                <a:gd name="T8" fmla="*/ 442 w 1078"/>
                <a:gd name="T9" fmla="*/ 583 h 1073"/>
                <a:gd name="T10" fmla="*/ 352 w 1078"/>
                <a:gd name="T11" fmla="*/ 673 h 1073"/>
                <a:gd name="T12" fmla="*/ 166 w 1078"/>
                <a:gd name="T13" fmla="*/ 860 h 1073"/>
                <a:gd name="T14" fmla="*/ 0 w 1078"/>
                <a:gd name="T15" fmla="*/ 1021 h 1073"/>
                <a:gd name="T16" fmla="*/ 50 w 1078"/>
                <a:gd name="T17" fmla="*/ 1073 h 1073"/>
                <a:gd name="T18" fmla="*/ 1078 w 1078"/>
                <a:gd name="T19" fmla="*/ 47 h 1073"/>
                <a:gd name="T20" fmla="*/ 1031 w 1078"/>
                <a:gd name="T21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8" h="1073">
                  <a:moveTo>
                    <a:pt x="1031" y="0"/>
                  </a:moveTo>
                  <a:lnTo>
                    <a:pt x="1015" y="16"/>
                  </a:lnTo>
                  <a:lnTo>
                    <a:pt x="601" y="426"/>
                  </a:lnTo>
                  <a:lnTo>
                    <a:pt x="577" y="450"/>
                  </a:lnTo>
                  <a:lnTo>
                    <a:pt x="442" y="583"/>
                  </a:lnTo>
                  <a:lnTo>
                    <a:pt x="352" y="673"/>
                  </a:lnTo>
                  <a:lnTo>
                    <a:pt x="166" y="860"/>
                  </a:lnTo>
                  <a:lnTo>
                    <a:pt x="0" y="1021"/>
                  </a:lnTo>
                  <a:lnTo>
                    <a:pt x="50" y="1073"/>
                  </a:lnTo>
                  <a:lnTo>
                    <a:pt x="1078" y="47"/>
                  </a:lnTo>
                  <a:lnTo>
                    <a:pt x="10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0" name="Freeform 177"/>
            <p:cNvSpPr>
              <a:spLocks noChangeArrowheads="1"/>
            </p:cNvSpPr>
            <p:nvPr/>
          </p:nvSpPr>
          <p:spPr bwMode="auto">
            <a:xfrm>
              <a:off x="9032876" y="1933576"/>
              <a:ext cx="188913" cy="187325"/>
            </a:xfrm>
            <a:custGeom>
              <a:avLst/>
              <a:gdLst>
                <a:gd name="T0" fmla="*/ 74 w 119"/>
                <a:gd name="T1" fmla="*/ 0 h 118"/>
                <a:gd name="T2" fmla="*/ 0 w 119"/>
                <a:gd name="T3" fmla="*/ 73 h 118"/>
                <a:gd name="T4" fmla="*/ 48 w 119"/>
                <a:gd name="T5" fmla="*/ 118 h 118"/>
                <a:gd name="T6" fmla="*/ 119 w 119"/>
                <a:gd name="T7" fmla="*/ 47 h 118"/>
                <a:gd name="T8" fmla="*/ 74 w 119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8">
                  <a:moveTo>
                    <a:pt x="74" y="0"/>
                  </a:moveTo>
                  <a:lnTo>
                    <a:pt x="0" y="73"/>
                  </a:lnTo>
                  <a:lnTo>
                    <a:pt x="48" y="118"/>
                  </a:lnTo>
                  <a:lnTo>
                    <a:pt x="119" y="47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1" name="Freeform 178"/>
            <p:cNvSpPr>
              <a:spLocks noChangeArrowheads="1"/>
            </p:cNvSpPr>
            <p:nvPr/>
          </p:nvSpPr>
          <p:spPr bwMode="auto">
            <a:xfrm>
              <a:off x="9032876" y="1933576"/>
              <a:ext cx="188913" cy="187325"/>
            </a:xfrm>
            <a:custGeom>
              <a:avLst/>
              <a:gdLst>
                <a:gd name="T0" fmla="*/ 74 w 119"/>
                <a:gd name="T1" fmla="*/ 0 h 118"/>
                <a:gd name="T2" fmla="*/ 0 w 119"/>
                <a:gd name="T3" fmla="*/ 73 h 118"/>
                <a:gd name="T4" fmla="*/ 48 w 119"/>
                <a:gd name="T5" fmla="*/ 118 h 118"/>
                <a:gd name="T6" fmla="*/ 119 w 119"/>
                <a:gd name="T7" fmla="*/ 47 h 118"/>
                <a:gd name="T8" fmla="*/ 74 w 119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8">
                  <a:moveTo>
                    <a:pt x="74" y="0"/>
                  </a:moveTo>
                  <a:lnTo>
                    <a:pt x="0" y="73"/>
                  </a:lnTo>
                  <a:lnTo>
                    <a:pt x="48" y="118"/>
                  </a:lnTo>
                  <a:lnTo>
                    <a:pt x="119" y="47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2" name="Freeform 179"/>
            <p:cNvSpPr>
              <a:spLocks noChangeArrowheads="1"/>
            </p:cNvSpPr>
            <p:nvPr/>
          </p:nvSpPr>
          <p:spPr bwMode="auto">
            <a:xfrm>
              <a:off x="9010651" y="2049463"/>
              <a:ext cx="98425" cy="98425"/>
            </a:xfrm>
            <a:custGeom>
              <a:avLst/>
              <a:gdLst>
                <a:gd name="T0" fmla="*/ 14 w 62"/>
                <a:gd name="T1" fmla="*/ 0 h 62"/>
                <a:gd name="T2" fmla="*/ 0 w 62"/>
                <a:gd name="T3" fmla="*/ 15 h 62"/>
                <a:gd name="T4" fmla="*/ 0 w 62"/>
                <a:gd name="T5" fmla="*/ 15 h 62"/>
                <a:gd name="T6" fmla="*/ 47 w 62"/>
                <a:gd name="T7" fmla="*/ 62 h 62"/>
                <a:gd name="T8" fmla="*/ 62 w 62"/>
                <a:gd name="T9" fmla="*/ 45 h 62"/>
                <a:gd name="T10" fmla="*/ 14 w 62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2">
                  <a:moveTo>
                    <a:pt x="14" y="0"/>
                  </a:moveTo>
                  <a:lnTo>
                    <a:pt x="0" y="15"/>
                  </a:lnTo>
                  <a:lnTo>
                    <a:pt x="47" y="62"/>
                  </a:lnTo>
                  <a:lnTo>
                    <a:pt x="62" y="4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3" name="Freeform 180"/>
            <p:cNvSpPr>
              <a:spLocks noChangeArrowheads="1"/>
            </p:cNvSpPr>
            <p:nvPr/>
          </p:nvSpPr>
          <p:spPr bwMode="auto">
            <a:xfrm>
              <a:off x="9010651" y="2049463"/>
              <a:ext cx="98425" cy="98425"/>
            </a:xfrm>
            <a:custGeom>
              <a:avLst/>
              <a:gdLst>
                <a:gd name="T0" fmla="*/ 14 w 62"/>
                <a:gd name="T1" fmla="*/ 0 h 62"/>
                <a:gd name="T2" fmla="*/ 0 w 62"/>
                <a:gd name="T3" fmla="*/ 15 h 62"/>
                <a:gd name="T4" fmla="*/ 0 w 62"/>
                <a:gd name="T5" fmla="*/ 15 h 62"/>
                <a:gd name="T6" fmla="*/ 47 w 62"/>
                <a:gd name="T7" fmla="*/ 62 h 62"/>
                <a:gd name="T8" fmla="*/ 62 w 62"/>
                <a:gd name="T9" fmla="*/ 45 h 62"/>
                <a:gd name="T10" fmla="*/ 14 w 62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2">
                  <a:moveTo>
                    <a:pt x="14" y="0"/>
                  </a:moveTo>
                  <a:lnTo>
                    <a:pt x="0" y="15"/>
                  </a:lnTo>
                  <a:lnTo>
                    <a:pt x="47" y="62"/>
                  </a:lnTo>
                  <a:lnTo>
                    <a:pt x="62" y="45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4" name="Freeform 181"/>
            <p:cNvSpPr>
              <a:spLocks noChangeArrowheads="1"/>
            </p:cNvSpPr>
            <p:nvPr/>
          </p:nvSpPr>
          <p:spPr bwMode="auto">
            <a:xfrm>
              <a:off x="9172576" y="1865313"/>
              <a:ext cx="142875" cy="120650"/>
            </a:xfrm>
            <a:custGeom>
              <a:avLst/>
              <a:gdLst>
                <a:gd name="T0" fmla="*/ 18 w 38"/>
                <a:gd name="T1" fmla="*/ 0 h 32"/>
                <a:gd name="T2" fmla="*/ 18 w 38"/>
                <a:gd name="T3" fmla="*/ 0 h 32"/>
                <a:gd name="T4" fmla="*/ 18 w 38"/>
                <a:gd name="T5" fmla="*/ 0 h 32"/>
                <a:gd name="T6" fmla="*/ 8 w 38"/>
                <a:gd name="T7" fmla="*/ 4 h 32"/>
                <a:gd name="T8" fmla="*/ 8 w 38"/>
                <a:gd name="T9" fmla="*/ 4 h 32"/>
                <a:gd name="T10" fmla="*/ 8 w 38"/>
                <a:gd name="T11" fmla="*/ 4 h 32"/>
                <a:gd name="T12" fmla="*/ 8 w 38"/>
                <a:gd name="T13" fmla="*/ 4 h 32"/>
                <a:gd name="T14" fmla="*/ 8 w 38"/>
                <a:gd name="T15" fmla="*/ 4 h 32"/>
                <a:gd name="T16" fmla="*/ 8 w 38"/>
                <a:gd name="T17" fmla="*/ 4 h 32"/>
                <a:gd name="T18" fmla="*/ 8 w 38"/>
                <a:gd name="T19" fmla="*/ 4 h 32"/>
                <a:gd name="T20" fmla="*/ 8 w 38"/>
                <a:gd name="T21" fmla="*/ 4 h 32"/>
                <a:gd name="T22" fmla="*/ 0 w 38"/>
                <a:gd name="T23" fmla="*/ 12 h 32"/>
                <a:gd name="T24" fmla="*/ 20 w 38"/>
                <a:gd name="T25" fmla="*/ 32 h 32"/>
                <a:gd name="T26" fmla="*/ 38 w 38"/>
                <a:gd name="T27" fmla="*/ 14 h 32"/>
                <a:gd name="T28" fmla="*/ 28 w 38"/>
                <a:gd name="T29" fmla="*/ 4 h 32"/>
                <a:gd name="T30" fmla="*/ 28 w 38"/>
                <a:gd name="T31" fmla="*/ 4 h 32"/>
                <a:gd name="T32" fmla="*/ 28 w 38"/>
                <a:gd name="T33" fmla="*/ 4 h 32"/>
                <a:gd name="T34" fmla="*/ 28 w 38"/>
                <a:gd name="T35" fmla="*/ 4 h 32"/>
                <a:gd name="T36" fmla="*/ 28 w 38"/>
                <a:gd name="T37" fmla="*/ 4 h 32"/>
                <a:gd name="T38" fmla="*/ 28 w 38"/>
                <a:gd name="T39" fmla="*/ 4 h 32"/>
                <a:gd name="T40" fmla="*/ 28 w 38"/>
                <a:gd name="T41" fmla="*/ 4 h 32"/>
                <a:gd name="T42" fmla="*/ 28 w 38"/>
                <a:gd name="T43" fmla="*/ 4 h 32"/>
                <a:gd name="T44" fmla="*/ 18 w 38"/>
                <a:gd name="T45" fmla="*/ 0 h 32"/>
                <a:gd name="T46" fmla="*/ 18 w 38"/>
                <a:gd name="T47" fmla="*/ 0 h 32"/>
                <a:gd name="T48" fmla="*/ 18 w 38"/>
                <a:gd name="T49" fmla="*/ 0 h 32"/>
                <a:gd name="T50" fmla="*/ 18 w 38"/>
                <a:gd name="T5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2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1" y="2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5" y="2"/>
                    <a:pt x="22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E4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5" name="Freeform 182"/>
            <p:cNvSpPr>
              <a:spLocks noChangeArrowheads="1"/>
            </p:cNvSpPr>
            <p:nvPr/>
          </p:nvSpPr>
          <p:spPr bwMode="auto">
            <a:xfrm>
              <a:off x="9150351" y="1911351"/>
              <a:ext cx="96838" cy="96838"/>
            </a:xfrm>
            <a:custGeom>
              <a:avLst/>
              <a:gdLst>
                <a:gd name="T0" fmla="*/ 14 w 61"/>
                <a:gd name="T1" fmla="*/ 0 h 61"/>
                <a:gd name="T2" fmla="*/ 0 w 61"/>
                <a:gd name="T3" fmla="*/ 14 h 61"/>
                <a:gd name="T4" fmla="*/ 0 w 61"/>
                <a:gd name="T5" fmla="*/ 14 h 61"/>
                <a:gd name="T6" fmla="*/ 45 w 61"/>
                <a:gd name="T7" fmla="*/ 61 h 61"/>
                <a:gd name="T8" fmla="*/ 61 w 61"/>
                <a:gd name="T9" fmla="*/ 47 h 61"/>
                <a:gd name="T10" fmla="*/ 14 w 61"/>
                <a:gd name="T11" fmla="*/ 0 h 61"/>
                <a:gd name="T12" fmla="*/ 14 w 61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1">
                  <a:moveTo>
                    <a:pt x="14" y="0"/>
                  </a:moveTo>
                  <a:lnTo>
                    <a:pt x="0" y="14"/>
                  </a:lnTo>
                  <a:lnTo>
                    <a:pt x="45" y="61"/>
                  </a:lnTo>
                  <a:lnTo>
                    <a:pt x="61" y="4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6" name="Freeform 183"/>
            <p:cNvSpPr>
              <a:spLocks noChangeArrowheads="1"/>
            </p:cNvSpPr>
            <p:nvPr/>
          </p:nvSpPr>
          <p:spPr bwMode="auto">
            <a:xfrm>
              <a:off x="9150351" y="1911351"/>
              <a:ext cx="96838" cy="96838"/>
            </a:xfrm>
            <a:custGeom>
              <a:avLst/>
              <a:gdLst>
                <a:gd name="T0" fmla="*/ 14 w 61"/>
                <a:gd name="T1" fmla="*/ 0 h 61"/>
                <a:gd name="T2" fmla="*/ 0 w 61"/>
                <a:gd name="T3" fmla="*/ 14 h 61"/>
                <a:gd name="T4" fmla="*/ 0 w 61"/>
                <a:gd name="T5" fmla="*/ 14 h 61"/>
                <a:gd name="T6" fmla="*/ 45 w 61"/>
                <a:gd name="T7" fmla="*/ 61 h 61"/>
                <a:gd name="T8" fmla="*/ 61 w 61"/>
                <a:gd name="T9" fmla="*/ 47 h 61"/>
                <a:gd name="T10" fmla="*/ 14 w 61"/>
                <a:gd name="T11" fmla="*/ 0 h 61"/>
                <a:gd name="T12" fmla="*/ 14 w 61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1">
                  <a:moveTo>
                    <a:pt x="14" y="0"/>
                  </a:moveTo>
                  <a:lnTo>
                    <a:pt x="0" y="14"/>
                  </a:lnTo>
                  <a:lnTo>
                    <a:pt x="45" y="61"/>
                  </a:lnTo>
                  <a:lnTo>
                    <a:pt x="61" y="47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97" name="组合 421"/>
          <p:cNvGrpSpPr/>
          <p:nvPr/>
        </p:nvGrpSpPr>
        <p:grpSpPr bwMode="auto">
          <a:xfrm>
            <a:off x="8131176" y="4048399"/>
            <a:ext cx="1001713" cy="982265"/>
            <a:chOff x="9817101" y="3054351"/>
            <a:chExt cx="1528763" cy="1998662"/>
          </a:xfrm>
        </p:grpSpPr>
        <p:sp>
          <p:nvSpPr>
            <p:cNvPr id="4198" name="Freeform 220"/>
            <p:cNvSpPr>
              <a:spLocks noChangeArrowheads="1"/>
            </p:cNvSpPr>
            <p:nvPr/>
          </p:nvSpPr>
          <p:spPr bwMode="auto">
            <a:xfrm>
              <a:off x="9817101" y="3054351"/>
              <a:ext cx="1028700" cy="1606550"/>
            </a:xfrm>
            <a:custGeom>
              <a:avLst/>
              <a:gdLst>
                <a:gd name="T0" fmla="*/ 625 w 648"/>
                <a:gd name="T1" fmla="*/ 228 h 1012"/>
                <a:gd name="T2" fmla="*/ 648 w 648"/>
                <a:gd name="T3" fmla="*/ 0 h 1012"/>
                <a:gd name="T4" fmla="*/ 324 w 648"/>
                <a:gd name="T5" fmla="*/ 0 h 1012"/>
                <a:gd name="T6" fmla="*/ 0 w 648"/>
                <a:gd name="T7" fmla="*/ 0 h 1012"/>
                <a:gd name="T8" fmla="*/ 107 w 648"/>
                <a:gd name="T9" fmla="*/ 1012 h 1012"/>
                <a:gd name="T10" fmla="*/ 324 w 648"/>
                <a:gd name="T11" fmla="*/ 1012 h 1012"/>
                <a:gd name="T12" fmla="*/ 544 w 648"/>
                <a:gd name="T13" fmla="*/ 1012 h 1012"/>
                <a:gd name="T14" fmla="*/ 551 w 648"/>
                <a:gd name="T15" fmla="*/ 941 h 1012"/>
                <a:gd name="T16" fmla="*/ 568 w 648"/>
                <a:gd name="T17" fmla="*/ 780 h 1012"/>
                <a:gd name="T18" fmla="*/ 618 w 648"/>
                <a:gd name="T19" fmla="*/ 304 h 1012"/>
                <a:gd name="T20" fmla="*/ 625 w 648"/>
                <a:gd name="T21" fmla="*/ 228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1012">
                  <a:moveTo>
                    <a:pt x="625" y="228"/>
                  </a:moveTo>
                  <a:lnTo>
                    <a:pt x="648" y="0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07" y="1012"/>
                  </a:lnTo>
                  <a:lnTo>
                    <a:pt x="324" y="1012"/>
                  </a:lnTo>
                  <a:lnTo>
                    <a:pt x="544" y="1012"/>
                  </a:lnTo>
                  <a:lnTo>
                    <a:pt x="551" y="941"/>
                  </a:lnTo>
                  <a:lnTo>
                    <a:pt x="568" y="780"/>
                  </a:lnTo>
                  <a:lnTo>
                    <a:pt x="618" y="304"/>
                  </a:lnTo>
                  <a:lnTo>
                    <a:pt x="625" y="228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222"/>
            <p:cNvSpPr>
              <a:spLocks noEditPoints="1" noChangeArrowheads="1"/>
            </p:cNvSpPr>
            <p:nvPr/>
          </p:nvSpPr>
          <p:spPr bwMode="auto">
            <a:xfrm>
              <a:off x="9896476" y="3803651"/>
              <a:ext cx="1449388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4 h 308"/>
                <a:gd name="T4" fmla="*/ 47 w 386"/>
                <a:gd name="T5" fmla="*/ 308 h 308"/>
                <a:gd name="T6" fmla="*/ 386 w 386"/>
                <a:gd name="T7" fmla="*/ 196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4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cubicBezTo>
                    <a:pt x="91" y="234"/>
                    <a:pt x="91" y="234"/>
                    <a:pt x="91" y="2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223"/>
            <p:cNvSpPr>
              <a:spLocks noChangeArrowheads="1"/>
            </p:cNvSpPr>
            <p:nvPr/>
          </p:nvSpPr>
          <p:spPr bwMode="auto">
            <a:xfrm>
              <a:off x="10875963" y="456723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224"/>
            <p:cNvSpPr>
              <a:spLocks noChangeArrowheads="1"/>
            </p:cNvSpPr>
            <p:nvPr/>
          </p:nvSpPr>
          <p:spPr bwMode="auto">
            <a:xfrm>
              <a:off x="10768013" y="4605338"/>
              <a:ext cx="66675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225"/>
            <p:cNvSpPr>
              <a:spLocks noChangeArrowheads="1"/>
            </p:cNvSpPr>
            <p:nvPr/>
          </p:nvSpPr>
          <p:spPr bwMode="auto">
            <a:xfrm>
              <a:off x="10658476" y="4638676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226"/>
            <p:cNvSpPr>
              <a:spLocks noChangeArrowheads="1"/>
            </p:cNvSpPr>
            <p:nvPr/>
          </p:nvSpPr>
          <p:spPr bwMode="auto">
            <a:xfrm>
              <a:off x="11206163" y="445770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227"/>
            <p:cNvSpPr>
              <a:spLocks noChangeArrowheads="1"/>
            </p:cNvSpPr>
            <p:nvPr/>
          </p:nvSpPr>
          <p:spPr bwMode="auto">
            <a:xfrm>
              <a:off x="11098213" y="4495801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4 h 31"/>
                <a:gd name="T4" fmla="*/ 3 w 17"/>
                <a:gd name="T5" fmla="*/ 1 h 31"/>
                <a:gd name="T6" fmla="*/ 0 w 17"/>
                <a:gd name="T7" fmla="*/ 7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228"/>
            <p:cNvSpPr>
              <a:spLocks noChangeArrowheads="1"/>
            </p:cNvSpPr>
            <p:nvPr/>
          </p:nvSpPr>
          <p:spPr bwMode="auto">
            <a:xfrm>
              <a:off x="10988676" y="4529138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Freeform 229"/>
            <p:cNvSpPr>
              <a:spLocks noChangeArrowheads="1"/>
            </p:cNvSpPr>
            <p:nvPr/>
          </p:nvSpPr>
          <p:spPr bwMode="auto">
            <a:xfrm>
              <a:off x="10548938" y="467677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Freeform 230"/>
            <p:cNvSpPr>
              <a:spLocks noChangeArrowheads="1"/>
            </p:cNvSpPr>
            <p:nvPr/>
          </p:nvSpPr>
          <p:spPr bwMode="auto">
            <a:xfrm>
              <a:off x="10440988" y="471011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231"/>
            <p:cNvSpPr>
              <a:spLocks noChangeArrowheads="1"/>
            </p:cNvSpPr>
            <p:nvPr/>
          </p:nvSpPr>
          <p:spPr bwMode="auto">
            <a:xfrm>
              <a:off x="10331451" y="474821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232"/>
            <p:cNvSpPr>
              <a:spLocks noChangeArrowheads="1"/>
            </p:cNvSpPr>
            <p:nvPr/>
          </p:nvSpPr>
          <p:spPr bwMode="auto">
            <a:xfrm>
              <a:off x="10223501" y="4784726"/>
              <a:ext cx="66675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Freeform 233"/>
            <p:cNvSpPr>
              <a:spLocks noChangeArrowheads="1"/>
            </p:cNvSpPr>
            <p:nvPr/>
          </p:nvSpPr>
          <p:spPr bwMode="auto">
            <a:xfrm>
              <a:off x="10113963" y="481965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1" name="Freeform 234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235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236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237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238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  <a:close/>
                </a:path>
              </a:pathLst>
            </a:custGeom>
            <a:solidFill>
              <a:srgbClr val="40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239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240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0 w 24"/>
                <a:gd name="T5" fmla="*/ 228 h 228"/>
                <a:gd name="T6" fmla="*/ 24 w 24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Freeform 241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0 w 24"/>
                <a:gd name="T5" fmla="*/ 228 h 228"/>
                <a:gd name="T6" fmla="*/ 24 w 24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Freeform 242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243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244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0 w 2"/>
                <a:gd name="T5" fmla="*/ 22 h 22"/>
                <a:gd name="T6" fmla="*/ 2 w 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245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0 w 2"/>
                <a:gd name="T5" fmla="*/ 22 h 22"/>
                <a:gd name="T6" fmla="*/ 2 w 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246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0 w 12"/>
                <a:gd name="T7" fmla="*/ 99 h 99"/>
                <a:gd name="T8" fmla="*/ 12 w 12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247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0 w 12"/>
                <a:gd name="T7" fmla="*/ 99 h 99"/>
                <a:gd name="T8" fmla="*/ 12 w 12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248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249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250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8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251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252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36B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Freeform 253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Freeform 254"/>
            <p:cNvSpPr>
              <a:spLocks noEditPoints="1" noChangeArrowheads="1"/>
            </p:cNvSpPr>
            <p:nvPr/>
          </p:nvSpPr>
          <p:spPr bwMode="auto">
            <a:xfrm>
              <a:off x="9863138" y="3894138"/>
              <a:ext cx="1447800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5 h 308"/>
                <a:gd name="T4" fmla="*/ 47 w 386"/>
                <a:gd name="T5" fmla="*/ 308 h 308"/>
                <a:gd name="T6" fmla="*/ 386 w 386"/>
                <a:gd name="T7" fmla="*/ 197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5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close/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lnTo>
                    <a:pt x="91" y="234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255"/>
            <p:cNvSpPr>
              <a:spLocks noChangeArrowheads="1"/>
            </p:cNvSpPr>
            <p:nvPr/>
          </p:nvSpPr>
          <p:spPr bwMode="auto">
            <a:xfrm>
              <a:off x="10845801" y="4657726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256"/>
            <p:cNvSpPr>
              <a:spLocks noChangeArrowheads="1"/>
            </p:cNvSpPr>
            <p:nvPr/>
          </p:nvSpPr>
          <p:spPr bwMode="auto">
            <a:xfrm>
              <a:off x="10733088" y="469582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257"/>
            <p:cNvSpPr>
              <a:spLocks noChangeArrowheads="1"/>
            </p:cNvSpPr>
            <p:nvPr/>
          </p:nvSpPr>
          <p:spPr bwMode="auto">
            <a:xfrm>
              <a:off x="10625138" y="472916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258"/>
            <p:cNvSpPr>
              <a:spLocks noChangeArrowheads="1"/>
            </p:cNvSpPr>
            <p:nvPr/>
          </p:nvSpPr>
          <p:spPr bwMode="auto">
            <a:xfrm>
              <a:off x="11172826" y="45481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259"/>
            <p:cNvSpPr>
              <a:spLocks noChangeArrowheads="1"/>
            </p:cNvSpPr>
            <p:nvPr/>
          </p:nvSpPr>
          <p:spPr bwMode="auto">
            <a:xfrm>
              <a:off x="11063288" y="45862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3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260"/>
            <p:cNvSpPr>
              <a:spLocks noChangeArrowheads="1"/>
            </p:cNvSpPr>
            <p:nvPr/>
          </p:nvSpPr>
          <p:spPr bwMode="auto">
            <a:xfrm>
              <a:off x="10955338" y="4624388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3 h 31"/>
                <a:gd name="T4" fmla="*/ 3 w 17"/>
                <a:gd name="T5" fmla="*/ 0 h 31"/>
                <a:gd name="T6" fmla="*/ 0 w 17"/>
                <a:gd name="T7" fmla="*/ 6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261"/>
            <p:cNvSpPr>
              <a:spLocks noChangeArrowheads="1"/>
            </p:cNvSpPr>
            <p:nvPr/>
          </p:nvSpPr>
          <p:spPr bwMode="auto">
            <a:xfrm>
              <a:off x="10515601" y="476726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262"/>
            <p:cNvSpPr>
              <a:spLocks noChangeArrowheads="1"/>
            </p:cNvSpPr>
            <p:nvPr/>
          </p:nvSpPr>
          <p:spPr bwMode="auto">
            <a:xfrm>
              <a:off x="10407651" y="4800601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263"/>
            <p:cNvSpPr>
              <a:spLocks noChangeArrowheads="1"/>
            </p:cNvSpPr>
            <p:nvPr/>
          </p:nvSpPr>
          <p:spPr bwMode="auto">
            <a:xfrm>
              <a:off x="10298113" y="4838701"/>
              <a:ext cx="68263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264"/>
            <p:cNvSpPr>
              <a:spLocks noChangeArrowheads="1"/>
            </p:cNvSpPr>
            <p:nvPr/>
          </p:nvSpPr>
          <p:spPr bwMode="auto">
            <a:xfrm>
              <a:off x="10188576" y="4875213"/>
              <a:ext cx="68263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Freeform 265"/>
            <p:cNvSpPr>
              <a:spLocks noChangeArrowheads="1"/>
            </p:cNvSpPr>
            <p:nvPr/>
          </p:nvSpPr>
          <p:spPr bwMode="auto">
            <a:xfrm>
              <a:off x="10080626" y="4910138"/>
              <a:ext cx="66675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43" name="组合 467"/>
          <p:cNvGrpSpPr/>
          <p:nvPr/>
        </p:nvGrpSpPr>
        <p:grpSpPr bwMode="auto">
          <a:xfrm>
            <a:off x="6973889" y="4047208"/>
            <a:ext cx="1044575" cy="1017985"/>
            <a:chOff x="7929563" y="2716213"/>
            <a:chExt cx="1592263" cy="2073275"/>
          </a:xfrm>
        </p:grpSpPr>
        <p:sp>
          <p:nvSpPr>
            <p:cNvPr id="4244" name="Freeform 141"/>
            <p:cNvSpPr>
              <a:spLocks noChangeArrowheads="1"/>
            </p:cNvSpPr>
            <p:nvPr/>
          </p:nvSpPr>
          <p:spPr bwMode="auto">
            <a:xfrm>
              <a:off x="7929563" y="2741613"/>
              <a:ext cx="1444625" cy="2025650"/>
            </a:xfrm>
            <a:custGeom>
              <a:avLst/>
              <a:gdLst>
                <a:gd name="T0" fmla="*/ 385 w 385"/>
                <a:gd name="T1" fmla="*/ 34 h 538"/>
                <a:gd name="T2" fmla="*/ 354 w 385"/>
                <a:gd name="T3" fmla="*/ 3 h 538"/>
                <a:gd name="T4" fmla="*/ 47 w 385"/>
                <a:gd name="T5" fmla="*/ 2 h 538"/>
                <a:gd name="T6" fmla="*/ 42 w 385"/>
                <a:gd name="T7" fmla="*/ 2 h 538"/>
                <a:gd name="T8" fmla="*/ 31 w 385"/>
                <a:gd name="T9" fmla="*/ 0 h 538"/>
                <a:gd name="T10" fmla="*/ 29 w 385"/>
                <a:gd name="T11" fmla="*/ 0 h 538"/>
                <a:gd name="T12" fmla="*/ 1 w 385"/>
                <a:gd name="T13" fmla="*/ 28 h 538"/>
                <a:gd name="T14" fmla="*/ 0 w 385"/>
                <a:gd name="T15" fmla="*/ 510 h 538"/>
                <a:gd name="T16" fmla="*/ 27 w 385"/>
                <a:gd name="T17" fmla="*/ 537 h 538"/>
                <a:gd name="T18" fmla="*/ 30 w 385"/>
                <a:gd name="T19" fmla="*/ 537 h 538"/>
                <a:gd name="T20" fmla="*/ 38 w 385"/>
                <a:gd name="T21" fmla="*/ 536 h 538"/>
                <a:gd name="T22" fmla="*/ 46 w 385"/>
                <a:gd name="T23" fmla="*/ 537 h 538"/>
                <a:gd name="T24" fmla="*/ 353 w 385"/>
                <a:gd name="T25" fmla="*/ 538 h 538"/>
                <a:gd name="T26" fmla="*/ 384 w 385"/>
                <a:gd name="T27" fmla="*/ 507 h 538"/>
                <a:gd name="T28" fmla="*/ 385 w 385"/>
                <a:gd name="T29" fmla="*/ 143 h 538"/>
                <a:gd name="T30" fmla="*/ 385 w 385"/>
                <a:gd name="T31" fmla="*/ 3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5" h="538">
                  <a:moveTo>
                    <a:pt x="385" y="34"/>
                  </a:moveTo>
                  <a:cubicBezTo>
                    <a:pt x="385" y="17"/>
                    <a:pt x="371" y="3"/>
                    <a:pt x="354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5" y="2"/>
                    <a:pt x="44" y="2"/>
                    <a:pt x="42" y="2"/>
                  </a:cubicBezTo>
                  <a:cubicBezTo>
                    <a:pt x="39" y="1"/>
                    <a:pt x="35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0"/>
                    <a:pt x="1" y="13"/>
                    <a:pt x="1" y="28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5"/>
                    <a:pt x="12" y="537"/>
                    <a:pt x="27" y="537"/>
                  </a:cubicBezTo>
                  <a:cubicBezTo>
                    <a:pt x="30" y="537"/>
                    <a:pt x="30" y="537"/>
                    <a:pt x="30" y="537"/>
                  </a:cubicBezTo>
                  <a:cubicBezTo>
                    <a:pt x="33" y="537"/>
                    <a:pt x="35" y="537"/>
                    <a:pt x="38" y="536"/>
                  </a:cubicBezTo>
                  <a:cubicBezTo>
                    <a:pt x="40" y="537"/>
                    <a:pt x="43" y="537"/>
                    <a:pt x="46" y="537"/>
                  </a:cubicBezTo>
                  <a:cubicBezTo>
                    <a:pt x="353" y="538"/>
                    <a:pt x="353" y="538"/>
                    <a:pt x="353" y="538"/>
                  </a:cubicBezTo>
                  <a:cubicBezTo>
                    <a:pt x="370" y="538"/>
                    <a:pt x="384" y="524"/>
                    <a:pt x="384" y="507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85" y="34"/>
                    <a:pt x="385" y="34"/>
                    <a:pt x="385" y="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5" name="Freeform 142"/>
            <p:cNvSpPr>
              <a:spLocks noChangeArrowheads="1"/>
            </p:cNvSpPr>
            <p:nvPr/>
          </p:nvSpPr>
          <p:spPr bwMode="auto">
            <a:xfrm>
              <a:off x="8128001" y="2825751"/>
              <a:ext cx="1393825" cy="1941513"/>
            </a:xfrm>
            <a:custGeom>
              <a:avLst/>
              <a:gdLst>
                <a:gd name="T0" fmla="*/ 370 w 371"/>
                <a:gd name="T1" fmla="*/ 485 h 516"/>
                <a:gd name="T2" fmla="*/ 338 w 371"/>
                <a:gd name="T3" fmla="*/ 516 h 516"/>
                <a:gd name="T4" fmla="*/ 31 w 371"/>
                <a:gd name="T5" fmla="*/ 515 h 516"/>
                <a:gd name="T6" fmla="*/ 0 w 371"/>
                <a:gd name="T7" fmla="*/ 484 h 516"/>
                <a:gd name="T8" fmla="*/ 1 w 371"/>
                <a:gd name="T9" fmla="*/ 31 h 516"/>
                <a:gd name="T10" fmla="*/ 33 w 371"/>
                <a:gd name="T11" fmla="*/ 0 h 516"/>
                <a:gd name="T12" fmla="*/ 339 w 371"/>
                <a:gd name="T13" fmla="*/ 1 h 516"/>
                <a:gd name="T14" fmla="*/ 371 w 371"/>
                <a:gd name="T15" fmla="*/ 32 h 516"/>
                <a:gd name="T16" fmla="*/ 370 w 371"/>
                <a:gd name="T17" fmla="*/ 48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516">
                  <a:moveTo>
                    <a:pt x="370" y="485"/>
                  </a:moveTo>
                  <a:cubicBezTo>
                    <a:pt x="370" y="502"/>
                    <a:pt x="355" y="516"/>
                    <a:pt x="338" y="516"/>
                  </a:cubicBezTo>
                  <a:cubicBezTo>
                    <a:pt x="31" y="515"/>
                    <a:pt x="31" y="515"/>
                    <a:pt x="31" y="515"/>
                  </a:cubicBezTo>
                  <a:cubicBezTo>
                    <a:pt x="14" y="515"/>
                    <a:pt x="0" y="501"/>
                    <a:pt x="0" y="48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85"/>
                    <a:pt x="370" y="485"/>
                    <a:pt x="370" y="485"/>
                  </a:cubicBezTo>
                </a:path>
              </a:pathLst>
            </a:custGeom>
            <a:solidFill>
              <a:srgbClr val="203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43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  <a:close/>
                </a:path>
              </a:pathLst>
            </a:custGeom>
            <a:solidFill>
              <a:srgbClr val="FC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44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45"/>
            <p:cNvSpPr>
              <a:spLocks noChangeArrowheads="1"/>
            </p:cNvSpPr>
            <p:nvPr/>
          </p:nvSpPr>
          <p:spPr bwMode="auto">
            <a:xfrm>
              <a:off x="8128001" y="2749551"/>
              <a:ext cx="1393825" cy="1855788"/>
            </a:xfrm>
            <a:custGeom>
              <a:avLst/>
              <a:gdLst>
                <a:gd name="T0" fmla="*/ 370 w 371"/>
                <a:gd name="T1" fmla="*/ 462 h 493"/>
                <a:gd name="T2" fmla="*/ 338 w 371"/>
                <a:gd name="T3" fmla="*/ 493 h 493"/>
                <a:gd name="T4" fmla="*/ 31 w 371"/>
                <a:gd name="T5" fmla="*/ 492 h 493"/>
                <a:gd name="T6" fmla="*/ 0 w 371"/>
                <a:gd name="T7" fmla="*/ 461 h 493"/>
                <a:gd name="T8" fmla="*/ 1 w 371"/>
                <a:gd name="T9" fmla="*/ 31 h 493"/>
                <a:gd name="T10" fmla="*/ 33 w 371"/>
                <a:gd name="T11" fmla="*/ 0 h 493"/>
                <a:gd name="T12" fmla="*/ 339 w 371"/>
                <a:gd name="T13" fmla="*/ 1 h 493"/>
                <a:gd name="T14" fmla="*/ 371 w 371"/>
                <a:gd name="T15" fmla="*/ 32 h 493"/>
                <a:gd name="T16" fmla="*/ 370 w 371"/>
                <a:gd name="T17" fmla="*/ 46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493">
                  <a:moveTo>
                    <a:pt x="370" y="462"/>
                  </a:moveTo>
                  <a:cubicBezTo>
                    <a:pt x="370" y="479"/>
                    <a:pt x="356" y="493"/>
                    <a:pt x="338" y="493"/>
                  </a:cubicBezTo>
                  <a:cubicBezTo>
                    <a:pt x="31" y="492"/>
                    <a:pt x="31" y="492"/>
                    <a:pt x="31" y="492"/>
                  </a:cubicBezTo>
                  <a:cubicBezTo>
                    <a:pt x="14" y="492"/>
                    <a:pt x="0" y="478"/>
                    <a:pt x="0" y="46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62"/>
                    <a:pt x="370" y="462"/>
                    <a:pt x="370" y="462"/>
                  </a:cubicBezTo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46"/>
            <p:cNvSpPr>
              <a:spLocks noChangeArrowheads="1"/>
            </p:cNvSpPr>
            <p:nvPr/>
          </p:nvSpPr>
          <p:spPr bwMode="auto">
            <a:xfrm>
              <a:off x="8072438" y="2716213"/>
              <a:ext cx="225425" cy="2073275"/>
            </a:xfrm>
            <a:custGeom>
              <a:avLst/>
              <a:gdLst>
                <a:gd name="T0" fmla="*/ 59 w 60"/>
                <a:gd name="T1" fmla="*/ 523 h 551"/>
                <a:gd name="T2" fmla="*/ 31 w 60"/>
                <a:gd name="T3" fmla="*/ 551 h 551"/>
                <a:gd name="T4" fmla="*/ 28 w 60"/>
                <a:gd name="T5" fmla="*/ 551 h 551"/>
                <a:gd name="T6" fmla="*/ 0 w 60"/>
                <a:gd name="T7" fmla="*/ 523 h 551"/>
                <a:gd name="T8" fmla="*/ 1 w 60"/>
                <a:gd name="T9" fmla="*/ 29 h 551"/>
                <a:gd name="T10" fmla="*/ 29 w 60"/>
                <a:gd name="T11" fmla="*/ 1 h 551"/>
                <a:gd name="T12" fmla="*/ 32 w 60"/>
                <a:gd name="T13" fmla="*/ 1 h 551"/>
                <a:gd name="T14" fmla="*/ 60 w 60"/>
                <a:gd name="T15" fmla="*/ 29 h 551"/>
                <a:gd name="T16" fmla="*/ 59 w 60"/>
                <a:gd name="T17" fmla="*/ 52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51">
                  <a:moveTo>
                    <a:pt x="59" y="523"/>
                  </a:moveTo>
                  <a:cubicBezTo>
                    <a:pt x="59" y="539"/>
                    <a:pt x="46" y="551"/>
                    <a:pt x="31" y="551"/>
                  </a:cubicBezTo>
                  <a:cubicBezTo>
                    <a:pt x="28" y="551"/>
                    <a:pt x="28" y="551"/>
                    <a:pt x="28" y="551"/>
                  </a:cubicBezTo>
                  <a:cubicBezTo>
                    <a:pt x="12" y="551"/>
                    <a:pt x="0" y="538"/>
                    <a:pt x="0" y="52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48" y="1"/>
                    <a:pt x="60" y="13"/>
                    <a:pt x="60" y="29"/>
                  </a:cubicBezTo>
                  <a:cubicBezTo>
                    <a:pt x="59" y="523"/>
                    <a:pt x="59" y="523"/>
                    <a:pt x="59" y="523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47"/>
            <p:cNvSpPr>
              <a:spLocks noChangeArrowheads="1"/>
            </p:cNvSpPr>
            <p:nvPr/>
          </p:nvSpPr>
          <p:spPr bwMode="auto">
            <a:xfrm>
              <a:off x="8526463" y="3260726"/>
              <a:ext cx="676275" cy="79375"/>
            </a:xfrm>
            <a:custGeom>
              <a:avLst/>
              <a:gdLst>
                <a:gd name="T0" fmla="*/ 180 w 180"/>
                <a:gd name="T1" fmla="*/ 11 h 21"/>
                <a:gd name="T2" fmla="*/ 170 w 180"/>
                <a:gd name="T3" fmla="*/ 21 h 21"/>
                <a:gd name="T4" fmla="*/ 10 w 180"/>
                <a:gd name="T5" fmla="*/ 21 h 21"/>
                <a:gd name="T6" fmla="*/ 0 w 180"/>
                <a:gd name="T7" fmla="*/ 11 h 21"/>
                <a:gd name="T8" fmla="*/ 10 w 180"/>
                <a:gd name="T9" fmla="*/ 0 h 21"/>
                <a:gd name="T10" fmla="*/ 170 w 180"/>
                <a:gd name="T11" fmla="*/ 1 h 21"/>
                <a:gd name="T12" fmla="*/ 180 w 180"/>
                <a:gd name="T1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21">
                  <a:moveTo>
                    <a:pt x="180" y="11"/>
                  </a:moveTo>
                  <a:cubicBezTo>
                    <a:pt x="180" y="17"/>
                    <a:pt x="176" y="21"/>
                    <a:pt x="17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6" y="1"/>
                    <a:pt x="180" y="5"/>
                    <a:pt x="180" y="11"/>
                  </a:cubicBezTo>
                  <a:close/>
                </a:path>
              </a:pathLst>
            </a:custGeom>
            <a:solidFill>
              <a:srgbClr val="FFF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67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0 w 90"/>
                <a:gd name="T5" fmla="*/ 90 h 90"/>
                <a:gd name="T6" fmla="*/ 90 w 90"/>
                <a:gd name="T7" fmla="*/ 0 h 90"/>
                <a:gd name="T8" fmla="*/ 90 w 90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68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0 w 90"/>
                <a:gd name="T5" fmla="*/ 90 h 90"/>
                <a:gd name="T6" fmla="*/ 90 w 90"/>
                <a:gd name="T7" fmla="*/ 0 h 90"/>
                <a:gd name="T8" fmla="*/ 90 w 90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69"/>
            <p:cNvSpPr>
              <a:spLocks noChangeArrowheads="1"/>
            </p:cNvSpPr>
            <p:nvPr/>
          </p:nvSpPr>
          <p:spPr bwMode="auto">
            <a:xfrm>
              <a:off x="8289926" y="2749551"/>
              <a:ext cx="38100" cy="38100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10 h 10"/>
                <a:gd name="T6" fmla="*/ 10 w 10"/>
                <a:gd name="T7" fmla="*/ 0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70"/>
            <p:cNvSpPr>
              <a:spLocks noChangeArrowheads="1"/>
            </p:cNvSpPr>
            <p:nvPr/>
          </p:nvSpPr>
          <p:spPr bwMode="auto">
            <a:xfrm>
              <a:off x="8075613" y="2787651"/>
              <a:ext cx="214313" cy="211138"/>
            </a:xfrm>
            <a:custGeom>
              <a:avLst/>
              <a:gdLst>
                <a:gd name="T0" fmla="*/ 57 w 57"/>
                <a:gd name="T1" fmla="*/ 0 h 56"/>
                <a:gd name="T2" fmla="*/ 0 w 57"/>
                <a:gd name="T3" fmla="*/ 56 h 56"/>
                <a:gd name="T4" fmla="*/ 0 w 57"/>
                <a:gd name="T5" fmla="*/ 56 h 56"/>
                <a:gd name="T6" fmla="*/ 57 w 57"/>
                <a:gd name="T7" fmla="*/ 0 h 56"/>
                <a:gd name="T8" fmla="*/ 57 w 5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57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55" name="文本框 1"/>
          <p:cNvSpPr txBox="1">
            <a:spLocks noChangeArrowheads="1"/>
          </p:cNvSpPr>
          <p:nvPr/>
        </p:nvSpPr>
        <p:spPr bwMode="auto">
          <a:xfrm rot="1800000" flipH="1">
            <a:off x="-7913688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6" name="文本框 1"/>
          <p:cNvSpPr txBox="1">
            <a:spLocks noChangeArrowheads="1"/>
          </p:cNvSpPr>
          <p:nvPr/>
        </p:nvSpPr>
        <p:spPr bwMode="auto">
          <a:xfrm rot="1800000" flipH="1">
            <a:off x="10377489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7" name="文本框 1"/>
          <p:cNvSpPr txBox="1">
            <a:spLocks noChangeArrowheads="1"/>
          </p:cNvSpPr>
          <p:nvPr/>
        </p:nvSpPr>
        <p:spPr bwMode="auto">
          <a:xfrm rot="1800000" flipH="1">
            <a:off x="21783675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8" name="文本框 1"/>
          <p:cNvSpPr txBox="1">
            <a:spLocks noChangeArrowheads="1"/>
          </p:cNvSpPr>
          <p:nvPr/>
        </p:nvSpPr>
        <p:spPr bwMode="auto">
          <a:xfrm rot="1800000" flipH="1">
            <a:off x="1614011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9" name="文本框 1"/>
          <p:cNvSpPr txBox="1">
            <a:spLocks noChangeArrowheads="1"/>
          </p:cNvSpPr>
          <p:nvPr/>
        </p:nvSpPr>
        <p:spPr bwMode="auto">
          <a:xfrm rot="1800000" flipH="1">
            <a:off x="406495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0" name="文本框 1"/>
          <p:cNvSpPr txBox="1">
            <a:spLocks noChangeArrowheads="1"/>
          </p:cNvSpPr>
          <p:nvPr/>
        </p:nvSpPr>
        <p:spPr bwMode="auto">
          <a:xfrm rot="1800000" flipH="1">
            <a:off x="-41978263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1" name="文本框 1"/>
          <p:cNvSpPr txBox="1">
            <a:spLocks noChangeArrowheads="1"/>
          </p:cNvSpPr>
          <p:nvPr/>
        </p:nvSpPr>
        <p:spPr bwMode="auto">
          <a:xfrm rot="1800000" flipH="1">
            <a:off x="-3057207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2" name="文本框 1"/>
          <p:cNvSpPr txBox="1">
            <a:spLocks noChangeArrowheads="1"/>
          </p:cNvSpPr>
          <p:nvPr/>
        </p:nvSpPr>
        <p:spPr bwMode="auto">
          <a:xfrm rot="1800000" flipH="1">
            <a:off x="-36215638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3" name="文本框 1"/>
          <p:cNvSpPr txBox="1">
            <a:spLocks noChangeArrowheads="1"/>
          </p:cNvSpPr>
          <p:nvPr/>
        </p:nvSpPr>
        <p:spPr bwMode="auto">
          <a:xfrm rot="1800000" flipH="1">
            <a:off x="-117062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4" name="文本框 39"/>
          <p:cNvSpPr txBox="1">
            <a:spLocks noChangeArrowheads="1"/>
          </p:cNvSpPr>
          <p:nvPr/>
        </p:nvSpPr>
        <p:spPr bwMode="auto">
          <a:xfrm>
            <a:off x="8730" y="2067693"/>
            <a:ext cx="91392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4400" b="1" dirty="0" smtClean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 </a:t>
            </a:r>
            <a:r>
              <a:rPr lang="zh-CN" altLang="zh-CN" sz="4400" b="1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 减 7、6</a:t>
            </a:r>
            <a:endParaRPr lang="zh-CN" altLang="zh-CN" sz="4400" b="1" dirty="0">
              <a:solidFill>
                <a:srgbClr val="60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65" name="组合 48"/>
          <p:cNvGrpSpPr/>
          <p:nvPr/>
        </p:nvGrpSpPr>
        <p:grpSpPr bwMode="auto">
          <a:xfrm>
            <a:off x="1711326" y="843558"/>
            <a:ext cx="5707063" cy="769621"/>
            <a:chOff x="4003" y="1027"/>
            <a:chExt cx="8990" cy="1616"/>
          </a:xfrm>
        </p:grpSpPr>
        <p:sp>
          <p:nvSpPr>
            <p:cNvPr id="2" name="Rectangle 9"/>
            <p:cNvSpPr/>
            <p:nvPr/>
          </p:nvSpPr>
          <p:spPr>
            <a:xfrm>
              <a:off x="5323" y="1027"/>
              <a:ext cx="7670" cy="161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zh-CN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ea"/>
                </a:rPr>
                <a:t>20以内的退位减法</a:t>
              </a:r>
              <a:endParaRPr lang="zh-CN" altLang="zh-CN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4003" y="1324"/>
              <a:ext cx="1134" cy="1134"/>
            </a:xfrm>
            <a:prstGeom prst="ellipse">
              <a:avLst/>
            </a:prstGeom>
            <a:gradFill>
              <a:gsLst>
                <a:gs pos="33000">
                  <a:schemeClr val="bg2">
                    <a:lumMod val="20000"/>
                    <a:lumOff val="80000"/>
                  </a:schemeClr>
                </a:gs>
                <a:gs pos="100000">
                  <a:schemeClr val="bg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schemeClr val="bg2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en-US" altLang="zh-CN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4"/>
          <p:cNvSpPr>
            <a:spLocks noChangeArrowheads="1"/>
          </p:cNvSpPr>
          <p:nvPr/>
        </p:nvSpPr>
        <p:spPr bwMode="auto">
          <a:xfrm>
            <a:off x="265113" y="1138238"/>
            <a:ext cx="5408612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>
                <a:ea typeface="黑体" panose="02010609060101010101" pitchFamily="49" charset="-122"/>
              </a:rPr>
              <a:t>3. </a:t>
            </a:r>
            <a:r>
              <a:rPr lang="zh-CN" altLang="en-US" sz="2800">
                <a:ea typeface="黑体" panose="02010609060101010101" pitchFamily="49" charset="-122"/>
              </a:rPr>
              <a:t>每人要跳</a:t>
            </a:r>
            <a:r>
              <a:rPr lang="en-US" altLang="zh-CN" sz="2800">
                <a:ea typeface="黑体" panose="02010609060101010101" pitchFamily="49" charset="-122"/>
              </a:rPr>
              <a:t>15</a:t>
            </a:r>
            <a:r>
              <a:rPr lang="zh-CN" altLang="en-US" sz="2800">
                <a:ea typeface="黑体" panose="02010609060101010101" pitchFamily="49" charset="-122"/>
              </a:rPr>
              <a:t>个。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51" y="1506141"/>
            <a:ext cx="5826125" cy="268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39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4340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4341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2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4343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7409" name="TextBox 1"/>
          <p:cNvSpPr txBox="1">
            <a:spLocks noChangeArrowheads="1"/>
          </p:cNvSpPr>
          <p:nvPr/>
        </p:nvSpPr>
        <p:spPr bwMode="auto">
          <a:xfrm>
            <a:off x="5843589" y="1531144"/>
            <a:ext cx="33115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）红红跳了多少个？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11875" y="2632472"/>
            <a:ext cx="29083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（个）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4"/>
          <p:cNvSpPr>
            <a:spLocks noChangeArrowheads="1"/>
          </p:cNvSpPr>
          <p:nvPr/>
        </p:nvSpPr>
        <p:spPr bwMode="auto">
          <a:xfrm>
            <a:off x="265113" y="1138238"/>
            <a:ext cx="5408612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>
                <a:ea typeface="黑体" panose="02010609060101010101" pitchFamily="49" charset="-122"/>
              </a:rPr>
              <a:t>3. </a:t>
            </a:r>
            <a:r>
              <a:rPr lang="zh-CN" altLang="en-US" sz="2800">
                <a:ea typeface="黑体" panose="02010609060101010101" pitchFamily="49" charset="-122"/>
              </a:rPr>
              <a:t>每人要跳</a:t>
            </a:r>
            <a:r>
              <a:rPr lang="en-US" altLang="zh-CN" sz="2800">
                <a:ea typeface="黑体" panose="02010609060101010101" pitchFamily="49" charset="-122"/>
              </a:rPr>
              <a:t>15</a:t>
            </a:r>
            <a:r>
              <a:rPr lang="zh-CN" altLang="en-US" sz="2800">
                <a:ea typeface="黑体" panose="02010609060101010101" pitchFamily="49" charset="-122"/>
              </a:rPr>
              <a:t>个。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pic>
        <p:nvPicPr>
          <p:cNvPr id="15362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51" y="1506141"/>
            <a:ext cx="5826125" cy="268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3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5364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5365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6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5367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873750" y="1588294"/>
            <a:ext cx="32400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）明明还要跳多少个？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76950" y="2859881"/>
            <a:ext cx="28336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（个）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4"/>
          <p:cNvSpPr>
            <a:spLocks noChangeArrowheads="1"/>
          </p:cNvSpPr>
          <p:nvPr/>
        </p:nvSpPr>
        <p:spPr bwMode="auto">
          <a:xfrm>
            <a:off x="265113" y="1138238"/>
            <a:ext cx="5408612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>
                <a:ea typeface="黑体" panose="02010609060101010101" pitchFamily="49" charset="-122"/>
              </a:rPr>
              <a:t>3. </a:t>
            </a:r>
            <a:r>
              <a:rPr lang="zh-CN" altLang="en-US" sz="2800">
                <a:ea typeface="黑体" panose="02010609060101010101" pitchFamily="49" charset="-122"/>
              </a:rPr>
              <a:t>每人要跳</a:t>
            </a:r>
            <a:r>
              <a:rPr lang="en-US" altLang="zh-CN" sz="2800">
                <a:ea typeface="黑体" panose="02010609060101010101" pitchFamily="49" charset="-122"/>
              </a:rPr>
              <a:t>15</a:t>
            </a:r>
            <a:r>
              <a:rPr lang="zh-CN" altLang="en-US" sz="2800">
                <a:ea typeface="黑体" panose="02010609060101010101" pitchFamily="49" charset="-122"/>
              </a:rPr>
              <a:t>个。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pic>
        <p:nvPicPr>
          <p:cNvPr id="16386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51" y="1506141"/>
            <a:ext cx="5826125" cy="268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7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6388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389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0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6391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873750" y="1588294"/>
            <a:ext cx="32400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3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）小青还要跳多少个？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2" charset="0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76950" y="2859881"/>
            <a:ext cx="28336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（个）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6060" y="1178719"/>
            <a:ext cx="8666480" cy="3013234"/>
          </a:xfrm>
          <a:prstGeom prst="roundRect">
            <a:avLst/>
          </a:prstGeom>
          <a:noFill/>
          <a:ln>
            <a:gradFill>
              <a:gsLst>
                <a:gs pos="0">
                  <a:srgbClr val="FFC000"/>
                </a:gs>
                <a:gs pos="39000">
                  <a:srgbClr val="92D050"/>
                </a:gs>
                <a:gs pos="70000">
                  <a:srgbClr val="00B0F0"/>
                </a:gs>
                <a:gs pos="99000">
                  <a:srgbClr val="FF0000"/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150000"/>
              </a:lnSpc>
            </a:pPr>
            <a:r>
              <a:rPr lang="en-US" altLang="zh-CN" sz="24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        </a:t>
            </a:r>
            <a:r>
              <a:rPr lang="zh-CN" altLang="en-US" sz="24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计算十几减</a:t>
            </a:r>
            <a:r>
              <a:rPr lang="en-US" altLang="zh-CN" sz="24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7</a:t>
            </a:r>
            <a:r>
              <a:rPr lang="zh-CN" altLang="en-US" sz="24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zh-CN" sz="24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24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时，也可以用破十法，平十法，和想加算减法。</a:t>
            </a:r>
            <a:endParaRPr lang="zh-CN" altLang="en-US" sz="2400" noProof="1">
              <a:solidFill>
                <a:schemeClr val="tx1"/>
              </a:solidFill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        其中最直接、最简便的方法就是</a:t>
            </a:r>
            <a:r>
              <a:rPr lang="en-US" altLang="zh-CN" sz="24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4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想加算减法</a:t>
            </a:r>
            <a:r>
              <a:rPr lang="en-US" altLang="zh-CN" sz="24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4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，因为两个减法算式可以利用一个加法算式计算。</a:t>
            </a:r>
            <a:endParaRPr lang="zh-CN" altLang="en-US" sz="2400" noProof="1">
              <a:solidFill>
                <a:schemeClr val="tx1"/>
              </a:solidFill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7410" name="文本框 1"/>
          <p:cNvSpPr txBox="1">
            <a:spLocks noChangeArrowheads="1"/>
          </p:cNvSpPr>
          <p:nvPr/>
        </p:nvSpPr>
        <p:spPr bwMode="auto">
          <a:xfrm rot="1800000" flipH="1">
            <a:off x="-7913688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文本框 1"/>
          <p:cNvSpPr txBox="1">
            <a:spLocks noChangeArrowheads="1"/>
          </p:cNvSpPr>
          <p:nvPr/>
        </p:nvSpPr>
        <p:spPr bwMode="auto">
          <a:xfrm rot="1800000" flipH="1">
            <a:off x="10377489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2" name="文本框 1"/>
          <p:cNvSpPr txBox="1">
            <a:spLocks noChangeArrowheads="1"/>
          </p:cNvSpPr>
          <p:nvPr/>
        </p:nvSpPr>
        <p:spPr bwMode="auto">
          <a:xfrm rot="1800000" flipH="1">
            <a:off x="21783675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3" name="文本框 1"/>
          <p:cNvSpPr txBox="1">
            <a:spLocks noChangeArrowheads="1"/>
          </p:cNvSpPr>
          <p:nvPr/>
        </p:nvSpPr>
        <p:spPr bwMode="auto">
          <a:xfrm rot="1800000" flipH="1">
            <a:off x="1614011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4" name="文本框 1"/>
          <p:cNvSpPr txBox="1">
            <a:spLocks noChangeArrowheads="1"/>
          </p:cNvSpPr>
          <p:nvPr/>
        </p:nvSpPr>
        <p:spPr bwMode="auto">
          <a:xfrm rot="1800000" flipH="1">
            <a:off x="406495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5" name="文本框 2"/>
          <p:cNvSpPr txBox="1">
            <a:spLocks noChangeArrowheads="1"/>
          </p:cNvSpPr>
          <p:nvPr/>
        </p:nvSpPr>
        <p:spPr bwMode="auto">
          <a:xfrm rot="1800000" flipH="1">
            <a:off x="-41978263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6" name="文本框 1"/>
          <p:cNvSpPr txBox="1">
            <a:spLocks noChangeArrowheads="1"/>
          </p:cNvSpPr>
          <p:nvPr/>
        </p:nvSpPr>
        <p:spPr bwMode="auto">
          <a:xfrm rot="1800000" flipH="1">
            <a:off x="-3057207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7" name="文本框 1"/>
          <p:cNvSpPr txBox="1">
            <a:spLocks noChangeArrowheads="1"/>
          </p:cNvSpPr>
          <p:nvPr/>
        </p:nvSpPr>
        <p:spPr bwMode="auto">
          <a:xfrm rot="1800000" flipH="1">
            <a:off x="-36215638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8" name="文本框 1"/>
          <p:cNvSpPr txBox="1">
            <a:spLocks noChangeArrowheads="1"/>
          </p:cNvSpPr>
          <p:nvPr/>
        </p:nvSpPr>
        <p:spPr bwMode="auto">
          <a:xfrm rot="1800000" flipH="1">
            <a:off x="-117062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419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7420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7421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2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7423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课堂小结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675062" y="3507854"/>
            <a:ext cx="8205788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dirty="0">
                <a:ea typeface="黑体" panose="02010609060101010101" pitchFamily="49" charset="-122"/>
              </a:rPr>
              <a:t>问题：同学们算得又对又快，能说说你们是用什么方法算的吗？   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785814" y="1352877"/>
            <a:ext cx="15366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11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714625" y="1352878"/>
            <a:ext cx="1479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11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391" name="Rectangle 6"/>
          <p:cNvSpPr>
            <a:spLocks noChangeArrowheads="1"/>
          </p:cNvSpPr>
          <p:nvPr/>
        </p:nvSpPr>
        <p:spPr bwMode="auto">
          <a:xfrm>
            <a:off x="4652963" y="1352878"/>
            <a:ext cx="1498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13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392" name="Rectangle 6"/>
          <p:cNvSpPr>
            <a:spLocks noChangeArrowheads="1"/>
          </p:cNvSpPr>
          <p:nvPr/>
        </p:nvSpPr>
        <p:spPr bwMode="auto">
          <a:xfrm>
            <a:off x="6611938" y="1352283"/>
            <a:ext cx="1579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16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393" name="Rectangle 6"/>
          <p:cNvSpPr>
            <a:spLocks noChangeArrowheads="1"/>
          </p:cNvSpPr>
          <p:nvPr/>
        </p:nvSpPr>
        <p:spPr bwMode="auto">
          <a:xfrm>
            <a:off x="785813" y="1820198"/>
            <a:ext cx="1608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12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394" name="Rectangle 6"/>
          <p:cNvSpPr>
            <a:spLocks noChangeArrowheads="1"/>
          </p:cNvSpPr>
          <p:nvPr/>
        </p:nvSpPr>
        <p:spPr bwMode="auto">
          <a:xfrm>
            <a:off x="2714625" y="1820198"/>
            <a:ext cx="16462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14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395" name="Rectangle 6"/>
          <p:cNvSpPr>
            <a:spLocks noChangeArrowheads="1"/>
          </p:cNvSpPr>
          <p:nvPr/>
        </p:nvSpPr>
        <p:spPr bwMode="auto">
          <a:xfrm>
            <a:off x="4652963" y="1820198"/>
            <a:ext cx="1498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15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396" name="Rectangle 6"/>
          <p:cNvSpPr>
            <a:spLocks noChangeArrowheads="1"/>
          </p:cNvSpPr>
          <p:nvPr/>
        </p:nvSpPr>
        <p:spPr bwMode="auto">
          <a:xfrm>
            <a:off x="6611938" y="1801744"/>
            <a:ext cx="1579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15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397" name="Rectangle 6"/>
          <p:cNvSpPr>
            <a:spLocks noChangeArrowheads="1"/>
          </p:cNvSpPr>
          <p:nvPr/>
        </p:nvSpPr>
        <p:spPr bwMode="auto">
          <a:xfrm>
            <a:off x="785813" y="2288115"/>
            <a:ext cx="1608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12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398" name="Rectangle 6"/>
          <p:cNvSpPr>
            <a:spLocks noChangeArrowheads="1"/>
          </p:cNvSpPr>
          <p:nvPr/>
        </p:nvSpPr>
        <p:spPr bwMode="auto">
          <a:xfrm>
            <a:off x="2714625" y="2288115"/>
            <a:ext cx="16462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17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399" name="Rectangle 6"/>
          <p:cNvSpPr>
            <a:spLocks noChangeArrowheads="1"/>
          </p:cNvSpPr>
          <p:nvPr/>
        </p:nvSpPr>
        <p:spPr bwMode="auto">
          <a:xfrm>
            <a:off x="4652963" y="2288115"/>
            <a:ext cx="16367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14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400" name="Rectangle 6"/>
          <p:cNvSpPr>
            <a:spLocks noChangeArrowheads="1"/>
          </p:cNvSpPr>
          <p:nvPr/>
        </p:nvSpPr>
        <p:spPr bwMode="auto">
          <a:xfrm>
            <a:off x="6611938" y="2262516"/>
            <a:ext cx="1581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13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401" name="Rectangle 6"/>
          <p:cNvSpPr>
            <a:spLocks noChangeArrowheads="1"/>
          </p:cNvSpPr>
          <p:nvPr/>
        </p:nvSpPr>
        <p:spPr bwMode="auto">
          <a:xfrm>
            <a:off x="785813" y="2756029"/>
            <a:ext cx="1536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17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402" name="Rectangle 6"/>
          <p:cNvSpPr>
            <a:spLocks noChangeArrowheads="1"/>
          </p:cNvSpPr>
          <p:nvPr/>
        </p:nvSpPr>
        <p:spPr bwMode="auto">
          <a:xfrm>
            <a:off x="2714625" y="2756029"/>
            <a:ext cx="16462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16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403" name="Rectangle 6"/>
          <p:cNvSpPr>
            <a:spLocks noChangeArrowheads="1"/>
          </p:cNvSpPr>
          <p:nvPr/>
        </p:nvSpPr>
        <p:spPr bwMode="auto">
          <a:xfrm>
            <a:off x="4652963" y="2756029"/>
            <a:ext cx="1498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18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404" name="Text Box 20"/>
          <p:cNvSpPr txBox="1">
            <a:spLocks noChangeArrowheads="1"/>
          </p:cNvSpPr>
          <p:nvPr/>
        </p:nvSpPr>
        <p:spPr bwMode="auto">
          <a:xfrm>
            <a:off x="2112963" y="1418035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2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7899400" y="1418035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7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406" name="Text Box 22"/>
          <p:cNvSpPr txBox="1">
            <a:spLocks noChangeArrowheads="1"/>
          </p:cNvSpPr>
          <p:nvPr/>
        </p:nvSpPr>
        <p:spPr bwMode="auto">
          <a:xfrm>
            <a:off x="5965825" y="1418035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4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407" name="Text Box 23"/>
          <p:cNvSpPr txBox="1">
            <a:spLocks noChangeArrowheads="1"/>
          </p:cNvSpPr>
          <p:nvPr/>
        </p:nvSpPr>
        <p:spPr bwMode="auto">
          <a:xfrm>
            <a:off x="4037013" y="1418035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3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2112963" y="1888331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4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409" name="Text Box 25"/>
          <p:cNvSpPr txBox="1">
            <a:spLocks noChangeArrowheads="1"/>
          </p:cNvSpPr>
          <p:nvPr/>
        </p:nvSpPr>
        <p:spPr bwMode="auto">
          <a:xfrm>
            <a:off x="7899400" y="1882379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7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410" name="Text Box 26"/>
          <p:cNvSpPr txBox="1">
            <a:spLocks noChangeArrowheads="1"/>
          </p:cNvSpPr>
          <p:nvPr/>
        </p:nvSpPr>
        <p:spPr bwMode="auto">
          <a:xfrm>
            <a:off x="5965825" y="1853804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6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4037013" y="1885950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6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412" name="Text Box 28"/>
          <p:cNvSpPr txBox="1">
            <a:spLocks noChangeArrowheads="1"/>
          </p:cNvSpPr>
          <p:nvPr/>
        </p:nvSpPr>
        <p:spPr bwMode="auto">
          <a:xfrm>
            <a:off x="2112963" y="2357438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3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7899400" y="2339579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5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414" name="Text Box 30"/>
          <p:cNvSpPr txBox="1">
            <a:spLocks noChangeArrowheads="1"/>
          </p:cNvSpPr>
          <p:nvPr/>
        </p:nvSpPr>
        <p:spPr bwMode="auto">
          <a:xfrm>
            <a:off x="5965825" y="2340769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5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415" name="Text Box 31"/>
          <p:cNvSpPr txBox="1">
            <a:spLocks noChangeArrowheads="1"/>
          </p:cNvSpPr>
          <p:nvPr/>
        </p:nvSpPr>
        <p:spPr bwMode="auto">
          <a:xfrm>
            <a:off x="4037013" y="2353867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9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416" name="Text Box 32"/>
          <p:cNvSpPr txBox="1">
            <a:spLocks noChangeArrowheads="1"/>
          </p:cNvSpPr>
          <p:nvPr/>
        </p:nvSpPr>
        <p:spPr bwMode="auto">
          <a:xfrm>
            <a:off x="2112963" y="2827735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8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417" name="Text Box 33"/>
          <p:cNvSpPr txBox="1">
            <a:spLocks noChangeArrowheads="1"/>
          </p:cNvSpPr>
          <p:nvPr/>
        </p:nvSpPr>
        <p:spPr bwMode="auto">
          <a:xfrm>
            <a:off x="5965825" y="2827735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9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auto">
          <a:xfrm>
            <a:off x="4037013" y="2821781"/>
            <a:ext cx="323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8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6176" name="组合 65"/>
          <p:cNvGrpSpPr/>
          <p:nvPr/>
        </p:nvGrpSpPr>
        <p:grpSpPr bwMode="auto">
          <a:xfrm>
            <a:off x="19051" y="657225"/>
            <a:ext cx="2722563" cy="619425"/>
            <a:chOff x="5017" y="150"/>
            <a:chExt cx="4698" cy="1642"/>
          </a:xfrm>
        </p:grpSpPr>
        <p:sp>
          <p:nvSpPr>
            <p:cNvPr id="6177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6178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79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一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6180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复习导入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9" grpId="0"/>
      <p:bldP spid="16390" grpId="0"/>
      <p:bldP spid="16393" grpId="0"/>
      <p:bldP spid="16394" grpId="0"/>
      <p:bldP spid="16395" grpId="0"/>
      <p:bldP spid="16396" grpId="0"/>
      <p:bldP spid="16397" grpId="0"/>
      <p:bldP spid="16398" grpId="0"/>
      <p:bldP spid="16401" grpId="0"/>
      <p:bldP spid="16402" grpId="0"/>
      <p:bldP spid="16403" grpId="0"/>
      <p:bldP spid="16404" grpId="0"/>
      <p:bldP spid="16405" grpId="0"/>
      <p:bldP spid="16406" grpId="0"/>
      <p:bldP spid="16407" grpId="0"/>
      <p:bldP spid="16408" grpId="0"/>
      <p:bldP spid="16409" grpId="0"/>
      <p:bldP spid="16410" grpId="0"/>
      <p:bldP spid="16411" grpId="0"/>
      <p:bldP spid="16412" grpId="0"/>
      <p:bldP spid="16413" grpId="0"/>
      <p:bldP spid="16416" grpId="0"/>
      <p:bldP spid="16417" grpId="0"/>
      <p:bldP spid="164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4950" y="1683544"/>
            <a:ext cx="8845550" cy="260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468314" y="3293269"/>
            <a:ext cx="25733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13－6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＝□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1773239" y="1683544"/>
            <a:ext cx="25733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13－7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＝□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八边形 1"/>
          <p:cNvSpPr/>
          <p:nvPr/>
        </p:nvSpPr>
        <p:spPr>
          <a:xfrm>
            <a:off x="234950" y="1176338"/>
            <a:ext cx="522288" cy="388144"/>
          </a:xfrm>
          <a:prstGeom prst="octagon">
            <a:avLst/>
          </a:prstGeom>
          <a:blipFill rotWithShape="1">
            <a:blip r:embed="rId2"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3200" b="1" noProof="1">
                <a:sym typeface="+mn-ea"/>
              </a:rPr>
              <a:t>3</a:t>
            </a:r>
            <a:endParaRPr lang="en-US" altLang="zh-CN" sz="3200" b="1" noProof="1">
              <a:sym typeface="+mn-ea"/>
            </a:endParaRPr>
          </a:p>
        </p:txBody>
      </p:sp>
      <p:grpSp>
        <p:nvGrpSpPr>
          <p:cNvPr id="7173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7174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175" name="MH_Other_8"/>
            <p:cNvPicPr preferRelativeResize="0"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6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7177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9" name="Group 21"/>
          <p:cNvGrpSpPr/>
          <p:nvPr/>
        </p:nvGrpSpPr>
        <p:grpSpPr bwMode="auto">
          <a:xfrm>
            <a:off x="979488" y="1129904"/>
            <a:ext cx="6826250" cy="553640"/>
            <a:chOff x="277" y="277"/>
            <a:chExt cx="4300" cy="465"/>
          </a:xfrm>
        </p:grpSpPr>
        <p:pic>
          <p:nvPicPr>
            <p:cNvPr id="7179" name="Picture 15" descr="C:\Users\Administrator\Desktop\图片2.png图片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flipH="1">
              <a:off x="277" y="277"/>
              <a:ext cx="50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916" y="328"/>
              <a:ext cx="3661" cy="364"/>
            </a:xfrm>
            <a:prstGeom prst="wedgeRoundRectCallout">
              <a:avLst>
                <a:gd name="adj1" fmla="val -54070"/>
                <a:gd name="adj2" fmla="val -35329"/>
                <a:gd name="adj3" fmla="val 16667"/>
              </a:avLst>
            </a:prstGeom>
            <a:ln w="19050">
              <a:solidFill>
                <a:srgbClr val="3399F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tIns="0" rIns="0" bIns="0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marL="1028700" indent="-1028700">
                <a:lnSpc>
                  <a:spcPct val="120000"/>
                </a:lnSpc>
              </a:pPr>
              <a:r>
                <a:rPr lang="zh-CN" altLang="en-US" sz="2800" noProof="1">
                  <a:latin typeface="Times New Roman" panose="02020603050405020304" pitchFamily="2" charset="0"/>
                  <a:ea typeface="黑体" panose="02010609060101010101" pitchFamily="49" charset="-122"/>
                  <a:sym typeface="+mn-ea"/>
                </a:rPr>
                <a:t>仔细看图，你能提出什么数学问题？</a:t>
              </a:r>
              <a:endParaRPr lang="zh-CN" altLang="en-US" sz="28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979488" y="1190625"/>
            <a:ext cx="6342062" cy="492919"/>
            <a:chOff x="1543" y="1149"/>
            <a:chExt cx="9986" cy="1036"/>
          </a:xfrm>
        </p:grpSpPr>
        <p:sp>
          <p:nvSpPr>
            <p:cNvPr id="7" name="AutoShape 27"/>
            <p:cNvSpPr>
              <a:spLocks noChangeArrowheads="1"/>
            </p:cNvSpPr>
            <p:nvPr/>
          </p:nvSpPr>
          <p:spPr bwMode="auto">
            <a:xfrm>
              <a:off x="1543" y="1149"/>
              <a:ext cx="9986" cy="1036"/>
            </a:xfrm>
            <a:prstGeom prst="wedgeRoundRectCallout">
              <a:avLst>
                <a:gd name="adj1" fmla="val 15351"/>
                <a:gd name="adj2" fmla="val 73841"/>
                <a:gd name="adj3" fmla="val 16667"/>
              </a:avLst>
            </a:prstGeom>
            <a:ln w="19050">
              <a:solidFill>
                <a:srgbClr val="3399F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tIns="0" rIns="0" bIns="0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2800" noProof="1">
                  <a:latin typeface="Times New Roman" panose="02020603050405020304" pitchFamily="2" charset="0"/>
                  <a:ea typeface="黑体" panose="02010609060101010101" pitchFamily="49" charset="-122"/>
                  <a:sym typeface="+mn-ea"/>
                </a:rPr>
                <a:t>13</a:t>
              </a:r>
              <a:r>
                <a:rPr lang="zh-CN" altLang="en-US" sz="2800" noProof="1">
                  <a:latin typeface="Times New Roman" panose="02020603050405020304" pitchFamily="2" charset="0"/>
                  <a:ea typeface="黑体" panose="02010609060101010101" pitchFamily="49" charset="-122"/>
                  <a:sym typeface="+mn-ea"/>
                </a:rPr>
                <a:t>条金鱼，黑的有</a:t>
              </a:r>
              <a:r>
                <a:rPr lang="en-US" altLang="zh-CN" sz="2800" noProof="1">
                  <a:latin typeface="Times New Roman" panose="02020603050405020304" pitchFamily="2" charset="0"/>
                  <a:ea typeface="黑体" panose="02010609060101010101" pitchFamily="49" charset="-122"/>
                  <a:sym typeface="+mn-ea"/>
                </a:rPr>
                <a:t>7</a:t>
              </a:r>
              <a:r>
                <a:rPr lang="zh-CN" altLang="en-US" sz="2800" noProof="1">
                  <a:latin typeface="Times New Roman" panose="02020603050405020304" pitchFamily="2" charset="0"/>
                  <a:ea typeface="黑体" panose="02010609060101010101" pitchFamily="49" charset="-122"/>
                  <a:sym typeface="+mn-ea"/>
                </a:rPr>
                <a:t>条，红的有       条。</a:t>
              </a:r>
              <a:endParaRPr lang="zh-CN" altLang="en-US" sz="28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9324" y="1264"/>
              <a:ext cx="792" cy="793"/>
            </a:xfrm>
            <a:prstGeom prst="rect">
              <a:avLst/>
            </a:prstGeom>
            <a:solidFill>
              <a:srgbClr val="F7F7D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157164" y="2280047"/>
            <a:ext cx="3367087" cy="975122"/>
            <a:chOff x="247" y="3438"/>
            <a:chExt cx="5304" cy="2048"/>
          </a:xfrm>
        </p:grpSpPr>
        <p:sp>
          <p:nvSpPr>
            <p:cNvPr id="6" name="AutoShape 27"/>
            <p:cNvSpPr>
              <a:spLocks noChangeArrowheads="1"/>
            </p:cNvSpPr>
            <p:nvPr/>
          </p:nvSpPr>
          <p:spPr bwMode="auto">
            <a:xfrm>
              <a:off x="247" y="3438"/>
              <a:ext cx="5304" cy="2048"/>
            </a:xfrm>
            <a:prstGeom prst="wedgeRoundRectCallout">
              <a:avLst>
                <a:gd name="adj1" fmla="val 54731"/>
                <a:gd name="adj2" fmla="val -26999"/>
                <a:gd name="adj3" fmla="val 16667"/>
              </a:avLst>
            </a:prstGeom>
            <a:ln w="19050">
              <a:solidFill>
                <a:srgbClr val="3399F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tIns="0" rIns="0" bIns="0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2800" noProof="1">
                  <a:latin typeface="Times New Roman" panose="02020603050405020304" pitchFamily="2" charset="0"/>
                  <a:ea typeface="黑体" panose="02010609060101010101" pitchFamily="49" charset="-122"/>
                  <a:sym typeface="+mn-ea"/>
                </a:rPr>
                <a:t>13</a:t>
              </a:r>
              <a:r>
                <a:rPr lang="zh-CN" altLang="en-US" sz="2800" noProof="1">
                  <a:latin typeface="Times New Roman" panose="02020603050405020304" pitchFamily="2" charset="0"/>
                  <a:ea typeface="黑体" panose="02010609060101010101" pitchFamily="49" charset="-122"/>
                  <a:sym typeface="+mn-ea"/>
                </a:rPr>
                <a:t>条金鱼，红的有</a:t>
              </a:r>
              <a:r>
                <a:rPr lang="en-US" altLang="zh-CN" sz="2800" noProof="1">
                  <a:latin typeface="Times New Roman" panose="02020603050405020304" pitchFamily="2" charset="0"/>
                  <a:ea typeface="黑体" panose="02010609060101010101" pitchFamily="49" charset="-122"/>
                  <a:sym typeface="+mn-ea"/>
                </a:rPr>
                <a:t>6</a:t>
              </a:r>
              <a:r>
                <a:rPr lang="zh-CN" altLang="en-US" sz="2800" noProof="1">
                  <a:latin typeface="Times New Roman" panose="02020603050405020304" pitchFamily="2" charset="0"/>
                  <a:ea typeface="黑体" panose="02010609060101010101" pitchFamily="49" charset="-122"/>
                  <a:sym typeface="+mn-ea"/>
                </a:rPr>
                <a:t>条，黑的有       条。</a:t>
              </a:r>
              <a:endParaRPr lang="zh-CN" altLang="en-US" sz="28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278" y="4526"/>
              <a:ext cx="795" cy="793"/>
            </a:xfrm>
            <a:prstGeom prst="rect">
              <a:avLst/>
            </a:prstGeom>
            <a:solidFill>
              <a:srgbClr val="F7F7D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16" name="Group 21"/>
          <p:cNvGrpSpPr/>
          <p:nvPr/>
        </p:nvGrpSpPr>
        <p:grpSpPr bwMode="auto">
          <a:xfrm>
            <a:off x="5159376" y="691754"/>
            <a:ext cx="3317875" cy="991790"/>
            <a:chOff x="2585" y="-953"/>
            <a:chExt cx="2090" cy="833"/>
          </a:xfrm>
        </p:grpSpPr>
        <p:pic>
          <p:nvPicPr>
            <p:cNvPr id="7188" name="Picture 15" descr="C:\Users\Administrator\Desktop\图片2.png图片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175" y="-585"/>
              <a:ext cx="50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AutoShape 27"/>
            <p:cNvSpPr>
              <a:spLocks noChangeArrowheads="1"/>
            </p:cNvSpPr>
            <p:nvPr/>
          </p:nvSpPr>
          <p:spPr bwMode="auto">
            <a:xfrm>
              <a:off x="2585" y="-953"/>
              <a:ext cx="1425" cy="364"/>
            </a:xfrm>
            <a:prstGeom prst="wedgeRoundRectCallout">
              <a:avLst>
                <a:gd name="adj1" fmla="val 63626"/>
                <a:gd name="adj2" fmla="val 61043"/>
                <a:gd name="adj3" fmla="val 16667"/>
              </a:avLst>
            </a:prstGeom>
            <a:ln w="19050">
              <a:solidFill>
                <a:srgbClr val="3399F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tIns="0" rIns="0" bIns="0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marL="1028700" indent="-1028700">
                <a:lnSpc>
                  <a:spcPct val="120000"/>
                </a:lnSpc>
              </a:pPr>
              <a:r>
                <a:rPr lang="zh-CN" altLang="en-US" sz="2800" noProof="1">
                  <a:latin typeface="Times New Roman" panose="02020603050405020304" pitchFamily="2" charset="0"/>
                  <a:ea typeface="黑体" panose="02010609060101010101" pitchFamily="49" charset="-122"/>
                  <a:sym typeface="+mn-ea"/>
                </a:rPr>
                <a:t>怎样列算式？</a:t>
              </a:r>
              <a:endParaRPr lang="zh-CN" altLang="en-US" sz="28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19" name="Group 21"/>
          <p:cNvGrpSpPr/>
          <p:nvPr/>
        </p:nvGrpSpPr>
        <p:grpSpPr bwMode="auto">
          <a:xfrm>
            <a:off x="5527675" y="1391842"/>
            <a:ext cx="3017838" cy="1029890"/>
            <a:chOff x="2507" y="-1454"/>
            <a:chExt cx="1901" cy="865"/>
          </a:xfrm>
        </p:grpSpPr>
        <p:pic>
          <p:nvPicPr>
            <p:cNvPr id="7191" name="Picture 15" descr="C:\Users\Administrator\Desktop\图片2.png图片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908" y="-1454"/>
              <a:ext cx="50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AutoShape 27"/>
            <p:cNvSpPr>
              <a:spLocks noChangeArrowheads="1"/>
            </p:cNvSpPr>
            <p:nvPr/>
          </p:nvSpPr>
          <p:spPr bwMode="auto">
            <a:xfrm>
              <a:off x="2507" y="-953"/>
              <a:ext cx="1504" cy="364"/>
            </a:xfrm>
            <a:prstGeom prst="wedgeRoundRectCallout">
              <a:avLst>
                <a:gd name="adj1" fmla="val 43510"/>
                <a:gd name="adj2" fmla="val -78736"/>
                <a:gd name="adj3" fmla="val 16667"/>
              </a:avLst>
            </a:prstGeom>
            <a:ln w="19050">
              <a:solidFill>
                <a:srgbClr val="3399F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tIns="0" rIns="0" bIns="0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marL="1028700" indent="-1028700">
                <a:lnSpc>
                  <a:spcPct val="120000"/>
                </a:lnSpc>
              </a:pPr>
              <a:r>
                <a:rPr lang="zh-CN" altLang="en-US" sz="2800" noProof="1">
                  <a:latin typeface="Times New Roman" panose="02020603050405020304" pitchFamily="2" charset="0"/>
                  <a:ea typeface="黑体" panose="02010609060101010101" pitchFamily="49" charset="-122"/>
                  <a:sym typeface="+mn-ea"/>
                </a:rPr>
                <a:t>你会计算吗？</a:t>
              </a:r>
              <a:endParaRPr lang="zh-CN" altLang="en-US" sz="28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/>
      <p:bldP spid="174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8194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8195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6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8197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4" name="八边形 3"/>
          <p:cNvSpPr/>
          <p:nvPr/>
        </p:nvSpPr>
        <p:spPr>
          <a:xfrm>
            <a:off x="234950" y="1176338"/>
            <a:ext cx="522288" cy="388144"/>
          </a:xfrm>
          <a:prstGeom prst="octagon">
            <a:avLst/>
          </a:prstGeom>
          <a:blipFill rotWithShape="1">
            <a:blip r:embed="rId2"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3200" b="1" noProof="1">
                <a:sym typeface="+mn-ea"/>
              </a:rPr>
              <a:t>3</a:t>
            </a:r>
            <a:endParaRPr lang="en-US" altLang="zh-CN" sz="3200" b="1" noProof="1">
              <a:sym typeface="+mn-ea"/>
            </a:endParaRPr>
          </a:p>
        </p:txBody>
      </p:sp>
      <p:grpSp>
        <p:nvGrpSpPr>
          <p:cNvPr id="8199" name="组合 22"/>
          <p:cNvGrpSpPr/>
          <p:nvPr/>
        </p:nvGrpSpPr>
        <p:grpSpPr bwMode="auto">
          <a:xfrm>
            <a:off x="2879725" y="1176338"/>
            <a:ext cx="2573338" cy="584677"/>
            <a:chOff x="1270" y="1514"/>
            <a:chExt cx="4052" cy="1225"/>
          </a:xfrm>
        </p:grpSpPr>
        <p:sp>
          <p:nvSpPr>
            <p:cNvPr id="8200" name="Text Box 11"/>
            <p:cNvSpPr txBox="1">
              <a:spLocks noChangeArrowheads="1"/>
            </p:cNvSpPr>
            <p:nvPr/>
          </p:nvSpPr>
          <p:spPr bwMode="auto">
            <a:xfrm>
              <a:off x="1270" y="1514"/>
              <a:ext cx="4052" cy="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13－7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＝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720" y="1576"/>
              <a:ext cx="792" cy="796"/>
            </a:xfrm>
            <a:prstGeom prst="rect">
              <a:avLst/>
            </a:prstGeom>
            <a:solidFill>
              <a:srgbClr val="F7F7D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8437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53064" y="3412331"/>
            <a:ext cx="2270125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800">
                <a:ea typeface="黑体" panose="02010609060101010101" pitchFamily="49" charset="-122"/>
              </a:rPr>
              <a:t>7</a:t>
            </a:r>
            <a:r>
              <a:rPr lang="zh-CN" altLang="en-US" sz="2800">
                <a:ea typeface="黑体" panose="02010609060101010101" pitchFamily="49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6</a:t>
            </a:r>
            <a:r>
              <a:rPr lang="zh-CN" altLang="en-US" sz="2800">
                <a:ea typeface="黑体" panose="02010609060101010101" pitchFamily="49" charset="-122"/>
              </a:rPr>
              <a:t>＝</a:t>
            </a:r>
            <a:r>
              <a:rPr lang="en-US" altLang="zh-CN" sz="2800">
                <a:ea typeface="黑体" panose="02010609060101010101" pitchFamily="49" charset="-122"/>
              </a:rPr>
              <a:t>13</a:t>
            </a:r>
            <a:endParaRPr lang="en-US" altLang="zh-CN" sz="2800">
              <a:ea typeface="黑体" panose="02010609060101010101" pitchFamily="49" charset="-122"/>
            </a:endParaRPr>
          </a:p>
        </p:txBody>
      </p:sp>
      <p:sp>
        <p:nvSpPr>
          <p:cNvPr id="18438" name="Rectangl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9726" y="3837385"/>
            <a:ext cx="2270125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800">
                <a:ea typeface="黑体" panose="02010609060101010101" pitchFamily="49" charset="-122"/>
              </a:rPr>
              <a:t>13</a:t>
            </a:r>
            <a:r>
              <a:rPr lang="zh-CN" altLang="en-US" sz="2800">
                <a:ea typeface="黑体" panose="02010609060101010101" pitchFamily="49" charset="-122"/>
              </a:rPr>
              <a:t>－</a:t>
            </a:r>
            <a:r>
              <a:rPr lang="en-US" altLang="zh-CN" sz="2800">
                <a:ea typeface="黑体" panose="02010609060101010101" pitchFamily="49" charset="-122"/>
              </a:rPr>
              <a:t>7</a:t>
            </a:r>
            <a:r>
              <a:rPr lang="zh-CN" altLang="en-US" sz="2800">
                <a:ea typeface="黑体" panose="02010609060101010101" pitchFamily="49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6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5" name="TextBox 2"/>
          <p:cNvSpPr txBox="1"/>
          <p:nvPr/>
        </p:nvSpPr>
        <p:spPr>
          <a:xfrm>
            <a:off x="5000626" y="1708548"/>
            <a:ext cx="208756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  <a:cs typeface="+mn-ea"/>
              </a:rPr>
              <a:t>想加算减法</a:t>
            </a:r>
            <a:endParaRPr lang="zh-CN" altLang="en-US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49" charset="-122"/>
              <a:cs typeface="+mn-ea"/>
            </a:endParaRPr>
          </a:p>
        </p:txBody>
      </p:sp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463550" y="3338513"/>
            <a:ext cx="3028950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>
                <a:ea typeface="黑体" panose="02010609060101010101" pitchFamily="49" charset="-122"/>
              </a:rPr>
              <a:t>先算 </a:t>
            </a:r>
            <a:r>
              <a:rPr lang="en-US" altLang="zh-CN" sz="2800">
                <a:ea typeface="黑体" panose="02010609060101010101" pitchFamily="49" charset="-122"/>
              </a:rPr>
              <a:t>10 </a:t>
            </a:r>
            <a:r>
              <a:rPr lang="zh-CN" altLang="en-US" sz="2800">
                <a:ea typeface="黑体" panose="02010609060101010101" pitchFamily="49" charset="-122"/>
              </a:rPr>
              <a:t>－ </a:t>
            </a:r>
            <a:r>
              <a:rPr lang="en-US" altLang="zh-CN" sz="2800">
                <a:ea typeface="黑体" panose="02010609060101010101" pitchFamily="49" charset="-122"/>
              </a:rPr>
              <a:t>7 </a:t>
            </a:r>
            <a:r>
              <a:rPr lang="zh-CN" altLang="en-US" sz="2800">
                <a:ea typeface="黑体" panose="02010609060101010101" pitchFamily="49" charset="-122"/>
              </a:rPr>
              <a:t>＝ 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3</a:t>
            </a:r>
            <a:r>
              <a:rPr lang="en-US" altLang="zh-CN" sz="2800">
                <a:ea typeface="黑体" panose="02010609060101010101" pitchFamily="49" charset="-122"/>
              </a:rPr>
              <a:t>，</a:t>
            </a:r>
            <a:r>
              <a:rPr lang="zh-CN" altLang="en-US" sz="2800">
                <a:ea typeface="黑体" panose="02010609060101010101" pitchFamily="49" charset="-122"/>
              </a:rPr>
              <a:t>再算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3</a:t>
            </a:r>
            <a:r>
              <a:rPr lang="en-US" altLang="zh-CN" sz="2800"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>
                <a:ea typeface="黑体" panose="02010609060101010101" pitchFamily="49" charset="-122"/>
              </a:rPr>
              <a:t>＋</a:t>
            </a:r>
            <a:r>
              <a:rPr lang="en-US" altLang="zh-CN" sz="2800"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>
                <a:ea typeface="黑体" panose="02010609060101010101" pitchFamily="49" charset="-122"/>
              </a:rPr>
              <a:t>3</a:t>
            </a:r>
            <a:r>
              <a:rPr lang="en-US" altLang="zh-CN" sz="2800"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>
                <a:ea typeface="黑体" panose="02010609060101010101" pitchFamily="49" charset="-122"/>
                <a:sym typeface="宋体" panose="02010600030101010101" pitchFamily="2" charset="-122"/>
              </a:rPr>
              <a:t>＝ 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en-US" altLang="zh-CN" sz="2800"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" name="TextBox 32"/>
          <p:cNvSpPr txBox="1"/>
          <p:nvPr/>
        </p:nvSpPr>
        <p:spPr>
          <a:xfrm>
            <a:off x="365125" y="1708548"/>
            <a:ext cx="17462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  <a:cs typeface="+mn-ea"/>
              </a:rPr>
              <a:t>破 十 法</a:t>
            </a:r>
            <a:endParaRPr lang="zh-CN" altLang="en-US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49" charset="-122"/>
              <a:cs typeface="+mn-ea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4483101" y="1176338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6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4089400" y="2107406"/>
            <a:ext cx="4749800" cy="742950"/>
            <a:chOff x="3557" y="1234"/>
            <a:chExt cx="10226" cy="2262"/>
          </a:xfrm>
        </p:grpSpPr>
        <p:pic>
          <p:nvPicPr>
            <p:cNvPr id="8209" name="图片 4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89" y="1384"/>
              <a:ext cx="12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0" name="图片 5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235" y="1233"/>
              <a:ext cx="1548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1" name="图片 6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47" y="1233"/>
              <a:ext cx="1548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2" name="图片 7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941" y="1233"/>
              <a:ext cx="1548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3" name="图片 8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41" y="1384"/>
              <a:ext cx="12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4" name="图片 9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93" y="1384"/>
              <a:ext cx="12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5" name="图片 10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945" y="1384"/>
              <a:ext cx="12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6" name="图片 11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57" y="2484"/>
              <a:ext cx="12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7" name="图片 12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09" y="2484"/>
              <a:ext cx="12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8" name="图片 14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61" y="2484"/>
              <a:ext cx="12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9" name="图片 15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917" y="2333"/>
              <a:ext cx="1548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0" name="图片 16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211" y="2333"/>
              <a:ext cx="1548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1" name="图片 17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23" y="2333"/>
              <a:ext cx="1548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Group 8"/>
          <p:cNvGrpSpPr/>
          <p:nvPr/>
        </p:nvGrpSpPr>
        <p:grpSpPr bwMode="auto">
          <a:xfrm>
            <a:off x="549275" y="2058591"/>
            <a:ext cx="2679700" cy="1492501"/>
            <a:chOff x="15" y="0"/>
            <a:chExt cx="1603" cy="1366"/>
          </a:xfrm>
        </p:grpSpPr>
        <p:sp>
          <p:nvSpPr>
            <p:cNvPr id="8223" name="Text Box 9"/>
            <p:cNvSpPr txBox="1">
              <a:spLocks noChangeArrowheads="1"/>
            </p:cNvSpPr>
            <p:nvPr/>
          </p:nvSpPr>
          <p:spPr bwMode="auto">
            <a:xfrm>
              <a:off x="121" y="0"/>
              <a:ext cx="1497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000">
                  <a:ea typeface="黑体" panose="02010609060101010101" pitchFamily="49" charset="-122"/>
                </a:rPr>
                <a:t>13 </a:t>
              </a:r>
              <a:r>
                <a:rPr lang="zh-CN" altLang="en-US" sz="3000">
                  <a:ea typeface="黑体" panose="02010609060101010101" pitchFamily="49" charset="-122"/>
                </a:rPr>
                <a:t>－ </a:t>
              </a:r>
              <a:r>
                <a:rPr lang="en-US" altLang="zh-CN" sz="3000">
                  <a:ea typeface="黑体" panose="02010609060101010101" pitchFamily="49" charset="-122"/>
                </a:rPr>
                <a:t>7 </a:t>
              </a:r>
              <a:r>
                <a:rPr lang="zh-CN" altLang="en-US" sz="3000">
                  <a:ea typeface="黑体" panose="02010609060101010101" pitchFamily="49" charset="-122"/>
                </a:rPr>
                <a:t>＝ </a:t>
              </a:r>
              <a:r>
                <a:rPr lang="en-US" altLang="zh-CN" sz="3000">
                  <a:solidFill>
                    <a:srgbClr val="FF0000"/>
                  </a:solidFill>
                  <a:ea typeface="黑体" panose="02010609060101010101" pitchFamily="49" charset="-122"/>
                </a:rPr>
                <a:t>6</a:t>
              </a:r>
              <a:endParaRPr lang="en-US" altLang="zh-CN" sz="30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grpSp>
          <p:nvGrpSpPr>
            <p:cNvPr id="8224" name="Group 10"/>
            <p:cNvGrpSpPr/>
            <p:nvPr/>
          </p:nvGrpSpPr>
          <p:grpSpPr bwMode="auto">
            <a:xfrm>
              <a:off x="169" y="339"/>
              <a:ext cx="382" cy="184"/>
              <a:chOff x="-9" y="152"/>
              <a:chExt cx="382" cy="249"/>
            </a:xfrm>
          </p:grpSpPr>
          <p:sp>
            <p:nvSpPr>
              <p:cNvPr id="8225" name="Line 11"/>
              <p:cNvSpPr>
                <a:spLocks noChangeShapeType="1"/>
              </p:cNvSpPr>
              <p:nvPr/>
            </p:nvSpPr>
            <p:spPr bwMode="auto">
              <a:xfrm flipH="1">
                <a:off x="-9" y="152"/>
                <a:ext cx="185" cy="24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6" name="Line 12"/>
              <p:cNvSpPr>
                <a:spLocks noChangeShapeType="1"/>
              </p:cNvSpPr>
              <p:nvPr/>
            </p:nvSpPr>
            <p:spPr bwMode="auto">
              <a:xfrm flipH="1" flipV="1">
                <a:off x="179" y="155"/>
                <a:ext cx="194" cy="23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27" name="Text Box 13"/>
            <p:cNvSpPr txBox="1">
              <a:spLocks noChangeArrowheads="1"/>
            </p:cNvSpPr>
            <p:nvPr/>
          </p:nvSpPr>
          <p:spPr bwMode="auto">
            <a:xfrm>
              <a:off x="15" y="451"/>
              <a:ext cx="317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000">
                  <a:ea typeface="黑体" panose="02010609060101010101" pitchFamily="49" charset="-122"/>
                </a:rPr>
                <a:t>3</a:t>
              </a:r>
              <a:endParaRPr lang="en-US" altLang="zh-CN" sz="3000">
                <a:ea typeface="黑体" panose="02010609060101010101" pitchFamily="49" charset="-122"/>
              </a:endParaRPr>
            </a:p>
          </p:txBody>
        </p:sp>
        <p:sp>
          <p:nvSpPr>
            <p:cNvPr id="8228" name="Text Box 14"/>
            <p:cNvSpPr txBox="1">
              <a:spLocks noChangeArrowheads="1"/>
            </p:cNvSpPr>
            <p:nvPr/>
          </p:nvSpPr>
          <p:spPr bwMode="auto">
            <a:xfrm>
              <a:off x="341" y="456"/>
              <a:ext cx="393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000">
                  <a:ea typeface="黑体" panose="02010609060101010101" pitchFamily="49" charset="-122"/>
                </a:rPr>
                <a:t>10</a:t>
              </a:r>
              <a:endParaRPr lang="en-US" altLang="zh-CN" sz="3000">
                <a:ea typeface="黑体" panose="02010609060101010101" pitchFamily="49" charset="-122"/>
              </a:endParaRPr>
            </a:p>
          </p:txBody>
        </p:sp>
        <p:grpSp>
          <p:nvGrpSpPr>
            <p:cNvPr id="8229" name="Group 15"/>
            <p:cNvGrpSpPr/>
            <p:nvPr/>
          </p:nvGrpSpPr>
          <p:grpSpPr bwMode="auto">
            <a:xfrm>
              <a:off x="570" y="331"/>
              <a:ext cx="329" cy="570"/>
              <a:chOff x="185" y="104"/>
              <a:chExt cx="329" cy="570"/>
            </a:xfrm>
          </p:grpSpPr>
          <p:sp>
            <p:nvSpPr>
              <p:cNvPr id="8230" name="Line 16"/>
              <p:cNvSpPr>
                <a:spLocks noChangeShapeType="1"/>
              </p:cNvSpPr>
              <p:nvPr/>
            </p:nvSpPr>
            <p:spPr bwMode="auto">
              <a:xfrm>
                <a:off x="185" y="550"/>
                <a:ext cx="0" cy="124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1" name="Line 17"/>
              <p:cNvSpPr>
                <a:spLocks noChangeShapeType="1"/>
              </p:cNvSpPr>
              <p:nvPr/>
            </p:nvSpPr>
            <p:spPr bwMode="auto">
              <a:xfrm>
                <a:off x="190" y="668"/>
                <a:ext cx="323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2" name="Line 18"/>
              <p:cNvSpPr>
                <a:spLocks noChangeShapeType="1"/>
              </p:cNvSpPr>
              <p:nvPr/>
            </p:nvSpPr>
            <p:spPr bwMode="auto">
              <a:xfrm flipV="1">
                <a:off x="514" y="104"/>
                <a:ext cx="0" cy="56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33" name="Text Box 19"/>
            <p:cNvSpPr txBox="1">
              <a:spLocks noChangeArrowheads="1"/>
            </p:cNvSpPr>
            <p:nvPr/>
          </p:nvSpPr>
          <p:spPr bwMode="auto">
            <a:xfrm>
              <a:off x="582" y="859"/>
              <a:ext cx="317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000">
                  <a:ea typeface="黑体" panose="02010609060101010101" pitchFamily="49" charset="-122"/>
                </a:rPr>
                <a:t>3</a:t>
              </a:r>
              <a:endParaRPr lang="en-US" altLang="zh-CN" sz="3000"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 bwMode="auto">
          <a:xfrm>
            <a:off x="4239895" y="2825588"/>
            <a:ext cx="4406900" cy="669186"/>
            <a:chOff x="6677" y="4584"/>
            <a:chExt cx="6939" cy="1402"/>
          </a:xfrm>
        </p:grpSpPr>
        <p:sp>
          <p:nvSpPr>
            <p:cNvPr id="48" name="左大括号 47"/>
            <p:cNvSpPr/>
            <p:nvPr/>
          </p:nvSpPr>
          <p:spPr>
            <a:xfrm rot="16200000">
              <a:off x="9987" y="1274"/>
              <a:ext cx="319" cy="6939"/>
            </a:xfrm>
            <a:prstGeom prst="leftBrace">
              <a:avLst>
                <a:gd name="adj1" fmla="val 58333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236" name="文本框 48"/>
            <p:cNvSpPr txBox="1">
              <a:spLocks noChangeArrowheads="1"/>
            </p:cNvSpPr>
            <p:nvPr/>
          </p:nvSpPr>
          <p:spPr bwMode="auto">
            <a:xfrm>
              <a:off x="9361" y="4890"/>
              <a:ext cx="1487" cy="1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ea typeface="黑体" panose="02010609060101010101" pitchFamily="49" charset="-122"/>
                </a:rPr>
                <a:t>13</a:t>
              </a:r>
              <a:r>
                <a:rPr lang="zh-CN" altLang="en-US" sz="2800">
                  <a:ea typeface="黑体" panose="02010609060101010101" pitchFamily="49" charset="-122"/>
                </a:rPr>
                <a:t>条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</p:grp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5000625" y="2268142"/>
            <a:ext cx="744114" cy="52322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ea typeface="黑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zh-CN" altLang="en-US" sz="2800">
                <a:ea typeface="黑体" panose="02010609060101010101" pitchFamily="49" charset="-122"/>
                <a:sym typeface="宋体" panose="02010600030101010101" pitchFamily="2" charset="-122"/>
              </a:rPr>
              <a:t>条</a:t>
            </a:r>
            <a:endParaRPr lang="zh-CN" altLang="en-US" sz="2800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7431088" y="2268142"/>
            <a:ext cx="902811" cy="52322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黑体" panose="02010609060101010101" pitchFamily="49" charset="-122"/>
                <a:sym typeface="宋体" panose="02010600030101010101" pitchFamily="2" charset="-122"/>
              </a:rPr>
              <a:t>？条</a:t>
            </a:r>
            <a:endParaRPr lang="zh-CN" altLang="en-US" sz="2800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  <p:bldP spid="25" grpId="0"/>
      <p:bldP spid="2" grpId="0"/>
      <p:bldP spid="27" grpId="0"/>
      <p:bldP spid="40" grpId="0"/>
      <p:bldP spid="52" grpId="0" bldLvl="0" animBg="1"/>
      <p:bldP spid="5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9218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9219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0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9221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4" name="八边形 3"/>
          <p:cNvSpPr/>
          <p:nvPr/>
        </p:nvSpPr>
        <p:spPr>
          <a:xfrm>
            <a:off x="234950" y="1176338"/>
            <a:ext cx="522288" cy="388144"/>
          </a:xfrm>
          <a:prstGeom prst="octagon">
            <a:avLst/>
          </a:prstGeom>
          <a:blipFill rotWithShape="1">
            <a:blip r:embed="rId2"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3200" b="1" noProof="1">
                <a:sym typeface="+mn-ea"/>
              </a:rPr>
              <a:t>3</a:t>
            </a:r>
            <a:endParaRPr lang="en-US" altLang="zh-CN" sz="3200" b="1" noProof="1">
              <a:sym typeface="+mn-ea"/>
            </a:endParaRPr>
          </a:p>
        </p:txBody>
      </p:sp>
      <p:grpSp>
        <p:nvGrpSpPr>
          <p:cNvPr id="9223" name="组合 22"/>
          <p:cNvGrpSpPr/>
          <p:nvPr/>
        </p:nvGrpSpPr>
        <p:grpSpPr bwMode="auto">
          <a:xfrm>
            <a:off x="2878139" y="1185863"/>
            <a:ext cx="2573337" cy="584677"/>
            <a:chOff x="1270" y="1514"/>
            <a:chExt cx="4052" cy="1225"/>
          </a:xfrm>
        </p:grpSpPr>
        <p:sp>
          <p:nvSpPr>
            <p:cNvPr id="9224" name="Text Box 11"/>
            <p:cNvSpPr txBox="1">
              <a:spLocks noChangeArrowheads="1"/>
            </p:cNvSpPr>
            <p:nvPr/>
          </p:nvSpPr>
          <p:spPr bwMode="auto">
            <a:xfrm>
              <a:off x="1270" y="1514"/>
              <a:ext cx="4052" cy="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13－6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＝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720" y="1576"/>
              <a:ext cx="792" cy="796"/>
            </a:xfrm>
            <a:prstGeom prst="rect">
              <a:avLst/>
            </a:prstGeom>
            <a:solidFill>
              <a:srgbClr val="F7F7D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4481514" y="1185863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7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2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53064" y="3412331"/>
            <a:ext cx="2270125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800">
                <a:ea typeface="黑体" panose="02010609060101010101" pitchFamily="49" charset="-122"/>
              </a:rPr>
              <a:t>6</a:t>
            </a:r>
            <a:r>
              <a:rPr lang="zh-CN" altLang="en-US" sz="2800">
                <a:ea typeface="黑体" panose="02010609060101010101" pitchFamily="49" charset="-122"/>
              </a:rPr>
              <a:t>＋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7</a:t>
            </a:r>
            <a:r>
              <a:rPr lang="zh-CN" altLang="en-US" sz="2800">
                <a:ea typeface="黑体" panose="02010609060101010101" pitchFamily="49" charset="-122"/>
              </a:rPr>
              <a:t>＝</a:t>
            </a:r>
            <a:r>
              <a:rPr lang="en-US" altLang="zh-CN" sz="2800">
                <a:ea typeface="黑体" panose="02010609060101010101" pitchFamily="49" charset="-122"/>
              </a:rPr>
              <a:t>13</a:t>
            </a:r>
            <a:endParaRPr lang="en-US" altLang="zh-CN" sz="2800">
              <a:ea typeface="黑体" panose="02010609060101010101" pitchFamily="49" charset="-122"/>
            </a:endParaRPr>
          </a:p>
        </p:txBody>
      </p:sp>
      <p:sp>
        <p:nvSpPr>
          <p:cNvPr id="53" name="Rectangl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19726" y="3837385"/>
            <a:ext cx="2270125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800">
                <a:ea typeface="黑体" panose="02010609060101010101" pitchFamily="49" charset="-122"/>
              </a:rPr>
              <a:t>13</a:t>
            </a:r>
            <a:r>
              <a:rPr lang="zh-CN" altLang="en-US" sz="2800">
                <a:ea typeface="黑体" panose="02010609060101010101" pitchFamily="49" charset="-122"/>
              </a:rPr>
              <a:t>－</a:t>
            </a:r>
            <a:r>
              <a:rPr lang="en-US" altLang="zh-CN" sz="2800">
                <a:ea typeface="黑体" panose="02010609060101010101" pitchFamily="49" charset="-122"/>
              </a:rPr>
              <a:t>6</a:t>
            </a:r>
            <a:r>
              <a:rPr lang="zh-CN" altLang="en-US" sz="2800">
                <a:ea typeface="黑体" panose="02010609060101010101" pitchFamily="49" charset="-122"/>
              </a:rPr>
              <a:t>＝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7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4" name="TextBox 2"/>
          <p:cNvSpPr txBox="1"/>
          <p:nvPr/>
        </p:nvSpPr>
        <p:spPr>
          <a:xfrm>
            <a:off x="5000626" y="1708548"/>
            <a:ext cx="208756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  <a:cs typeface="+mn-ea"/>
              </a:rPr>
              <a:t>想加算减法</a:t>
            </a:r>
            <a:endParaRPr lang="zh-CN" altLang="en-US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49" charset="-122"/>
              <a:cs typeface="+mn-ea"/>
            </a:endParaRPr>
          </a:p>
        </p:txBody>
      </p:sp>
      <p:sp>
        <p:nvSpPr>
          <p:cNvPr id="55" name="Text Box 9"/>
          <p:cNvSpPr txBox="1">
            <a:spLocks noChangeArrowheads="1"/>
          </p:cNvSpPr>
          <p:nvPr/>
        </p:nvSpPr>
        <p:spPr bwMode="auto">
          <a:xfrm>
            <a:off x="463550" y="3338513"/>
            <a:ext cx="3028950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>
                <a:ea typeface="黑体" panose="02010609060101010101" pitchFamily="49" charset="-122"/>
              </a:rPr>
              <a:t>先算 </a:t>
            </a:r>
            <a:r>
              <a:rPr lang="en-US" altLang="zh-CN" sz="2800">
                <a:ea typeface="黑体" panose="02010609060101010101" pitchFamily="49" charset="-122"/>
              </a:rPr>
              <a:t>10 </a:t>
            </a:r>
            <a:r>
              <a:rPr lang="zh-CN" altLang="en-US" sz="2800">
                <a:ea typeface="黑体" panose="02010609060101010101" pitchFamily="49" charset="-122"/>
              </a:rPr>
              <a:t>－ </a:t>
            </a:r>
            <a:r>
              <a:rPr lang="en-US" altLang="zh-CN" sz="2800">
                <a:ea typeface="黑体" panose="02010609060101010101" pitchFamily="49" charset="-122"/>
              </a:rPr>
              <a:t>6 </a:t>
            </a:r>
            <a:r>
              <a:rPr lang="zh-CN" altLang="en-US" sz="2800">
                <a:ea typeface="黑体" panose="02010609060101010101" pitchFamily="49" charset="-122"/>
              </a:rPr>
              <a:t>＝ 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4</a:t>
            </a:r>
            <a:r>
              <a:rPr lang="en-US" altLang="zh-CN" sz="2800">
                <a:ea typeface="黑体" panose="02010609060101010101" pitchFamily="49" charset="-122"/>
              </a:rPr>
              <a:t>，</a:t>
            </a:r>
            <a:r>
              <a:rPr lang="zh-CN" altLang="en-US" sz="2800">
                <a:ea typeface="黑体" panose="02010609060101010101" pitchFamily="49" charset="-122"/>
              </a:rPr>
              <a:t>再算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4</a:t>
            </a:r>
            <a:r>
              <a:rPr lang="en-US" altLang="zh-CN" sz="2800"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>
                <a:ea typeface="黑体" panose="02010609060101010101" pitchFamily="49" charset="-122"/>
              </a:rPr>
              <a:t>＋</a:t>
            </a:r>
            <a:r>
              <a:rPr lang="en-US" altLang="zh-CN" sz="2800"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>
                <a:ea typeface="黑体" panose="02010609060101010101" pitchFamily="49" charset="-122"/>
              </a:rPr>
              <a:t>3</a:t>
            </a:r>
            <a:r>
              <a:rPr lang="en-US" altLang="zh-CN" sz="2800"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>
                <a:ea typeface="黑体" panose="02010609060101010101" pitchFamily="49" charset="-122"/>
                <a:sym typeface="宋体" panose="02010600030101010101" pitchFamily="2" charset="-122"/>
              </a:rPr>
              <a:t>＝ 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en-US" altLang="zh-CN" sz="2800"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6" name="TextBox 32"/>
          <p:cNvSpPr txBox="1"/>
          <p:nvPr/>
        </p:nvSpPr>
        <p:spPr>
          <a:xfrm>
            <a:off x="365125" y="1708548"/>
            <a:ext cx="17462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  <a:cs typeface="+mn-ea"/>
              </a:rPr>
              <a:t>破 十 法</a:t>
            </a:r>
            <a:endParaRPr lang="zh-CN" altLang="en-US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49" charset="-122"/>
              <a:cs typeface="+mn-ea"/>
            </a:endParaRPr>
          </a:p>
        </p:txBody>
      </p:sp>
      <p:grpSp>
        <p:nvGrpSpPr>
          <p:cNvPr id="57" name="组合 56"/>
          <p:cNvGrpSpPr/>
          <p:nvPr/>
        </p:nvGrpSpPr>
        <p:grpSpPr bwMode="auto">
          <a:xfrm>
            <a:off x="4089400" y="2107406"/>
            <a:ext cx="4749800" cy="742950"/>
            <a:chOff x="3557" y="1234"/>
            <a:chExt cx="10226" cy="2262"/>
          </a:xfrm>
        </p:grpSpPr>
        <p:pic>
          <p:nvPicPr>
            <p:cNvPr id="9233" name="图片 57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89" y="1384"/>
              <a:ext cx="12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4" name="图片 58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235" y="1234"/>
              <a:ext cx="1548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5" name="图片 59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47" y="1234"/>
              <a:ext cx="1548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6" name="图片 60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941" y="1234"/>
              <a:ext cx="1548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7" name="图片 61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41" y="1384"/>
              <a:ext cx="12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8" name="图片 62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93" y="1384"/>
              <a:ext cx="12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9" name="图片 63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945" y="1384"/>
              <a:ext cx="12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0" name="图片 64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57" y="2484"/>
              <a:ext cx="12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1" name="图片 65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09" y="2484"/>
              <a:ext cx="12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2" name="图片 66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61" y="2484"/>
              <a:ext cx="1287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3" name="图片 67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917" y="2334"/>
              <a:ext cx="1548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4" name="图片 68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211" y="2334"/>
              <a:ext cx="1548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5" name="图片 69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23" y="2334"/>
              <a:ext cx="1548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" name="Group 8"/>
          <p:cNvGrpSpPr/>
          <p:nvPr/>
        </p:nvGrpSpPr>
        <p:grpSpPr bwMode="auto">
          <a:xfrm>
            <a:off x="549275" y="2058591"/>
            <a:ext cx="2679700" cy="1492501"/>
            <a:chOff x="15" y="0"/>
            <a:chExt cx="1603" cy="1366"/>
          </a:xfrm>
        </p:grpSpPr>
        <p:sp>
          <p:nvSpPr>
            <p:cNvPr id="9247" name="Text Box 9"/>
            <p:cNvSpPr txBox="1">
              <a:spLocks noChangeArrowheads="1"/>
            </p:cNvSpPr>
            <p:nvPr/>
          </p:nvSpPr>
          <p:spPr bwMode="auto">
            <a:xfrm>
              <a:off x="121" y="0"/>
              <a:ext cx="1497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000">
                  <a:ea typeface="黑体" panose="02010609060101010101" pitchFamily="49" charset="-122"/>
                </a:rPr>
                <a:t>13 </a:t>
              </a:r>
              <a:r>
                <a:rPr lang="zh-CN" altLang="en-US" sz="3000">
                  <a:ea typeface="黑体" panose="02010609060101010101" pitchFamily="49" charset="-122"/>
                </a:rPr>
                <a:t>－ </a:t>
              </a:r>
              <a:r>
                <a:rPr lang="en-US" altLang="zh-CN" sz="3000">
                  <a:ea typeface="黑体" panose="02010609060101010101" pitchFamily="49" charset="-122"/>
                </a:rPr>
                <a:t>6 </a:t>
              </a:r>
              <a:r>
                <a:rPr lang="zh-CN" altLang="en-US" sz="3000">
                  <a:ea typeface="黑体" panose="02010609060101010101" pitchFamily="49" charset="-122"/>
                </a:rPr>
                <a:t>＝ </a:t>
              </a:r>
              <a:r>
                <a:rPr lang="en-US" altLang="zh-CN" sz="3000">
                  <a:solidFill>
                    <a:srgbClr val="FF0000"/>
                  </a:solidFill>
                  <a:ea typeface="黑体" panose="02010609060101010101" pitchFamily="49" charset="-122"/>
                </a:rPr>
                <a:t>7</a:t>
              </a:r>
              <a:endParaRPr lang="en-US" altLang="zh-CN" sz="30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grpSp>
          <p:nvGrpSpPr>
            <p:cNvPr id="9248" name="Group 10"/>
            <p:cNvGrpSpPr/>
            <p:nvPr/>
          </p:nvGrpSpPr>
          <p:grpSpPr bwMode="auto">
            <a:xfrm>
              <a:off x="169" y="339"/>
              <a:ext cx="382" cy="185"/>
              <a:chOff x="-9" y="152"/>
              <a:chExt cx="382" cy="249"/>
            </a:xfrm>
          </p:grpSpPr>
          <p:sp>
            <p:nvSpPr>
              <p:cNvPr id="9249" name="Line 11"/>
              <p:cNvSpPr>
                <a:spLocks noChangeShapeType="1"/>
              </p:cNvSpPr>
              <p:nvPr/>
            </p:nvSpPr>
            <p:spPr bwMode="auto">
              <a:xfrm flipH="1">
                <a:off x="-9" y="152"/>
                <a:ext cx="185" cy="24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0" name="Line 12"/>
              <p:cNvSpPr>
                <a:spLocks noChangeShapeType="1"/>
              </p:cNvSpPr>
              <p:nvPr/>
            </p:nvSpPr>
            <p:spPr bwMode="auto">
              <a:xfrm flipH="1" flipV="1">
                <a:off x="179" y="155"/>
                <a:ext cx="194" cy="23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251" name="Text Box 13"/>
            <p:cNvSpPr txBox="1">
              <a:spLocks noChangeArrowheads="1"/>
            </p:cNvSpPr>
            <p:nvPr/>
          </p:nvSpPr>
          <p:spPr bwMode="auto">
            <a:xfrm>
              <a:off x="15" y="451"/>
              <a:ext cx="317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000">
                  <a:ea typeface="黑体" panose="02010609060101010101" pitchFamily="49" charset="-122"/>
                </a:rPr>
                <a:t>3</a:t>
              </a:r>
              <a:endParaRPr lang="en-US" altLang="zh-CN" sz="3000">
                <a:ea typeface="黑体" panose="02010609060101010101" pitchFamily="49" charset="-122"/>
              </a:endParaRPr>
            </a:p>
          </p:txBody>
        </p:sp>
        <p:sp>
          <p:nvSpPr>
            <p:cNvPr id="9252" name="Text Box 14"/>
            <p:cNvSpPr txBox="1">
              <a:spLocks noChangeArrowheads="1"/>
            </p:cNvSpPr>
            <p:nvPr/>
          </p:nvSpPr>
          <p:spPr bwMode="auto">
            <a:xfrm>
              <a:off x="341" y="456"/>
              <a:ext cx="393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000">
                  <a:ea typeface="黑体" panose="02010609060101010101" pitchFamily="49" charset="-122"/>
                </a:rPr>
                <a:t>10</a:t>
              </a:r>
              <a:endParaRPr lang="en-US" altLang="zh-CN" sz="3000">
                <a:ea typeface="黑体" panose="02010609060101010101" pitchFamily="49" charset="-122"/>
              </a:endParaRPr>
            </a:p>
          </p:txBody>
        </p:sp>
        <p:grpSp>
          <p:nvGrpSpPr>
            <p:cNvPr id="9253" name="Group 15"/>
            <p:cNvGrpSpPr/>
            <p:nvPr/>
          </p:nvGrpSpPr>
          <p:grpSpPr bwMode="auto">
            <a:xfrm>
              <a:off x="570" y="331"/>
              <a:ext cx="329" cy="570"/>
              <a:chOff x="185" y="104"/>
              <a:chExt cx="329" cy="570"/>
            </a:xfrm>
          </p:grpSpPr>
          <p:sp>
            <p:nvSpPr>
              <p:cNvPr id="9254" name="Line 16"/>
              <p:cNvSpPr>
                <a:spLocks noChangeShapeType="1"/>
              </p:cNvSpPr>
              <p:nvPr/>
            </p:nvSpPr>
            <p:spPr bwMode="auto">
              <a:xfrm>
                <a:off x="185" y="550"/>
                <a:ext cx="0" cy="124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5" name="Line 17"/>
              <p:cNvSpPr>
                <a:spLocks noChangeShapeType="1"/>
              </p:cNvSpPr>
              <p:nvPr/>
            </p:nvSpPr>
            <p:spPr bwMode="auto">
              <a:xfrm>
                <a:off x="190" y="668"/>
                <a:ext cx="323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6" name="Line 18"/>
              <p:cNvSpPr>
                <a:spLocks noChangeShapeType="1"/>
              </p:cNvSpPr>
              <p:nvPr/>
            </p:nvSpPr>
            <p:spPr bwMode="auto">
              <a:xfrm flipV="1">
                <a:off x="514" y="104"/>
                <a:ext cx="0" cy="56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257" name="Text Box 19"/>
            <p:cNvSpPr txBox="1">
              <a:spLocks noChangeArrowheads="1"/>
            </p:cNvSpPr>
            <p:nvPr/>
          </p:nvSpPr>
          <p:spPr bwMode="auto">
            <a:xfrm>
              <a:off x="582" y="859"/>
              <a:ext cx="317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000">
                  <a:ea typeface="黑体" panose="02010609060101010101" pitchFamily="49" charset="-122"/>
                </a:rPr>
                <a:t>4</a:t>
              </a:r>
              <a:endParaRPr lang="en-US" altLang="zh-CN" sz="3000">
                <a:ea typeface="黑体" panose="02010609060101010101" pitchFamily="49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 bwMode="auto">
          <a:xfrm>
            <a:off x="4239895" y="2825588"/>
            <a:ext cx="4406900" cy="669186"/>
            <a:chOff x="6677" y="4584"/>
            <a:chExt cx="6939" cy="1402"/>
          </a:xfrm>
        </p:grpSpPr>
        <p:sp>
          <p:nvSpPr>
            <p:cNvPr id="84" name="左大括号 83"/>
            <p:cNvSpPr/>
            <p:nvPr/>
          </p:nvSpPr>
          <p:spPr>
            <a:xfrm rot="16200000">
              <a:off x="9987" y="1274"/>
              <a:ext cx="319" cy="6939"/>
            </a:xfrm>
            <a:prstGeom prst="leftBrace">
              <a:avLst>
                <a:gd name="adj1" fmla="val 58333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9260" name="文本框 84"/>
            <p:cNvSpPr txBox="1">
              <a:spLocks noChangeArrowheads="1"/>
            </p:cNvSpPr>
            <p:nvPr/>
          </p:nvSpPr>
          <p:spPr bwMode="auto">
            <a:xfrm>
              <a:off x="9361" y="4890"/>
              <a:ext cx="1487" cy="1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ea typeface="黑体" panose="02010609060101010101" pitchFamily="49" charset="-122"/>
                  <a:sym typeface="宋体" panose="02010600030101010101" pitchFamily="2" charset="-122"/>
                </a:rPr>
                <a:t>13</a:t>
              </a:r>
              <a:r>
                <a:rPr lang="zh-CN" altLang="en-US" sz="2800">
                  <a:ea typeface="黑体" panose="02010609060101010101" pitchFamily="49" charset="-122"/>
                  <a:sym typeface="宋体" panose="02010600030101010101" pitchFamily="2" charset="-122"/>
                </a:rPr>
                <a:t>条</a:t>
              </a:r>
              <a:endParaRPr lang="zh-CN" altLang="en-US" sz="2800"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86" name="文本框 85"/>
          <p:cNvSpPr txBox="1">
            <a:spLocks noChangeArrowheads="1"/>
          </p:cNvSpPr>
          <p:nvPr/>
        </p:nvSpPr>
        <p:spPr bwMode="auto">
          <a:xfrm>
            <a:off x="7464425" y="2306242"/>
            <a:ext cx="744114" cy="52322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ea typeface="黑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2800">
                <a:ea typeface="黑体" panose="02010609060101010101" pitchFamily="49" charset="-122"/>
                <a:sym typeface="宋体" panose="02010600030101010101" pitchFamily="2" charset="-122"/>
              </a:rPr>
              <a:t>条</a:t>
            </a:r>
            <a:endParaRPr lang="zh-CN" altLang="en-US" sz="2800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7" name="文本框 86"/>
          <p:cNvSpPr txBox="1">
            <a:spLocks noChangeArrowheads="1"/>
          </p:cNvSpPr>
          <p:nvPr/>
        </p:nvSpPr>
        <p:spPr bwMode="auto">
          <a:xfrm>
            <a:off x="4702176" y="2306242"/>
            <a:ext cx="902811" cy="52322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ea typeface="黑体" panose="02010609060101010101" pitchFamily="49" charset="-122"/>
                <a:sym typeface="宋体" panose="02010600030101010101" pitchFamily="2" charset="-122"/>
              </a:rPr>
              <a:t>？条</a:t>
            </a:r>
            <a:endParaRPr lang="zh-CN" altLang="en-US" sz="2800"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52" grpId="0"/>
      <p:bldP spid="53" grpId="0"/>
      <p:bldP spid="54" grpId="0"/>
      <p:bldP spid="55" grpId="0"/>
      <p:bldP spid="56" grpId="0"/>
      <p:bldP spid="86" grpId="0" bldLvl="0" animBg="1"/>
      <p:bldP spid="8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0242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0243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4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0245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0246" name="组合 22"/>
          <p:cNvGrpSpPr/>
          <p:nvPr/>
        </p:nvGrpSpPr>
        <p:grpSpPr bwMode="auto">
          <a:xfrm>
            <a:off x="2449514" y="1176338"/>
            <a:ext cx="2573337" cy="584677"/>
            <a:chOff x="1270" y="1514"/>
            <a:chExt cx="4052" cy="1225"/>
          </a:xfrm>
        </p:grpSpPr>
        <p:sp>
          <p:nvSpPr>
            <p:cNvPr id="10247" name="Text Box 11"/>
            <p:cNvSpPr txBox="1">
              <a:spLocks noChangeArrowheads="1"/>
            </p:cNvSpPr>
            <p:nvPr/>
          </p:nvSpPr>
          <p:spPr bwMode="auto">
            <a:xfrm>
              <a:off x="1270" y="1514"/>
              <a:ext cx="4052" cy="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13－7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＝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720" y="1576"/>
              <a:ext cx="792" cy="796"/>
            </a:xfrm>
            <a:prstGeom prst="rect">
              <a:avLst/>
            </a:prstGeom>
            <a:solidFill>
              <a:srgbClr val="F7F7D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249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141539" y="2613422"/>
            <a:ext cx="2270125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800" dirty="0">
                <a:ea typeface="黑体" panose="02010609060101010101" pitchFamily="49" charset="-122"/>
              </a:rPr>
              <a:t>7</a:t>
            </a:r>
            <a:r>
              <a:rPr lang="zh-CN" altLang="en-US" sz="2800" dirty="0">
                <a:ea typeface="黑体" panose="02010609060101010101" pitchFamily="49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6</a:t>
            </a:r>
            <a:r>
              <a:rPr lang="zh-CN" altLang="en-US" sz="2800" dirty="0">
                <a:ea typeface="黑体" panose="02010609060101010101" pitchFamily="49" charset="-122"/>
              </a:rPr>
              <a:t>＝</a:t>
            </a:r>
            <a:r>
              <a:rPr lang="en-US" altLang="zh-CN" sz="2800" dirty="0">
                <a:ea typeface="黑体" panose="02010609060101010101" pitchFamily="49" charset="-122"/>
              </a:rPr>
              <a:t>13</a:t>
            </a:r>
            <a:endParaRPr lang="en-US" altLang="zh-CN" sz="2800" dirty="0">
              <a:ea typeface="黑体" panose="02010609060101010101" pitchFamily="49" charset="-122"/>
            </a:endParaRPr>
          </a:p>
        </p:txBody>
      </p:sp>
      <p:sp>
        <p:nvSpPr>
          <p:cNvPr id="10250" name="Rectangl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076451" y="2974181"/>
            <a:ext cx="2270125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800" dirty="0">
                <a:ea typeface="黑体" panose="02010609060101010101" pitchFamily="49" charset="-122"/>
              </a:rPr>
              <a:t>13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7</a:t>
            </a:r>
            <a:r>
              <a:rPr lang="zh-CN" altLang="en-US" sz="2800" dirty="0">
                <a:ea typeface="黑体" panose="02010609060101010101" pitchFamily="49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5" name="TextBox 2"/>
          <p:cNvSpPr txBox="1"/>
          <p:nvPr/>
        </p:nvSpPr>
        <p:spPr>
          <a:xfrm>
            <a:off x="107951" y="2607469"/>
            <a:ext cx="208756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  <a:cs typeface="+mn-ea"/>
              </a:rPr>
              <a:t>想加算减法</a:t>
            </a:r>
            <a:endParaRPr lang="zh-CN" altLang="en-US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49" charset="-122"/>
              <a:cs typeface="+mn-ea"/>
            </a:endParaRPr>
          </a:p>
        </p:txBody>
      </p:sp>
      <p:sp>
        <p:nvSpPr>
          <p:cNvPr id="10252" name="Text Box 9"/>
          <p:cNvSpPr txBox="1">
            <a:spLocks noChangeArrowheads="1"/>
          </p:cNvSpPr>
          <p:nvPr/>
        </p:nvSpPr>
        <p:spPr bwMode="auto">
          <a:xfrm>
            <a:off x="2076451" y="1666875"/>
            <a:ext cx="3414713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ea typeface="黑体" panose="02010609060101010101" pitchFamily="49" charset="-122"/>
              </a:rPr>
              <a:t>先算 </a:t>
            </a:r>
            <a:r>
              <a:rPr lang="en-US" altLang="zh-CN" sz="2800" dirty="0">
                <a:ea typeface="黑体" panose="02010609060101010101" pitchFamily="49" charset="-122"/>
              </a:rPr>
              <a:t>10 </a:t>
            </a:r>
            <a:r>
              <a:rPr lang="zh-CN" altLang="en-US" sz="2800" dirty="0">
                <a:ea typeface="黑体" panose="02010609060101010101" pitchFamily="49" charset="-122"/>
              </a:rPr>
              <a:t>－ </a:t>
            </a:r>
            <a:r>
              <a:rPr lang="en-US" altLang="zh-CN" sz="2800" dirty="0">
                <a:ea typeface="黑体" panose="02010609060101010101" pitchFamily="49" charset="-122"/>
              </a:rPr>
              <a:t>7 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3</a:t>
            </a:r>
            <a:r>
              <a:rPr lang="en-US" altLang="zh-CN" sz="2800" dirty="0">
                <a:ea typeface="黑体" panose="02010609060101010101" pitchFamily="49" charset="-122"/>
              </a:rPr>
              <a:t>，</a:t>
            </a:r>
            <a:r>
              <a:rPr lang="zh-CN" altLang="en-US" sz="2800" dirty="0">
                <a:ea typeface="黑体" panose="02010609060101010101" pitchFamily="49" charset="-122"/>
              </a:rPr>
              <a:t>再算</a:t>
            </a:r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3</a:t>
            </a:r>
            <a:r>
              <a:rPr lang="en-US" altLang="zh-CN" sz="2800" dirty="0"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ea typeface="黑体" panose="02010609060101010101" pitchFamily="49" charset="-122"/>
              </a:rPr>
              <a:t>＋</a:t>
            </a:r>
            <a:r>
              <a:rPr lang="en-US" altLang="zh-CN" sz="2800" dirty="0"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ea typeface="黑体" panose="02010609060101010101" pitchFamily="49" charset="-122"/>
              </a:rPr>
              <a:t>3</a:t>
            </a:r>
            <a:r>
              <a:rPr lang="en-US" altLang="zh-CN" sz="2800" dirty="0"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ea typeface="黑体" panose="02010609060101010101" pitchFamily="49" charset="-122"/>
                <a:sym typeface="宋体" panose="02010600030101010101" pitchFamily="2" charset="-122"/>
              </a:rPr>
              <a:t>＝ 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en-US" altLang="zh-CN" sz="2800" dirty="0"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" name="TextBox 32"/>
          <p:cNvSpPr txBox="1"/>
          <p:nvPr/>
        </p:nvSpPr>
        <p:spPr>
          <a:xfrm>
            <a:off x="263525" y="1768079"/>
            <a:ext cx="17462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  <a:cs typeface="+mn-ea"/>
              </a:rPr>
              <a:t>破 十 法</a:t>
            </a:r>
            <a:endParaRPr lang="zh-CN" altLang="en-US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49" charset="-122"/>
              <a:cs typeface="+mn-ea"/>
            </a:endParaRPr>
          </a:p>
        </p:txBody>
      </p:sp>
      <p:sp>
        <p:nvSpPr>
          <p:cNvPr id="10254" name="文本框 39"/>
          <p:cNvSpPr txBox="1">
            <a:spLocks noChangeArrowheads="1"/>
          </p:cNvSpPr>
          <p:nvPr/>
        </p:nvSpPr>
        <p:spPr bwMode="auto">
          <a:xfrm>
            <a:off x="4052889" y="1176338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6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10255" name="组合 4"/>
          <p:cNvGrpSpPr/>
          <p:nvPr/>
        </p:nvGrpSpPr>
        <p:grpSpPr bwMode="auto">
          <a:xfrm>
            <a:off x="6227764" y="1176338"/>
            <a:ext cx="2573337" cy="584677"/>
            <a:chOff x="1270" y="1514"/>
            <a:chExt cx="4052" cy="1225"/>
          </a:xfrm>
        </p:grpSpPr>
        <p:sp>
          <p:nvSpPr>
            <p:cNvPr id="10256" name="Text Box 11"/>
            <p:cNvSpPr txBox="1">
              <a:spLocks noChangeArrowheads="1"/>
            </p:cNvSpPr>
            <p:nvPr/>
          </p:nvSpPr>
          <p:spPr bwMode="auto">
            <a:xfrm>
              <a:off x="1270" y="1514"/>
              <a:ext cx="4052" cy="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13－6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＝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720" y="1576"/>
              <a:ext cx="792" cy="796"/>
            </a:xfrm>
            <a:prstGeom prst="rect">
              <a:avLst/>
            </a:prstGeom>
            <a:solidFill>
              <a:srgbClr val="F7F7D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258" name="文本框 7"/>
          <p:cNvSpPr txBox="1">
            <a:spLocks noChangeArrowheads="1"/>
          </p:cNvSpPr>
          <p:nvPr/>
        </p:nvSpPr>
        <p:spPr bwMode="auto">
          <a:xfrm>
            <a:off x="7831139" y="1176338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7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259" name="Text Box 9"/>
          <p:cNvSpPr txBox="1">
            <a:spLocks noChangeArrowheads="1"/>
          </p:cNvSpPr>
          <p:nvPr/>
        </p:nvSpPr>
        <p:spPr bwMode="auto">
          <a:xfrm>
            <a:off x="5807076" y="1666875"/>
            <a:ext cx="3414713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ea typeface="黑体" panose="02010609060101010101" pitchFamily="49" charset="-122"/>
              </a:rPr>
              <a:t>先算 </a:t>
            </a:r>
            <a:r>
              <a:rPr lang="en-US" altLang="zh-CN" sz="2800" dirty="0">
                <a:ea typeface="黑体" panose="02010609060101010101" pitchFamily="49" charset="-122"/>
              </a:rPr>
              <a:t>10 </a:t>
            </a:r>
            <a:r>
              <a:rPr lang="zh-CN" altLang="en-US" sz="2800" dirty="0">
                <a:ea typeface="黑体" panose="02010609060101010101" pitchFamily="49" charset="-122"/>
              </a:rPr>
              <a:t>－ </a:t>
            </a:r>
            <a:r>
              <a:rPr lang="en-US" altLang="zh-CN" sz="2800" dirty="0">
                <a:ea typeface="黑体" panose="02010609060101010101" pitchFamily="49" charset="-122"/>
              </a:rPr>
              <a:t>6 </a:t>
            </a:r>
            <a:r>
              <a:rPr lang="zh-CN" altLang="en-US" sz="2800" dirty="0">
                <a:ea typeface="黑体" panose="02010609060101010101" pitchFamily="49" charset="-122"/>
              </a:rPr>
              <a:t>＝ 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4</a:t>
            </a:r>
            <a:r>
              <a:rPr lang="en-US" altLang="zh-CN" sz="2800" dirty="0">
                <a:ea typeface="黑体" panose="02010609060101010101" pitchFamily="49" charset="-122"/>
              </a:rPr>
              <a:t>，</a:t>
            </a:r>
            <a:r>
              <a:rPr lang="zh-CN" altLang="en-US" sz="2800" dirty="0">
                <a:ea typeface="黑体" panose="02010609060101010101" pitchFamily="49" charset="-122"/>
              </a:rPr>
              <a:t>再算</a:t>
            </a:r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4</a:t>
            </a:r>
            <a:r>
              <a:rPr lang="en-US" altLang="zh-CN" sz="2800" dirty="0"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ea typeface="黑体" panose="02010609060101010101" pitchFamily="49" charset="-122"/>
              </a:rPr>
              <a:t>＋</a:t>
            </a:r>
            <a:r>
              <a:rPr lang="en-US" altLang="zh-CN" sz="2800" dirty="0"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ea typeface="黑体" panose="02010609060101010101" pitchFamily="49" charset="-122"/>
              </a:rPr>
              <a:t>3</a:t>
            </a:r>
            <a:r>
              <a:rPr lang="en-US" altLang="zh-CN" sz="2800" dirty="0"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ea typeface="黑体" panose="02010609060101010101" pitchFamily="49" charset="-122"/>
                <a:sym typeface="宋体" panose="02010600030101010101" pitchFamily="2" charset="-122"/>
              </a:rPr>
              <a:t>＝ 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en-US" altLang="zh-CN" sz="2800" dirty="0"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260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130925" y="2613422"/>
            <a:ext cx="2270125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800" dirty="0">
                <a:ea typeface="黑体" panose="02010609060101010101" pitchFamily="49" charset="-122"/>
              </a:rPr>
              <a:t>6</a:t>
            </a:r>
            <a:r>
              <a:rPr lang="zh-CN" altLang="en-US" sz="2800" dirty="0">
                <a:ea typeface="黑体" panose="02010609060101010101" pitchFamily="49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7</a:t>
            </a:r>
            <a:r>
              <a:rPr lang="zh-CN" altLang="en-US" sz="2800" dirty="0">
                <a:ea typeface="黑体" panose="02010609060101010101" pitchFamily="49" charset="-122"/>
              </a:rPr>
              <a:t>＝</a:t>
            </a:r>
            <a:r>
              <a:rPr lang="en-US" altLang="zh-CN" sz="2800" dirty="0">
                <a:ea typeface="黑体" panose="02010609060101010101" pitchFamily="49" charset="-122"/>
              </a:rPr>
              <a:t>13</a:t>
            </a:r>
            <a:endParaRPr lang="en-US" altLang="zh-CN" sz="2800" dirty="0">
              <a:ea typeface="黑体" panose="02010609060101010101" pitchFamily="49" charset="-122"/>
            </a:endParaRPr>
          </a:p>
        </p:txBody>
      </p:sp>
      <p:sp>
        <p:nvSpPr>
          <p:cNvPr id="10261" name="Rectangl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065839" y="2974181"/>
            <a:ext cx="2270125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800" dirty="0">
                <a:ea typeface="黑体" panose="02010609060101010101" pitchFamily="49" charset="-122"/>
              </a:rPr>
              <a:t>13</a:t>
            </a:r>
            <a:r>
              <a:rPr lang="zh-CN" altLang="en-US" sz="2800" dirty="0"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ea typeface="黑体" panose="02010609060101010101" pitchFamily="49" charset="-122"/>
              </a:rPr>
              <a:t>6</a:t>
            </a:r>
            <a:r>
              <a:rPr lang="zh-CN" altLang="en-US" sz="2800" dirty="0">
                <a:ea typeface="黑体" panose="02010609060101010101" pitchFamily="49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18" name="Group 21"/>
          <p:cNvGrpSpPr/>
          <p:nvPr/>
        </p:nvGrpSpPr>
        <p:grpSpPr bwMode="auto">
          <a:xfrm>
            <a:off x="107951" y="3398044"/>
            <a:ext cx="8315325" cy="553641"/>
            <a:chOff x="315" y="240"/>
            <a:chExt cx="5238" cy="465"/>
          </a:xfrm>
        </p:grpSpPr>
        <p:pic>
          <p:nvPicPr>
            <p:cNvPr id="10263" name="Picture 15" descr="C:\Users\Administrator\Desktop\图片2.png图片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315" y="240"/>
              <a:ext cx="50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AutoShape 27"/>
            <p:cNvSpPr>
              <a:spLocks noChangeArrowheads="1"/>
            </p:cNvSpPr>
            <p:nvPr/>
          </p:nvSpPr>
          <p:spPr bwMode="auto">
            <a:xfrm>
              <a:off x="890" y="352"/>
              <a:ext cx="4663" cy="353"/>
            </a:xfrm>
            <a:prstGeom prst="wedgeRoundRectCallout">
              <a:avLst>
                <a:gd name="adj1" fmla="val -52517"/>
                <a:gd name="adj2" fmla="val -35382"/>
                <a:gd name="adj3" fmla="val 16667"/>
              </a:avLst>
            </a:prstGeom>
            <a:ln w="19050">
              <a:solidFill>
                <a:srgbClr val="3399F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tIns="0" rIns="0" bIns="0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800" b="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比较两个算式的两种计算方法，你发现了什么？</a:t>
              </a:r>
              <a:endParaRPr lang="zh-CN" altLang="en-US" sz="28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20" name="Group 21"/>
          <p:cNvGrpSpPr/>
          <p:nvPr/>
        </p:nvGrpSpPr>
        <p:grpSpPr bwMode="auto">
          <a:xfrm>
            <a:off x="87313" y="3037285"/>
            <a:ext cx="8945562" cy="1015603"/>
            <a:chOff x="-938" y="-1262"/>
            <a:chExt cx="5635" cy="853"/>
          </a:xfrm>
        </p:grpSpPr>
        <p:pic>
          <p:nvPicPr>
            <p:cNvPr id="10266" name="Picture 15" descr="C:\Users\Administrator\Desktop\图片2.png图片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197" y="-1262"/>
              <a:ext cx="50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AutoShape 27"/>
            <p:cNvSpPr>
              <a:spLocks noChangeArrowheads="1"/>
            </p:cNvSpPr>
            <p:nvPr/>
          </p:nvSpPr>
          <p:spPr bwMode="auto">
            <a:xfrm>
              <a:off x="-938" y="-797"/>
              <a:ext cx="5489" cy="388"/>
            </a:xfrm>
            <a:prstGeom prst="wedgeRoundRectCallout">
              <a:avLst>
                <a:gd name="adj1" fmla="val 42034"/>
                <a:gd name="adj2" fmla="val -79330"/>
                <a:gd name="adj3" fmla="val 16667"/>
              </a:avLst>
            </a:prstGeom>
            <a:ln w="19050">
              <a:solidFill>
                <a:srgbClr val="3399F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tIns="0" rIns="0" bIns="0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根据</a:t>
              </a:r>
              <a:r>
                <a:rPr lang="en-US" altLang="zh-CN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7</a:t>
              </a:r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＋</a:t>
              </a:r>
              <a:r>
                <a:rPr lang="en-US" altLang="zh-CN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6</a:t>
              </a:r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＝</a:t>
              </a:r>
              <a:r>
                <a:rPr lang="en-US" altLang="zh-CN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13</a:t>
              </a:r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可以算出</a:t>
              </a:r>
              <a:r>
                <a:rPr lang="en-US" altLang="zh-CN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13</a:t>
              </a:r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－</a:t>
              </a:r>
              <a:r>
                <a:rPr lang="en-US" altLang="zh-CN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7</a:t>
              </a:r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＝</a:t>
              </a:r>
              <a:r>
                <a:rPr lang="en-US" altLang="zh-CN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6</a:t>
              </a:r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和</a:t>
              </a:r>
              <a:r>
                <a:rPr lang="en-US" altLang="zh-CN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13</a:t>
              </a:r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－</a:t>
              </a:r>
              <a:r>
                <a:rPr lang="en-US" altLang="zh-CN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6</a:t>
              </a:r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＝</a:t>
              </a:r>
              <a:r>
                <a:rPr lang="en-US" altLang="zh-CN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7</a:t>
              </a:r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两道算式。</a:t>
              </a:r>
              <a:endParaRPr lang="zh-CN" altLang="en-US" sz="28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568325" y="3464719"/>
            <a:ext cx="8007350" cy="954107"/>
          </a:xfrm>
          <a:prstGeom prst="rect">
            <a:avLst/>
          </a:prstGeom>
          <a:solidFill>
            <a:srgbClr val="F2F2F2"/>
          </a:solidFill>
          <a:ln w="2857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在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想加算减法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中，两个不同的减法算式利用的是同一个加法算式计算的，比较简便。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173038" y="1360885"/>
            <a:ext cx="596900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>
                <a:ea typeface="黑体" panose="02010609060101010101" pitchFamily="49" charset="-122"/>
              </a:rPr>
              <a:t>1. </a:t>
            </a:r>
            <a:endParaRPr lang="zh-CN" altLang="en-US" sz="3200">
              <a:ea typeface="黑体" panose="02010609060101010101" pitchFamily="49" charset="-122"/>
            </a:endParaRPr>
          </a:p>
        </p:txBody>
      </p:sp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169863" y="1750219"/>
            <a:ext cx="8947150" cy="2109788"/>
            <a:chOff x="517" y="140"/>
            <a:chExt cx="3750" cy="1069"/>
          </a:xfrm>
        </p:grpSpPr>
        <p:pic>
          <p:nvPicPr>
            <p:cNvPr id="11267" name="Picture 7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17" y="188"/>
              <a:ext cx="1747" cy="1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8" name="Picture 8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01" y="140"/>
              <a:ext cx="1866" cy="1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37" name="Rectangl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19300" y="2889647"/>
            <a:ext cx="1411288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8</a:t>
            </a:r>
            <a:r>
              <a:rPr lang="en-US" altLang="zh-CN" sz="2800">
                <a:ea typeface="黑体" panose="02010609060101010101" pitchFamily="49" charset="-122"/>
              </a:rPr>
              <a:t>      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6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6638" name="Rectangle 1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19300" y="3313510"/>
            <a:ext cx="1466850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6</a:t>
            </a:r>
            <a:r>
              <a:rPr lang="en-US" altLang="zh-CN" sz="2800">
                <a:ea typeface="黑体" panose="02010609060101010101" pitchFamily="49" charset="-122"/>
              </a:rPr>
              <a:t>      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8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6639" name="Rectangle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523039" y="2874169"/>
            <a:ext cx="1563687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6</a:t>
            </a:r>
            <a:r>
              <a:rPr lang="en-US" altLang="zh-CN" sz="2800">
                <a:ea typeface="黑体" panose="02010609060101010101" pitchFamily="49" charset="-122"/>
              </a:rPr>
              <a:t>      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7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6640" name="Rectangl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542089" y="3283743"/>
            <a:ext cx="1563687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7</a:t>
            </a:r>
            <a:r>
              <a:rPr lang="en-US" altLang="zh-CN" sz="2800">
                <a:ea typeface="黑体" panose="02010609060101010101" pitchFamily="49" charset="-122"/>
              </a:rPr>
              <a:t>      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6</a:t>
            </a:r>
            <a:endParaRPr lang="en-US" altLang="zh-CN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11273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1274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1275" name="MH_Other_8"/>
            <p:cNvPicPr preferRelativeResize="0"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6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1277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37" grpId="0"/>
      <p:bldP spid="26638" grpId="0"/>
      <p:bldP spid="26639" grpId="0"/>
      <p:bldP spid="266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373063" y="1321594"/>
            <a:ext cx="1860550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ea typeface="黑体" panose="02010609060101010101" pitchFamily="49" charset="-122"/>
              </a:rPr>
              <a:t> 算一算。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600076" y="3190875"/>
            <a:ext cx="68294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ea typeface="黑体" panose="02010609060101010101" pitchFamily="49" charset="-122"/>
              </a:rPr>
              <a:t>问题：边算边思考，你有什么发现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0388" y="1790700"/>
            <a:ext cx="8280400" cy="123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Rectangl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835151" y="1762125"/>
            <a:ext cx="79692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3000">
                <a:solidFill>
                  <a:srgbClr val="FF0000"/>
                </a:solidFill>
                <a:ea typeface="黑体" panose="02010609060101010101" pitchFamily="49" charset="-122"/>
              </a:rPr>
              <a:t>17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7657" name="Rectangl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908175" y="2171700"/>
            <a:ext cx="446088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3000">
                <a:solidFill>
                  <a:srgbClr val="FF0000"/>
                </a:solidFill>
                <a:ea typeface="黑体" panose="02010609060101010101" pitchFamily="49" charset="-122"/>
              </a:rPr>
              <a:t>9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7658" name="Rectangle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908175" y="2581275"/>
            <a:ext cx="446088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3000">
                <a:solidFill>
                  <a:srgbClr val="FF0000"/>
                </a:solidFill>
                <a:ea typeface="黑体" panose="02010609060101010101" pitchFamily="49" charset="-122"/>
              </a:rPr>
              <a:t>8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7660" name="Rectangle 1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110164" y="1743075"/>
            <a:ext cx="77787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3000">
                <a:solidFill>
                  <a:srgbClr val="FF0000"/>
                </a:solidFill>
                <a:ea typeface="黑体" panose="02010609060101010101" pitchFamily="49" charset="-122"/>
              </a:rPr>
              <a:t>15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7661" name="Rectangle 1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202239" y="2174081"/>
            <a:ext cx="44608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3000">
                <a:solidFill>
                  <a:srgbClr val="FF0000"/>
                </a:solidFill>
                <a:ea typeface="黑体" panose="02010609060101010101" pitchFamily="49" charset="-122"/>
              </a:rPr>
              <a:t>6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7662" name="Rectangle 1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202239" y="2580085"/>
            <a:ext cx="44608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3000">
                <a:solidFill>
                  <a:srgbClr val="FF0000"/>
                </a:solidFill>
                <a:ea typeface="黑体" panose="02010609060101010101" pitchFamily="49" charset="-122"/>
              </a:rPr>
              <a:t>9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7663" name="Rectangle 1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350251" y="1747838"/>
            <a:ext cx="690563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3000">
                <a:solidFill>
                  <a:srgbClr val="FF0000"/>
                </a:solidFill>
                <a:ea typeface="黑体" panose="02010609060101010101" pitchFamily="49" charset="-122"/>
              </a:rPr>
              <a:t>16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7664" name="Rectangle 1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420101" y="2159794"/>
            <a:ext cx="44767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3000">
                <a:solidFill>
                  <a:srgbClr val="FF0000"/>
                </a:solidFill>
                <a:ea typeface="黑体" panose="02010609060101010101" pitchFamily="49" charset="-122"/>
              </a:rPr>
              <a:t>9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7665" name="Rectangle 1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420101" y="2599135"/>
            <a:ext cx="44767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3000">
                <a:solidFill>
                  <a:srgbClr val="FF0000"/>
                </a:solidFill>
                <a:ea typeface="黑体" panose="02010609060101010101" pitchFamily="49" charset="-122"/>
              </a:rPr>
              <a:t>7</a:t>
            </a:r>
            <a:endParaRPr lang="en-US" altLang="zh-CN" sz="30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12301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2302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2303" name="MH_Other_8"/>
            <p:cNvPicPr preferRelativeResize="0"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4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2305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6" grpId="0"/>
      <p:bldP spid="27657" grpId="0"/>
      <p:bldP spid="27658" grpId="0"/>
      <p:bldP spid="27660" grpId="0"/>
      <p:bldP spid="27661" grpId="0"/>
      <p:bldP spid="27662" grpId="0"/>
      <p:bldP spid="27663" grpId="0"/>
      <p:bldP spid="27664" grpId="0"/>
      <p:bldP spid="276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265113" y="1138238"/>
            <a:ext cx="5408612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dirty="0">
                <a:ea typeface="黑体" panose="02010609060101010101" pitchFamily="49" charset="-122"/>
              </a:rPr>
              <a:t>3. </a:t>
            </a:r>
            <a:r>
              <a:rPr lang="zh-CN" altLang="en-US" sz="2800" dirty="0">
                <a:ea typeface="黑体" panose="02010609060101010101" pitchFamily="49" charset="-122"/>
              </a:rPr>
              <a:t>每人要跳</a:t>
            </a:r>
            <a:r>
              <a:rPr lang="en-US" altLang="zh-CN" sz="2800" dirty="0">
                <a:ea typeface="黑体" panose="02010609060101010101" pitchFamily="49" charset="-122"/>
              </a:rPr>
              <a:t>15</a:t>
            </a:r>
            <a:r>
              <a:rPr lang="zh-CN" altLang="en-US" sz="2800" dirty="0">
                <a:ea typeface="黑体" panose="02010609060101010101" pitchFamily="49" charset="-122"/>
              </a:rPr>
              <a:t>个。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5929313" y="1506142"/>
            <a:ext cx="2489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ea typeface="黑体" panose="02010609060101010101" pitchFamily="49" charset="-122"/>
              </a:rPr>
              <a:t>问题：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5778500" y="2809875"/>
            <a:ext cx="32893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ea typeface="黑体" panose="02010609060101010101" pitchFamily="49" charset="-122"/>
              </a:rPr>
              <a:t>）你能提出一个</a:t>
            </a:r>
            <a:endParaRPr lang="zh-CN" altLang="en-US" sz="2800" dirty="0">
              <a:ea typeface="黑体" panose="02010609060101010101" pitchFamily="49" charset="-122"/>
            </a:endParaRPr>
          </a:p>
          <a:p>
            <a:r>
              <a:rPr lang="zh-CN" altLang="en-US" sz="2800" dirty="0">
                <a:ea typeface="黑体" panose="02010609060101010101" pitchFamily="49" charset="-122"/>
              </a:rPr>
              <a:t>  问题，并解答吗？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51" y="1506141"/>
            <a:ext cx="5826125" cy="268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778501" y="2112169"/>
            <a:ext cx="30210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800" dirty="0"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ea typeface="黑体" panose="02010609060101010101" pitchFamily="49" charset="-122"/>
              </a:rPr>
              <a:t>）从图中你都</a:t>
            </a:r>
            <a:endParaRPr lang="zh-CN" altLang="en-US" sz="2800" dirty="0">
              <a:ea typeface="黑体" panose="02010609060101010101" pitchFamily="49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800" dirty="0">
                <a:ea typeface="黑体" panose="02010609060101010101" pitchFamily="49" charset="-122"/>
              </a:rPr>
              <a:t>  知道了什么？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grpSp>
        <p:nvGrpSpPr>
          <p:cNvPr id="13318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3319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320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1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3322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  <p:bldP spid="29701" grpId="0"/>
      <p:bldP spid="2" grpId="0"/>
    </p:bldLst>
  </p:timing>
</p:sld>
</file>

<file path=ppt/tags/tag1.xml><?xml version="1.0" encoding="utf-8"?>
<p:tagLst xmlns:p="http://schemas.openxmlformats.org/presentationml/2006/main">
  <p:tag name="KSO_WPP_MARK_KEY" val="83895cc8-d052-4dc6-aede-5f546e3e87f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992</Words>
  <Application>WPS 演示</Application>
  <PresentationFormat>全屏显示(16:9)</PresentationFormat>
  <Paragraphs>323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黑体</vt:lpstr>
      <vt:lpstr>微软雅黑</vt:lpstr>
      <vt:lpstr>方正大标宋简体</vt:lpstr>
      <vt:lpstr>楷体_GB2312</vt:lpstr>
      <vt:lpstr>Times New Roman</vt:lpstr>
      <vt:lpstr>Arial</vt:lpstr>
      <vt:lpstr>Arial Unicode MS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2020-02-18T04:49:00Z</dcterms:created>
  <dcterms:modified xsi:type="dcterms:W3CDTF">2023-01-26T10:32:14Z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A2251E2250CC41EF8596605590C71583</vt:lpwstr>
  </property>
</Properties>
</file>