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6"/>
  </p:handoutMasterIdLst>
  <p:sldIdLst>
    <p:sldId id="260" r:id="rId3"/>
    <p:sldId id="261" r:id="rId4"/>
    <p:sldId id="262" r:id="rId6"/>
    <p:sldId id="381" r:id="rId7"/>
    <p:sldId id="382" r:id="rId8"/>
    <p:sldId id="383" r:id="rId9"/>
    <p:sldId id="385" r:id="rId10"/>
    <p:sldId id="273" r:id="rId11"/>
    <p:sldId id="357" r:id="rId12"/>
    <p:sldId id="358" r:id="rId13"/>
    <p:sldId id="277" r:id="rId14"/>
    <p:sldId id="278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F185"/>
    <a:srgbClr val="9CDCF9"/>
    <a:srgbClr val="FFF100"/>
    <a:srgbClr val="F7B7D2"/>
    <a:srgbClr val="F4B1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954" y="-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教师提问：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估一估有多少只羊。（动画演示）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你们还记得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个一是多少吗？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我们现在来十个十个地数。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6FC3B-55FD-430F-8653-8C67E3E0385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6FC3B-55FD-430F-8653-8C67E3E0385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6FC3B-55FD-430F-8653-8C67E3E0385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6FC3B-55FD-430F-8653-8C67E3E0385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6FC3B-55FD-430F-8653-8C67E3E0385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24712"/>
            <a:ext cx="10515600" cy="5052251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Times New Roman" panose="02020603050405020304" pitchFamily="18" charset="0"/>
              </a:defRPr>
            </a:lvl1pPr>
            <a:lvl2pPr marL="457200" indent="0">
              <a:lnSpc>
                <a:spcPct val="100000"/>
              </a:lnSpc>
              <a:buNone/>
              <a:defRPr>
                <a:latin typeface="Times New Roman" panose="02020603050405020304" pitchFamily="18" charset="0"/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 smtClean="0"/>
              <a:t>再 见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24712"/>
            <a:ext cx="10515600" cy="5052251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Times New Roman" panose="02020603050405020304" pitchFamily="18" charset="0"/>
              </a:defRPr>
            </a:lvl1pPr>
            <a:lvl2pPr marL="457200" indent="0">
              <a:lnSpc>
                <a:spcPct val="100000"/>
              </a:lnSpc>
              <a:buNone/>
              <a:defRPr>
                <a:latin typeface="Times New Roman" panose="02020603050405020304" pitchFamily="18" charset="0"/>
              </a:defRPr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 smtClean="0"/>
              <a:t>再 见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楷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楷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楷体" panose="02010609060101010101" pitchFamily="49" charset="-122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1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77316"/>
            <a:ext cx="12192000" cy="1307275"/>
          </a:xfrm>
        </p:spPr>
        <p:txBody>
          <a:bodyPr>
            <a:normAutofit/>
          </a:bodyPr>
          <a:lstStyle/>
          <a:p>
            <a:r>
              <a:rPr lang="zh-CN" altLang="en-US" sz="6600" b="0" dirty="0" smtClean="0">
                <a:solidFill>
                  <a:schemeClr val="tx1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数 数</a:t>
            </a:r>
            <a:endParaRPr lang="zh-CN" altLang="en-US" sz="6600" b="0" dirty="0">
              <a:solidFill>
                <a:schemeClr val="tx1"/>
              </a:solidFill>
              <a:latin typeface="Times New Roman" panose="02020603050405020304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1290607"/>
            <a:ext cx="12192000" cy="985867"/>
          </a:xfrm>
        </p:spPr>
        <p:txBody>
          <a:bodyPr>
            <a:no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第 </a:t>
            </a:r>
            <a:r>
              <a:rPr lang="en-US" altLang="zh-CN" sz="3600" b="1" dirty="0" smtClean="0">
                <a:solidFill>
                  <a:schemeClr val="tx1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4 </a:t>
            </a:r>
            <a:r>
              <a:rPr lang="zh-CN" altLang="en-US" sz="3600" b="1" dirty="0" smtClean="0">
                <a:solidFill>
                  <a:schemeClr val="tx1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单元 </a:t>
            </a:r>
            <a:r>
              <a:rPr lang="en-US" altLang="zh-CN" sz="3600" b="1" dirty="0" smtClean="0">
                <a:solidFill>
                  <a:schemeClr val="tx1"/>
                </a:solidFill>
                <a:latin typeface="Times New Roman" panose="02020603050405020304"/>
                <a:ea typeface="楷体" panose="02010609060101010101" pitchFamily="49" charset="-122"/>
                <a:cs typeface="+mj-lt"/>
                <a:sym typeface="+mn-ea"/>
              </a:rPr>
              <a:t>100 </a:t>
            </a:r>
            <a:r>
              <a:rPr lang="zh-CN" altLang="en-US" sz="3600" b="1" dirty="0" smtClean="0">
                <a:solidFill>
                  <a:schemeClr val="tx1"/>
                </a:solidFill>
                <a:latin typeface="Times New Roman" panose="02020603050405020304"/>
                <a:ea typeface="楷体" panose="02010609060101010101" pitchFamily="49" charset="-122"/>
                <a:cs typeface="+mj-lt"/>
                <a:sym typeface="+mn-ea"/>
              </a:rPr>
              <a:t>以内数的认识</a:t>
            </a:r>
            <a:endParaRPr lang="zh-CN" altLang="en-US" sz="3600" b="1" dirty="0" smtClean="0">
              <a:solidFill>
                <a:schemeClr val="tx1"/>
              </a:solidFill>
              <a:effectLst/>
              <a:latin typeface="Times New Roman" panose="02020603050405020304"/>
              <a:ea typeface="楷体" panose="02010609060101010101" pitchFamily="49" charset="-122"/>
              <a:cs typeface="+mj-lt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三</a:t>
            </a:r>
            <a:r>
              <a:rPr lang="zh-CN" altLang="en-US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、巩固练习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" name="文本框 50"/>
          <p:cNvSpPr txBox="1">
            <a:spLocks noChangeArrowheads="1"/>
          </p:cNvSpPr>
          <p:nvPr/>
        </p:nvSpPr>
        <p:spPr bwMode="auto">
          <a:xfrm>
            <a:off x="567293" y="1081667"/>
            <a:ext cx="5774055" cy="6568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/>
                <a:ea typeface="楷体" panose="02010609060101010101" pitchFamily="49" charset="-122"/>
                <a:cs typeface="+mj-ea"/>
              </a:rPr>
              <a:t>3. </a:t>
            </a:r>
            <a:r>
              <a:rPr lang="zh-CN" altLang="en-US" sz="2800" dirty="0" smtClean="0">
                <a:latin typeface="Times New Roman" panose="02020603050405020304"/>
                <a:ea typeface="楷体" panose="02010609060101010101" pitchFamily="49" charset="-122"/>
                <a:cs typeface="+mj-ea"/>
              </a:rPr>
              <a:t>请</a:t>
            </a:r>
            <a:r>
              <a:rPr lang="zh-CN" altLang="en-US" sz="2800" dirty="0">
                <a:latin typeface="Times New Roman" panose="02020603050405020304"/>
                <a:ea typeface="楷体" panose="02010609060101010101" pitchFamily="49" charset="-122"/>
                <a:cs typeface="+mj-ea"/>
              </a:rPr>
              <a:t>你照样数一数。</a:t>
            </a:r>
            <a:endParaRPr lang="zh-CN" altLang="en-US" sz="2800" dirty="0">
              <a:latin typeface="Times New Roman" panose="02020603050405020304"/>
              <a:ea typeface="楷体" panose="02010609060101010101" pitchFamily="49" charset="-122"/>
              <a:cs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9965" y="2544445"/>
            <a:ext cx="458279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/>
                <a:ea typeface="楷体" panose="02010609060101010101" pitchFamily="49" charset="-122"/>
              </a:rPr>
              <a:t>26 </a:t>
            </a:r>
            <a:r>
              <a:rPr lang="zh-CN" altLang="en-US" sz="2800" dirty="0">
                <a:latin typeface="Times New Roman" panose="02020603050405020304"/>
                <a:ea typeface="楷体" panose="02010609060101010101" pitchFamily="49" charset="-122"/>
              </a:rPr>
              <a:t>（    ）  </a:t>
            </a:r>
            <a:r>
              <a:rPr lang="en-US" altLang="zh-CN" sz="2800" dirty="0">
                <a:latin typeface="Times New Roman" panose="02020603050405020304"/>
                <a:ea typeface="楷体" panose="02010609060101010101" pitchFamily="49" charset="-122"/>
              </a:rPr>
              <a:t>28</a:t>
            </a:r>
            <a:r>
              <a:rPr lang="zh-CN" altLang="en-US" sz="2800" dirty="0">
                <a:latin typeface="Times New Roman" panose="02020603050405020304"/>
                <a:ea typeface="楷体" panose="02010609060101010101" pitchFamily="49" charset="-122"/>
              </a:rPr>
              <a:t>（     ）（     ）</a:t>
            </a:r>
            <a:endParaRPr lang="zh-CN" altLang="en-US" sz="2800" dirty="0">
              <a:latin typeface="Times New Roman" panose="02020603050405020304"/>
              <a:ea typeface="楷体" panose="02010609060101010101" pitchFamily="49" charset="-122"/>
            </a:endParaRPr>
          </a:p>
          <a:p>
            <a:endParaRPr lang="zh-CN" altLang="en-US" sz="2800" dirty="0">
              <a:latin typeface="Times New Roman" panose="02020603050405020304"/>
              <a:ea typeface="楷体" panose="02010609060101010101" pitchFamily="49" charset="-122"/>
            </a:endParaRPr>
          </a:p>
          <a:p>
            <a:endParaRPr lang="zh-CN" altLang="en-US" sz="2800" dirty="0">
              <a:latin typeface="Times New Roman" panose="02020603050405020304"/>
              <a:ea typeface="楷体" panose="02010609060101010101" pitchFamily="49" charset="-122"/>
            </a:endParaRPr>
          </a:p>
          <a:p>
            <a:endParaRPr lang="zh-CN" altLang="en-US" sz="2800" dirty="0"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Times New Roman" panose="02020603050405020304"/>
                <a:ea typeface="楷体" panose="02010609060101010101" pitchFamily="49" charset="-122"/>
              </a:rPr>
              <a:t>3   </a:t>
            </a:r>
            <a:r>
              <a:rPr lang="zh-CN" altLang="en-US" sz="2800" dirty="0">
                <a:latin typeface="Times New Roman" panose="02020603050405020304"/>
                <a:ea typeface="楷体" panose="02010609060101010101" pitchFamily="49" charset="-122"/>
              </a:rPr>
              <a:t>（      ） （        ）   </a:t>
            </a:r>
            <a:r>
              <a:rPr lang="en-US" altLang="zh-CN" sz="2800" dirty="0">
                <a:latin typeface="Times New Roman" panose="02020603050405020304"/>
                <a:ea typeface="楷体" panose="02010609060101010101" pitchFamily="49" charset="-122"/>
              </a:rPr>
              <a:t>12</a:t>
            </a:r>
            <a:endParaRPr lang="en-US" altLang="zh-CN" sz="2800" dirty="0">
              <a:latin typeface="Times New Roman" panose="02020603050405020304"/>
              <a:ea typeface="楷体" panose="02010609060101010101" pitchFamily="49" charset="-122"/>
            </a:endParaRPr>
          </a:p>
          <a:p>
            <a:endParaRPr lang="en-US" altLang="zh-CN" sz="2800" dirty="0">
              <a:latin typeface="Times New Roman" panose="02020603050405020304"/>
              <a:ea typeface="楷体" panose="02010609060101010101" pitchFamily="49" charset="-122"/>
            </a:endParaRPr>
          </a:p>
          <a:p>
            <a:endParaRPr lang="en-US" altLang="zh-CN" sz="2800" dirty="0"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Times New Roman" panose="02020603050405020304"/>
                <a:ea typeface="楷体" panose="02010609060101010101" pitchFamily="49" charset="-122"/>
              </a:rPr>
              <a:t>5    </a:t>
            </a:r>
            <a:r>
              <a:rPr lang="zh-CN" altLang="en-US" sz="2800" dirty="0">
                <a:latin typeface="Times New Roman" panose="02020603050405020304"/>
                <a:ea typeface="楷体" panose="02010609060101010101" pitchFamily="49" charset="-122"/>
              </a:rPr>
              <a:t>（      ）    （      ）  </a:t>
            </a:r>
            <a:r>
              <a:rPr lang="en-US" altLang="zh-CN" sz="2800" dirty="0">
                <a:latin typeface="Times New Roman" panose="02020603050405020304"/>
                <a:ea typeface="楷体" panose="02010609060101010101" pitchFamily="49" charset="-122"/>
              </a:rPr>
              <a:t>20  </a:t>
            </a:r>
            <a:endParaRPr lang="en-US" altLang="zh-CN" sz="2800" dirty="0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43400" y="2531110"/>
            <a:ext cx="7962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27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72175" y="2530946"/>
            <a:ext cx="1344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29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22795" y="2532380"/>
            <a:ext cx="551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30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38202" y="4265530"/>
            <a:ext cx="1066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9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09135" y="5516880"/>
            <a:ext cx="682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10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02985" y="5503545"/>
            <a:ext cx="679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15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5800" y="4211955"/>
            <a:ext cx="643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6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  <a:latin typeface="Times New Roman" panose="02020603050405020304"/>
                <a:ea typeface="楷体" panose="02010609060101010101" pitchFamily="49" charset="-122"/>
              </a:rPr>
              <a:t>四、课堂小结</a:t>
            </a:r>
            <a:endParaRPr lang="zh-CN" altLang="en-US" dirty="0" smtClean="0">
              <a:solidFill>
                <a:schemeClr val="tx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7428" y="897227"/>
            <a:ext cx="7457143" cy="58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28314" y="1642110"/>
            <a:ext cx="637476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1. </a:t>
            </a:r>
            <a:r>
              <a:rPr lang="zh-CN" altLang="en-US" sz="2800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初步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认识计数单位：“个”和“十”。</a:t>
            </a:r>
            <a:endParaRPr lang="zh-CN" altLang="en-US" sz="2800" dirty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algn="just" defTabSz="914400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2. </a:t>
            </a:r>
            <a:r>
              <a:rPr lang="zh-CN" altLang="en-US" sz="2800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数 100 以内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的数时，我们可以一个一个地数，可以一十一十地数。</a:t>
            </a:r>
            <a:endParaRPr lang="zh-CN" altLang="en-US" sz="2800" dirty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algn="just" defTabSz="914400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3. </a:t>
            </a:r>
            <a:r>
              <a:rPr lang="zh-CN" altLang="en-US" sz="2800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我们知道 10 个 1 是 10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800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10 个 10 是 100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楷体" panose="02010609060101010101" pitchFamily="49" charset="-122"/>
              </a:rPr>
              <a:t>再见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一、</a:t>
            </a:r>
            <a:r>
              <a:rPr lang="zh-CN" altLang="en-US" dirty="0">
                <a:solidFill>
                  <a:schemeClr val="bg1"/>
                </a:solidFill>
                <a:latin typeface="Times New Roman" panose="02020603050405020304"/>
              </a:rPr>
              <a:t>新课</a:t>
            </a:r>
            <a:r>
              <a:rPr lang="zh-CN" altLang="en-US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导入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5363" y="822960"/>
            <a:ext cx="4213132" cy="5923967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6828275" y="132958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ea typeface="楷体" panose="02010609060101010101" pitchFamily="49" charset="-122"/>
              </a:rPr>
              <a:t>估一估有多少只羊</a:t>
            </a:r>
            <a:endParaRPr lang="zh-CN" altLang="en-US" sz="2800" dirty="0" smtClean="0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6873159" y="3159952"/>
            <a:ext cx="2967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latin typeface="+mj-lt"/>
                <a:ea typeface="楷体" panose="02010609060101010101" pitchFamily="49" charset="-122"/>
              </a:rPr>
              <a:t>10 </a:t>
            </a:r>
            <a:r>
              <a:rPr lang="zh-CN" altLang="en-US" sz="2800" dirty="0" smtClean="0">
                <a:ea typeface="楷体" panose="02010609060101010101" pitchFamily="49" charset="-122"/>
              </a:rPr>
              <a:t>个</a:t>
            </a:r>
            <a:r>
              <a:rPr lang="zh-CN" altLang="en-US" sz="2800" dirty="0">
                <a:ea typeface="楷体" panose="02010609060101010101" pitchFamily="49" charset="-122"/>
              </a:rPr>
              <a:t>一</a:t>
            </a:r>
            <a:r>
              <a:rPr lang="zh-CN" altLang="en-US" sz="2800" dirty="0" smtClean="0">
                <a:ea typeface="楷体" panose="02010609060101010101" pitchFamily="49" charset="-122"/>
              </a:rPr>
              <a:t>是（      ）</a:t>
            </a:r>
            <a:endParaRPr lang="zh-CN" altLang="en-US" sz="2800" dirty="0" smtClean="0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8840336" y="315995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ea typeface="楷体" panose="02010609060101010101" pitchFamily="49" charset="-122"/>
              </a:rPr>
              <a:t>十</a:t>
            </a:r>
            <a:endParaRPr lang="zh-CN" altLang="en-US" sz="2800" dirty="0" smtClean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7187347" y="499032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ea typeface="楷体" panose="02010609060101010101" pitchFamily="49" charset="-122"/>
              </a:rPr>
              <a:t>十个十个地数</a:t>
            </a:r>
            <a:endParaRPr lang="zh-CN" altLang="en-US" sz="2800" dirty="0" smtClean="0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84082" y="1234912"/>
            <a:ext cx="1998484" cy="11406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290430" y="2195563"/>
            <a:ext cx="1998484" cy="11406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84082" y="3198516"/>
            <a:ext cx="2116113" cy="105497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42896" y="4253493"/>
            <a:ext cx="1998484" cy="11406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201711" y="5494604"/>
            <a:ext cx="2352194" cy="11406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170798" y="759258"/>
            <a:ext cx="1998484" cy="11406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072750" y="1693555"/>
            <a:ext cx="1998484" cy="11406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118140" y="2654206"/>
            <a:ext cx="1998484" cy="11406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123180" y="3753631"/>
            <a:ext cx="2046101" cy="123669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996912" y="4869978"/>
            <a:ext cx="1998484" cy="11406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4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二、探究新知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23554" name="Picture 2" descr="D:\用户目录\我的文档\SisenMESS\WangHao\TempFiles\415d645cbd4b49429a39452907258e9c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67514" y="3968210"/>
            <a:ext cx="5180024" cy="11957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632350" y="5623674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zh-CN" altLang="en-US" sz="2800" dirty="0" smtClean="0">
                <a:solidFill>
                  <a:srgbClr val="00B0F0"/>
                </a:solidFill>
                <a:latin typeface="Times New Roman" panose="02020603050405020304"/>
                <a:ea typeface="楷体" panose="02010609060101010101" pitchFamily="49" charset="-122"/>
              </a:rPr>
              <a:t>图中的小朋友正在做什么？</a:t>
            </a:r>
            <a:endParaRPr lang="zh-CN" altLang="en-US" sz="2800" dirty="0" smtClean="0">
              <a:solidFill>
                <a:srgbClr val="00B0F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16" name="Picture 18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9392352" y="3837314"/>
            <a:ext cx="1158371" cy="1587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096000" y="2194557"/>
            <a:ext cx="2015940" cy="18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92990" y="3008630"/>
            <a:ext cx="2062239" cy="197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圆角矩形标注 18"/>
          <p:cNvSpPr/>
          <p:nvPr/>
        </p:nvSpPr>
        <p:spPr>
          <a:xfrm>
            <a:off x="683394" y="1997075"/>
            <a:ext cx="3888606" cy="1118235"/>
          </a:xfrm>
          <a:prstGeom prst="wedgeRoundRectCallout">
            <a:avLst>
              <a:gd name="adj1" fmla="val -26868"/>
              <a:gd name="adj2" fmla="val 79157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zh-CN" altLang="en-US" sz="2800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一、二、三</a:t>
            </a:r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……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  <a:p>
            <a:pPr defTabSz="914400"/>
            <a:r>
              <a:rPr lang="zh-CN" altLang="en-US" sz="2800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二十、二十一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……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4687503" y="1066683"/>
            <a:ext cx="4543124" cy="1216025"/>
          </a:xfrm>
          <a:prstGeom prst="wedgeRoundRectCallout">
            <a:avLst>
              <a:gd name="adj1" fmla="val -3317"/>
              <a:gd name="adj2" fmla="val 84249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zh-CN" altLang="en-US" sz="2800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一、二、三</a:t>
            </a:r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……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  <a:p>
            <a:pPr defTabSz="914400"/>
            <a:r>
              <a:rPr lang="zh-CN" altLang="en-US" sz="2800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二十九添一是三十</a:t>
            </a:r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……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7974696" y="2806012"/>
            <a:ext cx="3379104" cy="1188720"/>
          </a:xfrm>
          <a:prstGeom prst="wedgeRoundRectCallout">
            <a:avLst>
              <a:gd name="adj1" fmla="val -2285"/>
              <a:gd name="adj2" fmla="val 80886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zh-CN" altLang="en-US" sz="2800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一、二、三</a:t>
            </a:r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……</a:t>
            </a:r>
            <a:r>
              <a:rPr lang="zh-CN" altLang="en-US" sz="2800" dirty="0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五十二</a:t>
            </a:r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……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二、探究新知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2" name="图片 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2591819" y="1845174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3972953" y="1845174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3282386" y="1845174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4663520" y="1845174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5354087" y="1845174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6044654" y="1845174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8806924" y="1845174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6735221" y="1845174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7425788" y="1845174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8116355" y="1845174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2575665" y="3771988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6644139" y="3771988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3253744" y="3771988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3931823" y="3771988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7322218" y="3771988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5287981" y="3771988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4609902" y="3771988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8000297" y="3771988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5966060" y="3771988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2580942" y="295088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52629" y="295088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24316" y="295088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96003" y="2950885"/>
            <a:ext cx="4286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71202" y="295088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2889" y="295088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472102" y="4939772"/>
            <a:ext cx="5797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8"/>
          <p:cNvSpPr txBox="1"/>
          <p:nvPr/>
        </p:nvSpPr>
        <p:spPr>
          <a:xfrm>
            <a:off x="3149106" y="4939772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26110" y="4939772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03114" y="4939772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180118" y="4939772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57122" y="4939772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14576" y="295088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286263" y="295088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957950" y="2950885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629641" y="295088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534126" y="4939772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17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11130" y="4939772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888134" y="4939772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19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565139" y="4939772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endParaRPr lang="en-US" altLang="zh-CN" sz="32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2" name="图片 51" descr="p70_1根小棒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400208">
            <a:off x="8678376" y="3771988"/>
            <a:ext cx="801567" cy="103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500"/>
                            </p:stCondLst>
                            <p:childTnLst>
                              <p:par>
                                <p:cTn id="12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500"/>
                            </p:stCondLst>
                            <p:childTnLst>
                              <p:par>
                                <p:cTn id="14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000"/>
                            </p:stCondLst>
                            <p:childTnLst>
                              <p:par>
                                <p:cTn id="15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500"/>
                            </p:stCondLst>
                            <p:childTnLst>
                              <p:par>
                                <p:cTn id="15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1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40" grpId="0"/>
      <p:bldP spid="41" grpId="0"/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二、探究新知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2" name="Group 2"/>
          <p:cNvGrpSpPr/>
          <p:nvPr/>
        </p:nvGrpSpPr>
        <p:grpSpPr bwMode="auto">
          <a:xfrm rot="360000">
            <a:off x="3061565" y="3950859"/>
            <a:ext cx="647700" cy="1241822"/>
            <a:chOff x="0" y="0"/>
            <a:chExt cx="2996" cy="6567"/>
          </a:xfrm>
          <a:solidFill>
            <a:srgbClr val="92D050"/>
          </a:solidFill>
        </p:grpSpPr>
        <p:sp>
          <p:nvSpPr>
            <p:cNvPr id="10243" name="AutoShape 5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44" name="AutoShape 6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45" name="AutoShape 7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46" name="AutoShape 8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47" name="AutoShape 9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48" name="AutoShape 10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49" name="AutoShape 11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50" name="AutoShape 12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51" name="AutoShape 13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52" name="AutoShape 14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53" name="Freeform 15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10258" name="AutoShape 33"/>
          <p:cNvSpPr>
            <a:spLocks noChangeArrowheads="1"/>
          </p:cNvSpPr>
          <p:nvPr/>
        </p:nvSpPr>
        <p:spPr bwMode="auto">
          <a:xfrm rot="360000" flipH="1">
            <a:off x="5213147" y="3983601"/>
            <a:ext cx="204788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259" name="AutoShape 34"/>
          <p:cNvSpPr>
            <a:spLocks noChangeArrowheads="1"/>
          </p:cNvSpPr>
          <p:nvPr/>
        </p:nvSpPr>
        <p:spPr bwMode="auto">
          <a:xfrm rot="354693">
            <a:off x="4785980" y="3983601"/>
            <a:ext cx="204787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260" name="AutoShape 35"/>
          <p:cNvSpPr>
            <a:spLocks noChangeArrowheads="1"/>
          </p:cNvSpPr>
          <p:nvPr/>
        </p:nvSpPr>
        <p:spPr bwMode="auto">
          <a:xfrm rot="360000" flipH="1">
            <a:off x="6937563" y="3983601"/>
            <a:ext cx="204787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261" name="AutoShape 36"/>
          <p:cNvSpPr>
            <a:spLocks noChangeArrowheads="1"/>
          </p:cNvSpPr>
          <p:nvPr/>
        </p:nvSpPr>
        <p:spPr bwMode="auto">
          <a:xfrm rot="360000" flipH="1">
            <a:off x="5640315" y="3983601"/>
            <a:ext cx="204788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262" name="AutoShape 37"/>
          <p:cNvSpPr>
            <a:spLocks noChangeArrowheads="1"/>
          </p:cNvSpPr>
          <p:nvPr/>
        </p:nvSpPr>
        <p:spPr bwMode="auto">
          <a:xfrm rot="354693">
            <a:off x="4358812" y="3983601"/>
            <a:ext cx="204788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263" name="AutoShape 38"/>
          <p:cNvSpPr>
            <a:spLocks noChangeArrowheads="1"/>
          </p:cNvSpPr>
          <p:nvPr/>
        </p:nvSpPr>
        <p:spPr bwMode="auto">
          <a:xfrm rot="354693">
            <a:off x="3931645" y="3983601"/>
            <a:ext cx="204787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264" name="AutoShape 39"/>
          <p:cNvSpPr>
            <a:spLocks noChangeArrowheads="1"/>
          </p:cNvSpPr>
          <p:nvPr/>
        </p:nvSpPr>
        <p:spPr bwMode="auto">
          <a:xfrm rot="354694" flipH="1">
            <a:off x="8220684" y="3983601"/>
            <a:ext cx="204788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265" name="AutoShape 40"/>
          <p:cNvSpPr>
            <a:spLocks noChangeArrowheads="1"/>
          </p:cNvSpPr>
          <p:nvPr/>
        </p:nvSpPr>
        <p:spPr bwMode="auto">
          <a:xfrm rot="354694" flipH="1">
            <a:off x="7793517" y="3983601"/>
            <a:ext cx="204787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266" name="AutoShape 41"/>
          <p:cNvSpPr>
            <a:spLocks noChangeArrowheads="1"/>
          </p:cNvSpPr>
          <p:nvPr/>
        </p:nvSpPr>
        <p:spPr bwMode="auto">
          <a:xfrm rot="354694" flipH="1">
            <a:off x="9075016" y="3983601"/>
            <a:ext cx="204787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267" name="AutoShape 42"/>
          <p:cNvSpPr>
            <a:spLocks noChangeArrowheads="1"/>
          </p:cNvSpPr>
          <p:nvPr/>
        </p:nvSpPr>
        <p:spPr bwMode="auto">
          <a:xfrm rot="354694" flipH="1">
            <a:off x="8647852" y="3983601"/>
            <a:ext cx="204787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4" name="Group 28"/>
          <p:cNvGrpSpPr/>
          <p:nvPr/>
        </p:nvGrpSpPr>
        <p:grpSpPr bwMode="auto">
          <a:xfrm rot="360000">
            <a:off x="6067483" y="3950859"/>
            <a:ext cx="647700" cy="1241822"/>
            <a:chOff x="0" y="0"/>
            <a:chExt cx="2996" cy="6567"/>
          </a:xfrm>
          <a:solidFill>
            <a:srgbClr val="92D050"/>
          </a:solidFill>
        </p:grpSpPr>
        <p:sp>
          <p:nvSpPr>
            <p:cNvPr id="10269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70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71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72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73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74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75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76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77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78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79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10280" name="Text Box 55"/>
          <p:cNvSpPr txBox="1">
            <a:spLocks noChangeArrowheads="1"/>
          </p:cNvSpPr>
          <p:nvPr/>
        </p:nvSpPr>
        <p:spPr bwMode="auto">
          <a:xfrm>
            <a:off x="3250715" y="5523792"/>
            <a:ext cx="44640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2 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个</a:t>
            </a:r>
            <a:r>
              <a:rPr lang="zh-CN" altLang="en-US" sz="2800" dirty="0">
                <a:solidFill>
                  <a:srgbClr val="99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十</a:t>
            </a:r>
            <a:endParaRPr lang="zh-CN" altLang="en-US" sz="2800" dirty="0">
              <a:solidFill>
                <a:srgbClr val="990000"/>
              </a:solidFill>
              <a:latin typeface="Times New Roman" panose="02020603050405020304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10281" name="Text Box 57"/>
          <p:cNvSpPr txBox="1">
            <a:spLocks noChangeArrowheads="1"/>
          </p:cNvSpPr>
          <p:nvPr/>
        </p:nvSpPr>
        <p:spPr bwMode="auto">
          <a:xfrm>
            <a:off x="4214977" y="5523792"/>
            <a:ext cx="208756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是 </a:t>
            </a:r>
            <a:r>
              <a:rPr lang="en-US" sz="280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20</a:t>
            </a:r>
            <a:endParaRPr lang="en-US" sz="280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44" name="AutoShape 33"/>
          <p:cNvSpPr>
            <a:spLocks noChangeArrowheads="1"/>
          </p:cNvSpPr>
          <p:nvPr/>
        </p:nvSpPr>
        <p:spPr bwMode="auto">
          <a:xfrm rot="360000" flipH="1">
            <a:off x="5035129" y="1657136"/>
            <a:ext cx="204788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5" name="AutoShape 34"/>
          <p:cNvSpPr>
            <a:spLocks noChangeArrowheads="1"/>
          </p:cNvSpPr>
          <p:nvPr/>
        </p:nvSpPr>
        <p:spPr bwMode="auto">
          <a:xfrm rot="354693">
            <a:off x="4600631" y="1657136"/>
            <a:ext cx="204787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6" name="AutoShape 35"/>
          <p:cNvSpPr>
            <a:spLocks noChangeArrowheads="1"/>
          </p:cNvSpPr>
          <p:nvPr/>
        </p:nvSpPr>
        <p:spPr bwMode="auto">
          <a:xfrm rot="360000" flipH="1">
            <a:off x="6781538" y="1657136"/>
            <a:ext cx="204787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7" name="AutoShape 36"/>
          <p:cNvSpPr>
            <a:spLocks noChangeArrowheads="1"/>
          </p:cNvSpPr>
          <p:nvPr/>
        </p:nvSpPr>
        <p:spPr bwMode="auto">
          <a:xfrm rot="360000" flipH="1">
            <a:off x="5469628" y="1657136"/>
            <a:ext cx="204788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8" name="AutoShape 37"/>
          <p:cNvSpPr>
            <a:spLocks noChangeArrowheads="1"/>
          </p:cNvSpPr>
          <p:nvPr/>
        </p:nvSpPr>
        <p:spPr bwMode="auto">
          <a:xfrm rot="354693">
            <a:off x="4166132" y="1657136"/>
            <a:ext cx="204788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9" name="AutoShape 38"/>
          <p:cNvSpPr>
            <a:spLocks noChangeArrowheads="1"/>
          </p:cNvSpPr>
          <p:nvPr/>
        </p:nvSpPr>
        <p:spPr bwMode="auto">
          <a:xfrm rot="354693">
            <a:off x="3731634" y="1657136"/>
            <a:ext cx="204787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0" name="AutoShape 39"/>
          <p:cNvSpPr>
            <a:spLocks noChangeArrowheads="1"/>
          </p:cNvSpPr>
          <p:nvPr/>
        </p:nvSpPr>
        <p:spPr bwMode="auto">
          <a:xfrm rot="354694" flipH="1">
            <a:off x="7650534" y="1657136"/>
            <a:ext cx="204788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1" name="AutoShape 40"/>
          <p:cNvSpPr>
            <a:spLocks noChangeArrowheads="1"/>
          </p:cNvSpPr>
          <p:nvPr/>
        </p:nvSpPr>
        <p:spPr bwMode="auto">
          <a:xfrm rot="354694" flipH="1">
            <a:off x="7216036" y="1657136"/>
            <a:ext cx="204787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2" name="AutoShape 41"/>
          <p:cNvSpPr>
            <a:spLocks noChangeArrowheads="1"/>
          </p:cNvSpPr>
          <p:nvPr/>
        </p:nvSpPr>
        <p:spPr bwMode="auto">
          <a:xfrm rot="354694" flipH="1">
            <a:off x="8519534" y="1657136"/>
            <a:ext cx="204787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3" name="AutoShape 42"/>
          <p:cNvSpPr>
            <a:spLocks noChangeArrowheads="1"/>
          </p:cNvSpPr>
          <p:nvPr/>
        </p:nvSpPr>
        <p:spPr bwMode="auto">
          <a:xfrm rot="354694" flipH="1">
            <a:off x="8085033" y="1657136"/>
            <a:ext cx="204787" cy="1176338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54" name="Group 28"/>
          <p:cNvGrpSpPr/>
          <p:nvPr/>
        </p:nvGrpSpPr>
        <p:grpSpPr bwMode="auto">
          <a:xfrm rot="360000">
            <a:off x="5904127" y="1624394"/>
            <a:ext cx="647700" cy="1241822"/>
            <a:chOff x="0" y="0"/>
            <a:chExt cx="2996" cy="6567"/>
          </a:xfrm>
          <a:solidFill>
            <a:srgbClr val="92D050"/>
          </a:solidFill>
        </p:grpSpPr>
        <p:sp>
          <p:nvSpPr>
            <p:cNvPr id="55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6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7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8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9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0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1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2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3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4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5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66" name="Text Box 55"/>
          <p:cNvSpPr txBox="1">
            <a:spLocks noChangeArrowheads="1"/>
          </p:cNvSpPr>
          <p:nvPr/>
        </p:nvSpPr>
        <p:spPr bwMode="auto">
          <a:xfrm>
            <a:off x="6288975" y="3190936"/>
            <a:ext cx="2170526" cy="52197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80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10 </a:t>
            </a:r>
            <a:r>
              <a:rPr lang="zh-CN" altLang="en-US" sz="280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个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一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67" name="Text Box 57"/>
          <p:cNvSpPr txBox="1">
            <a:spLocks noChangeArrowheads="1"/>
          </p:cNvSpPr>
          <p:nvPr/>
        </p:nvSpPr>
        <p:spPr bwMode="auto">
          <a:xfrm>
            <a:off x="7537450" y="3180024"/>
            <a:ext cx="934323" cy="52197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是</a:t>
            </a:r>
            <a:r>
              <a:rPr lang="zh-CN" altLang="en-US" sz="2800" dirty="0" smtClean="0">
                <a:solidFill>
                  <a:srgbClr val="C00000"/>
                </a:solidFill>
                <a:latin typeface="Times New Roman" panose="02020603050405020304"/>
                <a:ea typeface="楷体" panose="02010609060101010101" pitchFamily="49" charset="-122"/>
              </a:rPr>
              <a:t>十</a:t>
            </a:r>
            <a:endParaRPr lang="zh-CN" altLang="en-US" sz="2800" dirty="0" smtClean="0">
              <a:solidFill>
                <a:srgbClr val="C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68" name="Text Box 57"/>
          <p:cNvSpPr txBox="1">
            <a:spLocks noChangeArrowheads="1"/>
          </p:cNvSpPr>
          <p:nvPr/>
        </p:nvSpPr>
        <p:spPr bwMode="auto">
          <a:xfrm>
            <a:off x="3772394" y="3180024"/>
            <a:ext cx="2087563" cy="52197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一捆 </a:t>
            </a:r>
            <a:r>
              <a:rPr lang="en-US" altLang="zh-CN" sz="280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10 </a:t>
            </a:r>
            <a:r>
              <a:rPr lang="zh-CN" altLang="en-US" sz="280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根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70" name="AutoShape 38"/>
          <p:cNvSpPr>
            <a:spLocks noChangeArrowheads="1"/>
          </p:cNvSpPr>
          <p:nvPr/>
        </p:nvSpPr>
        <p:spPr bwMode="auto">
          <a:xfrm rot="354693">
            <a:off x="7364730" y="3939505"/>
            <a:ext cx="206407" cy="1264530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71" name="Text Box 57"/>
          <p:cNvSpPr txBox="1">
            <a:spLocks noChangeArrowheads="1"/>
          </p:cNvSpPr>
          <p:nvPr/>
        </p:nvSpPr>
        <p:spPr bwMode="auto">
          <a:xfrm>
            <a:off x="5898281" y="5523792"/>
            <a:ext cx="307710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两捆添一根是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21</a:t>
            </a:r>
            <a:endParaRPr 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00123 L 0.24739 0.0015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61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00123 L 0.18333 0.0015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0.00123 L 0.13351 0.0015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5 0.00123 L 0.08334 0.0021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3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08642E-6 L 0.0276 -0.0012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6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08642E-6 L -0.02986 0.0009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3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-0.00093 L -0.09444 -0.0021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-6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-0.00093 L -0.15451 0.00061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95" y="62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0.00185 L -0.23142 3.08642E-6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84" y="-9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73 0.00277 L -0.27205 -0.00031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89" y="-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00124 L 0.2474 0.00155 " pathEditMode="relative" rAng="0" ptsTypes="AA">
                                      <p:cBhvr>
                                        <p:cTn id="153" dur="2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61" y="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00124 L 0.18333 0.00155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0.00124 L 0.1335 0.00155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0.00124 L 0.08333 0.00216 " pathEditMode="relative" rAng="0" ptsTypes="AA">
                                      <p:cBhvr>
                                        <p:cTn id="159" dur="2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31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45679E-6 L 0.0276 -0.00123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62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45679E-6 L -0.02986 0.00093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31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-0.00092 L -0.09445 -0.00216 " pathEditMode="relative" rAng="0" ptsTypes="AA">
                                      <p:cBhvr>
                                        <p:cTn id="165" dur="20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-62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-0.00092 L -0.15452 0.00062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95" y="62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0.00186 L -0.23142 -3.45679E-6 " pathEditMode="relative" rAng="0" ptsTypes="AA">
                                      <p:cBhvr>
                                        <p:cTn id="169" dur="2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84" y="-93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73 0.00278 L -0.27205 -0.00031 " pathEditMode="relative" rAng="0" ptsTypes="AA">
                                      <p:cBhvr>
                                        <p:cTn id="171" dur="2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89" y="-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000"/>
                            </p:stCondLst>
                            <p:childTnLst>
                              <p:par>
                                <p:cTn id="17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000"/>
                            </p:stCondLst>
                            <p:childTnLst>
                              <p:par>
                                <p:cTn id="19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45679E-6 L 0.25 -3.45679E-6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2" dur="5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"/>
                            </p:stCondLst>
                            <p:childTnLst>
                              <p:par>
                                <p:cTn id="20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6" dur="5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8" grpId="0" bldLvl="0" animBg="1" autoUpdateAnimBg="0"/>
      <p:bldP spid="10258" grpId="1" bldLvl="0" animBg="1" autoUpdateAnimBg="0"/>
      <p:bldP spid="10258" grpId="2" bldLvl="0" animBg="1" autoUpdateAnimBg="0"/>
      <p:bldP spid="10259" grpId="0" bldLvl="0" animBg="1" autoUpdateAnimBg="0"/>
      <p:bldP spid="10259" grpId="1" bldLvl="0" animBg="1" autoUpdateAnimBg="0"/>
      <p:bldP spid="10259" grpId="2" bldLvl="0" animBg="1" autoUpdateAnimBg="0"/>
      <p:bldP spid="10260" grpId="0" bldLvl="0" animBg="1" autoUpdateAnimBg="0"/>
      <p:bldP spid="10260" grpId="1" bldLvl="0" animBg="1" autoUpdateAnimBg="0"/>
      <p:bldP spid="10260" grpId="2" bldLvl="0" animBg="1" autoUpdateAnimBg="0"/>
      <p:bldP spid="10261" grpId="0" bldLvl="0" animBg="1" autoUpdateAnimBg="0"/>
      <p:bldP spid="10261" grpId="1" bldLvl="0" animBg="1" autoUpdateAnimBg="0"/>
      <p:bldP spid="10261" grpId="2" bldLvl="0" animBg="1" autoUpdateAnimBg="0"/>
      <p:bldP spid="10262" grpId="0" bldLvl="0" animBg="1" autoUpdateAnimBg="0"/>
      <p:bldP spid="10262" grpId="1" bldLvl="0" animBg="1" autoUpdateAnimBg="0"/>
      <p:bldP spid="10262" grpId="2" bldLvl="0" animBg="1" autoUpdateAnimBg="0"/>
      <p:bldP spid="10263" grpId="0" bldLvl="0" animBg="1" autoUpdateAnimBg="0"/>
      <p:bldP spid="10263" grpId="1" bldLvl="0" animBg="1" autoUpdateAnimBg="0"/>
      <p:bldP spid="10263" grpId="2" bldLvl="0" animBg="1" autoUpdateAnimBg="0"/>
      <p:bldP spid="10264" grpId="0" bldLvl="0" animBg="1" autoUpdateAnimBg="0"/>
      <p:bldP spid="10264" grpId="1" bldLvl="0" animBg="1" autoUpdateAnimBg="0"/>
      <p:bldP spid="10264" grpId="2" bldLvl="0" animBg="1" autoUpdateAnimBg="0"/>
      <p:bldP spid="10265" grpId="0" bldLvl="0" animBg="1" autoUpdateAnimBg="0"/>
      <p:bldP spid="10265" grpId="1" bldLvl="0" animBg="1" autoUpdateAnimBg="0"/>
      <p:bldP spid="10265" grpId="2" bldLvl="0" animBg="1" autoUpdateAnimBg="0"/>
      <p:bldP spid="10266" grpId="0" bldLvl="0" animBg="1" autoUpdateAnimBg="0"/>
      <p:bldP spid="10266" grpId="1" bldLvl="0" animBg="1" autoUpdateAnimBg="0"/>
      <p:bldP spid="10266" grpId="2" bldLvl="0" animBg="1" autoUpdateAnimBg="0"/>
      <p:bldP spid="10267" grpId="0" bldLvl="0" animBg="1" autoUpdateAnimBg="0"/>
      <p:bldP spid="10267" grpId="1" bldLvl="0" animBg="1" autoUpdateAnimBg="0"/>
      <p:bldP spid="10267" grpId="2" bldLvl="0" animBg="1" autoUpdateAnimBg="0"/>
      <p:bldP spid="44" grpId="0" bldLvl="0" animBg="1" autoUpdateAnimBg="0"/>
      <p:bldP spid="44" grpId="1" bldLvl="0" animBg="1" autoUpdateAnimBg="0"/>
      <p:bldP spid="44" grpId="2" bldLvl="0" animBg="1" autoUpdateAnimBg="0"/>
      <p:bldP spid="45" grpId="0" bldLvl="0" animBg="1" autoUpdateAnimBg="0"/>
      <p:bldP spid="45" grpId="1" bldLvl="0" animBg="1" autoUpdateAnimBg="0"/>
      <p:bldP spid="45" grpId="2" bldLvl="0" animBg="1" autoUpdateAnimBg="0"/>
      <p:bldP spid="46" grpId="0" bldLvl="0" animBg="1" autoUpdateAnimBg="0"/>
      <p:bldP spid="46" grpId="1" bldLvl="0" animBg="1" autoUpdateAnimBg="0"/>
      <p:bldP spid="46" grpId="2" bldLvl="0" animBg="1" autoUpdateAnimBg="0"/>
      <p:bldP spid="47" grpId="0" bldLvl="0" animBg="1" autoUpdateAnimBg="0"/>
      <p:bldP spid="47" grpId="1" bldLvl="0" animBg="1" autoUpdateAnimBg="0"/>
      <p:bldP spid="47" grpId="2" bldLvl="0" animBg="1" autoUpdateAnimBg="0"/>
      <p:bldP spid="48" grpId="0" bldLvl="0" animBg="1" autoUpdateAnimBg="0"/>
      <p:bldP spid="48" grpId="1" bldLvl="0" animBg="1" autoUpdateAnimBg="0"/>
      <p:bldP spid="48" grpId="2" bldLvl="0" animBg="1" autoUpdateAnimBg="0"/>
      <p:bldP spid="49" grpId="0" bldLvl="0" animBg="1" autoUpdateAnimBg="0"/>
      <p:bldP spid="49" grpId="1" bldLvl="0" animBg="1" autoUpdateAnimBg="0"/>
      <p:bldP spid="49" grpId="2" bldLvl="0" animBg="1" autoUpdateAnimBg="0"/>
      <p:bldP spid="50" grpId="0" bldLvl="0" animBg="1" autoUpdateAnimBg="0"/>
      <p:bldP spid="50" grpId="1" bldLvl="0" animBg="1" autoUpdateAnimBg="0"/>
      <p:bldP spid="51" grpId="0" bldLvl="0" animBg="1" autoUpdateAnimBg="0"/>
      <p:bldP spid="51" grpId="1" bldLvl="0" animBg="1" autoUpdateAnimBg="0"/>
      <p:bldP spid="52" grpId="0" bldLvl="0" animBg="1" autoUpdateAnimBg="0"/>
      <p:bldP spid="52" grpId="1" bldLvl="0" animBg="1" autoUpdateAnimBg="0"/>
      <p:bldP spid="53" grpId="0" bldLvl="0" animBg="1" autoUpdateAnimBg="0"/>
      <p:bldP spid="53" grpId="1" bldLvl="0" animBg="1" autoUpdateAnimBg="0"/>
      <p:bldP spid="7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二、探究新知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465" name="Group 28"/>
          <p:cNvGrpSpPr/>
          <p:nvPr/>
        </p:nvGrpSpPr>
        <p:grpSpPr bwMode="auto">
          <a:xfrm rot="360000">
            <a:off x="2411102" y="2013200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466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67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68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69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70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71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72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73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74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75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76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477" name="AutoShape 33"/>
          <p:cNvSpPr>
            <a:spLocks noChangeArrowheads="1"/>
          </p:cNvSpPr>
          <p:nvPr/>
        </p:nvSpPr>
        <p:spPr bwMode="auto">
          <a:xfrm rot="360000" flipH="1">
            <a:off x="4027496" y="2079284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78" name="AutoShape 34"/>
          <p:cNvSpPr>
            <a:spLocks noChangeArrowheads="1"/>
          </p:cNvSpPr>
          <p:nvPr/>
        </p:nvSpPr>
        <p:spPr bwMode="auto">
          <a:xfrm rot="354693">
            <a:off x="3812476" y="2079266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79" name="AutoShape 35"/>
          <p:cNvSpPr>
            <a:spLocks noChangeArrowheads="1"/>
          </p:cNvSpPr>
          <p:nvPr/>
        </p:nvSpPr>
        <p:spPr bwMode="auto">
          <a:xfrm rot="360000" flipH="1">
            <a:off x="4813314" y="2079285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80" name="AutoShape 36"/>
          <p:cNvSpPr>
            <a:spLocks noChangeArrowheads="1"/>
          </p:cNvSpPr>
          <p:nvPr/>
        </p:nvSpPr>
        <p:spPr bwMode="auto">
          <a:xfrm rot="360000" flipH="1">
            <a:off x="4241810" y="2079284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81" name="AutoShape 37"/>
          <p:cNvSpPr>
            <a:spLocks noChangeArrowheads="1"/>
          </p:cNvSpPr>
          <p:nvPr/>
        </p:nvSpPr>
        <p:spPr bwMode="auto">
          <a:xfrm rot="354693">
            <a:off x="3598162" y="2079266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82" name="AutoShape 38"/>
          <p:cNvSpPr>
            <a:spLocks noChangeArrowheads="1"/>
          </p:cNvSpPr>
          <p:nvPr/>
        </p:nvSpPr>
        <p:spPr bwMode="auto">
          <a:xfrm rot="354693">
            <a:off x="3383848" y="2079266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83" name="AutoShape 39"/>
          <p:cNvSpPr>
            <a:spLocks noChangeArrowheads="1"/>
          </p:cNvSpPr>
          <p:nvPr/>
        </p:nvSpPr>
        <p:spPr bwMode="auto">
          <a:xfrm rot="354694" flipH="1">
            <a:off x="5241236" y="2079266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84" name="AutoShape 40"/>
          <p:cNvSpPr>
            <a:spLocks noChangeArrowheads="1"/>
          </p:cNvSpPr>
          <p:nvPr/>
        </p:nvSpPr>
        <p:spPr bwMode="auto">
          <a:xfrm rot="354694" flipH="1">
            <a:off x="5026921" y="2079267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85" name="AutoShape 41"/>
          <p:cNvSpPr>
            <a:spLocks noChangeArrowheads="1"/>
          </p:cNvSpPr>
          <p:nvPr/>
        </p:nvSpPr>
        <p:spPr bwMode="auto">
          <a:xfrm rot="354694" flipH="1">
            <a:off x="5669863" y="2079267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86" name="AutoShape 42"/>
          <p:cNvSpPr>
            <a:spLocks noChangeArrowheads="1"/>
          </p:cNvSpPr>
          <p:nvPr/>
        </p:nvSpPr>
        <p:spPr bwMode="auto">
          <a:xfrm rot="354694" flipH="1">
            <a:off x="5455550" y="2079267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487" name="Group 28"/>
          <p:cNvGrpSpPr/>
          <p:nvPr/>
        </p:nvGrpSpPr>
        <p:grpSpPr bwMode="auto">
          <a:xfrm rot="360000">
            <a:off x="4386673" y="2075336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488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89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90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91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92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93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94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95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96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97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98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499" name="AutoShape 33"/>
          <p:cNvSpPr>
            <a:spLocks noChangeArrowheads="1"/>
          </p:cNvSpPr>
          <p:nvPr/>
        </p:nvSpPr>
        <p:spPr bwMode="auto">
          <a:xfrm rot="360000" flipH="1">
            <a:off x="4670437" y="2079285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00" name="AutoShape 34"/>
          <p:cNvSpPr>
            <a:spLocks noChangeArrowheads="1"/>
          </p:cNvSpPr>
          <p:nvPr/>
        </p:nvSpPr>
        <p:spPr bwMode="auto">
          <a:xfrm rot="354693">
            <a:off x="4455417" y="2079267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01" name="AutoShape 35"/>
          <p:cNvSpPr>
            <a:spLocks noChangeArrowheads="1"/>
          </p:cNvSpPr>
          <p:nvPr/>
        </p:nvSpPr>
        <p:spPr bwMode="auto">
          <a:xfrm rot="360000" flipH="1">
            <a:off x="5456255" y="2079286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02" name="AutoShape 36"/>
          <p:cNvSpPr>
            <a:spLocks noChangeArrowheads="1"/>
          </p:cNvSpPr>
          <p:nvPr/>
        </p:nvSpPr>
        <p:spPr bwMode="auto">
          <a:xfrm rot="360000" flipH="1">
            <a:off x="4884751" y="2079285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03" name="AutoShape 37"/>
          <p:cNvSpPr>
            <a:spLocks noChangeArrowheads="1"/>
          </p:cNvSpPr>
          <p:nvPr/>
        </p:nvSpPr>
        <p:spPr bwMode="auto">
          <a:xfrm rot="354693">
            <a:off x="4241103" y="2079267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04" name="AutoShape 38"/>
          <p:cNvSpPr>
            <a:spLocks noChangeArrowheads="1"/>
          </p:cNvSpPr>
          <p:nvPr/>
        </p:nvSpPr>
        <p:spPr bwMode="auto">
          <a:xfrm rot="354693">
            <a:off x="4026789" y="2079267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05" name="AutoShape 39"/>
          <p:cNvSpPr>
            <a:spLocks noChangeArrowheads="1"/>
          </p:cNvSpPr>
          <p:nvPr/>
        </p:nvSpPr>
        <p:spPr bwMode="auto">
          <a:xfrm rot="354694" flipH="1">
            <a:off x="5884177" y="2079267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06" name="AutoShape 40"/>
          <p:cNvSpPr>
            <a:spLocks noChangeArrowheads="1"/>
          </p:cNvSpPr>
          <p:nvPr/>
        </p:nvSpPr>
        <p:spPr bwMode="auto">
          <a:xfrm rot="354694" flipH="1">
            <a:off x="5796862" y="2206268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07" name="AutoShape 41"/>
          <p:cNvSpPr>
            <a:spLocks noChangeArrowheads="1"/>
          </p:cNvSpPr>
          <p:nvPr/>
        </p:nvSpPr>
        <p:spPr bwMode="auto">
          <a:xfrm rot="354694" flipH="1">
            <a:off x="6312804" y="2079268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08" name="AutoShape 42"/>
          <p:cNvSpPr>
            <a:spLocks noChangeArrowheads="1"/>
          </p:cNvSpPr>
          <p:nvPr/>
        </p:nvSpPr>
        <p:spPr bwMode="auto">
          <a:xfrm rot="354694" flipH="1">
            <a:off x="6098491" y="2079268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509" name="Group 28"/>
          <p:cNvGrpSpPr/>
          <p:nvPr/>
        </p:nvGrpSpPr>
        <p:grpSpPr bwMode="auto">
          <a:xfrm rot="360000">
            <a:off x="5029614" y="2075337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510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11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12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13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14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15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16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17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18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19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20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521" name="AutoShape 33"/>
          <p:cNvSpPr>
            <a:spLocks noChangeArrowheads="1"/>
          </p:cNvSpPr>
          <p:nvPr/>
        </p:nvSpPr>
        <p:spPr bwMode="auto">
          <a:xfrm rot="360000" flipH="1">
            <a:off x="5532675" y="2079284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22" name="AutoShape 34"/>
          <p:cNvSpPr>
            <a:spLocks noChangeArrowheads="1"/>
          </p:cNvSpPr>
          <p:nvPr/>
        </p:nvSpPr>
        <p:spPr bwMode="auto">
          <a:xfrm rot="354693">
            <a:off x="5317655" y="2079266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23" name="AutoShape 35"/>
          <p:cNvSpPr>
            <a:spLocks noChangeArrowheads="1"/>
          </p:cNvSpPr>
          <p:nvPr/>
        </p:nvSpPr>
        <p:spPr bwMode="auto">
          <a:xfrm rot="360000" flipH="1">
            <a:off x="6318493" y="2079285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24" name="AutoShape 36"/>
          <p:cNvSpPr>
            <a:spLocks noChangeArrowheads="1"/>
          </p:cNvSpPr>
          <p:nvPr/>
        </p:nvSpPr>
        <p:spPr bwMode="auto">
          <a:xfrm rot="360000" flipH="1">
            <a:off x="5746989" y="2079284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25" name="AutoShape 37"/>
          <p:cNvSpPr>
            <a:spLocks noChangeArrowheads="1"/>
          </p:cNvSpPr>
          <p:nvPr/>
        </p:nvSpPr>
        <p:spPr bwMode="auto">
          <a:xfrm rot="354693">
            <a:off x="5103341" y="2079266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26" name="AutoShape 38"/>
          <p:cNvSpPr>
            <a:spLocks noChangeArrowheads="1"/>
          </p:cNvSpPr>
          <p:nvPr/>
        </p:nvSpPr>
        <p:spPr bwMode="auto">
          <a:xfrm rot="354693">
            <a:off x="4889027" y="2079266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27" name="AutoShape 39"/>
          <p:cNvSpPr>
            <a:spLocks noChangeArrowheads="1"/>
          </p:cNvSpPr>
          <p:nvPr/>
        </p:nvSpPr>
        <p:spPr bwMode="auto">
          <a:xfrm rot="354694" flipH="1">
            <a:off x="6746415" y="2079266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28" name="AutoShape 40"/>
          <p:cNvSpPr>
            <a:spLocks noChangeArrowheads="1"/>
          </p:cNvSpPr>
          <p:nvPr/>
        </p:nvSpPr>
        <p:spPr bwMode="auto">
          <a:xfrm rot="354694" flipH="1">
            <a:off x="6532100" y="2079267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29" name="AutoShape 41"/>
          <p:cNvSpPr>
            <a:spLocks noChangeArrowheads="1"/>
          </p:cNvSpPr>
          <p:nvPr/>
        </p:nvSpPr>
        <p:spPr bwMode="auto">
          <a:xfrm rot="354694" flipH="1">
            <a:off x="7175042" y="2079267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30" name="AutoShape 42"/>
          <p:cNvSpPr>
            <a:spLocks noChangeArrowheads="1"/>
          </p:cNvSpPr>
          <p:nvPr/>
        </p:nvSpPr>
        <p:spPr bwMode="auto">
          <a:xfrm rot="354694" flipH="1">
            <a:off x="6960729" y="2079267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531" name="Group 28"/>
          <p:cNvGrpSpPr/>
          <p:nvPr/>
        </p:nvGrpSpPr>
        <p:grpSpPr bwMode="auto">
          <a:xfrm rot="360000">
            <a:off x="5891852" y="2075336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532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33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34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35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36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37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38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39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40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41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42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543" name="AutoShape 33"/>
          <p:cNvSpPr>
            <a:spLocks noChangeArrowheads="1"/>
          </p:cNvSpPr>
          <p:nvPr/>
        </p:nvSpPr>
        <p:spPr bwMode="auto">
          <a:xfrm rot="360000" flipH="1">
            <a:off x="8308646" y="3858064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44" name="AutoShape 34"/>
          <p:cNvSpPr>
            <a:spLocks noChangeArrowheads="1"/>
          </p:cNvSpPr>
          <p:nvPr/>
        </p:nvSpPr>
        <p:spPr bwMode="auto">
          <a:xfrm rot="354693">
            <a:off x="8093626" y="3858046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45" name="AutoShape 35"/>
          <p:cNvSpPr>
            <a:spLocks noChangeArrowheads="1"/>
          </p:cNvSpPr>
          <p:nvPr/>
        </p:nvSpPr>
        <p:spPr bwMode="auto">
          <a:xfrm rot="360000" flipH="1">
            <a:off x="9094464" y="3858065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46" name="AutoShape 36"/>
          <p:cNvSpPr>
            <a:spLocks noChangeArrowheads="1"/>
          </p:cNvSpPr>
          <p:nvPr/>
        </p:nvSpPr>
        <p:spPr bwMode="auto">
          <a:xfrm rot="360000" flipH="1">
            <a:off x="8522960" y="3858064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47" name="AutoShape 37"/>
          <p:cNvSpPr>
            <a:spLocks noChangeArrowheads="1"/>
          </p:cNvSpPr>
          <p:nvPr/>
        </p:nvSpPr>
        <p:spPr bwMode="auto">
          <a:xfrm rot="354693">
            <a:off x="7879312" y="3858046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48" name="AutoShape 38"/>
          <p:cNvSpPr>
            <a:spLocks noChangeArrowheads="1"/>
          </p:cNvSpPr>
          <p:nvPr/>
        </p:nvSpPr>
        <p:spPr bwMode="auto">
          <a:xfrm rot="354693">
            <a:off x="7664998" y="3858046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49" name="AutoShape 39"/>
          <p:cNvSpPr>
            <a:spLocks noChangeArrowheads="1"/>
          </p:cNvSpPr>
          <p:nvPr/>
        </p:nvSpPr>
        <p:spPr bwMode="auto">
          <a:xfrm rot="354694" flipH="1">
            <a:off x="9522386" y="3858046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50" name="AutoShape 40"/>
          <p:cNvSpPr>
            <a:spLocks noChangeArrowheads="1"/>
          </p:cNvSpPr>
          <p:nvPr/>
        </p:nvSpPr>
        <p:spPr bwMode="auto">
          <a:xfrm rot="354694" flipH="1">
            <a:off x="9308071" y="3858047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51" name="AutoShape 41"/>
          <p:cNvSpPr>
            <a:spLocks noChangeArrowheads="1"/>
          </p:cNvSpPr>
          <p:nvPr/>
        </p:nvSpPr>
        <p:spPr bwMode="auto">
          <a:xfrm rot="354694" flipH="1">
            <a:off x="9951013" y="3858047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52" name="AutoShape 42"/>
          <p:cNvSpPr>
            <a:spLocks noChangeArrowheads="1"/>
          </p:cNvSpPr>
          <p:nvPr/>
        </p:nvSpPr>
        <p:spPr bwMode="auto">
          <a:xfrm rot="354694" flipH="1">
            <a:off x="9736700" y="3858047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553" name="Group 28"/>
          <p:cNvGrpSpPr/>
          <p:nvPr/>
        </p:nvGrpSpPr>
        <p:grpSpPr bwMode="auto">
          <a:xfrm rot="360000">
            <a:off x="8667823" y="3854116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554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55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56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57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58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59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60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61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62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63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64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565" name="AutoShape 33"/>
          <p:cNvSpPr>
            <a:spLocks noChangeArrowheads="1"/>
          </p:cNvSpPr>
          <p:nvPr/>
        </p:nvSpPr>
        <p:spPr bwMode="auto">
          <a:xfrm rot="360000" flipH="1">
            <a:off x="6405791" y="2089397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66" name="AutoShape 34"/>
          <p:cNvSpPr>
            <a:spLocks noChangeArrowheads="1"/>
          </p:cNvSpPr>
          <p:nvPr/>
        </p:nvSpPr>
        <p:spPr bwMode="auto">
          <a:xfrm rot="354693">
            <a:off x="6190771" y="2089379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67" name="AutoShape 35"/>
          <p:cNvSpPr>
            <a:spLocks noChangeArrowheads="1"/>
          </p:cNvSpPr>
          <p:nvPr/>
        </p:nvSpPr>
        <p:spPr bwMode="auto">
          <a:xfrm rot="360000" flipH="1">
            <a:off x="7191609" y="2089398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68" name="AutoShape 36"/>
          <p:cNvSpPr>
            <a:spLocks noChangeArrowheads="1"/>
          </p:cNvSpPr>
          <p:nvPr/>
        </p:nvSpPr>
        <p:spPr bwMode="auto">
          <a:xfrm rot="360000" flipH="1">
            <a:off x="6620105" y="2089397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69" name="AutoShape 37"/>
          <p:cNvSpPr>
            <a:spLocks noChangeArrowheads="1"/>
          </p:cNvSpPr>
          <p:nvPr/>
        </p:nvSpPr>
        <p:spPr bwMode="auto">
          <a:xfrm rot="354693">
            <a:off x="5976457" y="2089379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70" name="AutoShape 38"/>
          <p:cNvSpPr>
            <a:spLocks noChangeArrowheads="1"/>
          </p:cNvSpPr>
          <p:nvPr/>
        </p:nvSpPr>
        <p:spPr bwMode="auto">
          <a:xfrm rot="354693">
            <a:off x="5762143" y="2089379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71" name="AutoShape 39"/>
          <p:cNvSpPr>
            <a:spLocks noChangeArrowheads="1"/>
          </p:cNvSpPr>
          <p:nvPr/>
        </p:nvSpPr>
        <p:spPr bwMode="auto">
          <a:xfrm rot="354694" flipH="1">
            <a:off x="7619531" y="2089379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72" name="AutoShape 40"/>
          <p:cNvSpPr>
            <a:spLocks noChangeArrowheads="1"/>
          </p:cNvSpPr>
          <p:nvPr/>
        </p:nvSpPr>
        <p:spPr bwMode="auto">
          <a:xfrm rot="354694" flipH="1">
            <a:off x="7405216" y="2089380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73" name="AutoShape 41"/>
          <p:cNvSpPr>
            <a:spLocks noChangeArrowheads="1"/>
          </p:cNvSpPr>
          <p:nvPr/>
        </p:nvSpPr>
        <p:spPr bwMode="auto">
          <a:xfrm rot="354694" flipH="1">
            <a:off x="8048158" y="2089380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74" name="AutoShape 42"/>
          <p:cNvSpPr>
            <a:spLocks noChangeArrowheads="1"/>
          </p:cNvSpPr>
          <p:nvPr/>
        </p:nvSpPr>
        <p:spPr bwMode="auto">
          <a:xfrm rot="354694" flipH="1">
            <a:off x="7833845" y="2089380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575" name="Group 28"/>
          <p:cNvGrpSpPr/>
          <p:nvPr/>
        </p:nvGrpSpPr>
        <p:grpSpPr bwMode="auto">
          <a:xfrm rot="360000">
            <a:off x="6764968" y="2085449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576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77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78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79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80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81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82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83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84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85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86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grpSp>
        <p:nvGrpSpPr>
          <p:cNvPr id="587" name="Group 28"/>
          <p:cNvGrpSpPr/>
          <p:nvPr/>
        </p:nvGrpSpPr>
        <p:grpSpPr bwMode="auto">
          <a:xfrm rot="360000">
            <a:off x="2393928" y="3761647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588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89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90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91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92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93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94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95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96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97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598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grpSp>
        <p:nvGrpSpPr>
          <p:cNvPr id="599" name="Group 28"/>
          <p:cNvGrpSpPr/>
          <p:nvPr/>
        </p:nvGrpSpPr>
        <p:grpSpPr bwMode="auto">
          <a:xfrm rot="360000">
            <a:off x="2921797" y="3761647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600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01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02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03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04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05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06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07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08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09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10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grpSp>
        <p:nvGrpSpPr>
          <p:cNvPr id="611" name="Group 28"/>
          <p:cNvGrpSpPr/>
          <p:nvPr/>
        </p:nvGrpSpPr>
        <p:grpSpPr bwMode="auto">
          <a:xfrm rot="360000">
            <a:off x="3449666" y="3761647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612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13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14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15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16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17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18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19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20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21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22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grpSp>
        <p:nvGrpSpPr>
          <p:cNvPr id="623" name="Group 28"/>
          <p:cNvGrpSpPr/>
          <p:nvPr/>
        </p:nvGrpSpPr>
        <p:grpSpPr bwMode="auto">
          <a:xfrm rot="360000">
            <a:off x="3977535" y="3761647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624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25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26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27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28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29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30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31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32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33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34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grpSp>
        <p:nvGrpSpPr>
          <p:cNvPr id="635" name="Group 28"/>
          <p:cNvGrpSpPr/>
          <p:nvPr/>
        </p:nvGrpSpPr>
        <p:grpSpPr bwMode="auto">
          <a:xfrm rot="360000">
            <a:off x="4505404" y="3761647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636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37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38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39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40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41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42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43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44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45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46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grpSp>
        <p:nvGrpSpPr>
          <p:cNvPr id="647" name="Group 28"/>
          <p:cNvGrpSpPr/>
          <p:nvPr/>
        </p:nvGrpSpPr>
        <p:grpSpPr bwMode="auto">
          <a:xfrm rot="360000">
            <a:off x="5285803" y="3789307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648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49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50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51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52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53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54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55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56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57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58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grpSp>
        <p:nvGrpSpPr>
          <p:cNvPr id="659" name="Group 28"/>
          <p:cNvGrpSpPr/>
          <p:nvPr/>
        </p:nvGrpSpPr>
        <p:grpSpPr bwMode="auto">
          <a:xfrm rot="360000">
            <a:off x="5813672" y="3789307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660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61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62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63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64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65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66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67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68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69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70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grpSp>
        <p:nvGrpSpPr>
          <p:cNvPr id="671" name="Group 28"/>
          <p:cNvGrpSpPr/>
          <p:nvPr/>
        </p:nvGrpSpPr>
        <p:grpSpPr bwMode="auto">
          <a:xfrm rot="360000">
            <a:off x="6341541" y="3789307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672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73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74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75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76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77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78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79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80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81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82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grpSp>
        <p:nvGrpSpPr>
          <p:cNvPr id="683" name="Group 28"/>
          <p:cNvGrpSpPr/>
          <p:nvPr/>
        </p:nvGrpSpPr>
        <p:grpSpPr bwMode="auto">
          <a:xfrm rot="360000">
            <a:off x="6869408" y="3789307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684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85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86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87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88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89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90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91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92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93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694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695" name="Text Box 57"/>
          <p:cNvSpPr txBox="1">
            <a:spLocks noChangeArrowheads="1"/>
          </p:cNvSpPr>
          <p:nvPr/>
        </p:nvSpPr>
        <p:spPr bwMode="auto">
          <a:xfrm>
            <a:off x="3444629" y="5357129"/>
            <a:ext cx="53022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数</a:t>
            </a:r>
            <a:r>
              <a:rPr lang="zh-CN" altLang="en-US" sz="280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到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99 </a:t>
            </a:r>
            <a:r>
              <a:rPr lang="zh-CN" altLang="en-US" sz="280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时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，再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添</a:t>
            </a:r>
            <a:r>
              <a:rPr lang="zh-CN" altLang="en-US" sz="280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上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1 </a:t>
            </a:r>
            <a:r>
              <a:rPr lang="zh-CN" altLang="en-US" sz="280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多少？</a:t>
            </a:r>
            <a:endParaRPr lang="en-US" sz="2800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  <a:cs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6.17284E-7 L 0.14219 0.00278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12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17284E-7 L 0.11858 0.0003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6.17284E-7 L 0.09514 0.00031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5 0.00124 L 0.08334 0.0021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3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6.17284E-7 L 0.02761 -0.0012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6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6.17284E-7 L -0.02986 0.00093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3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17284E-7 L -0.0533 -0.00062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3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6.17284E-7 L -0.07795 0.00093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31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6.17284E-7 L -0.10243 -0.00093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6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6.17284E-7 L -0.13732 -0.00154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-0.10069 -0.00432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5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6.17284E-7 L 0.14219 0.00278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12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6.17284E-7 L 0.11858 0.00031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17284E-7 L 0.09514 0.00031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0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0.00124 L 0.08333 0.00216 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31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6.17284E-7 L 0.02761 -0.00123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62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6.17284E-7 L -0.02986 0.00093 " pathEditMode="relative" rAng="0" ptsTypes="AA">
                                      <p:cBhvr>
                                        <p:cTn id="143" dur="20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31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6.17284E-7 L -0.0533 -0.00062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31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17284E-7 L -0.07795 0.00093 " pathEditMode="relative" rAng="0" ptsTypes="AA">
                                      <p:cBhvr>
                                        <p:cTn id="147" dur="2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31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6.17284E-7 L -0.10243 -0.00093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62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6.17284E-7 L -0.13732 -0.00154 " pathEditMode="relative" rAng="0" ptsTypes="AA">
                                      <p:cBhvr>
                                        <p:cTn id="151" dur="2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00"/>
                            </p:stCondLst>
                            <p:childTnLst>
                              <p:par>
                                <p:cTn id="15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L -0.1007 -0.00432 " pathEditMode="relative" rAng="0" ptsTypes="AA">
                                      <p:cBhvr>
                                        <p:cTn id="178" dur="20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6.17284E-7 L 0.14218 0.00278 " pathEditMode="relative" rAng="0" ptsTypes="AA">
                                      <p:cBhvr>
                                        <p:cTn id="216" dur="20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123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6.17284E-7 L 0.11858 0.00031 " pathEditMode="relative" rAng="0" ptsTypes="AA">
                                      <p:cBhvr>
                                        <p:cTn id="218" dur="20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6.17284E-7 L 0.09514 0.00031 " pathEditMode="relative" rAng="0" ptsTypes="AA">
                                      <p:cBhvr>
                                        <p:cTn id="220" dur="20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0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5 0.00124 L 0.08334 0.00216 " pathEditMode="relative" rAng="0" ptsTypes="AA">
                                      <p:cBhvr>
                                        <p:cTn id="222" dur="20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31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6.17284E-7 L 0.0276 -0.00123 " pathEditMode="relative" rAng="0" ptsTypes="AA">
                                      <p:cBhvr>
                                        <p:cTn id="224" dur="20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62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6.17284E-7 L -0.02986 0.00093 " pathEditMode="relative" rAng="0" ptsTypes="AA">
                                      <p:cBhvr>
                                        <p:cTn id="226" dur="20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31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6.17284E-7 L -0.0533 -0.00062 " pathEditMode="relative" rAng="0" ptsTypes="AA">
                                      <p:cBhvr>
                                        <p:cTn id="228" dur="20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31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6.17284E-7 L -0.07795 0.00093 " pathEditMode="relative" rAng="0" ptsTypes="AA">
                                      <p:cBhvr>
                                        <p:cTn id="230" dur="20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31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6.17284E-7 L -0.10243 -0.00093 " pathEditMode="relative" rAng="0" ptsTypes="AA">
                                      <p:cBhvr>
                                        <p:cTn id="232" dur="200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62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6.17284E-7 L -0.13733 -0.00154 " pathEditMode="relative" rAng="0" ptsTypes="AA">
                                      <p:cBhvr>
                                        <p:cTn id="234" dur="20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000"/>
                            </p:stCondLst>
                            <p:childTnLst>
                              <p:par>
                                <p:cTn id="2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96296E-6 L -0.1007 -0.00432 " pathEditMode="relative" rAng="0" ptsTypes="AA">
                                      <p:cBhvr>
                                        <p:cTn id="261" dur="20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46914E-6 L 0.14219 0.00278 " pathEditMode="relative" rAng="0" ptsTypes="AA">
                                      <p:cBhvr>
                                        <p:cTn id="299" dur="20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123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46914E-6 L 0.11858 0.00031 " pathEditMode="relative" rAng="0" ptsTypes="AA">
                                      <p:cBhvr>
                                        <p:cTn id="301" dur="20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6914E-6 L 0.09514 0.00031 " pathEditMode="relative" rAng="0" ptsTypes="AA">
                                      <p:cBhvr>
                                        <p:cTn id="303" dur="20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0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0.00124 L 0.08333 0.00216 " pathEditMode="relative" rAng="0" ptsTypes="AA">
                                      <p:cBhvr>
                                        <p:cTn id="305" dur="20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31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46914E-6 L 0.0276 -0.00123 " pathEditMode="relative" rAng="0" ptsTypes="AA">
                                      <p:cBhvr>
                                        <p:cTn id="307" dur="20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62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46914E-6 L -0.02987 0.00093 " pathEditMode="relative" rAng="0" ptsTypes="AA">
                                      <p:cBhvr>
                                        <p:cTn id="309" dur="20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31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46914E-6 L -0.0533 -0.00061 " pathEditMode="relative" rAng="0" ptsTypes="AA">
                                      <p:cBhvr>
                                        <p:cTn id="311" dur="20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31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6914E-6 L -0.07795 0.00093 " pathEditMode="relative" rAng="0" ptsTypes="AA">
                                      <p:cBhvr>
                                        <p:cTn id="313" dur="20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31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46914E-6 L -0.10243 -0.00092 " pathEditMode="relative" rAng="0" ptsTypes="AA">
                                      <p:cBhvr>
                                        <p:cTn id="315" dur="20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62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46914E-6 L -0.13732 -0.00154 " pathEditMode="relative" rAng="0" ptsTypes="AA">
                                      <p:cBhvr>
                                        <p:cTn id="317" dur="20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2000"/>
                            </p:stCondLst>
                            <p:childTnLst>
                              <p:par>
                                <p:cTn id="31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45679E-6 L -0.10069 -0.00432 " pathEditMode="relative" rAng="0" ptsTypes="AA">
                                      <p:cBhvr>
                                        <p:cTn id="344" dur="20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800" decel="1000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6" dur="800" decel="1000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800" decel="1000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800" decel="1000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6" fill="hold">
                      <p:stCondLst>
                        <p:cond delay="indefinite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09877E-6 L 0.14219 0.00278 " pathEditMode="relative" rAng="0" ptsTypes="AA">
                                      <p:cBhvr>
                                        <p:cTn id="419" dur="20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123"/>
                                    </p:animMotion>
                                  </p:childTnLst>
                                </p:cTn>
                              </p:par>
                              <p:par>
                                <p:cTn id="42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09877E-6 L 0.11858 0.00031 " pathEditMode="relative" rAng="0" ptsTypes="AA">
                                      <p:cBhvr>
                                        <p:cTn id="421" dur="20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  <p:par>
                                <p:cTn id="42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09877E-6 L 0.09514 0.00031 " pathEditMode="relative" rAng="0" ptsTypes="AA">
                                      <p:cBhvr>
                                        <p:cTn id="423" dur="20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0"/>
                                    </p:animMotion>
                                  </p:childTnLst>
                                </p:cTn>
                              </p:par>
                              <p:par>
                                <p:cTn id="42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0.00124 L 0.08333 0.00216 " pathEditMode="relative" rAng="0" ptsTypes="AA">
                                      <p:cBhvr>
                                        <p:cTn id="425" dur="20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31"/>
                                    </p:animMotion>
                                  </p:childTnLst>
                                </p:cTn>
                              </p:par>
                              <p:par>
                                <p:cTn id="42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7.40741E-7 L 0.0276 -0.00123 " pathEditMode="relative" rAng="0" ptsTypes="AA">
                                      <p:cBhvr>
                                        <p:cTn id="427" dur="20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62"/>
                                    </p:animMotion>
                                  </p:childTnLst>
                                </p:cTn>
                              </p:par>
                              <p:par>
                                <p:cTn id="42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7.40741E-7 L -0.02986 0.00093 " pathEditMode="relative" rAng="0" ptsTypes="AA">
                                      <p:cBhvr>
                                        <p:cTn id="429" dur="20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31"/>
                                    </p:animMotion>
                                  </p:childTnLst>
                                </p:cTn>
                              </p:par>
                              <p:par>
                                <p:cTn id="43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09877E-6 L -0.0533 -0.00062 " pathEditMode="relative" rAng="0" ptsTypes="AA">
                                      <p:cBhvr>
                                        <p:cTn id="431" dur="200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31"/>
                                    </p:animMotion>
                                  </p:childTnLst>
                                </p:cTn>
                              </p:par>
                              <p:par>
                                <p:cTn id="43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09877E-6 L -0.07795 0.00093 " pathEditMode="relative" rAng="0" ptsTypes="AA">
                                      <p:cBhvr>
                                        <p:cTn id="433" dur="200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31"/>
                                    </p:animMotion>
                                  </p:childTnLst>
                                </p:cTn>
                              </p:par>
                              <p:par>
                                <p:cTn id="43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09877E-6 L -0.10244 -0.00092 " pathEditMode="relative" rAng="0" ptsTypes="AA">
                                      <p:cBhvr>
                                        <p:cTn id="435" dur="20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62"/>
                                    </p:animMotion>
                                  </p:childTnLst>
                                </p:cTn>
                              </p:par>
                              <p:par>
                                <p:cTn id="43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09877E-6 L -0.13732 -0.00154 " pathEditMode="relative" rAng="0" ptsTypes="AA">
                                      <p:cBhvr>
                                        <p:cTn id="437" dur="20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2000"/>
                            </p:stCondLst>
                            <p:childTnLst>
                              <p:par>
                                <p:cTn id="43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1" fill="hold">
                      <p:stCondLst>
                        <p:cond delay="indefinite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08642E-6 L -0.10069 -0.00432 " pathEditMode="relative" rAng="0" ptsTypes="AA">
                                      <p:cBhvr>
                                        <p:cTn id="464" dur="20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7" grpId="0" bldLvl="0" animBg="1" autoUpdateAnimBg="0"/>
      <p:bldP spid="477" grpId="1" bldLvl="0" animBg="1" autoUpdateAnimBg="0"/>
      <p:bldP spid="477" grpId="2" bldLvl="0" animBg="1" autoUpdateAnimBg="0"/>
      <p:bldP spid="478" grpId="0" bldLvl="0" animBg="1" autoUpdateAnimBg="0"/>
      <p:bldP spid="478" grpId="1" bldLvl="0" animBg="1" autoUpdateAnimBg="0"/>
      <p:bldP spid="478" grpId="2" bldLvl="0" animBg="1" autoUpdateAnimBg="0"/>
      <p:bldP spid="479" grpId="0" bldLvl="0" animBg="1" autoUpdateAnimBg="0"/>
      <p:bldP spid="479" grpId="1" bldLvl="0" animBg="1" autoUpdateAnimBg="0"/>
      <p:bldP spid="479" grpId="2" bldLvl="0" animBg="1" autoUpdateAnimBg="0"/>
      <p:bldP spid="480" grpId="0" bldLvl="0" animBg="1" autoUpdateAnimBg="0"/>
      <p:bldP spid="480" grpId="1" bldLvl="0" animBg="1" autoUpdateAnimBg="0"/>
      <p:bldP spid="480" grpId="2" bldLvl="0" animBg="1" autoUpdateAnimBg="0"/>
      <p:bldP spid="481" grpId="0" bldLvl="0" animBg="1" autoUpdateAnimBg="0"/>
      <p:bldP spid="481" grpId="1" bldLvl="0" animBg="1" autoUpdateAnimBg="0"/>
      <p:bldP spid="481" grpId="2" bldLvl="0" animBg="1" autoUpdateAnimBg="0"/>
      <p:bldP spid="482" grpId="1" bldLvl="0" animBg="1" autoUpdateAnimBg="0"/>
      <p:bldP spid="482" grpId="2" bldLvl="0" animBg="1" autoUpdateAnimBg="0"/>
      <p:bldP spid="483" grpId="0" bldLvl="0" animBg="1" autoUpdateAnimBg="0"/>
      <p:bldP spid="483" grpId="1" bldLvl="0" animBg="1" autoUpdateAnimBg="0"/>
      <p:bldP spid="483" grpId="2" bldLvl="0" animBg="1" autoUpdateAnimBg="0"/>
      <p:bldP spid="484" grpId="0" bldLvl="0" animBg="1" autoUpdateAnimBg="0"/>
      <p:bldP spid="484" grpId="1" bldLvl="0" animBg="1" autoUpdateAnimBg="0"/>
      <p:bldP spid="484" grpId="2" bldLvl="0" animBg="1" autoUpdateAnimBg="0"/>
      <p:bldP spid="485" grpId="0" bldLvl="0" animBg="1" autoUpdateAnimBg="0"/>
      <p:bldP spid="485" grpId="1" bldLvl="0" animBg="1" autoUpdateAnimBg="0"/>
      <p:bldP spid="485" grpId="2" bldLvl="0" animBg="1" autoUpdateAnimBg="0"/>
      <p:bldP spid="486" grpId="0" bldLvl="0" animBg="1" autoUpdateAnimBg="0"/>
      <p:bldP spid="486" grpId="1" bldLvl="0" animBg="1" autoUpdateAnimBg="0"/>
      <p:bldP spid="486" grpId="2" bldLvl="0" animBg="1" autoUpdateAnimBg="0"/>
      <p:bldP spid="499" grpId="0" bldLvl="0" animBg="1" autoUpdateAnimBg="0"/>
      <p:bldP spid="499" grpId="1" bldLvl="0" animBg="1" autoUpdateAnimBg="0"/>
      <p:bldP spid="499" grpId="2" bldLvl="0" animBg="1" autoUpdateAnimBg="0"/>
      <p:bldP spid="500" grpId="0" bldLvl="0" animBg="1" autoUpdateAnimBg="0"/>
      <p:bldP spid="500" grpId="1" bldLvl="0" animBg="1" autoUpdateAnimBg="0"/>
      <p:bldP spid="500" grpId="2" bldLvl="0" animBg="1" autoUpdateAnimBg="0"/>
      <p:bldP spid="501" grpId="0" bldLvl="0" animBg="1" autoUpdateAnimBg="0"/>
      <p:bldP spid="501" grpId="1" bldLvl="0" animBg="1" autoUpdateAnimBg="0"/>
      <p:bldP spid="501" grpId="2" bldLvl="0" animBg="1" autoUpdateAnimBg="0"/>
      <p:bldP spid="502" grpId="0" bldLvl="0" animBg="1" autoUpdateAnimBg="0"/>
      <p:bldP spid="502" grpId="1" bldLvl="0" animBg="1" autoUpdateAnimBg="0"/>
      <p:bldP spid="502" grpId="2" bldLvl="0" animBg="1" autoUpdateAnimBg="0"/>
      <p:bldP spid="503" grpId="0" bldLvl="0" animBg="1" autoUpdateAnimBg="0"/>
      <p:bldP spid="503" grpId="1" bldLvl="0" animBg="1" autoUpdateAnimBg="0"/>
      <p:bldP spid="503" grpId="2" bldLvl="0" animBg="1" autoUpdateAnimBg="0"/>
      <p:bldP spid="504" grpId="0" bldLvl="0" animBg="1" autoUpdateAnimBg="0"/>
      <p:bldP spid="504" grpId="1" bldLvl="0" animBg="1" autoUpdateAnimBg="0"/>
      <p:bldP spid="504" grpId="2" bldLvl="0" animBg="1"/>
      <p:bldP spid="505" grpId="0" bldLvl="0" animBg="1" autoUpdateAnimBg="0"/>
      <p:bldP spid="505" grpId="1" bldLvl="0" animBg="1" autoUpdateAnimBg="0"/>
      <p:bldP spid="505" grpId="2" bldLvl="0" animBg="1" autoUpdateAnimBg="0"/>
      <p:bldP spid="506" grpId="0" bldLvl="0" animBg="1" autoUpdateAnimBg="0"/>
      <p:bldP spid="506" grpId="1" bldLvl="0" animBg="1" autoUpdateAnimBg="0"/>
      <p:bldP spid="506" grpId="2" bldLvl="0" animBg="1" autoUpdateAnimBg="0"/>
      <p:bldP spid="507" grpId="0" bldLvl="0" animBg="1" autoUpdateAnimBg="0"/>
      <p:bldP spid="507" grpId="1" bldLvl="0" animBg="1" autoUpdateAnimBg="0"/>
      <p:bldP spid="507" grpId="2" bldLvl="0" animBg="1" autoUpdateAnimBg="0"/>
      <p:bldP spid="508" grpId="0" bldLvl="0" animBg="1" autoUpdateAnimBg="0"/>
      <p:bldP spid="508" grpId="1" bldLvl="0" animBg="1" autoUpdateAnimBg="0"/>
      <p:bldP spid="508" grpId="2" bldLvl="0" animBg="1" autoUpdateAnimBg="0"/>
      <p:bldP spid="521" grpId="0" bldLvl="0" animBg="1" autoUpdateAnimBg="0"/>
      <p:bldP spid="521" grpId="1" bldLvl="0" animBg="1" autoUpdateAnimBg="0"/>
      <p:bldP spid="521" grpId="2" bldLvl="0" animBg="1" autoUpdateAnimBg="0"/>
      <p:bldP spid="522" grpId="0" bldLvl="0" animBg="1" autoUpdateAnimBg="0"/>
      <p:bldP spid="522" grpId="1" bldLvl="0" animBg="1" autoUpdateAnimBg="0"/>
      <p:bldP spid="522" grpId="2" bldLvl="0" animBg="1" autoUpdateAnimBg="0"/>
      <p:bldP spid="523" grpId="0" bldLvl="0" animBg="1" autoUpdateAnimBg="0"/>
      <p:bldP spid="523" grpId="1" bldLvl="0" animBg="1" autoUpdateAnimBg="0"/>
      <p:bldP spid="523" grpId="2" bldLvl="0" animBg="1" autoUpdateAnimBg="0"/>
      <p:bldP spid="524" grpId="0" bldLvl="0" animBg="1" autoUpdateAnimBg="0"/>
      <p:bldP spid="524" grpId="1" bldLvl="0" animBg="1" autoUpdateAnimBg="0"/>
      <p:bldP spid="524" grpId="2" bldLvl="0" animBg="1" autoUpdateAnimBg="0"/>
      <p:bldP spid="525" grpId="0" bldLvl="0" animBg="1" autoUpdateAnimBg="0"/>
      <p:bldP spid="525" grpId="1" bldLvl="0" animBg="1" autoUpdateAnimBg="0"/>
      <p:bldP spid="525" grpId="2" bldLvl="0" animBg="1" autoUpdateAnimBg="0"/>
      <p:bldP spid="526" grpId="0" bldLvl="0" animBg="1" autoUpdateAnimBg="0"/>
      <p:bldP spid="526" grpId="1" bldLvl="0" animBg="1" autoUpdateAnimBg="0"/>
      <p:bldP spid="526" grpId="2" bldLvl="0" animBg="1"/>
      <p:bldP spid="527" grpId="0" bldLvl="0" animBg="1" autoUpdateAnimBg="0"/>
      <p:bldP spid="527" grpId="1" bldLvl="0" animBg="1" autoUpdateAnimBg="0"/>
      <p:bldP spid="527" grpId="2" bldLvl="0" animBg="1" autoUpdateAnimBg="0"/>
      <p:bldP spid="528" grpId="0" bldLvl="0" animBg="1" autoUpdateAnimBg="0"/>
      <p:bldP spid="528" grpId="1" bldLvl="0" animBg="1" autoUpdateAnimBg="0"/>
      <p:bldP spid="528" grpId="2" bldLvl="0" animBg="1" autoUpdateAnimBg="0"/>
      <p:bldP spid="529" grpId="0" bldLvl="0" animBg="1" autoUpdateAnimBg="0"/>
      <p:bldP spid="529" grpId="1" bldLvl="0" animBg="1" autoUpdateAnimBg="0"/>
      <p:bldP spid="529" grpId="2" bldLvl="0" animBg="1" autoUpdateAnimBg="0"/>
      <p:bldP spid="530" grpId="0" bldLvl="0" animBg="1" autoUpdateAnimBg="0"/>
      <p:bldP spid="530" grpId="1" bldLvl="0" animBg="1" autoUpdateAnimBg="0"/>
      <p:bldP spid="530" grpId="2" bldLvl="0" animBg="1" autoUpdateAnimBg="0"/>
      <p:bldP spid="543" grpId="0" bldLvl="0" animBg="1" autoUpdateAnimBg="0"/>
      <p:bldP spid="543" grpId="1" bldLvl="0" animBg="1" autoUpdateAnimBg="0"/>
      <p:bldP spid="543" grpId="2" bldLvl="0" animBg="1" autoUpdateAnimBg="0"/>
      <p:bldP spid="544" grpId="0" bldLvl="0" animBg="1" autoUpdateAnimBg="0"/>
      <p:bldP spid="544" grpId="1" bldLvl="0" animBg="1" autoUpdateAnimBg="0"/>
      <p:bldP spid="544" grpId="2" bldLvl="0" animBg="1" autoUpdateAnimBg="0"/>
      <p:bldP spid="545" grpId="0" bldLvl="0" animBg="1" autoUpdateAnimBg="0"/>
      <p:bldP spid="545" grpId="1" bldLvl="0" animBg="1" autoUpdateAnimBg="0"/>
      <p:bldP spid="545" grpId="2" bldLvl="0" animBg="1" autoUpdateAnimBg="0"/>
      <p:bldP spid="546" grpId="0" bldLvl="0" animBg="1" autoUpdateAnimBg="0"/>
      <p:bldP spid="546" grpId="1" bldLvl="0" animBg="1" autoUpdateAnimBg="0"/>
      <p:bldP spid="546" grpId="2" bldLvl="0" animBg="1" autoUpdateAnimBg="0"/>
      <p:bldP spid="547" grpId="0" bldLvl="0" animBg="1" autoUpdateAnimBg="0"/>
      <p:bldP spid="547" grpId="1" bldLvl="0" animBg="1" autoUpdateAnimBg="0"/>
      <p:bldP spid="547" grpId="2" bldLvl="0" animBg="1" autoUpdateAnimBg="0"/>
      <p:bldP spid="548" grpId="0" bldLvl="0" animBg="1" autoUpdateAnimBg="0"/>
      <p:bldP spid="548" grpId="1" bldLvl="0" animBg="1" autoUpdateAnimBg="0"/>
      <p:bldP spid="548" grpId="2" bldLvl="0" animBg="1"/>
      <p:bldP spid="549" grpId="0" bldLvl="0" animBg="1" autoUpdateAnimBg="0"/>
      <p:bldP spid="549" grpId="1" bldLvl="0" animBg="1" autoUpdateAnimBg="0"/>
      <p:bldP spid="549" grpId="2" bldLvl="0" animBg="1" autoUpdateAnimBg="0"/>
      <p:bldP spid="550" grpId="0" bldLvl="0" animBg="1" autoUpdateAnimBg="0"/>
      <p:bldP spid="550" grpId="1" bldLvl="0" animBg="1" autoUpdateAnimBg="0"/>
      <p:bldP spid="550" grpId="2" bldLvl="0" animBg="1" autoUpdateAnimBg="0"/>
      <p:bldP spid="551" grpId="0" bldLvl="0" animBg="1" autoUpdateAnimBg="0"/>
      <p:bldP spid="551" grpId="1" bldLvl="0" animBg="1" autoUpdateAnimBg="0"/>
      <p:bldP spid="551" grpId="2" bldLvl="0" animBg="1" autoUpdateAnimBg="0"/>
      <p:bldP spid="552" grpId="0" bldLvl="0" animBg="1" autoUpdateAnimBg="0"/>
      <p:bldP spid="552" grpId="1" bldLvl="0" animBg="1" autoUpdateAnimBg="0"/>
      <p:bldP spid="552" grpId="2" bldLvl="0" animBg="1" autoUpdateAnimBg="0"/>
      <p:bldP spid="565" grpId="0" bldLvl="0" animBg="1" autoUpdateAnimBg="0"/>
      <p:bldP spid="565" grpId="1" bldLvl="0" animBg="1" autoUpdateAnimBg="0"/>
      <p:bldP spid="565" grpId="2" bldLvl="0" animBg="1" autoUpdateAnimBg="0"/>
      <p:bldP spid="566" grpId="0" bldLvl="0" animBg="1" autoUpdateAnimBg="0"/>
      <p:bldP spid="566" grpId="1" bldLvl="0" animBg="1" autoUpdateAnimBg="0"/>
      <p:bldP spid="566" grpId="2" bldLvl="0" animBg="1" autoUpdateAnimBg="0"/>
      <p:bldP spid="567" grpId="0" bldLvl="0" animBg="1" autoUpdateAnimBg="0"/>
      <p:bldP spid="567" grpId="1" bldLvl="0" animBg="1" autoUpdateAnimBg="0"/>
      <p:bldP spid="567" grpId="2" bldLvl="0" animBg="1" autoUpdateAnimBg="0"/>
      <p:bldP spid="568" grpId="0" bldLvl="0" animBg="1" autoUpdateAnimBg="0"/>
      <p:bldP spid="568" grpId="1" bldLvl="0" animBg="1" autoUpdateAnimBg="0"/>
      <p:bldP spid="568" grpId="2" bldLvl="0" animBg="1" autoUpdateAnimBg="0"/>
      <p:bldP spid="569" grpId="0" bldLvl="0" animBg="1" autoUpdateAnimBg="0"/>
      <p:bldP spid="569" grpId="1" bldLvl="0" animBg="1" autoUpdateAnimBg="0"/>
      <p:bldP spid="569" grpId="2" bldLvl="0" animBg="1" autoUpdateAnimBg="0"/>
      <p:bldP spid="570" grpId="0" bldLvl="0" animBg="1" autoUpdateAnimBg="0"/>
      <p:bldP spid="570" grpId="1" bldLvl="0" animBg="1" autoUpdateAnimBg="0"/>
      <p:bldP spid="570" grpId="2" bldLvl="0" animBg="1"/>
      <p:bldP spid="571" grpId="0" bldLvl="0" animBg="1" autoUpdateAnimBg="0"/>
      <p:bldP spid="571" grpId="1" bldLvl="0" animBg="1" autoUpdateAnimBg="0"/>
      <p:bldP spid="571" grpId="2" bldLvl="0" animBg="1" autoUpdateAnimBg="0"/>
      <p:bldP spid="572" grpId="0" bldLvl="0" animBg="1" autoUpdateAnimBg="0"/>
      <p:bldP spid="572" grpId="1" bldLvl="0" animBg="1" autoUpdateAnimBg="0"/>
      <p:bldP spid="572" grpId="2" bldLvl="0" animBg="1" autoUpdateAnimBg="0"/>
      <p:bldP spid="573" grpId="0" bldLvl="0" animBg="1" autoUpdateAnimBg="0"/>
      <p:bldP spid="573" grpId="1" bldLvl="0" animBg="1" autoUpdateAnimBg="0"/>
      <p:bldP spid="573" grpId="2" bldLvl="0" animBg="1" autoUpdateAnimBg="0"/>
      <p:bldP spid="574" grpId="0" bldLvl="0" animBg="1" autoUpdateAnimBg="0"/>
      <p:bldP spid="574" grpId="1" bldLvl="0" animBg="1" autoUpdateAnimBg="0"/>
      <p:bldP spid="574" grpId="2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二、探究新知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78" name="AutoShape 33"/>
          <p:cNvSpPr>
            <a:spLocks noChangeArrowheads="1"/>
          </p:cNvSpPr>
          <p:nvPr/>
        </p:nvSpPr>
        <p:spPr bwMode="auto">
          <a:xfrm rot="360000" flipH="1">
            <a:off x="2758089" y="1237021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79" name="AutoShape 34"/>
          <p:cNvSpPr>
            <a:spLocks noChangeArrowheads="1"/>
          </p:cNvSpPr>
          <p:nvPr/>
        </p:nvSpPr>
        <p:spPr bwMode="auto">
          <a:xfrm rot="354693">
            <a:off x="2543069" y="1237003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80" name="AutoShape 35"/>
          <p:cNvSpPr>
            <a:spLocks noChangeArrowheads="1"/>
          </p:cNvSpPr>
          <p:nvPr/>
        </p:nvSpPr>
        <p:spPr bwMode="auto">
          <a:xfrm rot="360000" flipH="1">
            <a:off x="3543907" y="1237022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81" name="AutoShape 36"/>
          <p:cNvSpPr>
            <a:spLocks noChangeArrowheads="1"/>
          </p:cNvSpPr>
          <p:nvPr/>
        </p:nvSpPr>
        <p:spPr bwMode="auto">
          <a:xfrm rot="360000" flipH="1">
            <a:off x="2972403" y="1237021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82" name="AutoShape 37"/>
          <p:cNvSpPr>
            <a:spLocks noChangeArrowheads="1"/>
          </p:cNvSpPr>
          <p:nvPr/>
        </p:nvSpPr>
        <p:spPr bwMode="auto">
          <a:xfrm rot="354693">
            <a:off x="2328755" y="1237003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83" name="AutoShape 38"/>
          <p:cNvSpPr>
            <a:spLocks noChangeArrowheads="1"/>
          </p:cNvSpPr>
          <p:nvPr/>
        </p:nvSpPr>
        <p:spPr bwMode="auto">
          <a:xfrm rot="354693">
            <a:off x="2114441" y="1237003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84" name="AutoShape 39"/>
          <p:cNvSpPr>
            <a:spLocks noChangeArrowheads="1"/>
          </p:cNvSpPr>
          <p:nvPr/>
        </p:nvSpPr>
        <p:spPr bwMode="auto">
          <a:xfrm rot="354694" flipH="1">
            <a:off x="3971829" y="1237003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85" name="AutoShape 40"/>
          <p:cNvSpPr>
            <a:spLocks noChangeArrowheads="1"/>
          </p:cNvSpPr>
          <p:nvPr/>
        </p:nvSpPr>
        <p:spPr bwMode="auto">
          <a:xfrm rot="354694" flipH="1">
            <a:off x="3757514" y="123700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86" name="AutoShape 41"/>
          <p:cNvSpPr>
            <a:spLocks noChangeArrowheads="1"/>
          </p:cNvSpPr>
          <p:nvPr/>
        </p:nvSpPr>
        <p:spPr bwMode="auto">
          <a:xfrm rot="354694" flipH="1">
            <a:off x="4400456" y="123700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87" name="AutoShape 42"/>
          <p:cNvSpPr>
            <a:spLocks noChangeArrowheads="1"/>
          </p:cNvSpPr>
          <p:nvPr/>
        </p:nvSpPr>
        <p:spPr bwMode="auto">
          <a:xfrm rot="354694" flipH="1">
            <a:off x="4186143" y="123700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188" name="Group 28"/>
          <p:cNvGrpSpPr/>
          <p:nvPr/>
        </p:nvGrpSpPr>
        <p:grpSpPr bwMode="auto">
          <a:xfrm rot="360000">
            <a:off x="3117266" y="1233073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189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90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91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92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93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94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95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96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97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98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99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203" name="AutoShape 33"/>
          <p:cNvSpPr>
            <a:spLocks noChangeArrowheads="1"/>
          </p:cNvSpPr>
          <p:nvPr/>
        </p:nvSpPr>
        <p:spPr bwMode="auto">
          <a:xfrm rot="360000" flipH="1">
            <a:off x="5470240" y="1183131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04" name="AutoShape 34"/>
          <p:cNvSpPr>
            <a:spLocks noChangeArrowheads="1"/>
          </p:cNvSpPr>
          <p:nvPr/>
        </p:nvSpPr>
        <p:spPr bwMode="auto">
          <a:xfrm rot="354693">
            <a:off x="5255220" y="1183113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05" name="AutoShape 35"/>
          <p:cNvSpPr>
            <a:spLocks noChangeArrowheads="1"/>
          </p:cNvSpPr>
          <p:nvPr/>
        </p:nvSpPr>
        <p:spPr bwMode="auto">
          <a:xfrm rot="360000" flipH="1">
            <a:off x="6256058" y="1183132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06" name="AutoShape 36"/>
          <p:cNvSpPr>
            <a:spLocks noChangeArrowheads="1"/>
          </p:cNvSpPr>
          <p:nvPr/>
        </p:nvSpPr>
        <p:spPr bwMode="auto">
          <a:xfrm rot="360000" flipH="1">
            <a:off x="5684554" y="1183131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07" name="AutoShape 37"/>
          <p:cNvSpPr>
            <a:spLocks noChangeArrowheads="1"/>
          </p:cNvSpPr>
          <p:nvPr/>
        </p:nvSpPr>
        <p:spPr bwMode="auto">
          <a:xfrm rot="354693">
            <a:off x="5040906" y="1183113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08" name="AutoShape 38"/>
          <p:cNvSpPr>
            <a:spLocks noChangeArrowheads="1"/>
          </p:cNvSpPr>
          <p:nvPr/>
        </p:nvSpPr>
        <p:spPr bwMode="auto">
          <a:xfrm rot="354693">
            <a:off x="4826592" y="1183113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09" name="AutoShape 39"/>
          <p:cNvSpPr>
            <a:spLocks noChangeArrowheads="1"/>
          </p:cNvSpPr>
          <p:nvPr/>
        </p:nvSpPr>
        <p:spPr bwMode="auto">
          <a:xfrm rot="354694" flipH="1">
            <a:off x="6683980" y="1183113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10" name="AutoShape 40"/>
          <p:cNvSpPr>
            <a:spLocks noChangeArrowheads="1"/>
          </p:cNvSpPr>
          <p:nvPr/>
        </p:nvSpPr>
        <p:spPr bwMode="auto">
          <a:xfrm rot="354694" flipH="1">
            <a:off x="6469665" y="118311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11" name="AutoShape 41"/>
          <p:cNvSpPr>
            <a:spLocks noChangeArrowheads="1"/>
          </p:cNvSpPr>
          <p:nvPr/>
        </p:nvSpPr>
        <p:spPr bwMode="auto">
          <a:xfrm rot="354694" flipH="1">
            <a:off x="7112607" y="118311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12" name="AutoShape 42"/>
          <p:cNvSpPr>
            <a:spLocks noChangeArrowheads="1"/>
          </p:cNvSpPr>
          <p:nvPr/>
        </p:nvSpPr>
        <p:spPr bwMode="auto">
          <a:xfrm rot="354694" flipH="1">
            <a:off x="6898294" y="118311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213" name="Group 28"/>
          <p:cNvGrpSpPr/>
          <p:nvPr/>
        </p:nvGrpSpPr>
        <p:grpSpPr bwMode="auto">
          <a:xfrm rot="360000">
            <a:off x="5829417" y="1179183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214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15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16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17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18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19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20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21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22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23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24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225" name="AutoShape 33"/>
          <p:cNvSpPr>
            <a:spLocks noChangeArrowheads="1"/>
          </p:cNvSpPr>
          <p:nvPr/>
        </p:nvSpPr>
        <p:spPr bwMode="auto">
          <a:xfrm rot="360000" flipH="1">
            <a:off x="8044501" y="1165584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26" name="AutoShape 34"/>
          <p:cNvSpPr>
            <a:spLocks noChangeArrowheads="1"/>
          </p:cNvSpPr>
          <p:nvPr/>
        </p:nvSpPr>
        <p:spPr bwMode="auto">
          <a:xfrm rot="354693">
            <a:off x="7829481" y="1165566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27" name="AutoShape 35"/>
          <p:cNvSpPr>
            <a:spLocks noChangeArrowheads="1"/>
          </p:cNvSpPr>
          <p:nvPr/>
        </p:nvSpPr>
        <p:spPr bwMode="auto">
          <a:xfrm rot="360000" flipH="1">
            <a:off x="8830319" y="1165585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28" name="AutoShape 36"/>
          <p:cNvSpPr>
            <a:spLocks noChangeArrowheads="1"/>
          </p:cNvSpPr>
          <p:nvPr/>
        </p:nvSpPr>
        <p:spPr bwMode="auto">
          <a:xfrm rot="360000" flipH="1">
            <a:off x="8258815" y="1165584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29" name="AutoShape 37"/>
          <p:cNvSpPr>
            <a:spLocks noChangeArrowheads="1"/>
          </p:cNvSpPr>
          <p:nvPr/>
        </p:nvSpPr>
        <p:spPr bwMode="auto">
          <a:xfrm rot="354693">
            <a:off x="7615167" y="1165566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30" name="AutoShape 38"/>
          <p:cNvSpPr>
            <a:spLocks noChangeArrowheads="1"/>
          </p:cNvSpPr>
          <p:nvPr/>
        </p:nvSpPr>
        <p:spPr bwMode="auto">
          <a:xfrm rot="354693">
            <a:off x="7400853" y="1165566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31" name="AutoShape 39"/>
          <p:cNvSpPr>
            <a:spLocks noChangeArrowheads="1"/>
          </p:cNvSpPr>
          <p:nvPr/>
        </p:nvSpPr>
        <p:spPr bwMode="auto">
          <a:xfrm rot="354694" flipH="1">
            <a:off x="9258241" y="1165566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32" name="AutoShape 40"/>
          <p:cNvSpPr>
            <a:spLocks noChangeArrowheads="1"/>
          </p:cNvSpPr>
          <p:nvPr/>
        </p:nvSpPr>
        <p:spPr bwMode="auto">
          <a:xfrm rot="354694" flipH="1">
            <a:off x="9043926" y="1165567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33" name="AutoShape 41"/>
          <p:cNvSpPr>
            <a:spLocks noChangeArrowheads="1"/>
          </p:cNvSpPr>
          <p:nvPr/>
        </p:nvSpPr>
        <p:spPr bwMode="auto">
          <a:xfrm rot="354694" flipH="1">
            <a:off x="9686868" y="1165567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34" name="AutoShape 42"/>
          <p:cNvSpPr>
            <a:spLocks noChangeArrowheads="1"/>
          </p:cNvSpPr>
          <p:nvPr/>
        </p:nvSpPr>
        <p:spPr bwMode="auto">
          <a:xfrm rot="354694" flipH="1">
            <a:off x="9472555" y="1165567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235" name="Group 28"/>
          <p:cNvGrpSpPr/>
          <p:nvPr/>
        </p:nvGrpSpPr>
        <p:grpSpPr bwMode="auto">
          <a:xfrm rot="360000">
            <a:off x="8403678" y="1161636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236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37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38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39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40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41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42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43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44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45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46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247" name="AutoShape 33"/>
          <p:cNvSpPr>
            <a:spLocks noChangeArrowheads="1"/>
          </p:cNvSpPr>
          <p:nvPr/>
        </p:nvSpPr>
        <p:spPr bwMode="auto">
          <a:xfrm rot="360000" flipH="1">
            <a:off x="2697282" y="2267721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48" name="AutoShape 34"/>
          <p:cNvSpPr>
            <a:spLocks noChangeArrowheads="1"/>
          </p:cNvSpPr>
          <p:nvPr/>
        </p:nvSpPr>
        <p:spPr bwMode="auto">
          <a:xfrm rot="354693">
            <a:off x="2482262" y="2267703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49" name="AutoShape 35"/>
          <p:cNvSpPr>
            <a:spLocks noChangeArrowheads="1"/>
          </p:cNvSpPr>
          <p:nvPr/>
        </p:nvSpPr>
        <p:spPr bwMode="auto">
          <a:xfrm rot="360000" flipH="1">
            <a:off x="3483100" y="2267722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50" name="AutoShape 36"/>
          <p:cNvSpPr>
            <a:spLocks noChangeArrowheads="1"/>
          </p:cNvSpPr>
          <p:nvPr/>
        </p:nvSpPr>
        <p:spPr bwMode="auto">
          <a:xfrm rot="360000" flipH="1">
            <a:off x="2911596" y="2267721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51" name="AutoShape 37"/>
          <p:cNvSpPr>
            <a:spLocks noChangeArrowheads="1"/>
          </p:cNvSpPr>
          <p:nvPr/>
        </p:nvSpPr>
        <p:spPr bwMode="auto">
          <a:xfrm rot="354693">
            <a:off x="2267948" y="2267703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52" name="AutoShape 38"/>
          <p:cNvSpPr>
            <a:spLocks noChangeArrowheads="1"/>
          </p:cNvSpPr>
          <p:nvPr/>
        </p:nvSpPr>
        <p:spPr bwMode="auto">
          <a:xfrm rot="354693">
            <a:off x="2053634" y="2267703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53" name="AutoShape 39"/>
          <p:cNvSpPr>
            <a:spLocks noChangeArrowheads="1"/>
          </p:cNvSpPr>
          <p:nvPr/>
        </p:nvSpPr>
        <p:spPr bwMode="auto">
          <a:xfrm rot="354694" flipH="1">
            <a:off x="3911022" y="2267703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54" name="AutoShape 40"/>
          <p:cNvSpPr>
            <a:spLocks noChangeArrowheads="1"/>
          </p:cNvSpPr>
          <p:nvPr/>
        </p:nvSpPr>
        <p:spPr bwMode="auto">
          <a:xfrm rot="354694" flipH="1">
            <a:off x="3696707" y="226770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55" name="AutoShape 41"/>
          <p:cNvSpPr>
            <a:spLocks noChangeArrowheads="1"/>
          </p:cNvSpPr>
          <p:nvPr/>
        </p:nvSpPr>
        <p:spPr bwMode="auto">
          <a:xfrm rot="354694" flipH="1">
            <a:off x="4339649" y="226770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56" name="AutoShape 42"/>
          <p:cNvSpPr>
            <a:spLocks noChangeArrowheads="1"/>
          </p:cNvSpPr>
          <p:nvPr/>
        </p:nvSpPr>
        <p:spPr bwMode="auto">
          <a:xfrm rot="354694" flipH="1">
            <a:off x="4125336" y="226770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257" name="Group 28"/>
          <p:cNvGrpSpPr/>
          <p:nvPr/>
        </p:nvGrpSpPr>
        <p:grpSpPr bwMode="auto">
          <a:xfrm rot="360000">
            <a:off x="3056459" y="2263773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258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59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60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61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62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63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64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65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66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67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68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269" name="AutoShape 33"/>
          <p:cNvSpPr>
            <a:spLocks noChangeArrowheads="1"/>
          </p:cNvSpPr>
          <p:nvPr/>
        </p:nvSpPr>
        <p:spPr bwMode="auto">
          <a:xfrm rot="360000" flipH="1">
            <a:off x="5483365" y="2267721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70" name="AutoShape 34"/>
          <p:cNvSpPr>
            <a:spLocks noChangeArrowheads="1"/>
          </p:cNvSpPr>
          <p:nvPr/>
        </p:nvSpPr>
        <p:spPr bwMode="auto">
          <a:xfrm rot="354693">
            <a:off x="5268345" y="2267703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71" name="AutoShape 35"/>
          <p:cNvSpPr>
            <a:spLocks noChangeArrowheads="1"/>
          </p:cNvSpPr>
          <p:nvPr/>
        </p:nvSpPr>
        <p:spPr bwMode="auto">
          <a:xfrm rot="360000" flipH="1">
            <a:off x="6269183" y="2267722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72" name="AutoShape 36"/>
          <p:cNvSpPr>
            <a:spLocks noChangeArrowheads="1"/>
          </p:cNvSpPr>
          <p:nvPr/>
        </p:nvSpPr>
        <p:spPr bwMode="auto">
          <a:xfrm rot="360000" flipH="1">
            <a:off x="5697679" y="2267721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73" name="AutoShape 37"/>
          <p:cNvSpPr>
            <a:spLocks noChangeArrowheads="1"/>
          </p:cNvSpPr>
          <p:nvPr/>
        </p:nvSpPr>
        <p:spPr bwMode="auto">
          <a:xfrm rot="354693">
            <a:off x="5054031" y="2267703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74" name="AutoShape 38"/>
          <p:cNvSpPr>
            <a:spLocks noChangeArrowheads="1"/>
          </p:cNvSpPr>
          <p:nvPr/>
        </p:nvSpPr>
        <p:spPr bwMode="auto">
          <a:xfrm rot="354693">
            <a:off x="4839717" y="2267703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75" name="AutoShape 39"/>
          <p:cNvSpPr>
            <a:spLocks noChangeArrowheads="1"/>
          </p:cNvSpPr>
          <p:nvPr/>
        </p:nvSpPr>
        <p:spPr bwMode="auto">
          <a:xfrm rot="354694" flipH="1">
            <a:off x="6697105" y="2267703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76" name="AutoShape 40"/>
          <p:cNvSpPr>
            <a:spLocks noChangeArrowheads="1"/>
          </p:cNvSpPr>
          <p:nvPr/>
        </p:nvSpPr>
        <p:spPr bwMode="auto">
          <a:xfrm rot="354694" flipH="1">
            <a:off x="6482790" y="226770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77" name="AutoShape 41"/>
          <p:cNvSpPr>
            <a:spLocks noChangeArrowheads="1"/>
          </p:cNvSpPr>
          <p:nvPr/>
        </p:nvSpPr>
        <p:spPr bwMode="auto">
          <a:xfrm rot="354694" flipH="1">
            <a:off x="7125732" y="226770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78" name="AutoShape 42"/>
          <p:cNvSpPr>
            <a:spLocks noChangeArrowheads="1"/>
          </p:cNvSpPr>
          <p:nvPr/>
        </p:nvSpPr>
        <p:spPr bwMode="auto">
          <a:xfrm rot="354694" flipH="1">
            <a:off x="6911419" y="226770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279" name="Group 28"/>
          <p:cNvGrpSpPr/>
          <p:nvPr/>
        </p:nvGrpSpPr>
        <p:grpSpPr bwMode="auto">
          <a:xfrm rot="360000">
            <a:off x="5842542" y="2263773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280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81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82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83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84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85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86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87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88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89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290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291" name="AutoShape 33"/>
          <p:cNvSpPr>
            <a:spLocks noChangeArrowheads="1"/>
          </p:cNvSpPr>
          <p:nvPr/>
        </p:nvSpPr>
        <p:spPr bwMode="auto">
          <a:xfrm rot="360000" flipH="1">
            <a:off x="8052641" y="2267721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92" name="AutoShape 34"/>
          <p:cNvSpPr>
            <a:spLocks noChangeArrowheads="1"/>
          </p:cNvSpPr>
          <p:nvPr/>
        </p:nvSpPr>
        <p:spPr bwMode="auto">
          <a:xfrm rot="354693">
            <a:off x="7837621" y="2267703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93" name="AutoShape 35"/>
          <p:cNvSpPr>
            <a:spLocks noChangeArrowheads="1"/>
          </p:cNvSpPr>
          <p:nvPr/>
        </p:nvSpPr>
        <p:spPr bwMode="auto">
          <a:xfrm rot="360000" flipH="1">
            <a:off x="8838459" y="2267722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94" name="AutoShape 36"/>
          <p:cNvSpPr>
            <a:spLocks noChangeArrowheads="1"/>
          </p:cNvSpPr>
          <p:nvPr/>
        </p:nvSpPr>
        <p:spPr bwMode="auto">
          <a:xfrm rot="360000" flipH="1">
            <a:off x="8266955" y="2267721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95" name="AutoShape 37"/>
          <p:cNvSpPr>
            <a:spLocks noChangeArrowheads="1"/>
          </p:cNvSpPr>
          <p:nvPr/>
        </p:nvSpPr>
        <p:spPr bwMode="auto">
          <a:xfrm rot="354693">
            <a:off x="7623307" y="2267703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96" name="AutoShape 38"/>
          <p:cNvSpPr>
            <a:spLocks noChangeArrowheads="1"/>
          </p:cNvSpPr>
          <p:nvPr/>
        </p:nvSpPr>
        <p:spPr bwMode="auto">
          <a:xfrm rot="354693">
            <a:off x="7408993" y="2267703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97" name="AutoShape 39"/>
          <p:cNvSpPr>
            <a:spLocks noChangeArrowheads="1"/>
          </p:cNvSpPr>
          <p:nvPr/>
        </p:nvSpPr>
        <p:spPr bwMode="auto">
          <a:xfrm rot="354694" flipH="1">
            <a:off x="9266381" y="2267703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98" name="AutoShape 40"/>
          <p:cNvSpPr>
            <a:spLocks noChangeArrowheads="1"/>
          </p:cNvSpPr>
          <p:nvPr/>
        </p:nvSpPr>
        <p:spPr bwMode="auto">
          <a:xfrm rot="354694" flipH="1">
            <a:off x="9052066" y="226770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99" name="AutoShape 41"/>
          <p:cNvSpPr>
            <a:spLocks noChangeArrowheads="1"/>
          </p:cNvSpPr>
          <p:nvPr/>
        </p:nvSpPr>
        <p:spPr bwMode="auto">
          <a:xfrm rot="354694" flipH="1">
            <a:off x="9695008" y="226770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00" name="AutoShape 42"/>
          <p:cNvSpPr>
            <a:spLocks noChangeArrowheads="1"/>
          </p:cNvSpPr>
          <p:nvPr/>
        </p:nvSpPr>
        <p:spPr bwMode="auto">
          <a:xfrm rot="354694" flipH="1">
            <a:off x="9480695" y="226770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301" name="Group 28"/>
          <p:cNvGrpSpPr/>
          <p:nvPr/>
        </p:nvGrpSpPr>
        <p:grpSpPr bwMode="auto">
          <a:xfrm rot="360000">
            <a:off x="8411818" y="2263773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302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03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04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05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06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07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08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09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10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11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12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313" name="AutoShape 33"/>
          <p:cNvSpPr>
            <a:spLocks noChangeArrowheads="1"/>
          </p:cNvSpPr>
          <p:nvPr/>
        </p:nvSpPr>
        <p:spPr bwMode="auto">
          <a:xfrm rot="360000" flipH="1">
            <a:off x="2644119" y="3343938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14" name="AutoShape 34"/>
          <p:cNvSpPr>
            <a:spLocks noChangeArrowheads="1"/>
          </p:cNvSpPr>
          <p:nvPr/>
        </p:nvSpPr>
        <p:spPr bwMode="auto">
          <a:xfrm rot="354693">
            <a:off x="2429099" y="3343920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15" name="AutoShape 35"/>
          <p:cNvSpPr>
            <a:spLocks noChangeArrowheads="1"/>
          </p:cNvSpPr>
          <p:nvPr/>
        </p:nvSpPr>
        <p:spPr bwMode="auto">
          <a:xfrm rot="360000" flipH="1">
            <a:off x="3429937" y="3343939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16" name="AutoShape 36"/>
          <p:cNvSpPr>
            <a:spLocks noChangeArrowheads="1"/>
          </p:cNvSpPr>
          <p:nvPr/>
        </p:nvSpPr>
        <p:spPr bwMode="auto">
          <a:xfrm rot="360000" flipH="1">
            <a:off x="2858433" y="3343938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17" name="AutoShape 37"/>
          <p:cNvSpPr>
            <a:spLocks noChangeArrowheads="1"/>
          </p:cNvSpPr>
          <p:nvPr/>
        </p:nvSpPr>
        <p:spPr bwMode="auto">
          <a:xfrm rot="354693">
            <a:off x="2214785" y="3343920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18" name="AutoShape 38"/>
          <p:cNvSpPr>
            <a:spLocks noChangeArrowheads="1"/>
          </p:cNvSpPr>
          <p:nvPr/>
        </p:nvSpPr>
        <p:spPr bwMode="auto">
          <a:xfrm rot="354693">
            <a:off x="2000471" y="3343920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19" name="AutoShape 39"/>
          <p:cNvSpPr>
            <a:spLocks noChangeArrowheads="1"/>
          </p:cNvSpPr>
          <p:nvPr/>
        </p:nvSpPr>
        <p:spPr bwMode="auto">
          <a:xfrm rot="354694" flipH="1">
            <a:off x="3857859" y="3343920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20" name="AutoShape 40"/>
          <p:cNvSpPr>
            <a:spLocks noChangeArrowheads="1"/>
          </p:cNvSpPr>
          <p:nvPr/>
        </p:nvSpPr>
        <p:spPr bwMode="auto">
          <a:xfrm rot="354694" flipH="1">
            <a:off x="3643544" y="3343921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21" name="AutoShape 41"/>
          <p:cNvSpPr>
            <a:spLocks noChangeArrowheads="1"/>
          </p:cNvSpPr>
          <p:nvPr/>
        </p:nvSpPr>
        <p:spPr bwMode="auto">
          <a:xfrm rot="354694" flipH="1">
            <a:off x="4286486" y="3343921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22" name="AutoShape 42"/>
          <p:cNvSpPr>
            <a:spLocks noChangeArrowheads="1"/>
          </p:cNvSpPr>
          <p:nvPr/>
        </p:nvSpPr>
        <p:spPr bwMode="auto">
          <a:xfrm rot="354694" flipH="1">
            <a:off x="4072173" y="3343921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323" name="Group 28"/>
          <p:cNvGrpSpPr/>
          <p:nvPr/>
        </p:nvGrpSpPr>
        <p:grpSpPr bwMode="auto">
          <a:xfrm rot="360000">
            <a:off x="3003296" y="3339990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324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25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26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27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28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29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30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31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32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33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34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335" name="AutoShape 33"/>
          <p:cNvSpPr>
            <a:spLocks noChangeArrowheads="1"/>
          </p:cNvSpPr>
          <p:nvPr/>
        </p:nvSpPr>
        <p:spPr bwMode="auto">
          <a:xfrm rot="360000" flipH="1">
            <a:off x="5284832" y="3361486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36" name="AutoShape 34"/>
          <p:cNvSpPr>
            <a:spLocks noChangeArrowheads="1"/>
          </p:cNvSpPr>
          <p:nvPr/>
        </p:nvSpPr>
        <p:spPr bwMode="auto">
          <a:xfrm rot="354693">
            <a:off x="5069812" y="3361468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37" name="AutoShape 35"/>
          <p:cNvSpPr>
            <a:spLocks noChangeArrowheads="1"/>
          </p:cNvSpPr>
          <p:nvPr/>
        </p:nvSpPr>
        <p:spPr bwMode="auto">
          <a:xfrm rot="360000" flipH="1">
            <a:off x="6070650" y="3361487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38" name="AutoShape 36"/>
          <p:cNvSpPr>
            <a:spLocks noChangeArrowheads="1"/>
          </p:cNvSpPr>
          <p:nvPr/>
        </p:nvSpPr>
        <p:spPr bwMode="auto">
          <a:xfrm rot="360000" flipH="1">
            <a:off x="5499146" y="3361486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39" name="AutoShape 37"/>
          <p:cNvSpPr>
            <a:spLocks noChangeArrowheads="1"/>
          </p:cNvSpPr>
          <p:nvPr/>
        </p:nvSpPr>
        <p:spPr bwMode="auto">
          <a:xfrm rot="354693">
            <a:off x="4855498" y="3361468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40" name="AutoShape 38"/>
          <p:cNvSpPr>
            <a:spLocks noChangeArrowheads="1"/>
          </p:cNvSpPr>
          <p:nvPr/>
        </p:nvSpPr>
        <p:spPr bwMode="auto">
          <a:xfrm rot="354693">
            <a:off x="4641184" y="3361468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41" name="AutoShape 39"/>
          <p:cNvSpPr>
            <a:spLocks noChangeArrowheads="1"/>
          </p:cNvSpPr>
          <p:nvPr/>
        </p:nvSpPr>
        <p:spPr bwMode="auto">
          <a:xfrm rot="354694" flipH="1">
            <a:off x="6498572" y="3361468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42" name="AutoShape 40"/>
          <p:cNvSpPr>
            <a:spLocks noChangeArrowheads="1"/>
          </p:cNvSpPr>
          <p:nvPr/>
        </p:nvSpPr>
        <p:spPr bwMode="auto">
          <a:xfrm rot="354694" flipH="1">
            <a:off x="6284257" y="3361469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43" name="AutoShape 41"/>
          <p:cNvSpPr>
            <a:spLocks noChangeArrowheads="1"/>
          </p:cNvSpPr>
          <p:nvPr/>
        </p:nvSpPr>
        <p:spPr bwMode="auto">
          <a:xfrm rot="354694" flipH="1">
            <a:off x="6927199" y="3361469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44" name="AutoShape 42"/>
          <p:cNvSpPr>
            <a:spLocks noChangeArrowheads="1"/>
          </p:cNvSpPr>
          <p:nvPr/>
        </p:nvSpPr>
        <p:spPr bwMode="auto">
          <a:xfrm rot="354694" flipH="1">
            <a:off x="6712886" y="3361469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345" name="Group 28"/>
          <p:cNvGrpSpPr/>
          <p:nvPr/>
        </p:nvGrpSpPr>
        <p:grpSpPr bwMode="auto">
          <a:xfrm rot="360000">
            <a:off x="5644009" y="3357538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346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47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48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49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50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51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52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53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54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55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56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357" name="AutoShape 33"/>
          <p:cNvSpPr>
            <a:spLocks noChangeArrowheads="1"/>
          </p:cNvSpPr>
          <p:nvPr/>
        </p:nvSpPr>
        <p:spPr bwMode="auto">
          <a:xfrm rot="360000" flipH="1">
            <a:off x="8001969" y="3343939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58" name="AutoShape 34"/>
          <p:cNvSpPr>
            <a:spLocks noChangeArrowheads="1"/>
          </p:cNvSpPr>
          <p:nvPr/>
        </p:nvSpPr>
        <p:spPr bwMode="auto">
          <a:xfrm rot="354693">
            <a:off x="7786949" y="3343921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59" name="AutoShape 35"/>
          <p:cNvSpPr>
            <a:spLocks noChangeArrowheads="1"/>
          </p:cNvSpPr>
          <p:nvPr/>
        </p:nvSpPr>
        <p:spPr bwMode="auto">
          <a:xfrm rot="360000" flipH="1">
            <a:off x="8787787" y="3343940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60" name="AutoShape 36"/>
          <p:cNvSpPr>
            <a:spLocks noChangeArrowheads="1"/>
          </p:cNvSpPr>
          <p:nvPr/>
        </p:nvSpPr>
        <p:spPr bwMode="auto">
          <a:xfrm rot="360000" flipH="1">
            <a:off x="8216283" y="3343939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61" name="AutoShape 37"/>
          <p:cNvSpPr>
            <a:spLocks noChangeArrowheads="1"/>
          </p:cNvSpPr>
          <p:nvPr/>
        </p:nvSpPr>
        <p:spPr bwMode="auto">
          <a:xfrm rot="354693">
            <a:off x="7572635" y="3343921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62" name="AutoShape 38"/>
          <p:cNvSpPr>
            <a:spLocks noChangeArrowheads="1"/>
          </p:cNvSpPr>
          <p:nvPr/>
        </p:nvSpPr>
        <p:spPr bwMode="auto">
          <a:xfrm rot="354693">
            <a:off x="7358321" y="3343921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63" name="AutoShape 39"/>
          <p:cNvSpPr>
            <a:spLocks noChangeArrowheads="1"/>
          </p:cNvSpPr>
          <p:nvPr/>
        </p:nvSpPr>
        <p:spPr bwMode="auto">
          <a:xfrm rot="354694" flipH="1">
            <a:off x="9215709" y="3343921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64" name="AutoShape 40"/>
          <p:cNvSpPr>
            <a:spLocks noChangeArrowheads="1"/>
          </p:cNvSpPr>
          <p:nvPr/>
        </p:nvSpPr>
        <p:spPr bwMode="auto">
          <a:xfrm rot="354694" flipH="1">
            <a:off x="9001394" y="3343922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65" name="AutoShape 41"/>
          <p:cNvSpPr>
            <a:spLocks noChangeArrowheads="1"/>
          </p:cNvSpPr>
          <p:nvPr/>
        </p:nvSpPr>
        <p:spPr bwMode="auto">
          <a:xfrm rot="354694" flipH="1">
            <a:off x="9644336" y="3343922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66" name="AutoShape 42"/>
          <p:cNvSpPr>
            <a:spLocks noChangeArrowheads="1"/>
          </p:cNvSpPr>
          <p:nvPr/>
        </p:nvSpPr>
        <p:spPr bwMode="auto">
          <a:xfrm rot="354694" flipH="1">
            <a:off x="9430023" y="3343922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367" name="Group 28"/>
          <p:cNvGrpSpPr/>
          <p:nvPr/>
        </p:nvGrpSpPr>
        <p:grpSpPr bwMode="auto">
          <a:xfrm rot="360000">
            <a:off x="8361146" y="3339991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368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69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70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71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72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73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74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75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76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77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78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379" name="AutoShape 33"/>
          <p:cNvSpPr>
            <a:spLocks noChangeArrowheads="1"/>
          </p:cNvSpPr>
          <p:nvPr/>
        </p:nvSpPr>
        <p:spPr bwMode="auto">
          <a:xfrm rot="360000" flipH="1">
            <a:off x="2562049" y="4373881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80" name="AutoShape 34"/>
          <p:cNvSpPr>
            <a:spLocks noChangeArrowheads="1"/>
          </p:cNvSpPr>
          <p:nvPr/>
        </p:nvSpPr>
        <p:spPr bwMode="auto">
          <a:xfrm rot="354693">
            <a:off x="2347029" y="4373863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81" name="AutoShape 35"/>
          <p:cNvSpPr>
            <a:spLocks noChangeArrowheads="1"/>
          </p:cNvSpPr>
          <p:nvPr/>
        </p:nvSpPr>
        <p:spPr bwMode="auto">
          <a:xfrm rot="360000" flipH="1">
            <a:off x="3347867" y="4373882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82" name="AutoShape 36"/>
          <p:cNvSpPr>
            <a:spLocks noChangeArrowheads="1"/>
          </p:cNvSpPr>
          <p:nvPr/>
        </p:nvSpPr>
        <p:spPr bwMode="auto">
          <a:xfrm rot="360000" flipH="1">
            <a:off x="2776363" y="4373881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83" name="AutoShape 37"/>
          <p:cNvSpPr>
            <a:spLocks noChangeArrowheads="1"/>
          </p:cNvSpPr>
          <p:nvPr/>
        </p:nvSpPr>
        <p:spPr bwMode="auto">
          <a:xfrm rot="354693">
            <a:off x="2132715" y="4373863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84" name="AutoShape 38"/>
          <p:cNvSpPr>
            <a:spLocks noChangeArrowheads="1"/>
          </p:cNvSpPr>
          <p:nvPr/>
        </p:nvSpPr>
        <p:spPr bwMode="auto">
          <a:xfrm rot="354693">
            <a:off x="1918401" y="4373863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85" name="AutoShape 39"/>
          <p:cNvSpPr>
            <a:spLocks noChangeArrowheads="1"/>
          </p:cNvSpPr>
          <p:nvPr/>
        </p:nvSpPr>
        <p:spPr bwMode="auto">
          <a:xfrm rot="354694" flipH="1">
            <a:off x="3775789" y="4373863"/>
            <a:ext cx="121564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86" name="AutoShape 40"/>
          <p:cNvSpPr>
            <a:spLocks noChangeArrowheads="1"/>
          </p:cNvSpPr>
          <p:nvPr/>
        </p:nvSpPr>
        <p:spPr bwMode="auto">
          <a:xfrm rot="354694" flipH="1">
            <a:off x="3561474" y="437386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87" name="AutoShape 41"/>
          <p:cNvSpPr>
            <a:spLocks noChangeArrowheads="1"/>
          </p:cNvSpPr>
          <p:nvPr/>
        </p:nvSpPr>
        <p:spPr bwMode="auto">
          <a:xfrm rot="354694" flipH="1">
            <a:off x="4204416" y="437386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88" name="AutoShape 42"/>
          <p:cNvSpPr>
            <a:spLocks noChangeArrowheads="1"/>
          </p:cNvSpPr>
          <p:nvPr/>
        </p:nvSpPr>
        <p:spPr bwMode="auto">
          <a:xfrm rot="354694" flipH="1">
            <a:off x="3990103" y="4373864"/>
            <a:ext cx="121563" cy="931045"/>
          </a:xfrm>
          <a:prstGeom prst="can">
            <a:avLst>
              <a:gd name="adj" fmla="val 38933"/>
            </a:avLst>
          </a:prstGeom>
          <a:solidFill>
            <a:srgbClr val="92D05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1800" b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389" name="Group 28"/>
          <p:cNvGrpSpPr/>
          <p:nvPr/>
        </p:nvGrpSpPr>
        <p:grpSpPr bwMode="auto">
          <a:xfrm rot="360000">
            <a:off x="2921226" y="4369933"/>
            <a:ext cx="384480" cy="982874"/>
            <a:chOff x="0" y="0"/>
            <a:chExt cx="2996" cy="6567"/>
          </a:xfrm>
          <a:solidFill>
            <a:srgbClr val="92D050"/>
          </a:solidFill>
        </p:grpSpPr>
        <p:sp>
          <p:nvSpPr>
            <p:cNvPr id="390" name="AutoShape 44"/>
            <p:cNvSpPr>
              <a:spLocks noChangeArrowheads="1"/>
            </p:cNvSpPr>
            <p:nvPr/>
          </p:nvSpPr>
          <p:spPr bwMode="auto">
            <a:xfrm rot="354693">
              <a:off x="402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91" name="AutoShape 45"/>
            <p:cNvSpPr>
              <a:spLocks noChangeArrowheads="1"/>
            </p:cNvSpPr>
            <p:nvPr/>
          </p:nvSpPr>
          <p:spPr bwMode="auto">
            <a:xfrm rot="354693">
              <a:off x="1143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92" name="AutoShape 46"/>
            <p:cNvSpPr>
              <a:spLocks noChangeArrowheads="1"/>
            </p:cNvSpPr>
            <p:nvPr/>
          </p:nvSpPr>
          <p:spPr bwMode="auto">
            <a:xfrm rot="354693">
              <a:off x="1884" y="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93" name="AutoShape 47"/>
            <p:cNvSpPr>
              <a:spLocks noChangeArrowheads="1"/>
            </p:cNvSpPr>
            <p:nvPr/>
          </p:nvSpPr>
          <p:spPr bwMode="auto">
            <a:xfrm rot="354693">
              <a:off x="1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94" name="AutoShape 48"/>
            <p:cNvSpPr>
              <a:spLocks noChangeArrowheads="1"/>
            </p:cNvSpPr>
            <p:nvPr/>
          </p:nvSpPr>
          <p:spPr bwMode="auto">
            <a:xfrm rot="354693">
              <a:off x="742" y="215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95" name="AutoShape 49"/>
            <p:cNvSpPr>
              <a:spLocks noChangeArrowheads="1"/>
            </p:cNvSpPr>
            <p:nvPr/>
          </p:nvSpPr>
          <p:spPr bwMode="auto">
            <a:xfrm rot="354693">
              <a:off x="1483" y="265"/>
              <a:ext cx="741" cy="6018"/>
            </a:xfrm>
            <a:prstGeom prst="can">
              <a:avLst>
                <a:gd name="adj" fmla="val 41284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96" name="AutoShape 50"/>
            <p:cNvSpPr>
              <a:spLocks noChangeArrowheads="1"/>
            </p:cNvSpPr>
            <p:nvPr/>
          </p:nvSpPr>
          <p:spPr bwMode="auto">
            <a:xfrm rot="354693">
              <a:off x="2255" y="306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97" name="AutoShape 51"/>
            <p:cNvSpPr>
              <a:spLocks noChangeArrowheads="1"/>
            </p:cNvSpPr>
            <p:nvPr/>
          </p:nvSpPr>
          <p:spPr bwMode="auto">
            <a:xfrm rot="354693">
              <a:off x="341" y="430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98" name="AutoShape 52"/>
            <p:cNvSpPr>
              <a:spLocks noChangeArrowheads="1"/>
            </p:cNvSpPr>
            <p:nvPr/>
          </p:nvSpPr>
          <p:spPr bwMode="auto">
            <a:xfrm rot="354693">
              <a:off x="1082" y="492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399" name="AutoShape 53"/>
            <p:cNvSpPr>
              <a:spLocks noChangeArrowheads="1"/>
            </p:cNvSpPr>
            <p:nvPr/>
          </p:nvSpPr>
          <p:spPr bwMode="auto">
            <a:xfrm rot="354693">
              <a:off x="1809" y="548"/>
              <a:ext cx="741" cy="6019"/>
            </a:xfrm>
            <a:prstGeom prst="can">
              <a:avLst>
                <a:gd name="adj" fmla="val 41291"/>
              </a:avLst>
            </a:prstGeom>
            <a:grp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400" name="Freeform 54"/>
            <p:cNvSpPr/>
            <p:nvPr/>
          </p:nvSpPr>
          <p:spPr bwMode="auto">
            <a:xfrm rot="394916">
              <a:off x="0" y="3217"/>
              <a:ext cx="2964" cy="215"/>
            </a:xfrm>
            <a:custGeom>
              <a:avLst/>
              <a:gdLst>
                <a:gd name="T0" fmla="*/ 0 w 1440"/>
                <a:gd name="T1" fmla="*/ 0 h 156"/>
                <a:gd name="T2" fmla="*/ 1440 w 1440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720" y="156"/>
                </a:cxn>
                <a:cxn ang="0">
                  <a:pos x="1440" y="0"/>
                </a:cxn>
              </a:cxnLst>
              <a:rect l="T0" t="T1" r="T2" b="T3"/>
              <a:pathLst>
                <a:path w="1440" h="156">
                  <a:moveTo>
                    <a:pt x="0" y="0"/>
                  </a:moveTo>
                  <a:cubicBezTo>
                    <a:pt x="240" y="78"/>
                    <a:pt x="480" y="156"/>
                    <a:pt x="720" y="156"/>
                  </a:cubicBezTo>
                  <a:cubicBezTo>
                    <a:pt x="960" y="156"/>
                    <a:pt x="1320" y="26"/>
                    <a:pt x="1440" y="0"/>
                  </a:cubicBezTo>
                </a:path>
              </a:pathLst>
            </a:custGeom>
            <a:grpFill/>
            <a:ln w="101600" cmpd="sng">
              <a:solidFill>
                <a:srgbClr val="0000FF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1800" b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403" name="矩形 402"/>
          <p:cNvSpPr/>
          <p:nvPr/>
        </p:nvSpPr>
        <p:spPr>
          <a:xfrm>
            <a:off x="9002574" y="907456"/>
            <a:ext cx="1000132" cy="52197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defTabSz="914400"/>
            <a:r>
              <a:rPr lang="en-US" altLang="zh-CN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  <a:cs typeface="+mn-ea"/>
              </a:rPr>
              <a:t>10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  <a:cs typeface="+mn-ea"/>
              </a:rPr>
              <a:t>捆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404" name="矩形 403"/>
          <p:cNvSpPr/>
          <p:nvPr/>
        </p:nvSpPr>
        <p:spPr>
          <a:xfrm>
            <a:off x="538252" y="5464000"/>
            <a:ext cx="110008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　　 一个一个地数，计数单位是“一（个）”，十个十个地数，计数单位是“十”，一百的计数单位是“百”。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9.87654E-7 L 0.14219 0.0027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12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9.87654E-7 L 0.11858 0.00031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9.87654E-7 L 0.09514 0.0003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0.00123 L 0.08333 0.0021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3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9.87654E-7 L 0.0276 -0.0012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6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9.87654E-7 L -0.02986 0.0009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3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9.87654E-7 L -0.0533 -0.0006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3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9.87654E-7 L -0.07795 0.00092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3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9.87654E-7 L -0.10243 -0.00093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62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9.87654E-7 L -0.13732 -0.0015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0.14218 0.00277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123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L 0.11858 0.0003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81481E-6 L 0.09514 0.0003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0.00123 L 0.08333 0.00216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31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0.0276 -0.00124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62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-0.02987 0.00092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31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L -0.0533 -0.00062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31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81481E-6 L -0.07795 0.00092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31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81481E-6 L -0.10243 -0.00093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62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-0.13733 -0.00155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000"/>
                            </p:stCondLst>
                            <p:childTnLst>
                              <p:par>
                                <p:cTn id="13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23457E-7 L 0.14219 0.00278 " pathEditMode="relative" rAng="0" ptsTypes="AA">
                                      <p:cBhvr>
                                        <p:cTn id="190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123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23457E-7 L 0.11857 0.00031 " pathEditMode="relative" rAng="0" ptsTypes="AA">
                                      <p:cBhvr>
                                        <p:cTn id="192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23457E-7 L 0.09514 0.00031 " pathEditMode="relative" rAng="0" ptsTypes="AA">
                                      <p:cBhvr>
                                        <p:cTn id="194" dur="2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0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5 0.00123 L 0.08334 0.00216 " pathEditMode="relative" rAng="0" ptsTypes="AA">
                                      <p:cBhvr>
                                        <p:cTn id="196" dur="2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31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23457E-7 L 0.02761 -0.00123 " pathEditMode="relative" rAng="0" ptsTypes="AA">
                                      <p:cBhvr>
                                        <p:cTn id="198" dur="2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62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23457E-7 L -0.02986 0.00093 " pathEditMode="relative" rAng="0" ptsTypes="AA">
                                      <p:cBhvr>
                                        <p:cTn id="200" dur="2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31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23457E-7 L -0.0533 -0.00062 " pathEditMode="relative" rAng="0" ptsTypes="AA">
                                      <p:cBhvr>
                                        <p:cTn id="202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31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23457E-7 L -0.07795 0.00093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31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23457E-7 L -0.10243 -0.00093 " pathEditMode="relative" rAng="0" ptsTypes="AA">
                                      <p:cBhvr>
                                        <p:cTn id="206" dur="2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62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23457E-7 L -0.13733 -0.00154 " pathEditMode="relative" rAng="0" ptsTypes="AA">
                                      <p:cBhvr>
                                        <p:cTn id="208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000"/>
                            </p:stCondLst>
                            <p:childTnLst>
                              <p:par>
                                <p:cTn id="21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2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2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2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2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2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2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2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34568E-6 L 0.14218 0.00278 " pathEditMode="relative" rAng="0" ptsTypes="AA">
                                      <p:cBhvr>
                                        <p:cTn id="266" dur="2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123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34568E-6 L 0.11858 0.00031 " pathEditMode="relative" rAng="0" ptsTypes="AA">
                                      <p:cBhvr>
                                        <p:cTn id="268" dur="2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34568E-6 L 0.09514 0.00031 " pathEditMode="relative" rAng="0" ptsTypes="AA">
                                      <p:cBhvr>
                                        <p:cTn id="270" dur="2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0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0.00123 L 0.08333 0.00216 " pathEditMode="relative" rAng="0" ptsTypes="AA">
                                      <p:cBhvr>
                                        <p:cTn id="272" dur="2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31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34568E-6 L 0.0276 -0.00124 " pathEditMode="relative" rAng="0" ptsTypes="AA">
                                      <p:cBhvr>
                                        <p:cTn id="274" dur="2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62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34568E-6 L -0.02986 0.00092 " pathEditMode="relative" rAng="0" ptsTypes="AA">
                                      <p:cBhvr>
                                        <p:cTn id="276" dur="2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31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34568E-6 L -0.05329 -0.00062 " pathEditMode="relative" rAng="0" ptsTypes="AA">
                                      <p:cBhvr>
                                        <p:cTn id="278" dur="2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31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34568E-6 L -0.07795 0.00092 " pathEditMode="relative" rAng="0" ptsTypes="AA">
                                      <p:cBhvr>
                                        <p:cTn id="280" dur="2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31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34568E-6 L -0.10243 -0.00093 " pathEditMode="relative" rAng="0" ptsTypes="AA">
                                      <p:cBhvr>
                                        <p:cTn id="282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62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34568E-6 L -0.13733 -0.00155 " pathEditMode="relative" rAng="0" ptsTypes="AA">
                                      <p:cBhvr>
                                        <p:cTn id="284" dur="2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000"/>
                            </p:stCondLst>
                            <p:childTnLst>
                              <p:par>
                                <p:cTn id="28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8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2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2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2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2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2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2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2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2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34568E-6 L 0.14219 0.00278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123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34568E-6 L 0.11858 0.00031 " pathEditMode="relative" rAng="0" ptsTypes="AA">
                                      <p:cBhvr>
                                        <p:cTn id="344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34568E-6 L 0.09514 0.00031 " pathEditMode="relative" rAng="0" ptsTypes="AA">
                                      <p:cBhvr>
                                        <p:cTn id="346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0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0.00123 L 0.08333 0.00216 " pathEditMode="relative" rAng="0" ptsTypes="AA">
                                      <p:cBhvr>
                                        <p:cTn id="348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31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34568E-6 L 0.02761 -0.00124 " pathEditMode="relative" rAng="0" ptsTypes="AA">
                                      <p:cBhvr>
                                        <p:cTn id="350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62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34568E-6 L -0.02986 0.00092 " pathEditMode="relative" rAng="0" ptsTypes="AA">
                                      <p:cBhvr>
                                        <p:cTn id="352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31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34568E-6 L -0.0533 -0.00062 " pathEditMode="relative" rAng="0" ptsTypes="AA">
                                      <p:cBhvr>
                                        <p:cTn id="354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31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34568E-6 L -0.07795 0.00092 " pathEditMode="relative" rAng="0" ptsTypes="AA">
                                      <p:cBhvr>
                                        <p:cTn id="356" dur="2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31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34568E-6 L -0.10243 -0.00093 " pathEditMode="relative" rAng="0" ptsTypes="AA">
                                      <p:cBhvr>
                                        <p:cTn id="358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62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34568E-6 L -0.13732 -0.00155 " pathEditMode="relative" rAng="0" ptsTypes="AA">
                                      <p:cBhvr>
                                        <p:cTn id="360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2000"/>
                            </p:stCondLst>
                            <p:childTnLst>
                              <p:par>
                                <p:cTn id="36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4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2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2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2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2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2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2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2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34568E-6 L 0.14218 0.00278 " pathEditMode="relative" rAng="0" ptsTypes="AA">
                                      <p:cBhvr>
                                        <p:cTn id="418" dur="2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123"/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34568E-6 L 0.11858 0.00031 " pathEditMode="relative" rAng="0" ptsTypes="AA">
                                      <p:cBhvr>
                                        <p:cTn id="420" dur="2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  <p:par>
                                <p:cTn id="42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4568E-6 L 0.09514 0.00031 " pathEditMode="relative" rAng="0" ptsTypes="AA">
                                      <p:cBhvr>
                                        <p:cTn id="422" dur="2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0"/>
                                    </p:animMotion>
                                  </p:childTnLst>
                                </p:cTn>
                              </p:par>
                              <p:par>
                                <p:cTn id="4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5 0.00123 L 0.08334 0.00216 " pathEditMode="relative" rAng="0" ptsTypes="AA">
                                      <p:cBhvr>
                                        <p:cTn id="424" dur="2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31"/>
                                    </p:animMotion>
                                  </p:childTnLst>
                                </p:cTn>
                              </p:par>
                              <p:par>
                                <p:cTn id="4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34568E-6 L 0.0276 -0.00124 " pathEditMode="relative" rAng="0" ptsTypes="AA">
                                      <p:cBhvr>
                                        <p:cTn id="426" dur="2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62"/>
                                    </p:animMotion>
                                  </p:childTnLst>
                                </p:cTn>
                              </p:par>
                              <p:par>
                                <p:cTn id="42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34568E-6 L -0.02986 0.00092 " pathEditMode="relative" rAng="0" ptsTypes="AA">
                                      <p:cBhvr>
                                        <p:cTn id="428" dur="2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31"/>
                                    </p:animMotion>
                                  </p:childTnLst>
                                </p:cTn>
                              </p:par>
                              <p:par>
                                <p:cTn id="42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34568E-6 L -0.05329 -0.00062 " pathEditMode="relative" rAng="0" ptsTypes="AA">
                                      <p:cBhvr>
                                        <p:cTn id="430" dur="2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31"/>
                                    </p:animMotion>
                                  </p:childTnLst>
                                </p:cTn>
                              </p:par>
                              <p:par>
                                <p:cTn id="43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4568E-6 L -0.07795 0.00092 " pathEditMode="relative" rAng="0" ptsTypes="AA">
                                      <p:cBhvr>
                                        <p:cTn id="432" dur="2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31"/>
                                    </p:animMotion>
                                  </p:childTnLst>
                                </p:cTn>
                              </p:par>
                              <p:par>
                                <p:cTn id="43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34568E-6 L -0.10243 -0.00093 " pathEditMode="relative" rAng="0" ptsTypes="AA">
                                      <p:cBhvr>
                                        <p:cTn id="434" dur="2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62"/>
                                    </p:animMotion>
                                  </p:childTnLst>
                                </p:cTn>
                              </p:par>
                              <p:par>
                                <p:cTn id="4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34568E-6 L -0.13733 -0.00155 " pathEditMode="relative" rAng="0" ptsTypes="AA">
                                      <p:cBhvr>
                                        <p:cTn id="436" dur="2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2000"/>
                            </p:stCondLst>
                            <p:childTnLst>
                              <p:par>
                                <p:cTn id="43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0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2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20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2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2" dur="2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2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8" dur="2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2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4" dur="2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2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0" dur="2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1" fill="hold">
                      <p:stCondLst>
                        <p:cond delay="indefinite"/>
                      </p:stCondLst>
                      <p:childTnLst>
                        <p:par>
                          <p:cTn id="492" fill="hold">
                            <p:stCondLst>
                              <p:cond delay="0"/>
                            </p:stCondLst>
                            <p:childTnLst>
                              <p:par>
                                <p:cTn id="49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08642E-6 L 0.14219 0.00277 " pathEditMode="relative" rAng="0" ptsTypes="AA">
                                      <p:cBhvr>
                                        <p:cTn id="494" dur="2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123"/>
                                    </p:animMotion>
                                  </p:childTnLst>
                                </p:cTn>
                              </p:par>
                              <p:par>
                                <p:cTn id="49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08642E-6 L 0.11858 0.00031 " pathEditMode="relative" rAng="0" ptsTypes="AA">
                                      <p:cBhvr>
                                        <p:cTn id="496" dur="2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08642E-6 L 0.09514 0.00031 " pathEditMode="relative" rAng="0" ptsTypes="AA">
                                      <p:cBhvr>
                                        <p:cTn id="498" dur="2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0"/>
                                    </p:animMotion>
                                  </p:childTnLst>
                                </p:cTn>
                              </p:par>
                              <p:par>
                                <p:cTn id="49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0.00123 L 0.08333 0.00216 " pathEditMode="relative" rAng="0" ptsTypes="AA">
                                      <p:cBhvr>
                                        <p:cTn id="500" dur="2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31"/>
                                    </p:animMotion>
                                  </p:childTnLst>
                                </p:cTn>
                              </p:par>
                              <p:par>
                                <p:cTn id="50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08642E-6 L 0.0276 -0.00124 " pathEditMode="relative" rAng="0" ptsTypes="AA">
                                      <p:cBhvr>
                                        <p:cTn id="502" dur="2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62"/>
                                    </p:animMotion>
                                  </p:childTnLst>
                                </p:cTn>
                              </p:par>
                              <p:par>
                                <p:cTn id="50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08642E-6 L -0.02986 0.00092 " pathEditMode="relative" rAng="0" ptsTypes="AA">
                                      <p:cBhvr>
                                        <p:cTn id="504" dur="2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31"/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08642E-6 L -0.0533 -0.00062 " pathEditMode="relative" rAng="0" ptsTypes="AA">
                                      <p:cBhvr>
                                        <p:cTn id="506" dur="2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31"/>
                                    </p:animMotion>
                                  </p:childTnLst>
                                </p:cTn>
                              </p:par>
                              <p:par>
                                <p:cTn id="50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08642E-6 L -0.07795 0.00092 " pathEditMode="relative" rAng="0" ptsTypes="AA">
                                      <p:cBhvr>
                                        <p:cTn id="508" dur="2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31"/>
                                    </p:animMotion>
                                  </p:childTnLst>
                                </p:cTn>
                              </p:par>
                              <p:par>
                                <p:cTn id="50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08642E-6 L -0.10243 -0.00093 " pathEditMode="relative" rAng="0" ptsTypes="AA">
                                      <p:cBhvr>
                                        <p:cTn id="510" dur="2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62"/>
                                    </p:animMotion>
                                  </p:childTnLst>
                                </p:cTn>
                              </p:par>
                              <p:par>
                                <p:cTn id="51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08642E-6 L -0.13733 -0.00155 " pathEditMode="relative" rAng="0" ptsTypes="AA">
                                      <p:cBhvr>
                                        <p:cTn id="512" dur="2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>
                            <p:stCondLst>
                              <p:cond delay="2000"/>
                            </p:stCondLst>
                            <p:childTnLst>
                              <p:par>
                                <p:cTn id="51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6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9" dur="2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2" dur="2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5" dur="2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8" dur="2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1" dur="2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4" dur="2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7" dur="2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0" dur="2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3" dur="2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6" dur="2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7" fill="hold">
                      <p:stCondLst>
                        <p:cond delay="indefinite"/>
                      </p:stCondLst>
                      <p:childTnLst>
                        <p:par>
                          <p:cTn id="568" fill="hold">
                            <p:stCondLst>
                              <p:cond delay="0"/>
                            </p:stCondLst>
                            <p:childTnLst>
                              <p:par>
                                <p:cTn id="56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97531E-6 L 0.14219 0.00278 " pathEditMode="relative" rAng="0" ptsTypes="AA">
                                      <p:cBhvr>
                                        <p:cTn id="570" dur="2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123"/>
                                    </p:animMotion>
                                  </p:childTnLst>
                                </p:cTn>
                              </p:par>
                              <p:par>
                                <p:cTn id="57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97531E-6 L 0.11858 0.00031 " pathEditMode="relative" rAng="0" ptsTypes="AA">
                                      <p:cBhvr>
                                        <p:cTn id="572" dur="2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  <p:par>
                                <p:cTn id="57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97531E-6 L 0.09514 0.00031 " pathEditMode="relative" rAng="0" ptsTypes="AA">
                                      <p:cBhvr>
                                        <p:cTn id="574" dur="2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0"/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0.00124 L 0.08333 0.00216 " pathEditMode="relative" rAng="0" ptsTypes="AA">
                                      <p:cBhvr>
                                        <p:cTn id="576" dur="2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31"/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97531E-6 L 0.02761 -0.00123 " pathEditMode="relative" rAng="0" ptsTypes="AA">
                                      <p:cBhvr>
                                        <p:cTn id="578" dur="2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62"/>
                                    </p:animMotion>
                                  </p:childTnLst>
                                </p:cTn>
                              </p:par>
                              <p:par>
                                <p:cTn id="57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97531E-6 L -0.02986 0.00093 " pathEditMode="relative" rAng="0" ptsTypes="AA">
                                      <p:cBhvr>
                                        <p:cTn id="580" dur="2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31"/>
                                    </p:animMotion>
                                  </p:childTnLst>
                                </p:cTn>
                              </p:par>
                              <p:par>
                                <p:cTn id="58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97531E-6 L -0.0533 -0.00062 " pathEditMode="relative" rAng="0" ptsTypes="AA">
                                      <p:cBhvr>
                                        <p:cTn id="582" dur="2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31"/>
                                    </p:animMotion>
                                  </p:childTnLst>
                                </p:cTn>
                              </p:par>
                              <p:par>
                                <p:cTn id="58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97531E-6 L -0.07795 0.00093 " pathEditMode="relative" rAng="0" ptsTypes="AA">
                                      <p:cBhvr>
                                        <p:cTn id="584" dur="2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31"/>
                                    </p:animMotion>
                                  </p:childTnLst>
                                </p:cTn>
                              </p:par>
                              <p:par>
                                <p:cTn id="58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97531E-6 L -0.10244 -0.00092 " pathEditMode="relative" rAng="0" ptsTypes="AA">
                                      <p:cBhvr>
                                        <p:cTn id="586" dur="2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62"/>
                                    </p:animMotion>
                                  </p:childTnLst>
                                </p:cTn>
                              </p:par>
                              <p:par>
                                <p:cTn id="58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97531E-6 L -0.13732 -0.00154 " pathEditMode="relative" rAng="0" ptsTypes="AA">
                                      <p:cBhvr>
                                        <p:cTn id="588" dur="2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>
                            <p:stCondLst>
                              <p:cond delay="2000"/>
                            </p:stCondLst>
                            <p:childTnLst>
                              <p:par>
                                <p:cTn id="59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2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2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8" dur="2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1" dur="2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4" dur="2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7" dur="2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0" dur="2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3" dur="2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2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9" dur="2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2" dur="2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3" fill="hold">
                      <p:stCondLst>
                        <p:cond delay="indefinite"/>
                      </p:stCondLst>
                      <p:childTnLst>
                        <p:par>
                          <p:cTn id="644" fill="hold">
                            <p:stCondLst>
                              <p:cond delay="0"/>
                            </p:stCondLst>
                            <p:childTnLst>
                              <p:par>
                                <p:cTn id="64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08642E-6 L 0.14219 0.00277 " pathEditMode="relative" rAng="0" ptsTypes="AA">
                                      <p:cBhvr>
                                        <p:cTn id="646" dur="2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123"/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08642E-6 L 0.11858 0.00031 " pathEditMode="relative" rAng="0" ptsTypes="AA">
                                      <p:cBhvr>
                                        <p:cTn id="648" dur="2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  <p:par>
                                <p:cTn id="64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08642E-6 L 0.09514 0.00031 " pathEditMode="relative" rAng="0" ptsTypes="AA">
                                      <p:cBhvr>
                                        <p:cTn id="650" dur="2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0"/>
                                    </p:animMotion>
                                  </p:childTnLst>
                                </p:cTn>
                              </p:par>
                              <p:par>
                                <p:cTn id="65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0.00123 L 0.08333 0.00216 " pathEditMode="relative" rAng="0" ptsTypes="AA">
                                      <p:cBhvr>
                                        <p:cTn id="652" dur="2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31"/>
                                    </p:animMotion>
                                  </p:childTnLst>
                                </p:cTn>
                              </p:par>
                              <p:par>
                                <p:cTn id="65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08642E-6 L 0.02761 -0.00124 " pathEditMode="relative" rAng="0" ptsTypes="AA">
                                      <p:cBhvr>
                                        <p:cTn id="654" dur="2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62"/>
                                    </p:animMotion>
                                  </p:childTnLst>
                                </p:cTn>
                              </p:par>
                              <p:par>
                                <p:cTn id="65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08642E-6 L -0.02987 0.00092 " pathEditMode="relative" rAng="0" ptsTypes="AA">
                                      <p:cBhvr>
                                        <p:cTn id="656" dur="2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31"/>
                                    </p:animMotion>
                                  </p:childTnLst>
                                </p:cTn>
                              </p:par>
                              <p:par>
                                <p:cTn id="65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08642E-6 L -0.0533 -0.00062 " pathEditMode="relative" rAng="0" ptsTypes="AA">
                                      <p:cBhvr>
                                        <p:cTn id="658" dur="2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31"/>
                                    </p:animMotion>
                                  </p:childTnLst>
                                </p:cTn>
                              </p:par>
                              <p:par>
                                <p:cTn id="65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3.08642E-6 L -0.07795 0.00092 " pathEditMode="relative" rAng="0" ptsTypes="AA">
                                      <p:cBhvr>
                                        <p:cTn id="660" dur="2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31"/>
                                    </p:animMotion>
                                  </p:childTnLst>
                                </p:cTn>
                              </p:par>
                              <p:par>
                                <p:cTn id="66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08642E-6 L -0.10243 -0.00093 " pathEditMode="relative" rAng="0" ptsTypes="AA">
                                      <p:cBhvr>
                                        <p:cTn id="662" dur="2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62"/>
                                    </p:animMotion>
                                  </p:childTnLst>
                                </p:cTn>
                              </p:par>
                              <p:par>
                                <p:cTn id="66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08642E-6 L -0.13733 -0.00155 " pathEditMode="relative" rAng="0" ptsTypes="AA">
                                      <p:cBhvr>
                                        <p:cTn id="664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8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1" dur="2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4" dur="20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7" dur="20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0" dur="2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3" dur="2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6" dur="2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9" dur="20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2" dur="20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5" dur="2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8" dur="2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9" fill="hold">
                      <p:stCondLst>
                        <p:cond delay="indefinite"/>
                      </p:stCondLst>
                      <p:childTnLst>
                        <p:par>
                          <p:cTn id="720" fill="hold">
                            <p:stCondLst>
                              <p:cond delay="0"/>
                            </p:stCondLst>
                            <p:childTnLst>
                              <p:par>
                                <p:cTn id="72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59259E-6 L 0.14219 0.00278 " pathEditMode="relative" rAng="0" ptsTypes="AA">
                                      <p:cBhvr>
                                        <p:cTn id="722" dur="2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1" y="123"/>
                                    </p:animMotion>
                                  </p:childTnLst>
                                </p:cTn>
                              </p:par>
                              <p:par>
                                <p:cTn id="7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59259E-6 L 0.11857 0.00031 " pathEditMode="relative" rAng="0" ptsTypes="AA">
                                      <p:cBhvr>
                                        <p:cTn id="724" dur="2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  <p:par>
                                <p:cTn id="7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59259E-6 L 0.09514 0.00031 " pathEditMode="relative" rAng="0" ptsTypes="AA">
                                      <p:cBhvr>
                                        <p:cTn id="726" dur="2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0"/>
                                    </p:animMotion>
                                  </p:childTnLst>
                                </p:cTn>
                              </p:par>
                              <p:par>
                                <p:cTn id="72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5 0.00123 L 0.08334 0.00216 " pathEditMode="relative" rAng="0" ptsTypes="AA">
                                      <p:cBhvr>
                                        <p:cTn id="728" dur="2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4" y="31"/>
                                    </p:animMotion>
                                  </p:childTnLst>
                                </p:cTn>
                              </p:par>
                              <p:par>
                                <p:cTn id="72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59259E-6 L 0.0276 -0.00124 " pathEditMode="relative" rAng="0" ptsTypes="AA">
                                      <p:cBhvr>
                                        <p:cTn id="730" dur="2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-62"/>
                                    </p:animMotion>
                                  </p:childTnLst>
                                </p:cTn>
                              </p:par>
                              <p:par>
                                <p:cTn id="73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59259E-6 L -0.02986 0.00092 " pathEditMode="relative" rAng="0" ptsTypes="AA">
                                      <p:cBhvr>
                                        <p:cTn id="732" dur="2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31"/>
                                    </p:animMotion>
                                  </p:childTnLst>
                                </p:cTn>
                              </p:par>
                              <p:par>
                                <p:cTn id="73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59259E-6 L -0.0533 -0.00062 " pathEditMode="relative" rAng="0" ptsTypes="AA">
                                      <p:cBhvr>
                                        <p:cTn id="734" dur="2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31"/>
                                    </p:animMotion>
                                  </p:childTnLst>
                                </p:cTn>
                              </p:par>
                              <p:par>
                                <p:cTn id="7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59259E-6 L -0.07795 0.00092 " pathEditMode="relative" rAng="0" ptsTypes="AA">
                                      <p:cBhvr>
                                        <p:cTn id="736" dur="2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31"/>
                                    </p:animMotion>
                                  </p:childTnLst>
                                </p:cTn>
                              </p:par>
                              <p:par>
                                <p:cTn id="73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59259E-6 L -0.10243 -0.00093 " pathEditMode="relative" rAng="0" ptsTypes="AA">
                                      <p:cBhvr>
                                        <p:cTn id="738" dur="2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62"/>
                                    </p:animMotion>
                                  </p:childTnLst>
                                </p:cTn>
                              </p:par>
                              <p:par>
                                <p:cTn id="73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59259E-6 L -0.13733 -0.00155 " pathEditMode="relative" rAng="0" ptsTypes="AA">
                                      <p:cBhvr>
                                        <p:cTn id="740" dur="2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1" fill="hold">
                            <p:stCondLst>
                              <p:cond delay="2000"/>
                            </p:stCondLst>
                            <p:childTnLst>
                              <p:par>
                                <p:cTn id="74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4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5" fill="hold">
                      <p:stCondLst>
                        <p:cond delay="indefinite"/>
                      </p:stCondLst>
                      <p:childTnLst>
                        <p:par>
                          <p:cTn id="766" fill="hold">
                            <p:stCondLst>
                              <p:cond delay="0"/>
                            </p:stCondLst>
                            <p:childTnLst>
                              <p:par>
                                <p:cTn id="76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9" dur="800" decel="100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0" dur="800" decel="100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1" dur="800" decel="100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2" dur="800" decel="100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5" fill="hold">
                      <p:stCondLst>
                        <p:cond delay="indefinite"/>
                      </p:stCondLst>
                      <p:childTnLst>
                        <p:par>
                          <p:cTn id="776" fill="hold">
                            <p:stCondLst>
                              <p:cond delay="0"/>
                            </p:stCondLst>
                            <p:childTnLst>
                              <p:par>
                                <p:cTn id="7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9" dur="80"/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0" dur="80"/>
                                        <p:tgtEl>
                                          <p:spTgt spid="4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1" dur="80"/>
                                        <p:tgtEl>
                                          <p:spTgt spid="4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 bldLvl="0" animBg="1" autoUpdateAnimBg="0"/>
      <p:bldP spid="178" grpId="1" bldLvl="0" animBg="1" autoUpdateAnimBg="0"/>
      <p:bldP spid="178" grpId="2" bldLvl="0" animBg="1" autoUpdateAnimBg="0"/>
      <p:bldP spid="179" grpId="0" bldLvl="0" animBg="1" autoUpdateAnimBg="0"/>
      <p:bldP spid="179" grpId="1" bldLvl="0" animBg="1" autoUpdateAnimBg="0"/>
      <p:bldP spid="179" grpId="2" bldLvl="0" animBg="1" autoUpdateAnimBg="0"/>
      <p:bldP spid="180" grpId="0" bldLvl="0" animBg="1" autoUpdateAnimBg="0"/>
      <p:bldP spid="180" grpId="1" bldLvl="0" animBg="1" autoUpdateAnimBg="0"/>
      <p:bldP spid="180" grpId="2" bldLvl="0" animBg="1" autoUpdateAnimBg="0"/>
      <p:bldP spid="181" grpId="0" bldLvl="0" animBg="1" autoUpdateAnimBg="0"/>
      <p:bldP spid="181" grpId="1" bldLvl="0" animBg="1" autoUpdateAnimBg="0"/>
      <p:bldP spid="181" grpId="2" bldLvl="0" animBg="1" autoUpdateAnimBg="0"/>
      <p:bldP spid="182" grpId="0" bldLvl="0" animBg="1" autoUpdateAnimBg="0"/>
      <p:bldP spid="182" grpId="1" bldLvl="0" animBg="1" autoUpdateAnimBg="0"/>
      <p:bldP spid="182" grpId="2" bldLvl="0" animBg="1" autoUpdateAnimBg="0"/>
      <p:bldP spid="183" grpId="0" bldLvl="0" animBg="1" autoUpdateAnimBg="0"/>
      <p:bldP spid="183" grpId="1" bldLvl="0" animBg="1" autoUpdateAnimBg="0"/>
      <p:bldP spid="183" grpId="2" bldLvl="0" animBg="1" autoUpdateAnimBg="0"/>
      <p:bldP spid="184" grpId="0" bldLvl="0" animBg="1" autoUpdateAnimBg="0"/>
      <p:bldP spid="184" grpId="1" bldLvl="0" animBg="1" autoUpdateAnimBg="0"/>
      <p:bldP spid="184" grpId="2" bldLvl="0" animBg="1" autoUpdateAnimBg="0"/>
      <p:bldP spid="185" grpId="0" bldLvl="0" animBg="1" autoUpdateAnimBg="0"/>
      <p:bldP spid="185" grpId="1" bldLvl="0" animBg="1" autoUpdateAnimBg="0"/>
      <p:bldP spid="185" grpId="2" bldLvl="0" animBg="1" autoUpdateAnimBg="0"/>
      <p:bldP spid="186" grpId="0" bldLvl="0" animBg="1" autoUpdateAnimBg="0"/>
      <p:bldP spid="186" grpId="1" bldLvl="0" animBg="1" autoUpdateAnimBg="0"/>
      <p:bldP spid="186" grpId="2" bldLvl="0" animBg="1" autoUpdateAnimBg="0"/>
      <p:bldP spid="187" grpId="0" bldLvl="0" animBg="1" autoUpdateAnimBg="0"/>
      <p:bldP spid="187" grpId="1" bldLvl="0" animBg="1" autoUpdateAnimBg="0"/>
      <p:bldP spid="187" grpId="2" bldLvl="0" animBg="1" autoUpdateAnimBg="0"/>
      <p:bldP spid="203" grpId="0" bldLvl="0" animBg="1" autoUpdateAnimBg="0"/>
      <p:bldP spid="203" grpId="1" bldLvl="0" animBg="1" autoUpdateAnimBg="0"/>
      <p:bldP spid="203" grpId="2" bldLvl="0" animBg="1" autoUpdateAnimBg="0"/>
      <p:bldP spid="204" grpId="0" bldLvl="0" animBg="1" autoUpdateAnimBg="0"/>
      <p:bldP spid="204" grpId="1" bldLvl="0" animBg="1" autoUpdateAnimBg="0"/>
      <p:bldP spid="204" grpId="2" bldLvl="0" animBg="1" autoUpdateAnimBg="0"/>
      <p:bldP spid="205" grpId="0" bldLvl="0" animBg="1" autoUpdateAnimBg="0"/>
      <p:bldP spid="205" grpId="1" bldLvl="0" animBg="1" autoUpdateAnimBg="0"/>
      <p:bldP spid="205" grpId="2" bldLvl="0" animBg="1" autoUpdateAnimBg="0"/>
      <p:bldP spid="206" grpId="0" bldLvl="0" animBg="1" autoUpdateAnimBg="0"/>
      <p:bldP spid="206" grpId="1" bldLvl="0" animBg="1" autoUpdateAnimBg="0"/>
      <p:bldP spid="206" grpId="2" bldLvl="0" animBg="1" autoUpdateAnimBg="0"/>
      <p:bldP spid="207" grpId="0" bldLvl="0" animBg="1" autoUpdateAnimBg="0"/>
      <p:bldP spid="207" grpId="1" bldLvl="0" animBg="1" autoUpdateAnimBg="0"/>
      <p:bldP spid="207" grpId="2" bldLvl="0" animBg="1" autoUpdateAnimBg="0"/>
      <p:bldP spid="208" grpId="0" bldLvl="0" animBg="1" autoUpdateAnimBg="0"/>
      <p:bldP spid="208" grpId="1" bldLvl="0" animBg="1" autoUpdateAnimBg="0"/>
      <p:bldP spid="208" grpId="2" bldLvl="0" animBg="1" autoUpdateAnimBg="0"/>
      <p:bldP spid="209" grpId="0" bldLvl="0" animBg="1" autoUpdateAnimBg="0"/>
      <p:bldP spid="209" grpId="1" bldLvl="0" animBg="1" autoUpdateAnimBg="0"/>
      <p:bldP spid="209" grpId="2" bldLvl="0" animBg="1" autoUpdateAnimBg="0"/>
      <p:bldP spid="210" grpId="0" bldLvl="0" animBg="1" autoUpdateAnimBg="0"/>
      <p:bldP spid="210" grpId="1" bldLvl="0" animBg="1" autoUpdateAnimBg="0"/>
      <p:bldP spid="210" grpId="2" bldLvl="0" animBg="1" autoUpdateAnimBg="0"/>
      <p:bldP spid="211" grpId="0" bldLvl="0" animBg="1" autoUpdateAnimBg="0"/>
      <p:bldP spid="211" grpId="1" bldLvl="0" animBg="1" autoUpdateAnimBg="0"/>
      <p:bldP spid="211" grpId="2" bldLvl="0" animBg="1" autoUpdateAnimBg="0"/>
      <p:bldP spid="212" grpId="0" bldLvl="0" animBg="1" autoUpdateAnimBg="0"/>
      <p:bldP spid="212" grpId="1" bldLvl="0" animBg="1" autoUpdateAnimBg="0"/>
      <p:bldP spid="212" grpId="2" bldLvl="0" animBg="1" autoUpdateAnimBg="0"/>
      <p:bldP spid="225" grpId="0" bldLvl="0" animBg="1" autoUpdateAnimBg="0"/>
      <p:bldP spid="225" grpId="1" bldLvl="0" animBg="1" autoUpdateAnimBg="0"/>
      <p:bldP spid="225" grpId="2" bldLvl="0" animBg="1" autoUpdateAnimBg="0"/>
      <p:bldP spid="226" grpId="0" bldLvl="0" animBg="1" autoUpdateAnimBg="0"/>
      <p:bldP spid="226" grpId="1" bldLvl="0" animBg="1" autoUpdateAnimBg="0"/>
      <p:bldP spid="226" grpId="2" bldLvl="0" animBg="1" autoUpdateAnimBg="0"/>
      <p:bldP spid="227" grpId="0" bldLvl="0" animBg="1" autoUpdateAnimBg="0"/>
      <p:bldP spid="227" grpId="1" bldLvl="0" animBg="1" autoUpdateAnimBg="0"/>
      <p:bldP spid="227" grpId="2" bldLvl="0" animBg="1" autoUpdateAnimBg="0"/>
      <p:bldP spid="228" grpId="0" bldLvl="0" animBg="1" autoUpdateAnimBg="0"/>
      <p:bldP spid="228" grpId="1" bldLvl="0" animBg="1" autoUpdateAnimBg="0"/>
      <p:bldP spid="228" grpId="2" bldLvl="0" animBg="1" autoUpdateAnimBg="0"/>
      <p:bldP spid="229" grpId="0" bldLvl="0" animBg="1" autoUpdateAnimBg="0"/>
      <p:bldP spid="229" grpId="1" bldLvl="0" animBg="1" autoUpdateAnimBg="0"/>
      <p:bldP spid="229" grpId="2" bldLvl="0" animBg="1" autoUpdateAnimBg="0"/>
      <p:bldP spid="230" grpId="0" bldLvl="0" animBg="1" autoUpdateAnimBg="0"/>
      <p:bldP spid="230" grpId="1" bldLvl="0" animBg="1" autoUpdateAnimBg="0"/>
      <p:bldP spid="230" grpId="2" bldLvl="0" animBg="1" autoUpdateAnimBg="0"/>
      <p:bldP spid="231" grpId="0" bldLvl="0" animBg="1" autoUpdateAnimBg="0"/>
      <p:bldP spid="231" grpId="1" bldLvl="0" animBg="1" autoUpdateAnimBg="0"/>
      <p:bldP spid="231" grpId="2" bldLvl="0" animBg="1" autoUpdateAnimBg="0"/>
      <p:bldP spid="232" grpId="0" bldLvl="0" animBg="1" autoUpdateAnimBg="0"/>
      <p:bldP spid="232" grpId="1" bldLvl="0" animBg="1" autoUpdateAnimBg="0"/>
      <p:bldP spid="232" grpId="2" bldLvl="0" animBg="1" autoUpdateAnimBg="0"/>
      <p:bldP spid="233" grpId="0" bldLvl="0" animBg="1" autoUpdateAnimBg="0"/>
      <p:bldP spid="233" grpId="1" bldLvl="0" animBg="1" autoUpdateAnimBg="0"/>
      <p:bldP spid="233" grpId="2" bldLvl="0" animBg="1" autoUpdateAnimBg="0"/>
      <p:bldP spid="234" grpId="0" bldLvl="0" animBg="1" autoUpdateAnimBg="0"/>
      <p:bldP spid="234" grpId="1" bldLvl="0" animBg="1" autoUpdateAnimBg="0"/>
      <p:bldP spid="234" grpId="2" bldLvl="0" animBg="1" autoUpdateAnimBg="0"/>
      <p:bldP spid="247" grpId="0" bldLvl="0" animBg="1" autoUpdateAnimBg="0"/>
      <p:bldP spid="247" grpId="1" bldLvl="0" animBg="1" autoUpdateAnimBg="0"/>
      <p:bldP spid="247" grpId="2" bldLvl="0" animBg="1" autoUpdateAnimBg="0"/>
      <p:bldP spid="248" grpId="0" bldLvl="0" animBg="1" autoUpdateAnimBg="0"/>
      <p:bldP spid="248" grpId="1" bldLvl="0" animBg="1" autoUpdateAnimBg="0"/>
      <p:bldP spid="248" grpId="2" bldLvl="0" animBg="1" autoUpdateAnimBg="0"/>
      <p:bldP spid="249" grpId="0" bldLvl="0" animBg="1" autoUpdateAnimBg="0"/>
      <p:bldP spid="249" grpId="1" bldLvl="0" animBg="1" autoUpdateAnimBg="0"/>
      <p:bldP spid="249" grpId="2" bldLvl="0" animBg="1" autoUpdateAnimBg="0"/>
      <p:bldP spid="250" grpId="0" bldLvl="0" animBg="1" autoUpdateAnimBg="0"/>
      <p:bldP spid="250" grpId="1" bldLvl="0" animBg="1" autoUpdateAnimBg="0"/>
      <p:bldP spid="250" grpId="2" bldLvl="0" animBg="1" autoUpdateAnimBg="0"/>
      <p:bldP spid="251" grpId="0" bldLvl="0" animBg="1" autoUpdateAnimBg="0"/>
      <p:bldP spid="251" grpId="1" bldLvl="0" animBg="1" autoUpdateAnimBg="0"/>
      <p:bldP spid="251" grpId="2" bldLvl="0" animBg="1" autoUpdateAnimBg="0"/>
      <p:bldP spid="252" grpId="0" bldLvl="0" animBg="1" autoUpdateAnimBg="0"/>
      <p:bldP spid="252" grpId="1" bldLvl="0" animBg="1" autoUpdateAnimBg="0"/>
      <p:bldP spid="252" grpId="2" bldLvl="0" animBg="1" autoUpdateAnimBg="0"/>
      <p:bldP spid="253" grpId="0" bldLvl="0" animBg="1" autoUpdateAnimBg="0"/>
      <p:bldP spid="253" grpId="1" bldLvl="0" animBg="1" autoUpdateAnimBg="0"/>
      <p:bldP spid="253" grpId="2" bldLvl="0" animBg="1" autoUpdateAnimBg="0"/>
      <p:bldP spid="254" grpId="0" bldLvl="0" animBg="1" autoUpdateAnimBg="0"/>
      <p:bldP spid="254" grpId="1" bldLvl="0" animBg="1" autoUpdateAnimBg="0"/>
      <p:bldP spid="254" grpId="2" bldLvl="0" animBg="1" autoUpdateAnimBg="0"/>
      <p:bldP spid="255" grpId="0" bldLvl="0" animBg="1" autoUpdateAnimBg="0"/>
      <p:bldP spid="255" grpId="1" bldLvl="0" animBg="1" autoUpdateAnimBg="0"/>
      <p:bldP spid="255" grpId="2" bldLvl="0" animBg="1" autoUpdateAnimBg="0"/>
      <p:bldP spid="256" grpId="0" bldLvl="0" animBg="1" autoUpdateAnimBg="0"/>
      <p:bldP spid="256" grpId="1" bldLvl="0" animBg="1" autoUpdateAnimBg="0"/>
      <p:bldP spid="256" grpId="2" bldLvl="0" animBg="1" autoUpdateAnimBg="0"/>
      <p:bldP spid="269" grpId="0" bldLvl="0" animBg="1" autoUpdateAnimBg="0"/>
      <p:bldP spid="269" grpId="1" bldLvl="0" animBg="1" autoUpdateAnimBg="0"/>
      <p:bldP spid="269" grpId="2" bldLvl="0" animBg="1" autoUpdateAnimBg="0"/>
      <p:bldP spid="270" grpId="0" bldLvl="0" animBg="1" autoUpdateAnimBg="0"/>
      <p:bldP spid="270" grpId="1" bldLvl="0" animBg="1" autoUpdateAnimBg="0"/>
      <p:bldP spid="270" grpId="2" bldLvl="0" animBg="1" autoUpdateAnimBg="0"/>
      <p:bldP spid="271" grpId="0" bldLvl="0" animBg="1" autoUpdateAnimBg="0"/>
      <p:bldP spid="271" grpId="1" bldLvl="0" animBg="1" autoUpdateAnimBg="0"/>
      <p:bldP spid="271" grpId="2" bldLvl="0" animBg="1" autoUpdateAnimBg="0"/>
      <p:bldP spid="272" grpId="0" bldLvl="0" animBg="1" autoUpdateAnimBg="0"/>
      <p:bldP spid="272" grpId="1" bldLvl="0" animBg="1" autoUpdateAnimBg="0"/>
      <p:bldP spid="272" grpId="2" bldLvl="0" animBg="1" autoUpdateAnimBg="0"/>
      <p:bldP spid="273" grpId="0" bldLvl="0" animBg="1" autoUpdateAnimBg="0"/>
      <p:bldP spid="273" grpId="1" bldLvl="0" animBg="1" autoUpdateAnimBg="0"/>
      <p:bldP spid="273" grpId="2" bldLvl="0" animBg="1" autoUpdateAnimBg="0"/>
      <p:bldP spid="274" grpId="0" bldLvl="0" animBg="1" autoUpdateAnimBg="0"/>
      <p:bldP spid="274" grpId="1" bldLvl="0" animBg="1" autoUpdateAnimBg="0"/>
      <p:bldP spid="274" grpId="2" bldLvl="0" animBg="1" autoUpdateAnimBg="0"/>
      <p:bldP spid="275" grpId="0" bldLvl="0" animBg="1" autoUpdateAnimBg="0"/>
      <p:bldP spid="275" grpId="1" bldLvl="0" animBg="1" autoUpdateAnimBg="0"/>
      <p:bldP spid="275" grpId="2" bldLvl="0" animBg="1" autoUpdateAnimBg="0"/>
      <p:bldP spid="276" grpId="0" bldLvl="0" animBg="1" autoUpdateAnimBg="0"/>
      <p:bldP spid="276" grpId="1" bldLvl="0" animBg="1" autoUpdateAnimBg="0"/>
      <p:bldP spid="276" grpId="2" bldLvl="0" animBg="1" autoUpdateAnimBg="0"/>
      <p:bldP spid="277" grpId="0" bldLvl="0" animBg="1" autoUpdateAnimBg="0"/>
      <p:bldP spid="277" grpId="1" bldLvl="0" animBg="1" autoUpdateAnimBg="0"/>
      <p:bldP spid="277" grpId="2" bldLvl="0" animBg="1" autoUpdateAnimBg="0"/>
      <p:bldP spid="278" grpId="0" bldLvl="0" animBg="1" autoUpdateAnimBg="0"/>
      <p:bldP spid="278" grpId="1" bldLvl="0" animBg="1" autoUpdateAnimBg="0"/>
      <p:bldP spid="278" grpId="2" bldLvl="0" animBg="1" autoUpdateAnimBg="0"/>
      <p:bldP spid="291" grpId="0" bldLvl="0" animBg="1" autoUpdateAnimBg="0"/>
      <p:bldP spid="291" grpId="1" bldLvl="0" animBg="1" autoUpdateAnimBg="0"/>
      <p:bldP spid="291" grpId="2" bldLvl="0" animBg="1" autoUpdateAnimBg="0"/>
      <p:bldP spid="292" grpId="0" bldLvl="0" animBg="1" autoUpdateAnimBg="0"/>
      <p:bldP spid="292" grpId="1" bldLvl="0" animBg="1" autoUpdateAnimBg="0"/>
      <p:bldP spid="292" grpId="2" bldLvl="0" animBg="1" autoUpdateAnimBg="0"/>
      <p:bldP spid="293" grpId="0" bldLvl="0" animBg="1" autoUpdateAnimBg="0"/>
      <p:bldP spid="293" grpId="1" bldLvl="0" animBg="1" autoUpdateAnimBg="0"/>
      <p:bldP spid="293" grpId="2" bldLvl="0" animBg="1" autoUpdateAnimBg="0"/>
      <p:bldP spid="294" grpId="0" bldLvl="0" animBg="1" autoUpdateAnimBg="0"/>
      <p:bldP spid="294" grpId="1" bldLvl="0" animBg="1" autoUpdateAnimBg="0"/>
      <p:bldP spid="294" grpId="2" bldLvl="0" animBg="1" autoUpdateAnimBg="0"/>
      <p:bldP spid="295" grpId="0" bldLvl="0" animBg="1" autoUpdateAnimBg="0"/>
      <p:bldP spid="295" grpId="1" bldLvl="0" animBg="1" autoUpdateAnimBg="0"/>
      <p:bldP spid="295" grpId="2" bldLvl="0" animBg="1" autoUpdateAnimBg="0"/>
      <p:bldP spid="296" grpId="0" bldLvl="0" animBg="1" autoUpdateAnimBg="0"/>
      <p:bldP spid="296" grpId="1" bldLvl="0" animBg="1" autoUpdateAnimBg="0"/>
      <p:bldP spid="296" grpId="2" bldLvl="0" animBg="1" autoUpdateAnimBg="0"/>
      <p:bldP spid="297" grpId="0" bldLvl="0" animBg="1" autoUpdateAnimBg="0"/>
      <p:bldP spid="297" grpId="1" bldLvl="0" animBg="1" autoUpdateAnimBg="0"/>
      <p:bldP spid="297" grpId="2" bldLvl="0" animBg="1" autoUpdateAnimBg="0"/>
      <p:bldP spid="298" grpId="0" bldLvl="0" animBg="1" autoUpdateAnimBg="0"/>
      <p:bldP spid="298" grpId="1" bldLvl="0" animBg="1" autoUpdateAnimBg="0"/>
      <p:bldP spid="298" grpId="2" bldLvl="0" animBg="1" autoUpdateAnimBg="0"/>
      <p:bldP spid="299" grpId="0" bldLvl="0" animBg="1" autoUpdateAnimBg="0"/>
      <p:bldP spid="299" grpId="1" bldLvl="0" animBg="1" autoUpdateAnimBg="0"/>
      <p:bldP spid="299" grpId="2" bldLvl="0" animBg="1" autoUpdateAnimBg="0"/>
      <p:bldP spid="300" grpId="0" bldLvl="0" animBg="1" autoUpdateAnimBg="0"/>
      <p:bldP spid="300" grpId="1" bldLvl="0" animBg="1" autoUpdateAnimBg="0"/>
      <p:bldP spid="300" grpId="2" bldLvl="0" animBg="1" autoUpdateAnimBg="0"/>
      <p:bldP spid="313" grpId="0" bldLvl="0" animBg="1" autoUpdateAnimBg="0"/>
      <p:bldP spid="313" grpId="1" bldLvl="0" animBg="1" autoUpdateAnimBg="0"/>
      <p:bldP spid="313" grpId="2" bldLvl="0" animBg="1" autoUpdateAnimBg="0"/>
      <p:bldP spid="314" grpId="0" bldLvl="0" animBg="1" autoUpdateAnimBg="0"/>
      <p:bldP spid="314" grpId="1" bldLvl="0" animBg="1" autoUpdateAnimBg="0"/>
      <p:bldP spid="314" grpId="2" bldLvl="0" animBg="1" autoUpdateAnimBg="0"/>
      <p:bldP spid="315" grpId="0" bldLvl="0" animBg="1" autoUpdateAnimBg="0"/>
      <p:bldP spid="315" grpId="1" bldLvl="0" animBg="1" autoUpdateAnimBg="0"/>
      <p:bldP spid="315" grpId="2" bldLvl="0" animBg="1" autoUpdateAnimBg="0"/>
      <p:bldP spid="316" grpId="0" bldLvl="0" animBg="1" autoUpdateAnimBg="0"/>
      <p:bldP spid="316" grpId="1" bldLvl="0" animBg="1" autoUpdateAnimBg="0"/>
      <p:bldP spid="316" grpId="2" bldLvl="0" animBg="1" autoUpdateAnimBg="0"/>
      <p:bldP spid="317" grpId="0" bldLvl="0" animBg="1" autoUpdateAnimBg="0"/>
      <p:bldP spid="317" grpId="1" bldLvl="0" animBg="1" autoUpdateAnimBg="0"/>
      <p:bldP spid="317" grpId="2" bldLvl="0" animBg="1" autoUpdateAnimBg="0"/>
      <p:bldP spid="318" grpId="0" bldLvl="0" animBg="1" autoUpdateAnimBg="0"/>
      <p:bldP spid="318" grpId="1" bldLvl="0" animBg="1" autoUpdateAnimBg="0"/>
      <p:bldP spid="318" grpId="2" bldLvl="0" animBg="1" autoUpdateAnimBg="0"/>
      <p:bldP spid="319" grpId="0" bldLvl="0" animBg="1" autoUpdateAnimBg="0"/>
      <p:bldP spid="319" grpId="1" bldLvl="0" animBg="1" autoUpdateAnimBg="0"/>
      <p:bldP spid="319" grpId="2" bldLvl="0" animBg="1" autoUpdateAnimBg="0"/>
      <p:bldP spid="320" grpId="0" bldLvl="0" animBg="1" autoUpdateAnimBg="0"/>
      <p:bldP spid="320" grpId="1" bldLvl="0" animBg="1" autoUpdateAnimBg="0"/>
      <p:bldP spid="320" grpId="2" bldLvl="0" animBg="1" autoUpdateAnimBg="0"/>
      <p:bldP spid="321" grpId="0" bldLvl="0" animBg="1" autoUpdateAnimBg="0"/>
      <p:bldP spid="321" grpId="1" bldLvl="0" animBg="1" autoUpdateAnimBg="0"/>
      <p:bldP spid="321" grpId="2" bldLvl="0" animBg="1" autoUpdateAnimBg="0"/>
      <p:bldP spid="322" grpId="0" bldLvl="0" animBg="1" autoUpdateAnimBg="0"/>
      <p:bldP spid="322" grpId="1" bldLvl="0" animBg="1" autoUpdateAnimBg="0"/>
      <p:bldP spid="322" grpId="2" bldLvl="0" animBg="1" autoUpdateAnimBg="0"/>
      <p:bldP spid="335" grpId="0" bldLvl="0" animBg="1" autoUpdateAnimBg="0"/>
      <p:bldP spid="335" grpId="1" bldLvl="0" animBg="1" autoUpdateAnimBg="0"/>
      <p:bldP spid="335" grpId="2" bldLvl="0" animBg="1" autoUpdateAnimBg="0"/>
      <p:bldP spid="336" grpId="0" bldLvl="0" animBg="1" autoUpdateAnimBg="0"/>
      <p:bldP spid="336" grpId="1" bldLvl="0" animBg="1" autoUpdateAnimBg="0"/>
      <p:bldP spid="336" grpId="2" bldLvl="0" animBg="1" autoUpdateAnimBg="0"/>
      <p:bldP spid="337" grpId="0" bldLvl="0" animBg="1" autoUpdateAnimBg="0"/>
      <p:bldP spid="337" grpId="1" bldLvl="0" animBg="1" autoUpdateAnimBg="0"/>
      <p:bldP spid="337" grpId="2" bldLvl="0" animBg="1" autoUpdateAnimBg="0"/>
      <p:bldP spid="338" grpId="0" bldLvl="0" animBg="1" autoUpdateAnimBg="0"/>
      <p:bldP spid="338" grpId="1" bldLvl="0" animBg="1" autoUpdateAnimBg="0"/>
      <p:bldP spid="338" grpId="2" bldLvl="0" animBg="1" autoUpdateAnimBg="0"/>
      <p:bldP spid="339" grpId="0" bldLvl="0" animBg="1" autoUpdateAnimBg="0"/>
      <p:bldP spid="339" grpId="1" bldLvl="0" animBg="1" autoUpdateAnimBg="0"/>
      <p:bldP spid="339" grpId="2" bldLvl="0" animBg="1" autoUpdateAnimBg="0"/>
      <p:bldP spid="340" grpId="0" bldLvl="0" animBg="1" autoUpdateAnimBg="0"/>
      <p:bldP spid="340" grpId="1" bldLvl="0" animBg="1" autoUpdateAnimBg="0"/>
      <p:bldP spid="340" grpId="2" bldLvl="0" animBg="1" autoUpdateAnimBg="0"/>
      <p:bldP spid="341" grpId="0" bldLvl="0" animBg="1" autoUpdateAnimBg="0"/>
      <p:bldP spid="341" grpId="1" bldLvl="0" animBg="1" autoUpdateAnimBg="0"/>
      <p:bldP spid="341" grpId="2" bldLvl="0" animBg="1" autoUpdateAnimBg="0"/>
      <p:bldP spid="342" grpId="0" bldLvl="0" animBg="1" autoUpdateAnimBg="0"/>
      <p:bldP spid="342" grpId="1" bldLvl="0" animBg="1" autoUpdateAnimBg="0"/>
      <p:bldP spid="342" grpId="2" bldLvl="0" animBg="1" autoUpdateAnimBg="0"/>
      <p:bldP spid="343" grpId="0" bldLvl="0" animBg="1" autoUpdateAnimBg="0"/>
      <p:bldP spid="343" grpId="1" bldLvl="0" animBg="1" autoUpdateAnimBg="0"/>
      <p:bldP spid="343" grpId="2" bldLvl="0" animBg="1" autoUpdateAnimBg="0"/>
      <p:bldP spid="344" grpId="0" bldLvl="0" animBg="1" autoUpdateAnimBg="0"/>
      <p:bldP spid="344" grpId="1" bldLvl="0" animBg="1" autoUpdateAnimBg="0"/>
      <p:bldP spid="344" grpId="2" bldLvl="0" animBg="1" autoUpdateAnimBg="0"/>
      <p:bldP spid="357" grpId="0" bldLvl="0" animBg="1" autoUpdateAnimBg="0"/>
      <p:bldP spid="357" grpId="1" bldLvl="0" animBg="1" autoUpdateAnimBg="0"/>
      <p:bldP spid="357" grpId="2" bldLvl="0" animBg="1" autoUpdateAnimBg="0"/>
      <p:bldP spid="358" grpId="0" bldLvl="0" animBg="1" autoUpdateAnimBg="0"/>
      <p:bldP spid="358" grpId="1" bldLvl="0" animBg="1" autoUpdateAnimBg="0"/>
      <p:bldP spid="358" grpId="2" bldLvl="0" animBg="1" autoUpdateAnimBg="0"/>
      <p:bldP spid="359" grpId="0" bldLvl="0" animBg="1" autoUpdateAnimBg="0"/>
      <p:bldP spid="359" grpId="1" bldLvl="0" animBg="1" autoUpdateAnimBg="0"/>
      <p:bldP spid="359" grpId="2" bldLvl="0" animBg="1" autoUpdateAnimBg="0"/>
      <p:bldP spid="360" grpId="0" bldLvl="0" animBg="1" autoUpdateAnimBg="0"/>
      <p:bldP spid="360" grpId="1" bldLvl="0" animBg="1" autoUpdateAnimBg="0"/>
      <p:bldP spid="360" grpId="2" bldLvl="0" animBg="1" autoUpdateAnimBg="0"/>
      <p:bldP spid="361" grpId="0" bldLvl="0" animBg="1" autoUpdateAnimBg="0"/>
      <p:bldP spid="361" grpId="1" bldLvl="0" animBg="1" autoUpdateAnimBg="0"/>
      <p:bldP spid="361" grpId="2" bldLvl="0" animBg="1" autoUpdateAnimBg="0"/>
      <p:bldP spid="362" grpId="0" bldLvl="0" animBg="1" autoUpdateAnimBg="0"/>
      <p:bldP spid="362" grpId="1" bldLvl="0" animBg="1" autoUpdateAnimBg="0"/>
      <p:bldP spid="362" grpId="2" bldLvl="0" animBg="1" autoUpdateAnimBg="0"/>
      <p:bldP spid="363" grpId="0" bldLvl="0" animBg="1" autoUpdateAnimBg="0"/>
      <p:bldP spid="363" grpId="1" bldLvl="0" animBg="1" autoUpdateAnimBg="0"/>
      <p:bldP spid="363" grpId="2" bldLvl="0" animBg="1" autoUpdateAnimBg="0"/>
      <p:bldP spid="364" grpId="0" bldLvl="0" animBg="1" autoUpdateAnimBg="0"/>
      <p:bldP spid="364" grpId="1" bldLvl="0" animBg="1" autoUpdateAnimBg="0"/>
      <p:bldP spid="364" grpId="2" bldLvl="0" animBg="1" autoUpdateAnimBg="0"/>
      <p:bldP spid="365" grpId="0" bldLvl="0" animBg="1" autoUpdateAnimBg="0"/>
      <p:bldP spid="365" grpId="1" bldLvl="0" animBg="1" autoUpdateAnimBg="0"/>
      <p:bldP spid="365" grpId="2" bldLvl="0" animBg="1" autoUpdateAnimBg="0"/>
      <p:bldP spid="366" grpId="0" bldLvl="0" animBg="1" autoUpdateAnimBg="0"/>
      <p:bldP spid="366" grpId="1" bldLvl="0" animBg="1" autoUpdateAnimBg="0"/>
      <p:bldP spid="366" grpId="2" bldLvl="0" animBg="1" autoUpdateAnimBg="0"/>
      <p:bldP spid="379" grpId="0" bldLvl="0" animBg="1" autoUpdateAnimBg="0"/>
      <p:bldP spid="379" grpId="1" bldLvl="0" animBg="1" autoUpdateAnimBg="0"/>
      <p:bldP spid="379" grpId="2" bldLvl="0" animBg="1" autoUpdateAnimBg="0"/>
      <p:bldP spid="380" grpId="0" bldLvl="0" animBg="1" autoUpdateAnimBg="0"/>
      <p:bldP spid="380" grpId="1" bldLvl="0" animBg="1" autoUpdateAnimBg="0"/>
      <p:bldP spid="380" grpId="2" bldLvl="0" animBg="1" autoUpdateAnimBg="0"/>
      <p:bldP spid="381" grpId="0" bldLvl="0" animBg="1" autoUpdateAnimBg="0"/>
      <p:bldP spid="381" grpId="1" bldLvl="0" animBg="1" autoUpdateAnimBg="0"/>
      <p:bldP spid="381" grpId="2" bldLvl="0" animBg="1" autoUpdateAnimBg="0"/>
      <p:bldP spid="382" grpId="0" bldLvl="0" animBg="1" autoUpdateAnimBg="0"/>
      <p:bldP spid="382" grpId="1" bldLvl="0" animBg="1" autoUpdateAnimBg="0"/>
      <p:bldP spid="382" grpId="2" bldLvl="0" animBg="1" autoUpdateAnimBg="0"/>
      <p:bldP spid="383" grpId="0" bldLvl="0" animBg="1" autoUpdateAnimBg="0"/>
      <p:bldP spid="383" grpId="1" bldLvl="0" animBg="1" autoUpdateAnimBg="0"/>
      <p:bldP spid="383" grpId="2" bldLvl="0" animBg="1" autoUpdateAnimBg="0"/>
      <p:bldP spid="384" grpId="0" bldLvl="0" animBg="1" autoUpdateAnimBg="0"/>
      <p:bldP spid="384" grpId="1" bldLvl="0" animBg="1" autoUpdateAnimBg="0"/>
      <p:bldP spid="384" grpId="2" bldLvl="0" animBg="1" autoUpdateAnimBg="0"/>
      <p:bldP spid="385" grpId="0" bldLvl="0" animBg="1" autoUpdateAnimBg="0"/>
      <p:bldP spid="385" grpId="1" bldLvl="0" animBg="1" autoUpdateAnimBg="0"/>
      <p:bldP spid="385" grpId="2" bldLvl="0" animBg="1" autoUpdateAnimBg="0"/>
      <p:bldP spid="386" grpId="0" bldLvl="0" animBg="1" autoUpdateAnimBg="0"/>
      <p:bldP spid="386" grpId="1" bldLvl="0" animBg="1" autoUpdateAnimBg="0"/>
      <p:bldP spid="386" grpId="2" bldLvl="0" animBg="1" autoUpdateAnimBg="0"/>
      <p:bldP spid="387" grpId="0" bldLvl="0" animBg="1" autoUpdateAnimBg="0"/>
      <p:bldP spid="387" grpId="1" bldLvl="0" animBg="1" autoUpdateAnimBg="0"/>
      <p:bldP spid="387" grpId="2" bldLvl="0" animBg="1" autoUpdateAnimBg="0"/>
      <p:bldP spid="388" grpId="0" bldLvl="0" animBg="1" autoUpdateAnimBg="0"/>
      <p:bldP spid="388" grpId="1" bldLvl="0" animBg="1" autoUpdateAnimBg="0"/>
      <p:bldP spid="388" grpId="2" bldLvl="0" animBg="1" autoUpdateAnimBg="0"/>
      <p:bldP spid="403" grpId="0" bldLvl="0" animBg="1"/>
      <p:bldP spid="40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三</a:t>
            </a:r>
            <a:r>
              <a:rPr lang="zh-CN" altLang="en-US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、巩固练习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4350" name="Text Box 18"/>
          <p:cNvSpPr txBox="1"/>
          <p:nvPr/>
        </p:nvSpPr>
        <p:spPr>
          <a:xfrm>
            <a:off x="576116" y="1173480"/>
            <a:ext cx="6252210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dirty="0" smtClean="0">
                <a:latin typeface="Times New Roman" panose="02020603050405020304"/>
                <a:ea typeface="楷体" panose="02010609060101010101" pitchFamily="49" charset="-122"/>
                <a:cs typeface="+mn-ea"/>
              </a:rPr>
              <a:t>1. </a:t>
            </a:r>
            <a:r>
              <a:rPr sz="2800" dirty="0" err="1" smtClean="0">
                <a:latin typeface="Times New Roman" panose="02020603050405020304"/>
                <a:ea typeface="楷体" panose="02010609060101010101" pitchFamily="49" charset="-122"/>
                <a:cs typeface="+mn-ea"/>
              </a:rPr>
              <a:t>数小棒</a:t>
            </a:r>
            <a:r>
              <a:rPr sz="2800" dirty="0">
                <a:latin typeface="Times New Roman" panose="02020603050405020304"/>
                <a:ea typeface="楷体" panose="02010609060101010101" pitchFamily="49" charset="-122"/>
                <a:cs typeface="+mn-ea"/>
              </a:rPr>
              <a:t>。</a:t>
            </a:r>
            <a:endParaRPr sz="2800" dirty="0">
              <a:latin typeface="Times New Roman" panose="02020603050405020304"/>
              <a:ea typeface="楷体" panose="02010609060101010101" pitchFamily="49" charset="-122"/>
              <a:cs typeface="+mn-ea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2083182" y="2835077"/>
            <a:ext cx="5440684" cy="1206441"/>
            <a:chOff x="684010" y="1806027"/>
            <a:chExt cx="5440684" cy="1206441"/>
          </a:xfrm>
        </p:grpSpPr>
        <p:grpSp>
          <p:nvGrpSpPr>
            <p:cNvPr id="2" name="Group 2"/>
            <p:cNvGrpSpPr/>
            <p:nvPr/>
          </p:nvGrpSpPr>
          <p:grpSpPr bwMode="auto">
            <a:xfrm rot="360000">
              <a:off x="684010" y="1806027"/>
              <a:ext cx="443989" cy="1135002"/>
              <a:chOff x="0" y="0"/>
              <a:chExt cx="2996" cy="6567"/>
            </a:xfrm>
          </p:grpSpPr>
          <p:sp>
            <p:nvSpPr>
              <p:cNvPr id="3" name="AutoShape 5"/>
              <p:cNvSpPr>
                <a:spLocks noChangeArrowheads="1"/>
              </p:cNvSpPr>
              <p:nvPr/>
            </p:nvSpPr>
            <p:spPr bwMode="auto">
              <a:xfrm rot="354693">
                <a:off x="402" y="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7" name="AutoShape 6"/>
              <p:cNvSpPr>
                <a:spLocks noChangeArrowheads="1"/>
              </p:cNvSpPr>
              <p:nvPr/>
            </p:nvSpPr>
            <p:spPr bwMode="auto">
              <a:xfrm rot="354693">
                <a:off x="1143" y="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AutoShape 7"/>
              <p:cNvSpPr>
                <a:spLocks noChangeArrowheads="1"/>
              </p:cNvSpPr>
              <p:nvPr/>
            </p:nvSpPr>
            <p:spPr bwMode="auto">
              <a:xfrm rot="354693">
                <a:off x="1884" y="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9" name="AutoShape 8"/>
              <p:cNvSpPr>
                <a:spLocks noChangeArrowheads="1"/>
              </p:cNvSpPr>
              <p:nvPr/>
            </p:nvSpPr>
            <p:spPr bwMode="auto">
              <a:xfrm rot="354693">
                <a:off x="1" y="215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AutoShape 9"/>
              <p:cNvSpPr>
                <a:spLocks noChangeArrowheads="1"/>
              </p:cNvSpPr>
              <p:nvPr/>
            </p:nvSpPr>
            <p:spPr bwMode="auto">
              <a:xfrm rot="354693">
                <a:off x="742" y="215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AutoShape 10"/>
              <p:cNvSpPr>
                <a:spLocks noChangeArrowheads="1"/>
              </p:cNvSpPr>
              <p:nvPr/>
            </p:nvSpPr>
            <p:spPr bwMode="auto">
              <a:xfrm rot="354693">
                <a:off x="1483" y="265"/>
                <a:ext cx="741" cy="6018"/>
              </a:xfrm>
              <a:prstGeom prst="can">
                <a:avLst>
                  <a:gd name="adj" fmla="val 41284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AutoShape 11"/>
              <p:cNvSpPr>
                <a:spLocks noChangeArrowheads="1"/>
              </p:cNvSpPr>
              <p:nvPr/>
            </p:nvSpPr>
            <p:spPr bwMode="auto">
              <a:xfrm rot="354693">
                <a:off x="2255" y="306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AutoShape 12"/>
              <p:cNvSpPr>
                <a:spLocks noChangeArrowheads="1"/>
              </p:cNvSpPr>
              <p:nvPr/>
            </p:nvSpPr>
            <p:spPr bwMode="auto">
              <a:xfrm rot="354693">
                <a:off x="341" y="43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AutoShape 13"/>
              <p:cNvSpPr>
                <a:spLocks noChangeArrowheads="1"/>
              </p:cNvSpPr>
              <p:nvPr/>
            </p:nvSpPr>
            <p:spPr bwMode="auto">
              <a:xfrm rot="354693">
                <a:off x="1082" y="492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AutoShape 14"/>
              <p:cNvSpPr>
                <a:spLocks noChangeArrowheads="1"/>
              </p:cNvSpPr>
              <p:nvPr/>
            </p:nvSpPr>
            <p:spPr bwMode="auto">
              <a:xfrm rot="354693">
                <a:off x="1809" y="548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Freeform 15"/>
              <p:cNvSpPr/>
              <p:nvPr/>
            </p:nvSpPr>
            <p:spPr bwMode="auto">
              <a:xfrm rot="394916">
                <a:off x="0" y="3217"/>
                <a:ext cx="2964" cy="215"/>
              </a:xfrm>
              <a:custGeom>
                <a:avLst/>
                <a:gdLst>
                  <a:gd name="T0" fmla="*/ 0 w 1440"/>
                  <a:gd name="T1" fmla="*/ 0 h 156"/>
                  <a:gd name="T2" fmla="*/ 1440 w 1440"/>
                  <a:gd name="T3" fmla="*/ 156 h 156"/>
                </a:gdLst>
                <a:ahLst/>
                <a:cxnLst>
                  <a:cxn ang="0">
                    <a:pos x="0" y="0"/>
                  </a:cxn>
                  <a:cxn ang="0">
                    <a:pos x="720" y="156"/>
                  </a:cxn>
                  <a:cxn ang="0">
                    <a:pos x="1440" y="0"/>
                  </a:cxn>
                </a:cxnLst>
                <a:rect l="T0" t="T1" r="T2" b="T3"/>
                <a:pathLst>
                  <a:path w="1440" h="156">
                    <a:moveTo>
                      <a:pt x="0" y="0"/>
                    </a:moveTo>
                    <a:cubicBezTo>
                      <a:pt x="240" y="78"/>
                      <a:pt x="480" y="156"/>
                      <a:pt x="720" y="156"/>
                    </a:cubicBezTo>
                    <a:cubicBezTo>
                      <a:pt x="960" y="156"/>
                      <a:pt x="1320" y="26"/>
                      <a:pt x="1440" y="0"/>
                    </a:cubicBezTo>
                  </a:path>
                </a:pathLst>
              </a:custGeom>
              <a:solidFill>
                <a:srgbClr val="99CC00"/>
              </a:solidFill>
              <a:ln w="101600" cmpd="sng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0" name="Group 2"/>
            <p:cNvGrpSpPr/>
            <p:nvPr/>
          </p:nvGrpSpPr>
          <p:grpSpPr bwMode="auto">
            <a:xfrm rot="360000">
              <a:off x="1272518" y="1806028"/>
              <a:ext cx="443989" cy="1135002"/>
              <a:chOff x="0" y="0"/>
              <a:chExt cx="2996" cy="6567"/>
            </a:xfrm>
          </p:grpSpPr>
          <p:sp>
            <p:nvSpPr>
              <p:cNvPr id="51" name="AutoShape 5"/>
              <p:cNvSpPr>
                <a:spLocks noChangeArrowheads="1"/>
              </p:cNvSpPr>
              <p:nvPr/>
            </p:nvSpPr>
            <p:spPr bwMode="auto">
              <a:xfrm rot="354693">
                <a:off x="402" y="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AutoShape 6"/>
              <p:cNvSpPr>
                <a:spLocks noChangeArrowheads="1"/>
              </p:cNvSpPr>
              <p:nvPr/>
            </p:nvSpPr>
            <p:spPr bwMode="auto">
              <a:xfrm rot="354693">
                <a:off x="1143" y="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AutoShape 7"/>
              <p:cNvSpPr>
                <a:spLocks noChangeArrowheads="1"/>
              </p:cNvSpPr>
              <p:nvPr/>
            </p:nvSpPr>
            <p:spPr bwMode="auto">
              <a:xfrm rot="354693">
                <a:off x="1884" y="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AutoShape 8"/>
              <p:cNvSpPr>
                <a:spLocks noChangeArrowheads="1"/>
              </p:cNvSpPr>
              <p:nvPr/>
            </p:nvSpPr>
            <p:spPr bwMode="auto">
              <a:xfrm rot="354693">
                <a:off x="1" y="215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AutoShape 9"/>
              <p:cNvSpPr>
                <a:spLocks noChangeArrowheads="1"/>
              </p:cNvSpPr>
              <p:nvPr/>
            </p:nvSpPr>
            <p:spPr bwMode="auto">
              <a:xfrm rot="354693">
                <a:off x="742" y="215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AutoShape 10"/>
              <p:cNvSpPr>
                <a:spLocks noChangeArrowheads="1"/>
              </p:cNvSpPr>
              <p:nvPr/>
            </p:nvSpPr>
            <p:spPr bwMode="auto">
              <a:xfrm rot="354693">
                <a:off x="1483" y="265"/>
                <a:ext cx="741" cy="6018"/>
              </a:xfrm>
              <a:prstGeom prst="can">
                <a:avLst>
                  <a:gd name="adj" fmla="val 41284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AutoShape 11"/>
              <p:cNvSpPr>
                <a:spLocks noChangeArrowheads="1"/>
              </p:cNvSpPr>
              <p:nvPr/>
            </p:nvSpPr>
            <p:spPr bwMode="auto">
              <a:xfrm rot="354693">
                <a:off x="2255" y="306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AutoShape 12"/>
              <p:cNvSpPr>
                <a:spLocks noChangeArrowheads="1"/>
              </p:cNvSpPr>
              <p:nvPr/>
            </p:nvSpPr>
            <p:spPr bwMode="auto">
              <a:xfrm rot="354693">
                <a:off x="341" y="43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59" name="AutoShape 13"/>
              <p:cNvSpPr>
                <a:spLocks noChangeArrowheads="1"/>
              </p:cNvSpPr>
              <p:nvPr/>
            </p:nvSpPr>
            <p:spPr bwMode="auto">
              <a:xfrm rot="354693">
                <a:off x="1082" y="492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AutoShape 14"/>
              <p:cNvSpPr>
                <a:spLocks noChangeArrowheads="1"/>
              </p:cNvSpPr>
              <p:nvPr/>
            </p:nvSpPr>
            <p:spPr bwMode="auto">
              <a:xfrm rot="354693">
                <a:off x="1809" y="548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61" name="Freeform 15"/>
              <p:cNvSpPr/>
              <p:nvPr/>
            </p:nvSpPr>
            <p:spPr bwMode="auto">
              <a:xfrm rot="394916">
                <a:off x="0" y="3217"/>
                <a:ext cx="2964" cy="215"/>
              </a:xfrm>
              <a:custGeom>
                <a:avLst/>
                <a:gdLst>
                  <a:gd name="T0" fmla="*/ 0 w 1440"/>
                  <a:gd name="T1" fmla="*/ 0 h 156"/>
                  <a:gd name="T2" fmla="*/ 1440 w 1440"/>
                  <a:gd name="T3" fmla="*/ 156 h 156"/>
                </a:gdLst>
                <a:ahLst/>
                <a:cxnLst>
                  <a:cxn ang="0">
                    <a:pos x="0" y="0"/>
                  </a:cxn>
                  <a:cxn ang="0">
                    <a:pos x="720" y="156"/>
                  </a:cxn>
                  <a:cxn ang="0">
                    <a:pos x="1440" y="0"/>
                  </a:cxn>
                </a:cxnLst>
                <a:rect l="T0" t="T1" r="T2" b="T3"/>
                <a:pathLst>
                  <a:path w="1440" h="156">
                    <a:moveTo>
                      <a:pt x="0" y="0"/>
                    </a:moveTo>
                    <a:cubicBezTo>
                      <a:pt x="240" y="78"/>
                      <a:pt x="480" y="156"/>
                      <a:pt x="720" y="156"/>
                    </a:cubicBezTo>
                    <a:cubicBezTo>
                      <a:pt x="960" y="156"/>
                      <a:pt x="1320" y="26"/>
                      <a:pt x="1440" y="0"/>
                    </a:cubicBezTo>
                  </a:path>
                </a:pathLst>
              </a:custGeom>
              <a:solidFill>
                <a:srgbClr val="99CC00"/>
              </a:solidFill>
              <a:ln w="101600" cmpd="sng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2" name="Group 2"/>
            <p:cNvGrpSpPr/>
            <p:nvPr/>
          </p:nvGrpSpPr>
          <p:grpSpPr bwMode="auto">
            <a:xfrm rot="360000">
              <a:off x="1915459" y="1806028"/>
              <a:ext cx="443989" cy="1135002"/>
              <a:chOff x="0" y="0"/>
              <a:chExt cx="2996" cy="6567"/>
            </a:xfrm>
          </p:grpSpPr>
          <p:sp>
            <p:nvSpPr>
              <p:cNvPr id="63" name="AutoShape 5"/>
              <p:cNvSpPr>
                <a:spLocks noChangeArrowheads="1"/>
              </p:cNvSpPr>
              <p:nvPr/>
            </p:nvSpPr>
            <p:spPr bwMode="auto">
              <a:xfrm rot="354693">
                <a:off x="402" y="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AutoShape 6"/>
              <p:cNvSpPr>
                <a:spLocks noChangeArrowheads="1"/>
              </p:cNvSpPr>
              <p:nvPr/>
            </p:nvSpPr>
            <p:spPr bwMode="auto">
              <a:xfrm rot="354693">
                <a:off x="1143" y="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AutoShape 7"/>
              <p:cNvSpPr>
                <a:spLocks noChangeArrowheads="1"/>
              </p:cNvSpPr>
              <p:nvPr/>
            </p:nvSpPr>
            <p:spPr bwMode="auto">
              <a:xfrm rot="354693">
                <a:off x="1884" y="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AutoShape 8"/>
              <p:cNvSpPr>
                <a:spLocks noChangeArrowheads="1"/>
              </p:cNvSpPr>
              <p:nvPr/>
            </p:nvSpPr>
            <p:spPr bwMode="auto">
              <a:xfrm rot="354693">
                <a:off x="1" y="215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AutoShape 9"/>
              <p:cNvSpPr>
                <a:spLocks noChangeArrowheads="1"/>
              </p:cNvSpPr>
              <p:nvPr/>
            </p:nvSpPr>
            <p:spPr bwMode="auto">
              <a:xfrm rot="354693">
                <a:off x="742" y="215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AutoShape 10"/>
              <p:cNvSpPr>
                <a:spLocks noChangeArrowheads="1"/>
              </p:cNvSpPr>
              <p:nvPr/>
            </p:nvSpPr>
            <p:spPr bwMode="auto">
              <a:xfrm rot="354693">
                <a:off x="1483" y="265"/>
                <a:ext cx="741" cy="6018"/>
              </a:xfrm>
              <a:prstGeom prst="can">
                <a:avLst>
                  <a:gd name="adj" fmla="val 41284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69" name="AutoShape 11"/>
              <p:cNvSpPr>
                <a:spLocks noChangeArrowheads="1"/>
              </p:cNvSpPr>
              <p:nvPr/>
            </p:nvSpPr>
            <p:spPr bwMode="auto">
              <a:xfrm rot="354693">
                <a:off x="2255" y="306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AutoShape 12"/>
              <p:cNvSpPr>
                <a:spLocks noChangeArrowheads="1"/>
              </p:cNvSpPr>
              <p:nvPr/>
            </p:nvSpPr>
            <p:spPr bwMode="auto">
              <a:xfrm rot="354693">
                <a:off x="341" y="43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AutoShape 13"/>
              <p:cNvSpPr>
                <a:spLocks noChangeArrowheads="1"/>
              </p:cNvSpPr>
              <p:nvPr/>
            </p:nvSpPr>
            <p:spPr bwMode="auto">
              <a:xfrm rot="354693">
                <a:off x="1082" y="492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72" name="AutoShape 14"/>
              <p:cNvSpPr>
                <a:spLocks noChangeArrowheads="1"/>
              </p:cNvSpPr>
              <p:nvPr/>
            </p:nvSpPr>
            <p:spPr bwMode="auto">
              <a:xfrm rot="354693">
                <a:off x="1809" y="548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73" name="Freeform 15"/>
              <p:cNvSpPr/>
              <p:nvPr/>
            </p:nvSpPr>
            <p:spPr bwMode="auto">
              <a:xfrm rot="394916">
                <a:off x="0" y="3217"/>
                <a:ext cx="2964" cy="215"/>
              </a:xfrm>
              <a:custGeom>
                <a:avLst/>
                <a:gdLst>
                  <a:gd name="T0" fmla="*/ 0 w 1440"/>
                  <a:gd name="T1" fmla="*/ 0 h 156"/>
                  <a:gd name="T2" fmla="*/ 1440 w 1440"/>
                  <a:gd name="T3" fmla="*/ 156 h 156"/>
                </a:gdLst>
                <a:ahLst/>
                <a:cxnLst>
                  <a:cxn ang="0">
                    <a:pos x="0" y="0"/>
                  </a:cxn>
                  <a:cxn ang="0">
                    <a:pos x="720" y="156"/>
                  </a:cxn>
                  <a:cxn ang="0">
                    <a:pos x="1440" y="0"/>
                  </a:cxn>
                </a:cxnLst>
                <a:rect l="T0" t="T1" r="T2" b="T3"/>
                <a:pathLst>
                  <a:path w="1440" h="156">
                    <a:moveTo>
                      <a:pt x="0" y="0"/>
                    </a:moveTo>
                    <a:cubicBezTo>
                      <a:pt x="240" y="78"/>
                      <a:pt x="480" y="156"/>
                      <a:pt x="720" y="156"/>
                    </a:cubicBezTo>
                    <a:cubicBezTo>
                      <a:pt x="960" y="156"/>
                      <a:pt x="1320" y="26"/>
                      <a:pt x="1440" y="0"/>
                    </a:cubicBezTo>
                  </a:path>
                </a:pathLst>
              </a:custGeom>
              <a:solidFill>
                <a:srgbClr val="99CC00"/>
              </a:solidFill>
              <a:ln w="101600" cmpd="sng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4" name="Group 2"/>
            <p:cNvGrpSpPr/>
            <p:nvPr/>
          </p:nvGrpSpPr>
          <p:grpSpPr bwMode="auto">
            <a:xfrm rot="360000">
              <a:off x="2558401" y="1877466"/>
              <a:ext cx="443989" cy="1135002"/>
              <a:chOff x="0" y="0"/>
              <a:chExt cx="2996" cy="6567"/>
            </a:xfrm>
          </p:grpSpPr>
          <p:sp>
            <p:nvSpPr>
              <p:cNvPr id="75" name="AutoShape 5"/>
              <p:cNvSpPr>
                <a:spLocks noChangeArrowheads="1"/>
              </p:cNvSpPr>
              <p:nvPr/>
            </p:nvSpPr>
            <p:spPr bwMode="auto">
              <a:xfrm rot="354693">
                <a:off x="402" y="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76" name="AutoShape 6"/>
              <p:cNvSpPr>
                <a:spLocks noChangeArrowheads="1"/>
              </p:cNvSpPr>
              <p:nvPr/>
            </p:nvSpPr>
            <p:spPr bwMode="auto">
              <a:xfrm rot="354693">
                <a:off x="1143" y="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77" name="AutoShape 7"/>
              <p:cNvSpPr>
                <a:spLocks noChangeArrowheads="1"/>
              </p:cNvSpPr>
              <p:nvPr/>
            </p:nvSpPr>
            <p:spPr bwMode="auto">
              <a:xfrm rot="354693">
                <a:off x="1884" y="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78" name="AutoShape 8"/>
              <p:cNvSpPr>
                <a:spLocks noChangeArrowheads="1"/>
              </p:cNvSpPr>
              <p:nvPr/>
            </p:nvSpPr>
            <p:spPr bwMode="auto">
              <a:xfrm rot="354693">
                <a:off x="1" y="215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79" name="AutoShape 9"/>
              <p:cNvSpPr>
                <a:spLocks noChangeArrowheads="1"/>
              </p:cNvSpPr>
              <p:nvPr/>
            </p:nvSpPr>
            <p:spPr bwMode="auto">
              <a:xfrm rot="354693">
                <a:off x="742" y="215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80" name="AutoShape 10"/>
              <p:cNvSpPr>
                <a:spLocks noChangeArrowheads="1"/>
              </p:cNvSpPr>
              <p:nvPr/>
            </p:nvSpPr>
            <p:spPr bwMode="auto">
              <a:xfrm rot="354693">
                <a:off x="1483" y="265"/>
                <a:ext cx="741" cy="6018"/>
              </a:xfrm>
              <a:prstGeom prst="can">
                <a:avLst>
                  <a:gd name="adj" fmla="val 41284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AutoShape 11"/>
              <p:cNvSpPr>
                <a:spLocks noChangeArrowheads="1"/>
              </p:cNvSpPr>
              <p:nvPr/>
            </p:nvSpPr>
            <p:spPr bwMode="auto">
              <a:xfrm rot="354693">
                <a:off x="2255" y="306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82" name="AutoShape 12"/>
              <p:cNvSpPr>
                <a:spLocks noChangeArrowheads="1"/>
              </p:cNvSpPr>
              <p:nvPr/>
            </p:nvSpPr>
            <p:spPr bwMode="auto">
              <a:xfrm rot="354693">
                <a:off x="341" y="43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84" name="AutoShape 13"/>
              <p:cNvSpPr>
                <a:spLocks noChangeArrowheads="1"/>
              </p:cNvSpPr>
              <p:nvPr/>
            </p:nvSpPr>
            <p:spPr bwMode="auto">
              <a:xfrm rot="354693">
                <a:off x="1082" y="492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85" name="AutoShape 14"/>
              <p:cNvSpPr>
                <a:spLocks noChangeArrowheads="1"/>
              </p:cNvSpPr>
              <p:nvPr/>
            </p:nvSpPr>
            <p:spPr bwMode="auto">
              <a:xfrm rot="354693">
                <a:off x="1809" y="548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86" name="Freeform 15"/>
              <p:cNvSpPr/>
              <p:nvPr/>
            </p:nvSpPr>
            <p:spPr bwMode="auto">
              <a:xfrm rot="394916">
                <a:off x="0" y="3217"/>
                <a:ext cx="2964" cy="215"/>
              </a:xfrm>
              <a:custGeom>
                <a:avLst/>
                <a:gdLst>
                  <a:gd name="T0" fmla="*/ 0 w 1440"/>
                  <a:gd name="T1" fmla="*/ 0 h 156"/>
                  <a:gd name="T2" fmla="*/ 1440 w 1440"/>
                  <a:gd name="T3" fmla="*/ 156 h 156"/>
                </a:gdLst>
                <a:ahLst/>
                <a:cxnLst>
                  <a:cxn ang="0">
                    <a:pos x="0" y="0"/>
                  </a:cxn>
                  <a:cxn ang="0">
                    <a:pos x="720" y="156"/>
                  </a:cxn>
                  <a:cxn ang="0">
                    <a:pos x="1440" y="0"/>
                  </a:cxn>
                </a:cxnLst>
                <a:rect l="T0" t="T1" r="T2" b="T3"/>
                <a:pathLst>
                  <a:path w="1440" h="156">
                    <a:moveTo>
                      <a:pt x="0" y="0"/>
                    </a:moveTo>
                    <a:cubicBezTo>
                      <a:pt x="240" y="78"/>
                      <a:pt x="480" y="156"/>
                      <a:pt x="720" y="156"/>
                    </a:cubicBezTo>
                    <a:cubicBezTo>
                      <a:pt x="960" y="156"/>
                      <a:pt x="1320" y="26"/>
                      <a:pt x="1440" y="0"/>
                    </a:cubicBezTo>
                  </a:path>
                </a:pathLst>
              </a:custGeom>
              <a:solidFill>
                <a:srgbClr val="99CC00"/>
              </a:solidFill>
              <a:ln w="101600" cmpd="sng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7" name="Group 2"/>
            <p:cNvGrpSpPr/>
            <p:nvPr/>
          </p:nvGrpSpPr>
          <p:grpSpPr bwMode="auto">
            <a:xfrm rot="360000">
              <a:off x="3272781" y="1877466"/>
              <a:ext cx="443989" cy="1135002"/>
              <a:chOff x="0" y="0"/>
              <a:chExt cx="2996" cy="6567"/>
            </a:xfrm>
          </p:grpSpPr>
          <p:sp>
            <p:nvSpPr>
              <p:cNvPr id="88" name="AutoShape 5"/>
              <p:cNvSpPr>
                <a:spLocks noChangeArrowheads="1"/>
              </p:cNvSpPr>
              <p:nvPr/>
            </p:nvSpPr>
            <p:spPr bwMode="auto">
              <a:xfrm rot="354693">
                <a:off x="402" y="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89" name="AutoShape 6"/>
              <p:cNvSpPr>
                <a:spLocks noChangeArrowheads="1"/>
              </p:cNvSpPr>
              <p:nvPr/>
            </p:nvSpPr>
            <p:spPr bwMode="auto">
              <a:xfrm rot="354693">
                <a:off x="1143" y="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90" name="AutoShape 7"/>
              <p:cNvSpPr>
                <a:spLocks noChangeArrowheads="1"/>
              </p:cNvSpPr>
              <p:nvPr/>
            </p:nvSpPr>
            <p:spPr bwMode="auto">
              <a:xfrm rot="354693">
                <a:off x="1884" y="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91" name="AutoShape 8"/>
              <p:cNvSpPr>
                <a:spLocks noChangeArrowheads="1"/>
              </p:cNvSpPr>
              <p:nvPr/>
            </p:nvSpPr>
            <p:spPr bwMode="auto">
              <a:xfrm rot="354693">
                <a:off x="1" y="215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92" name="AutoShape 9"/>
              <p:cNvSpPr>
                <a:spLocks noChangeArrowheads="1"/>
              </p:cNvSpPr>
              <p:nvPr/>
            </p:nvSpPr>
            <p:spPr bwMode="auto">
              <a:xfrm rot="354693">
                <a:off x="742" y="215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93" name="AutoShape 10"/>
              <p:cNvSpPr>
                <a:spLocks noChangeArrowheads="1"/>
              </p:cNvSpPr>
              <p:nvPr/>
            </p:nvSpPr>
            <p:spPr bwMode="auto">
              <a:xfrm rot="354693">
                <a:off x="1483" y="265"/>
                <a:ext cx="741" cy="6018"/>
              </a:xfrm>
              <a:prstGeom prst="can">
                <a:avLst>
                  <a:gd name="adj" fmla="val 41284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94" name="AutoShape 11"/>
              <p:cNvSpPr>
                <a:spLocks noChangeArrowheads="1"/>
              </p:cNvSpPr>
              <p:nvPr/>
            </p:nvSpPr>
            <p:spPr bwMode="auto">
              <a:xfrm rot="354693">
                <a:off x="2255" y="306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95" name="AutoShape 12"/>
              <p:cNvSpPr>
                <a:spLocks noChangeArrowheads="1"/>
              </p:cNvSpPr>
              <p:nvPr/>
            </p:nvSpPr>
            <p:spPr bwMode="auto">
              <a:xfrm rot="354693">
                <a:off x="341" y="430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96" name="AutoShape 13"/>
              <p:cNvSpPr>
                <a:spLocks noChangeArrowheads="1"/>
              </p:cNvSpPr>
              <p:nvPr/>
            </p:nvSpPr>
            <p:spPr bwMode="auto">
              <a:xfrm rot="354693">
                <a:off x="1082" y="492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97" name="AutoShape 14"/>
              <p:cNvSpPr>
                <a:spLocks noChangeArrowheads="1"/>
              </p:cNvSpPr>
              <p:nvPr/>
            </p:nvSpPr>
            <p:spPr bwMode="auto">
              <a:xfrm rot="354693">
                <a:off x="1809" y="548"/>
                <a:ext cx="741" cy="6019"/>
              </a:xfrm>
              <a:prstGeom prst="can">
                <a:avLst>
                  <a:gd name="adj" fmla="val 41291"/>
                </a:avLst>
              </a:prstGeom>
              <a:solidFill>
                <a:srgbClr val="99CC00"/>
              </a:solidFill>
              <a:ln w="254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  <p:sp>
            <p:nvSpPr>
              <p:cNvPr id="98" name="Freeform 15"/>
              <p:cNvSpPr/>
              <p:nvPr/>
            </p:nvSpPr>
            <p:spPr bwMode="auto">
              <a:xfrm rot="394916">
                <a:off x="0" y="3217"/>
                <a:ext cx="2964" cy="215"/>
              </a:xfrm>
              <a:custGeom>
                <a:avLst/>
                <a:gdLst>
                  <a:gd name="T0" fmla="*/ 0 w 1440"/>
                  <a:gd name="T1" fmla="*/ 0 h 156"/>
                  <a:gd name="T2" fmla="*/ 1440 w 1440"/>
                  <a:gd name="T3" fmla="*/ 156 h 156"/>
                </a:gdLst>
                <a:ahLst/>
                <a:cxnLst>
                  <a:cxn ang="0">
                    <a:pos x="0" y="0"/>
                  </a:cxn>
                  <a:cxn ang="0">
                    <a:pos x="720" y="156"/>
                  </a:cxn>
                  <a:cxn ang="0">
                    <a:pos x="1440" y="0"/>
                  </a:cxn>
                </a:cxnLst>
                <a:rect l="T0" t="T1" r="T2" b="T3"/>
                <a:pathLst>
                  <a:path w="1440" h="156">
                    <a:moveTo>
                      <a:pt x="0" y="0"/>
                    </a:moveTo>
                    <a:cubicBezTo>
                      <a:pt x="240" y="78"/>
                      <a:pt x="480" y="156"/>
                      <a:pt x="720" y="156"/>
                    </a:cubicBezTo>
                    <a:cubicBezTo>
                      <a:pt x="960" y="156"/>
                      <a:pt x="1320" y="26"/>
                      <a:pt x="1440" y="0"/>
                    </a:cubicBezTo>
                  </a:path>
                </a:pathLst>
              </a:custGeom>
              <a:solidFill>
                <a:srgbClr val="99CC00"/>
              </a:solidFill>
              <a:ln w="101600" cmpd="sng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pPr defTabSz="914400"/>
                <a:endParaRPr lang="zh-CN" altLang="en-US" sz="280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99" name="AutoShape 38"/>
            <p:cNvSpPr>
              <a:spLocks noChangeArrowheads="1"/>
            </p:cNvSpPr>
            <p:nvPr/>
          </p:nvSpPr>
          <p:spPr bwMode="auto">
            <a:xfrm rot="354693">
              <a:off x="3912613" y="1861740"/>
              <a:ext cx="140379" cy="1075151"/>
            </a:xfrm>
            <a:prstGeom prst="can">
              <a:avLst>
                <a:gd name="adj" fmla="val 38933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0" name="AutoShape 38"/>
            <p:cNvSpPr>
              <a:spLocks noChangeArrowheads="1"/>
            </p:cNvSpPr>
            <p:nvPr/>
          </p:nvSpPr>
          <p:spPr bwMode="auto">
            <a:xfrm rot="354693">
              <a:off x="4269803" y="1861741"/>
              <a:ext cx="140379" cy="1075151"/>
            </a:xfrm>
            <a:prstGeom prst="can">
              <a:avLst>
                <a:gd name="adj" fmla="val 38933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1" name="AutoShape 38"/>
            <p:cNvSpPr>
              <a:spLocks noChangeArrowheads="1"/>
            </p:cNvSpPr>
            <p:nvPr/>
          </p:nvSpPr>
          <p:spPr bwMode="auto">
            <a:xfrm rot="354693">
              <a:off x="4626993" y="1861741"/>
              <a:ext cx="140379" cy="1075151"/>
            </a:xfrm>
            <a:prstGeom prst="can">
              <a:avLst>
                <a:gd name="adj" fmla="val 38933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2" name="AutoShape 38"/>
            <p:cNvSpPr>
              <a:spLocks noChangeArrowheads="1"/>
            </p:cNvSpPr>
            <p:nvPr/>
          </p:nvSpPr>
          <p:spPr bwMode="auto">
            <a:xfrm rot="354693">
              <a:off x="4984183" y="1861740"/>
              <a:ext cx="140379" cy="1075151"/>
            </a:xfrm>
            <a:prstGeom prst="can">
              <a:avLst>
                <a:gd name="adj" fmla="val 38933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3" name="AutoShape 38"/>
            <p:cNvSpPr>
              <a:spLocks noChangeArrowheads="1"/>
            </p:cNvSpPr>
            <p:nvPr/>
          </p:nvSpPr>
          <p:spPr bwMode="auto">
            <a:xfrm rot="354693">
              <a:off x="5269935" y="1861740"/>
              <a:ext cx="140379" cy="1075151"/>
            </a:xfrm>
            <a:prstGeom prst="can">
              <a:avLst>
                <a:gd name="adj" fmla="val 38933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4" name="AutoShape 38"/>
            <p:cNvSpPr>
              <a:spLocks noChangeArrowheads="1"/>
            </p:cNvSpPr>
            <p:nvPr/>
          </p:nvSpPr>
          <p:spPr bwMode="auto">
            <a:xfrm rot="354693">
              <a:off x="5627125" y="1861740"/>
              <a:ext cx="140379" cy="1075151"/>
            </a:xfrm>
            <a:prstGeom prst="can">
              <a:avLst>
                <a:gd name="adj" fmla="val 38933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  <p:sp>
          <p:nvSpPr>
            <p:cNvPr id="105" name="AutoShape 38"/>
            <p:cNvSpPr>
              <a:spLocks noChangeArrowheads="1"/>
            </p:cNvSpPr>
            <p:nvPr/>
          </p:nvSpPr>
          <p:spPr bwMode="auto">
            <a:xfrm rot="354693">
              <a:off x="5984315" y="1861741"/>
              <a:ext cx="140379" cy="1075151"/>
            </a:xfrm>
            <a:prstGeom prst="can">
              <a:avLst>
                <a:gd name="adj" fmla="val 38933"/>
              </a:avLst>
            </a:prstGeom>
            <a:solidFill>
              <a:srgbClr val="99CC00"/>
            </a:solidFill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pPr defTabSz="914400"/>
              <a:endParaRPr lang="zh-CN" altLang="en-US" sz="280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endParaRPr>
            </a:p>
          </p:txBody>
        </p:sp>
      </p:grpSp>
      <p:sp>
        <p:nvSpPr>
          <p:cNvPr id="106" name="AutoShape 38"/>
          <p:cNvSpPr>
            <a:spLocks noChangeArrowheads="1"/>
          </p:cNvSpPr>
          <p:nvPr/>
        </p:nvSpPr>
        <p:spPr bwMode="auto">
          <a:xfrm rot="354693">
            <a:off x="7888235" y="2901445"/>
            <a:ext cx="140379" cy="1075151"/>
          </a:xfrm>
          <a:prstGeom prst="can">
            <a:avLst>
              <a:gd name="adj" fmla="val 38933"/>
            </a:avLst>
          </a:prstGeom>
          <a:solidFill>
            <a:srgbClr val="99CC0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7" name="AutoShape 38"/>
          <p:cNvSpPr>
            <a:spLocks noChangeArrowheads="1"/>
          </p:cNvSpPr>
          <p:nvPr/>
        </p:nvSpPr>
        <p:spPr bwMode="auto">
          <a:xfrm rot="354693">
            <a:off x="8271707" y="2901445"/>
            <a:ext cx="140379" cy="1075151"/>
          </a:xfrm>
          <a:prstGeom prst="can">
            <a:avLst>
              <a:gd name="adj" fmla="val 38933"/>
            </a:avLst>
          </a:prstGeom>
          <a:solidFill>
            <a:srgbClr val="99CC0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8" name="AutoShape 38"/>
          <p:cNvSpPr>
            <a:spLocks noChangeArrowheads="1"/>
          </p:cNvSpPr>
          <p:nvPr/>
        </p:nvSpPr>
        <p:spPr bwMode="auto">
          <a:xfrm rot="354693">
            <a:off x="8655179" y="2901445"/>
            <a:ext cx="140379" cy="1075151"/>
          </a:xfrm>
          <a:prstGeom prst="can">
            <a:avLst>
              <a:gd name="adj" fmla="val 38933"/>
            </a:avLst>
          </a:prstGeom>
          <a:solidFill>
            <a:srgbClr val="99CC0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09" name="AutoShape 38"/>
          <p:cNvSpPr>
            <a:spLocks noChangeArrowheads="1"/>
          </p:cNvSpPr>
          <p:nvPr/>
        </p:nvSpPr>
        <p:spPr bwMode="auto">
          <a:xfrm rot="354693">
            <a:off x="9038651" y="2901445"/>
            <a:ext cx="140379" cy="1075151"/>
          </a:xfrm>
          <a:prstGeom prst="can">
            <a:avLst>
              <a:gd name="adj" fmla="val 38933"/>
            </a:avLst>
          </a:prstGeom>
          <a:solidFill>
            <a:srgbClr val="99CC0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0" name="AutoShape 38"/>
          <p:cNvSpPr>
            <a:spLocks noChangeArrowheads="1"/>
          </p:cNvSpPr>
          <p:nvPr/>
        </p:nvSpPr>
        <p:spPr bwMode="auto">
          <a:xfrm rot="354693">
            <a:off x="9422123" y="2901445"/>
            <a:ext cx="140379" cy="1075151"/>
          </a:xfrm>
          <a:prstGeom prst="can">
            <a:avLst>
              <a:gd name="adj" fmla="val 38933"/>
            </a:avLst>
          </a:prstGeom>
          <a:solidFill>
            <a:srgbClr val="99CC0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1" name="AutoShape 38"/>
          <p:cNvSpPr>
            <a:spLocks noChangeArrowheads="1"/>
          </p:cNvSpPr>
          <p:nvPr/>
        </p:nvSpPr>
        <p:spPr bwMode="auto">
          <a:xfrm rot="354693">
            <a:off x="9805595" y="2901445"/>
            <a:ext cx="140379" cy="1075151"/>
          </a:xfrm>
          <a:prstGeom prst="can">
            <a:avLst>
              <a:gd name="adj" fmla="val 38933"/>
            </a:avLst>
          </a:prstGeom>
          <a:solidFill>
            <a:srgbClr val="99CC0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2" name="AutoShape 38"/>
          <p:cNvSpPr>
            <a:spLocks noChangeArrowheads="1"/>
          </p:cNvSpPr>
          <p:nvPr/>
        </p:nvSpPr>
        <p:spPr bwMode="auto">
          <a:xfrm rot="354693">
            <a:off x="10189069" y="2901445"/>
            <a:ext cx="140379" cy="1075151"/>
          </a:xfrm>
          <a:prstGeom prst="can">
            <a:avLst>
              <a:gd name="adj" fmla="val 38933"/>
            </a:avLst>
          </a:prstGeom>
          <a:solidFill>
            <a:srgbClr val="99CC0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3" name="AutoShape 38"/>
          <p:cNvSpPr>
            <a:spLocks noChangeArrowheads="1"/>
          </p:cNvSpPr>
          <p:nvPr/>
        </p:nvSpPr>
        <p:spPr bwMode="auto">
          <a:xfrm rot="354693">
            <a:off x="2550705" y="4773143"/>
            <a:ext cx="121807" cy="1075151"/>
          </a:xfrm>
          <a:prstGeom prst="can">
            <a:avLst>
              <a:gd name="adj" fmla="val 38933"/>
            </a:avLst>
          </a:prstGeom>
          <a:solidFill>
            <a:srgbClr val="99CC0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4" name="AutoShape 38"/>
          <p:cNvSpPr>
            <a:spLocks noChangeArrowheads="1"/>
          </p:cNvSpPr>
          <p:nvPr/>
        </p:nvSpPr>
        <p:spPr bwMode="auto">
          <a:xfrm rot="354693">
            <a:off x="3755243" y="4773142"/>
            <a:ext cx="121807" cy="1075151"/>
          </a:xfrm>
          <a:prstGeom prst="can">
            <a:avLst>
              <a:gd name="adj" fmla="val 38933"/>
            </a:avLst>
          </a:prstGeom>
          <a:solidFill>
            <a:srgbClr val="99CC0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5" name="AutoShape 38"/>
          <p:cNvSpPr>
            <a:spLocks noChangeArrowheads="1"/>
          </p:cNvSpPr>
          <p:nvPr/>
        </p:nvSpPr>
        <p:spPr bwMode="auto">
          <a:xfrm rot="354693">
            <a:off x="4884912" y="4773143"/>
            <a:ext cx="121807" cy="1075151"/>
          </a:xfrm>
          <a:prstGeom prst="can">
            <a:avLst>
              <a:gd name="adj" fmla="val 38933"/>
            </a:avLst>
          </a:prstGeom>
          <a:solidFill>
            <a:srgbClr val="99CC0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6" name="AutoShape 38"/>
          <p:cNvSpPr>
            <a:spLocks noChangeArrowheads="1"/>
          </p:cNvSpPr>
          <p:nvPr/>
        </p:nvSpPr>
        <p:spPr bwMode="auto">
          <a:xfrm rot="354693">
            <a:off x="6004181" y="4773143"/>
            <a:ext cx="121807" cy="1075151"/>
          </a:xfrm>
          <a:prstGeom prst="can">
            <a:avLst>
              <a:gd name="adj" fmla="val 38933"/>
            </a:avLst>
          </a:prstGeom>
          <a:solidFill>
            <a:srgbClr val="99CC0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7" name="AutoShape 38"/>
          <p:cNvSpPr>
            <a:spLocks noChangeArrowheads="1"/>
          </p:cNvSpPr>
          <p:nvPr/>
        </p:nvSpPr>
        <p:spPr bwMode="auto">
          <a:xfrm rot="354693">
            <a:off x="7151643" y="4773143"/>
            <a:ext cx="121807" cy="1075151"/>
          </a:xfrm>
          <a:prstGeom prst="can">
            <a:avLst>
              <a:gd name="adj" fmla="val 38933"/>
            </a:avLst>
          </a:prstGeom>
          <a:solidFill>
            <a:srgbClr val="99CC0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8" name="AutoShape 38"/>
          <p:cNvSpPr>
            <a:spLocks noChangeArrowheads="1"/>
          </p:cNvSpPr>
          <p:nvPr/>
        </p:nvSpPr>
        <p:spPr bwMode="auto">
          <a:xfrm rot="354693">
            <a:off x="8069477" y="4773143"/>
            <a:ext cx="121807" cy="1075151"/>
          </a:xfrm>
          <a:prstGeom prst="can">
            <a:avLst>
              <a:gd name="adj" fmla="val 38933"/>
            </a:avLst>
          </a:prstGeom>
          <a:solidFill>
            <a:srgbClr val="99CC0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9" name="AutoShape 38"/>
          <p:cNvSpPr>
            <a:spLocks noChangeArrowheads="1"/>
          </p:cNvSpPr>
          <p:nvPr/>
        </p:nvSpPr>
        <p:spPr bwMode="auto">
          <a:xfrm rot="354693">
            <a:off x="8987311" y="4773143"/>
            <a:ext cx="121807" cy="1075151"/>
          </a:xfrm>
          <a:prstGeom prst="can">
            <a:avLst>
              <a:gd name="adj" fmla="val 38933"/>
            </a:avLst>
          </a:prstGeom>
          <a:solidFill>
            <a:srgbClr val="99CC0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20" name="AutoShape 38"/>
          <p:cNvSpPr>
            <a:spLocks noChangeArrowheads="1"/>
          </p:cNvSpPr>
          <p:nvPr/>
        </p:nvSpPr>
        <p:spPr bwMode="auto">
          <a:xfrm rot="354693">
            <a:off x="10049527" y="4773143"/>
            <a:ext cx="121807" cy="1075151"/>
          </a:xfrm>
          <a:prstGeom prst="can">
            <a:avLst>
              <a:gd name="adj" fmla="val 38933"/>
            </a:avLst>
          </a:prstGeom>
          <a:solidFill>
            <a:srgbClr val="99CC00"/>
          </a:solidFill>
          <a:ln w="25400">
            <a:solidFill>
              <a:srgbClr val="000000"/>
            </a:solidFill>
            <a:round/>
          </a:ln>
        </p:spPr>
        <p:txBody>
          <a:bodyPr/>
          <a:lstStyle/>
          <a:p>
            <a:pPr defTabSz="914400"/>
            <a:endParaRPr lang="zh-CN" altLang="en-US" sz="280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810243" y="4071512"/>
            <a:ext cx="1249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五十七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2949069" y="4071512"/>
            <a:ext cx="1249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五十八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087895" y="4071512"/>
            <a:ext cx="1249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五十九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5226721" y="4071512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六十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6109067" y="4071512"/>
            <a:ext cx="1249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六十一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7247893" y="4071512"/>
            <a:ext cx="1249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六十二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8386719" y="4071512"/>
            <a:ext cx="1249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六十三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9525635" y="4071620"/>
            <a:ext cx="13462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六十四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1898658" y="5879784"/>
            <a:ext cx="127397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六十五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3098271" y="5880048"/>
            <a:ext cx="138811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六十六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4317903" y="5879784"/>
            <a:ext cx="125498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六十七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5409631" y="5879784"/>
            <a:ext cx="12694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六十八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6534286" y="5879784"/>
            <a:ext cx="125614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六十九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7638803" y="5879784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七十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8379391" y="5879784"/>
            <a:ext cx="1249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七十一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36" name="矩形 135"/>
          <p:cNvSpPr/>
          <p:nvPr/>
        </p:nvSpPr>
        <p:spPr>
          <a:xfrm flipH="1">
            <a:off x="9426350" y="5879784"/>
            <a:ext cx="128450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七十二</a:t>
            </a:r>
            <a:endParaRPr lang="zh-CN" altLang="en-US" sz="2800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37" name="Text Box 18"/>
          <p:cNvSpPr txBox="1"/>
          <p:nvPr/>
        </p:nvSpPr>
        <p:spPr>
          <a:xfrm>
            <a:off x="2802254" y="1899285"/>
            <a:ext cx="7073529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sz="2800" dirty="0">
                <a:latin typeface="Times New Roman" panose="02020603050405020304"/>
                <a:ea typeface="楷体" panose="02010609060101010101" pitchFamily="49" charset="-122"/>
                <a:cs typeface="+mn-ea"/>
              </a:rPr>
              <a:t>从五十七数到六十三，再接着数到七十二。</a:t>
            </a:r>
            <a:endParaRPr sz="2800" dirty="0">
              <a:latin typeface="Times New Roman" panose="02020603050405020304"/>
              <a:ea typeface="楷体" panose="02010609060101010101" pitchFamily="49" charset="-122"/>
              <a:cs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bldLvl="0" animBg="1" autoUpdateAnimBg="0"/>
      <p:bldP spid="107" grpId="0" bldLvl="0" animBg="1" autoUpdateAnimBg="0"/>
      <p:bldP spid="108" grpId="0" bldLvl="0" animBg="1" autoUpdateAnimBg="0"/>
      <p:bldP spid="109" grpId="0" bldLvl="0" animBg="1" autoUpdateAnimBg="0"/>
      <p:bldP spid="110" grpId="0" bldLvl="0" animBg="1" autoUpdateAnimBg="0"/>
      <p:bldP spid="111" grpId="0" bldLvl="0" animBg="1" autoUpdateAnimBg="0"/>
      <p:bldP spid="112" grpId="0" bldLvl="0" animBg="1" autoUpdateAnimBg="0"/>
      <p:bldP spid="113" grpId="0" bldLvl="0" animBg="1" autoUpdateAnimBg="0"/>
      <p:bldP spid="114" grpId="0" bldLvl="0" animBg="1" autoUpdateAnimBg="0"/>
      <p:bldP spid="115" grpId="0" bldLvl="0" animBg="1" autoUpdateAnimBg="0"/>
      <p:bldP spid="116" grpId="0" bldLvl="0" animBg="1" autoUpdateAnimBg="0"/>
      <p:bldP spid="117" grpId="0" bldLvl="0" animBg="1" autoUpdateAnimBg="0"/>
      <p:bldP spid="118" grpId="0" bldLvl="0" animBg="1" autoUpdateAnimBg="0"/>
      <p:bldP spid="119" grpId="0" bldLvl="0" animBg="1" autoUpdateAnimBg="0"/>
      <p:bldP spid="120" grpId="0" bldLvl="0" animBg="1" autoUpdateAnimBg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三</a:t>
            </a:r>
            <a:r>
              <a:rPr lang="zh-CN" altLang="en-US" smtClean="0">
                <a:solidFill>
                  <a:schemeClr val="bg1"/>
                </a:solidFill>
                <a:latin typeface="Times New Roman" panose="02020603050405020304"/>
                <a:ea typeface="楷体" panose="02010609060101010101" pitchFamily="49" charset="-122"/>
              </a:rPr>
              <a:t>、巩固练习</a:t>
            </a:r>
            <a:endParaRPr lang="zh-CN" altLang="en-US" dirty="0" smtClean="0">
              <a:solidFill>
                <a:schemeClr val="bg1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576116" y="1217194"/>
            <a:ext cx="62750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7930">
              <a:spcBef>
                <a:spcPct val="50000"/>
              </a:spcBef>
            </a:pPr>
            <a:r>
              <a:rPr lang="en-US" altLang="zh-CN" sz="2800" dirty="0" smtClean="0">
                <a:latin typeface="Times New Roman" panose="02020603050405020304"/>
                <a:ea typeface="楷体" panose="02010609060101010101" pitchFamily="49" charset="-122"/>
                <a:cs typeface="+mn-ea"/>
              </a:rPr>
              <a:t>2. </a:t>
            </a:r>
            <a:r>
              <a:rPr sz="2800" dirty="0" err="1" smtClean="0">
                <a:latin typeface="Times New Roman" panose="02020603050405020304"/>
                <a:ea typeface="楷体" panose="02010609060101010101" pitchFamily="49" charset="-122"/>
                <a:cs typeface="+mn-ea"/>
              </a:rPr>
              <a:t>数一数小猪吹了多少个泡泡</a:t>
            </a:r>
            <a:r>
              <a:rPr sz="2800" dirty="0">
                <a:latin typeface="Times New Roman" panose="02020603050405020304"/>
                <a:ea typeface="楷体" panose="02010609060101010101" pitchFamily="49" charset="-122"/>
                <a:cs typeface="+mn-ea"/>
              </a:rPr>
              <a:t>。</a:t>
            </a:r>
            <a:endParaRPr sz="2800" dirty="0">
              <a:latin typeface="Times New Roman" panose="02020603050405020304"/>
              <a:ea typeface="楷体" panose="02010609060101010101" pitchFamily="49" charset="-122"/>
              <a:cs typeface="+mn-ea"/>
            </a:endParaRPr>
          </a:p>
        </p:txBody>
      </p:sp>
      <p:pic>
        <p:nvPicPr>
          <p:cNvPr id="2" name="图片 1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86802" y="2042071"/>
            <a:ext cx="6217747" cy="2940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5598461" y="5559348"/>
            <a:ext cx="1097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en-US" sz="32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33 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个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  <a:cs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PP_MARK_KEY" val="558ec3d5-ac93-45b5-805f-d913fd71811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591</Words>
  <Application>WPS 演示</Application>
  <PresentationFormat>自定义</PresentationFormat>
  <Paragraphs>171</Paragraphs>
  <Slides>12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楷体</vt:lpstr>
      <vt:lpstr>Times New Roman</vt:lpstr>
      <vt:lpstr>微软雅黑</vt:lpstr>
      <vt:lpstr>Arial</vt:lpstr>
      <vt:lpstr>Arial Unicode MS</vt:lpstr>
      <vt:lpstr>Calibri</vt:lpstr>
      <vt:lpstr>第一PPT模板网-WWW.1PPT.COM</vt:lpstr>
      <vt:lpstr>数 数</vt:lpstr>
      <vt:lpstr>一、新课导入</vt:lpstr>
      <vt:lpstr>二、探究新知</vt:lpstr>
      <vt:lpstr>二、探究新知</vt:lpstr>
      <vt:lpstr>二、探究新知</vt:lpstr>
      <vt:lpstr>二、探究新知</vt:lpstr>
      <vt:lpstr>二、探究新知</vt:lpstr>
      <vt:lpstr>三、巩固练习</vt:lpstr>
      <vt:lpstr>三、巩固练习</vt:lpstr>
      <vt:lpstr>三、巩固练习</vt:lpstr>
      <vt:lpstr>四、课堂小结</vt:lpstr>
      <vt:lpstr>再见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12</cp:revision>
  <dcterms:created xsi:type="dcterms:W3CDTF">2018-12-13T05:08:00Z</dcterms:created>
  <dcterms:modified xsi:type="dcterms:W3CDTF">2023-01-26T10:40:32Z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FD4E16B455184E29A3FC9C17F4ADFC74</vt:lpwstr>
  </property>
</Properties>
</file>