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6"/>
  </p:handoutMasterIdLst>
  <p:sldIdLst>
    <p:sldId id="257" r:id="rId3"/>
    <p:sldId id="258" r:id="rId4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8" clrIdx="0"/>
  <p:cmAuthor id="1" name="Administrator" initials="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7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D8124C3-0183-442E-AED4-9B26B8F880C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0FFAEBD-F216-417A-9D1D-2F340EDF4E8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614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819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024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229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433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945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9C6FA45-8B00-46AA-A7B0-0CAF308F0AE3}" type="slidenum">
              <a:rPr lang="zh-CN" altLang="en-US"/>
            </a:fld>
            <a:endParaRPr lang="zh-CN" altLang="en-US"/>
          </a:p>
        </p:txBody>
      </p:sp>
      <p:sp>
        <p:nvSpPr>
          <p:cNvPr id="19459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18A468-3A2A-49B5-B235-548E52CEA3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E0AD2A-E639-4DA2-9E08-653173EAA5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7FBC68-8066-4C69-B54E-B582B7ED73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B620FC-7DD2-4DD5-9855-9DFFCF51C4AC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4F9B8-C665-4BD4-90E1-E6EC0AE326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437385-70BE-4401-927D-70A0E70676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21A06-8C85-4C99-B2D8-99DB6693E0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27953C-FC3F-4998-8536-E6A5C72C93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92180-BC02-46E3-A197-1F3272BCC6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A7502-9DB2-4F8D-ACF1-3F888BA5ED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88E46C-C352-4C08-B5D9-F36F3DB7F2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36690CAE-5150-4D65-9CF2-196A46879F9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ChangeArrowheads="1"/>
          </p:cNvSpPr>
          <p:nvPr/>
        </p:nvSpPr>
        <p:spPr bwMode="auto">
          <a:xfrm>
            <a:off x="0" y="4882753"/>
            <a:ext cx="9144000" cy="260747"/>
          </a:xfrm>
          <a:prstGeom prst="rect">
            <a:avLst/>
          </a:prstGeom>
          <a:gradFill rotWithShape="1">
            <a:gsLst>
              <a:gs pos="0">
                <a:srgbClr val="A87A3A"/>
              </a:gs>
              <a:gs pos="19000">
                <a:srgbClr val="A8773C"/>
              </a:gs>
              <a:gs pos="71001">
                <a:srgbClr val="835A2B"/>
              </a:gs>
              <a:gs pos="100000">
                <a:srgbClr val="9C7339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grpSp>
        <p:nvGrpSpPr>
          <p:cNvPr id="4098" name="组合 5"/>
          <p:cNvGrpSpPr/>
          <p:nvPr/>
        </p:nvGrpSpPr>
        <p:grpSpPr bwMode="auto">
          <a:xfrm>
            <a:off x="-11113" y="3508771"/>
            <a:ext cx="427038" cy="1375172"/>
            <a:chOff x="1082676" y="2309813"/>
            <a:chExt cx="566738" cy="2441576"/>
          </a:xfrm>
        </p:grpSpPr>
        <p:sp>
          <p:nvSpPr>
            <p:cNvPr id="4099" name="Freeform 12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Freeform 13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Rectangle 14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2" name="Rectangle 15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3" name="Rectangle 16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4" name="Rectangle 17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5" name="Rectangle 18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6" name="Rectangle 19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7" name="Oval 20"/>
            <p:cNvSpPr>
              <a:spLocks noChangeArrowheads="1"/>
            </p:cNvSpPr>
            <p:nvPr/>
          </p:nvSpPr>
          <p:spPr bwMode="auto">
            <a:xfrm>
              <a:off x="1173163" y="3370263"/>
              <a:ext cx="266700" cy="271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8" name="Freeform 21"/>
            <p:cNvSpPr>
              <a:spLocks noEditPoints="1" noChangeArrowheads="1"/>
            </p:cNvSpPr>
            <p:nvPr/>
          </p:nvSpPr>
          <p:spPr bwMode="auto">
            <a:xfrm>
              <a:off x="1316038" y="2309813"/>
              <a:ext cx="217488" cy="2441575"/>
            </a:xfrm>
            <a:custGeom>
              <a:avLst/>
              <a:gdLst>
                <a:gd name="T0" fmla="*/ 58 w 58"/>
                <a:gd name="T1" fmla="*/ 548 h 649"/>
                <a:gd name="T2" fmla="*/ 0 w 58"/>
                <a:gd name="T3" fmla="*/ 548 h 649"/>
                <a:gd name="T4" fmla="*/ 0 w 58"/>
                <a:gd name="T5" fmla="*/ 566 h 649"/>
                <a:gd name="T6" fmla="*/ 33 w 58"/>
                <a:gd name="T7" fmla="*/ 566 h 649"/>
                <a:gd name="T8" fmla="*/ 33 w 58"/>
                <a:gd name="T9" fmla="*/ 649 h 649"/>
                <a:gd name="T10" fmla="*/ 46 w 58"/>
                <a:gd name="T11" fmla="*/ 649 h 649"/>
                <a:gd name="T12" fmla="*/ 58 w 58"/>
                <a:gd name="T13" fmla="*/ 649 h 649"/>
                <a:gd name="T14" fmla="*/ 58 w 58"/>
                <a:gd name="T15" fmla="*/ 548 h 649"/>
                <a:gd name="T16" fmla="*/ 58 w 58"/>
                <a:gd name="T17" fmla="*/ 0 h 649"/>
                <a:gd name="T18" fmla="*/ 0 w 58"/>
                <a:gd name="T19" fmla="*/ 0 h 649"/>
                <a:gd name="T20" fmla="*/ 0 w 58"/>
                <a:gd name="T21" fmla="*/ 282 h 649"/>
                <a:gd name="T22" fmla="*/ 33 w 58"/>
                <a:gd name="T23" fmla="*/ 318 h 649"/>
                <a:gd name="T24" fmla="*/ 0 w 58"/>
                <a:gd name="T25" fmla="*/ 354 h 649"/>
                <a:gd name="T26" fmla="*/ 0 w 58"/>
                <a:gd name="T27" fmla="*/ 397 h 649"/>
                <a:gd name="T28" fmla="*/ 58 w 58"/>
                <a:gd name="T29" fmla="*/ 397 h 649"/>
                <a:gd name="T30" fmla="*/ 58 w 58"/>
                <a:gd name="T31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49">
                  <a:moveTo>
                    <a:pt x="58" y="548"/>
                  </a:moveTo>
                  <a:cubicBezTo>
                    <a:pt x="0" y="548"/>
                    <a:pt x="0" y="548"/>
                    <a:pt x="0" y="548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33" y="566"/>
                    <a:pt x="33" y="566"/>
                    <a:pt x="33" y="566"/>
                  </a:cubicBezTo>
                  <a:cubicBezTo>
                    <a:pt x="33" y="649"/>
                    <a:pt x="33" y="649"/>
                    <a:pt x="33" y="649"/>
                  </a:cubicBezTo>
                  <a:cubicBezTo>
                    <a:pt x="46" y="649"/>
                    <a:pt x="46" y="649"/>
                    <a:pt x="46" y="649"/>
                  </a:cubicBezTo>
                  <a:cubicBezTo>
                    <a:pt x="58" y="649"/>
                    <a:pt x="58" y="649"/>
                    <a:pt x="58" y="649"/>
                  </a:cubicBezTo>
                  <a:cubicBezTo>
                    <a:pt x="58" y="548"/>
                    <a:pt x="58" y="548"/>
                    <a:pt x="58" y="548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9" y="283"/>
                    <a:pt x="33" y="299"/>
                    <a:pt x="33" y="318"/>
                  </a:cubicBezTo>
                  <a:cubicBezTo>
                    <a:pt x="33" y="337"/>
                    <a:pt x="19" y="353"/>
                    <a:pt x="0" y="35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58" y="397"/>
                    <a:pt x="58" y="397"/>
                    <a:pt x="58" y="397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22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23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24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5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6"/>
            <p:cNvSpPr>
              <a:spLocks noChangeArrowheads="1"/>
            </p:cNvSpPr>
            <p:nvPr/>
          </p:nvSpPr>
          <p:spPr bwMode="auto">
            <a:xfrm>
              <a:off x="1316038" y="3370263"/>
              <a:ext cx="123825" cy="271463"/>
            </a:xfrm>
            <a:custGeom>
              <a:avLst/>
              <a:gdLst>
                <a:gd name="T0" fmla="*/ 0 w 33"/>
                <a:gd name="T1" fmla="*/ 0 h 72"/>
                <a:gd name="T2" fmla="*/ 0 w 33"/>
                <a:gd name="T3" fmla="*/ 72 h 72"/>
                <a:gd name="T4" fmla="*/ 33 w 33"/>
                <a:gd name="T5" fmla="*/ 36 h 72"/>
                <a:gd name="T6" fmla="*/ 0 w 33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9" y="71"/>
                    <a:pt x="33" y="55"/>
                    <a:pt x="33" y="36"/>
                  </a:cubicBezTo>
                  <a:cubicBezTo>
                    <a:pt x="33" y="17"/>
                    <a:pt x="19" y="1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4" name="组合 227"/>
          <p:cNvGrpSpPr/>
          <p:nvPr/>
        </p:nvGrpSpPr>
        <p:grpSpPr bwMode="auto">
          <a:xfrm>
            <a:off x="441326" y="4723209"/>
            <a:ext cx="2390775" cy="171450"/>
            <a:chOff x="1684338" y="4465638"/>
            <a:chExt cx="3175001" cy="304800"/>
          </a:xfrm>
        </p:grpSpPr>
        <p:sp>
          <p:nvSpPr>
            <p:cNvPr id="4115" name="Freeform 51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89 w 1929"/>
                <a:gd name="T9" fmla="*/ 180 h 192"/>
                <a:gd name="T10" fmla="*/ 118 w 1929"/>
                <a:gd name="T11" fmla="*/ 180 h 192"/>
                <a:gd name="T12" fmla="*/ 184 w 1929"/>
                <a:gd name="T13" fmla="*/ 182 h 192"/>
                <a:gd name="T14" fmla="*/ 184 w 1929"/>
                <a:gd name="T15" fmla="*/ 182 h 192"/>
                <a:gd name="T16" fmla="*/ 212 w 1929"/>
                <a:gd name="T17" fmla="*/ 182 h 192"/>
                <a:gd name="T18" fmla="*/ 212 w 1929"/>
                <a:gd name="T19" fmla="*/ 182 h 192"/>
                <a:gd name="T20" fmla="*/ 279 w 1929"/>
                <a:gd name="T21" fmla="*/ 182 h 192"/>
                <a:gd name="T22" fmla="*/ 309 w 1929"/>
                <a:gd name="T23" fmla="*/ 182 h 192"/>
                <a:gd name="T24" fmla="*/ 373 w 1929"/>
                <a:gd name="T25" fmla="*/ 182 h 192"/>
                <a:gd name="T26" fmla="*/ 373 w 1929"/>
                <a:gd name="T27" fmla="*/ 182 h 192"/>
                <a:gd name="T28" fmla="*/ 404 w 1929"/>
                <a:gd name="T29" fmla="*/ 182 h 192"/>
                <a:gd name="T30" fmla="*/ 404 w 1929"/>
                <a:gd name="T31" fmla="*/ 182 h 192"/>
                <a:gd name="T32" fmla="*/ 470 w 1929"/>
                <a:gd name="T33" fmla="*/ 182 h 192"/>
                <a:gd name="T34" fmla="*/ 498 w 1929"/>
                <a:gd name="T35" fmla="*/ 182 h 192"/>
                <a:gd name="T36" fmla="*/ 565 w 1929"/>
                <a:gd name="T37" fmla="*/ 182 h 192"/>
                <a:gd name="T38" fmla="*/ 565 w 1929"/>
                <a:gd name="T39" fmla="*/ 182 h 192"/>
                <a:gd name="T40" fmla="*/ 595 w 1929"/>
                <a:gd name="T41" fmla="*/ 185 h 192"/>
                <a:gd name="T42" fmla="*/ 595 w 1929"/>
                <a:gd name="T43" fmla="*/ 185 h 192"/>
                <a:gd name="T44" fmla="*/ 659 w 1929"/>
                <a:gd name="T45" fmla="*/ 185 h 192"/>
                <a:gd name="T46" fmla="*/ 659 w 1929"/>
                <a:gd name="T47" fmla="*/ 185 h 192"/>
                <a:gd name="T48" fmla="*/ 690 w 1929"/>
                <a:gd name="T49" fmla="*/ 185 h 192"/>
                <a:gd name="T50" fmla="*/ 690 w 1929"/>
                <a:gd name="T51" fmla="*/ 185 h 192"/>
                <a:gd name="T52" fmla="*/ 756 w 1929"/>
                <a:gd name="T53" fmla="*/ 185 h 192"/>
                <a:gd name="T54" fmla="*/ 756 w 1929"/>
                <a:gd name="T55" fmla="*/ 185 h 192"/>
                <a:gd name="T56" fmla="*/ 775 w 1929"/>
                <a:gd name="T57" fmla="*/ 185 h 192"/>
                <a:gd name="T58" fmla="*/ 851 w 1929"/>
                <a:gd name="T59" fmla="*/ 185 h 192"/>
                <a:gd name="T60" fmla="*/ 851 w 1929"/>
                <a:gd name="T61" fmla="*/ 185 h 192"/>
                <a:gd name="T62" fmla="*/ 879 w 1929"/>
                <a:gd name="T63" fmla="*/ 185 h 192"/>
                <a:gd name="T64" fmla="*/ 879 w 1929"/>
                <a:gd name="T65" fmla="*/ 185 h 192"/>
                <a:gd name="T66" fmla="*/ 1231 w 1929"/>
                <a:gd name="T67" fmla="*/ 187 h 192"/>
                <a:gd name="T68" fmla="*/ 1260 w 1929"/>
                <a:gd name="T69" fmla="*/ 187 h 192"/>
                <a:gd name="T70" fmla="*/ 1326 w 1929"/>
                <a:gd name="T71" fmla="*/ 187 h 192"/>
                <a:gd name="T72" fmla="*/ 1357 w 1929"/>
                <a:gd name="T73" fmla="*/ 187 h 192"/>
                <a:gd name="T74" fmla="*/ 1421 w 1929"/>
                <a:gd name="T75" fmla="*/ 187 h 192"/>
                <a:gd name="T76" fmla="*/ 1451 w 1929"/>
                <a:gd name="T77" fmla="*/ 190 h 192"/>
                <a:gd name="T78" fmla="*/ 1518 w 1929"/>
                <a:gd name="T79" fmla="*/ 190 h 192"/>
                <a:gd name="T80" fmla="*/ 1546 w 1929"/>
                <a:gd name="T81" fmla="*/ 190 h 192"/>
                <a:gd name="T82" fmla="*/ 1707 w 1929"/>
                <a:gd name="T83" fmla="*/ 190 h 192"/>
                <a:gd name="T84" fmla="*/ 1719 w 1929"/>
                <a:gd name="T85" fmla="*/ 190 h 192"/>
                <a:gd name="T86" fmla="*/ 1929 w 1929"/>
                <a:gd name="T87" fmla="*/ 192 h 192"/>
                <a:gd name="T88" fmla="*/ 1929 w 1929"/>
                <a:gd name="T89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52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89 w 1929"/>
                <a:gd name="T9" fmla="*/ 180 h 192"/>
                <a:gd name="T10" fmla="*/ 118 w 1929"/>
                <a:gd name="T11" fmla="*/ 180 h 192"/>
                <a:gd name="T12" fmla="*/ 184 w 1929"/>
                <a:gd name="T13" fmla="*/ 182 h 192"/>
                <a:gd name="T14" fmla="*/ 184 w 1929"/>
                <a:gd name="T15" fmla="*/ 182 h 192"/>
                <a:gd name="T16" fmla="*/ 212 w 1929"/>
                <a:gd name="T17" fmla="*/ 182 h 192"/>
                <a:gd name="T18" fmla="*/ 212 w 1929"/>
                <a:gd name="T19" fmla="*/ 182 h 192"/>
                <a:gd name="T20" fmla="*/ 279 w 1929"/>
                <a:gd name="T21" fmla="*/ 182 h 192"/>
                <a:gd name="T22" fmla="*/ 309 w 1929"/>
                <a:gd name="T23" fmla="*/ 182 h 192"/>
                <a:gd name="T24" fmla="*/ 373 w 1929"/>
                <a:gd name="T25" fmla="*/ 182 h 192"/>
                <a:gd name="T26" fmla="*/ 373 w 1929"/>
                <a:gd name="T27" fmla="*/ 182 h 192"/>
                <a:gd name="T28" fmla="*/ 404 w 1929"/>
                <a:gd name="T29" fmla="*/ 182 h 192"/>
                <a:gd name="T30" fmla="*/ 404 w 1929"/>
                <a:gd name="T31" fmla="*/ 182 h 192"/>
                <a:gd name="T32" fmla="*/ 470 w 1929"/>
                <a:gd name="T33" fmla="*/ 182 h 192"/>
                <a:gd name="T34" fmla="*/ 498 w 1929"/>
                <a:gd name="T35" fmla="*/ 182 h 192"/>
                <a:gd name="T36" fmla="*/ 565 w 1929"/>
                <a:gd name="T37" fmla="*/ 182 h 192"/>
                <a:gd name="T38" fmla="*/ 565 w 1929"/>
                <a:gd name="T39" fmla="*/ 182 h 192"/>
                <a:gd name="T40" fmla="*/ 595 w 1929"/>
                <a:gd name="T41" fmla="*/ 185 h 192"/>
                <a:gd name="T42" fmla="*/ 595 w 1929"/>
                <a:gd name="T43" fmla="*/ 185 h 192"/>
                <a:gd name="T44" fmla="*/ 659 w 1929"/>
                <a:gd name="T45" fmla="*/ 185 h 192"/>
                <a:gd name="T46" fmla="*/ 659 w 1929"/>
                <a:gd name="T47" fmla="*/ 185 h 192"/>
                <a:gd name="T48" fmla="*/ 690 w 1929"/>
                <a:gd name="T49" fmla="*/ 185 h 192"/>
                <a:gd name="T50" fmla="*/ 690 w 1929"/>
                <a:gd name="T51" fmla="*/ 185 h 192"/>
                <a:gd name="T52" fmla="*/ 756 w 1929"/>
                <a:gd name="T53" fmla="*/ 185 h 192"/>
                <a:gd name="T54" fmla="*/ 756 w 1929"/>
                <a:gd name="T55" fmla="*/ 185 h 192"/>
                <a:gd name="T56" fmla="*/ 775 w 1929"/>
                <a:gd name="T57" fmla="*/ 185 h 192"/>
                <a:gd name="T58" fmla="*/ 851 w 1929"/>
                <a:gd name="T59" fmla="*/ 185 h 192"/>
                <a:gd name="T60" fmla="*/ 851 w 1929"/>
                <a:gd name="T61" fmla="*/ 185 h 192"/>
                <a:gd name="T62" fmla="*/ 879 w 1929"/>
                <a:gd name="T63" fmla="*/ 185 h 192"/>
                <a:gd name="T64" fmla="*/ 879 w 1929"/>
                <a:gd name="T65" fmla="*/ 185 h 192"/>
                <a:gd name="T66" fmla="*/ 1231 w 1929"/>
                <a:gd name="T67" fmla="*/ 187 h 192"/>
                <a:gd name="T68" fmla="*/ 1260 w 1929"/>
                <a:gd name="T69" fmla="*/ 187 h 192"/>
                <a:gd name="T70" fmla="*/ 1326 w 1929"/>
                <a:gd name="T71" fmla="*/ 187 h 192"/>
                <a:gd name="T72" fmla="*/ 1357 w 1929"/>
                <a:gd name="T73" fmla="*/ 187 h 192"/>
                <a:gd name="T74" fmla="*/ 1421 w 1929"/>
                <a:gd name="T75" fmla="*/ 187 h 192"/>
                <a:gd name="T76" fmla="*/ 1451 w 1929"/>
                <a:gd name="T77" fmla="*/ 190 h 192"/>
                <a:gd name="T78" fmla="*/ 1518 w 1929"/>
                <a:gd name="T79" fmla="*/ 190 h 192"/>
                <a:gd name="T80" fmla="*/ 1546 w 1929"/>
                <a:gd name="T81" fmla="*/ 190 h 192"/>
                <a:gd name="T82" fmla="*/ 1707 w 1929"/>
                <a:gd name="T83" fmla="*/ 190 h 192"/>
                <a:gd name="T84" fmla="*/ 1719 w 1929"/>
                <a:gd name="T85" fmla="*/ 190 h 192"/>
                <a:gd name="T86" fmla="*/ 1929 w 1929"/>
                <a:gd name="T87" fmla="*/ 192 h 192"/>
                <a:gd name="T88" fmla="*/ 1929 w 1929"/>
                <a:gd name="T89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53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54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55"/>
            <p:cNvSpPr>
              <a:spLocks noChangeArrowheads="1"/>
            </p:cNvSpPr>
            <p:nvPr/>
          </p:nvSpPr>
          <p:spPr bwMode="auto">
            <a:xfrm>
              <a:off x="3486151" y="4605338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56"/>
            <p:cNvSpPr>
              <a:spLocks noChangeArrowheads="1"/>
            </p:cNvSpPr>
            <p:nvPr/>
          </p:nvSpPr>
          <p:spPr bwMode="auto">
            <a:xfrm>
              <a:off x="3335338" y="4605338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57"/>
            <p:cNvSpPr>
              <a:spLocks noChangeArrowheads="1"/>
            </p:cNvSpPr>
            <p:nvPr/>
          </p:nvSpPr>
          <p:spPr bwMode="auto">
            <a:xfrm>
              <a:off x="3184526" y="4605338"/>
              <a:ext cx="46038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58"/>
            <p:cNvSpPr>
              <a:spLocks noChangeArrowheads="1"/>
            </p:cNvSpPr>
            <p:nvPr/>
          </p:nvSpPr>
          <p:spPr bwMode="auto">
            <a:xfrm>
              <a:off x="3030538" y="4605338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1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59"/>
            <p:cNvSpPr>
              <a:spLocks noChangeArrowheads="1"/>
            </p:cNvSpPr>
            <p:nvPr/>
          </p:nvSpPr>
          <p:spPr bwMode="auto">
            <a:xfrm>
              <a:off x="28813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60"/>
            <p:cNvSpPr>
              <a:spLocks noChangeArrowheads="1"/>
            </p:cNvSpPr>
            <p:nvPr/>
          </p:nvSpPr>
          <p:spPr bwMode="auto">
            <a:xfrm>
              <a:off x="2730501" y="4600576"/>
              <a:ext cx="49213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61"/>
            <p:cNvSpPr>
              <a:spLocks noChangeArrowheads="1"/>
            </p:cNvSpPr>
            <p:nvPr/>
          </p:nvSpPr>
          <p:spPr bwMode="auto">
            <a:xfrm>
              <a:off x="25765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1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62"/>
            <p:cNvSpPr>
              <a:spLocks noChangeArrowheads="1"/>
            </p:cNvSpPr>
            <p:nvPr/>
          </p:nvSpPr>
          <p:spPr bwMode="auto">
            <a:xfrm>
              <a:off x="2427288" y="4600576"/>
              <a:ext cx="47625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63"/>
            <p:cNvSpPr>
              <a:spLocks noChangeArrowheads="1"/>
            </p:cNvSpPr>
            <p:nvPr/>
          </p:nvSpPr>
          <p:spPr bwMode="auto">
            <a:xfrm>
              <a:off x="2276476" y="4597401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64"/>
            <p:cNvSpPr>
              <a:spLocks noChangeArrowheads="1"/>
            </p:cNvSpPr>
            <p:nvPr/>
          </p:nvSpPr>
          <p:spPr bwMode="auto">
            <a:xfrm>
              <a:off x="2127251" y="4597401"/>
              <a:ext cx="44450" cy="157163"/>
            </a:xfrm>
            <a:custGeom>
              <a:avLst/>
              <a:gdLst>
                <a:gd name="T0" fmla="*/ 6 w 12"/>
                <a:gd name="T1" fmla="*/ 0 h 42"/>
                <a:gd name="T2" fmla="*/ 0 w 12"/>
                <a:gd name="T3" fmla="*/ 6 h 42"/>
                <a:gd name="T4" fmla="*/ 0 w 12"/>
                <a:gd name="T5" fmla="*/ 42 h 42"/>
                <a:gd name="T6" fmla="*/ 12 w 12"/>
                <a:gd name="T7" fmla="*/ 42 h 42"/>
                <a:gd name="T8" fmla="*/ 12 w 12"/>
                <a:gd name="T9" fmla="*/ 6 h 42"/>
                <a:gd name="T10" fmla="*/ 6 w 12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65"/>
            <p:cNvSpPr>
              <a:spLocks noChangeArrowheads="1"/>
            </p:cNvSpPr>
            <p:nvPr/>
          </p:nvSpPr>
          <p:spPr bwMode="auto">
            <a:xfrm>
              <a:off x="1973263" y="4597401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66"/>
            <p:cNvSpPr>
              <a:spLocks noChangeArrowheads="1"/>
            </p:cNvSpPr>
            <p:nvPr/>
          </p:nvSpPr>
          <p:spPr bwMode="auto">
            <a:xfrm>
              <a:off x="1822451" y="4597401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67"/>
            <p:cNvSpPr>
              <a:spLocks noChangeArrowheads="1"/>
            </p:cNvSpPr>
            <p:nvPr/>
          </p:nvSpPr>
          <p:spPr bwMode="auto">
            <a:xfrm>
              <a:off x="4543426" y="4611688"/>
              <a:ext cx="49213" cy="155575"/>
            </a:xfrm>
            <a:custGeom>
              <a:avLst/>
              <a:gdLst>
                <a:gd name="T0" fmla="*/ 6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2 w 13"/>
                <a:gd name="T7" fmla="*/ 41 h 41"/>
                <a:gd name="T8" fmla="*/ 13 w 13"/>
                <a:gd name="T9" fmla="*/ 6 h 41"/>
                <a:gd name="T10" fmla="*/ 6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68"/>
            <p:cNvSpPr>
              <a:spLocks noChangeArrowheads="1"/>
            </p:cNvSpPr>
            <p:nvPr/>
          </p:nvSpPr>
          <p:spPr bwMode="auto">
            <a:xfrm>
              <a:off x="4394201" y="4611688"/>
              <a:ext cx="44450" cy="155575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69"/>
            <p:cNvSpPr>
              <a:spLocks noChangeArrowheads="1"/>
            </p:cNvSpPr>
            <p:nvPr/>
          </p:nvSpPr>
          <p:spPr bwMode="auto">
            <a:xfrm>
              <a:off x="4240213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Freeform 70"/>
            <p:cNvSpPr>
              <a:spLocks noChangeArrowheads="1"/>
            </p:cNvSpPr>
            <p:nvPr/>
          </p:nvSpPr>
          <p:spPr bwMode="auto">
            <a:xfrm>
              <a:off x="4089401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Freeform 71"/>
            <p:cNvSpPr>
              <a:spLocks noChangeArrowheads="1"/>
            </p:cNvSpPr>
            <p:nvPr/>
          </p:nvSpPr>
          <p:spPr bwMode="auto">
            <a:xfrm>
              <a:off x="3940176" y="4608513"/>
              <a:ext cx="47625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1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72"/>
            <p:cNvSpPr>
              <a:spLocks noChangeArrowheads="1"/>
            </p:cNvSpPr>
            <p:nvPr/>
          </p:nvSpPr>
          <p:spPr bwMode="auto">
            <a:xfrm>
              <a:off x="3789363" y="4608513"/>
              <a:ext cx="44450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73"/>
            <p:cNvSpPr>
              <a:spLocks noChangeArrowheads="1"/>
            </p:cNvSpPr>
            <p:nvPr/>
          </p:nvSpPr>
          <p:spPr bwMode="auto">
            <a:xfrm>
              <a:off x="3635376" y="4605338"/>
              <a:ext cx="49213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8" name="组合 313"/>
          <p:cNvGrpSpPr/>
          <p:nvPr/>
        </p:nvGrpSpPr>
        <p:grpSpPr bwMode="auto">
          <a:xfrm>
            <a:off x="504826" y="3649266"/>
            <a:ext cx="460375" cy="1234678"/>
            <a:chOff x="1766888" y="2557463"/>
            <a:chExt cx="611188" cy="2193925"/>
          </a:xfrm>
        </p:grpSpPr>
        <p:sp>
          <p:nvSpPr>
            <p:cNvPr id="4139" name="Freeform 74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75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Rectangle 76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2" name="Rectangle 77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3" name="Freeform 78"/>
            <p:cNvSpPr>
              <a:spLocks noChangeArrowheads="1"/>
            </p:cNvSpPr>
            <p:nvPr/>
          </p:nvSpPr>
          <p:spPr bwMode="auto">
            <a:xfrm>
              <a:off x="1866901" y="3103563"/>
              <a:ext cx="301625" cy="966788"/>
            </a:xfrm>
            <a:custGeom>
              <a:avLst/>
              <a:gdLst>
                <a:gd name="T0" fmla="*/ 80 w 80"/>
                <a:gd name="T1" fmla="*/ 217 h 257"/>
                <a:gd name="T2" fmla="*/ 40 w 80"/>
                <a:gd name="T3" fmla="*/ 257 h 257"/>
                <a:gd name="T4" fmla="*/ 0 w 80"/>
                <a:gd name="T5" fmla="*/ 217 h 257"/>
                <a:gd name="T6" fmla="*/ 0 w 80"/>
                <a:gd name="T7" fmla="*/ 40 h 257"/>
                <a:gd name="T8" fmla="*/ 40 w 80"/>
                <a:gd name="T9" fmla="*/ 0 h 257"/>
                <a:gd name="T10" fmla="*/ 80 w 80"/>
                <a:gd name="T11" fmla="*/ 40 h 257"/>
                <a:gd name="T12" fmla="*/ 80 w 80"/>
                <a:gd name="T13" fmla="*/ 2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7">
                  <a:moveTo>
                    <a:pt x="80" y="217"/>
                  </a:moveTo>
                  <a:cubicBezTo>
                    <a:pt x="80" y="239"/>
                    <a:pt x="62" y="257"/>
                    <a:pt x="40" y="257"/>
                  </a:cubicBezTo>
                  <a:cubicBezTo>
                    <a:pt x="18" y="257"/>
                    <a:pt x="0" y="239"/>
                    <a:pt x="0" y="2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217"/>
                    <a:pt x="80" y="217"/>
                    <a:pt x="80" y="2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Rectangle 79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5" name="Rectangle 80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6" name="Rectangle 81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7" name="Rectangle 82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8" name="Freeform 83"/>
            <p:cNvSpPr>
              <a:spLocks noChangeArrowheads="1"/>
            </p:cNvSpPr>
            <p:nvPr/>
          </p:nvSpPr>
          <p:spPr bwMode="auto">
            <a:xfrm>
              <a:off x="2017713" y="2633663"/>
              <a:ext cx="255588" cy="1689100"/>
            </a:xfrm>
            <a:custGeom>
              <a:avLst/>
              <a:gdLst>
                <a:gd name="T0" fmla="*/ 68 w 68"/>
                <a:gd name="T1" fmla="*/ 0 h 449"/>
                <a:gd name="T2" fmla="*/ 0 w 68"/>
                <a:gd name="T3" fmla="*/ 0 h 449"/>
                <a:gd name="T4" fmla="*/ 0 w 68"/>
                <a:gd name="T5" fmla="*/ 125 h 449"/>
                <a:gd name="T6" fmla="*/ 40 w 68"/>
                <a:gd name="T7" fmla="*/ 165 h 449"/>
                <a:gd name="T8" fmla="*/ 40 w 68"/>
                <a:gd name="T9" fmla="*/ 342 h 449"/>
                <a:gd name="T10" fmla="*/ 0 w 68"/>
                <a:gd name="T11" fmla="*/ 382 h 449"/>
                <a:gd name="T12" fmla="*/ 0 w 68"/>
                <a:gd name="T13" fmla="*/ 449 h 449"/>
                <a:gd name="T14" fmla="*/ 68 w 68"/>
                <a:gd name="T15" fmla="*/ 449 h 449"/>
                <a:gd name="T16" fmla="*/ 68 w 68"/>
                <a:gd name="T1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49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40" y="143"/>
                    <a:pt x="40" y="165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40" y="364"/>
                    <a:pt x="22" y="382"/>
                    <a:pt x="0" y="382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84"/>
            <p:cNvSpPr>
              <a:spLocks noChangeArrowheads="1"/>
            </p:cNvSpPr>
            <p:nvPr/>
          </p:nvSpPr>
          <p:spPr bwMode="auto">
            <a:xfrm>
              <a:off x="2017713" y="3103563"/>
              <a:ext cx="150813" cy="966788"/>
            </a:xfrm>
            <a:custGeom>
              <a:avLst/>
              <a:gdLst>
                <a:gd name="T0" fmla="*/ 0 w 40"/>
                <a:gd name="T1" fmla="*/ 0 h 257"/>
                <a:gd name="T2" fmla="*/ 0 w 40"/>
                <a:gd name="T3" fmla="*/ 966788 h 257"/>
                <a:gd name="T4" fmla="*/ 150813 w 40"/>
                <a:gd name="T5" fmla="*/ 816315 h 257"/>
                <a:gd name="T6" fmla="*/ 150813 w 40"/>
                <a:gd name="T7" fmla="*/ 150472 h 257"/>
                <a:gd name="T8" fmla="*/ 0 w 40"/>
                <a:gd name="T9" fmla="*/ 0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257"/>
                <a:gd name="T17" fmla="*/ 40 w 40"/>
                <a:gd name="T18" fmla="*/ 257 h 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257">
                  <a:moveTo>
                    <a:pt x="0" y="0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22" y="257"/>
                    <a:pt x="40" y="239"/>
                    <a:pt x="40" y="217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18"/>
                    <a:pt x="22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r>
                <a:rPr lang="zh-CN" altLang="en-US" sz="600">
                  <a:solidFill>
                    <a:srgbClr val="D9D9D9"/>
                  </a:solidFill>
                </a:rPr>
                <a:t>优翼</a:t>
              </a:r>
              <a:endParaRPr lang="zh-CN" altLang="en-US" sz="600">
                <a:solidFill>
                  <a:srgbClr val="D9D9D9"/>
                </a:solidFill>
              </a:endParaRPr>
            </a:p>
          </p:txBody>
        </p:sp>
        <p:sp>
          <p:nvSpPr>
            <p:cNvPr id="4150" name="Rectangle 85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51" name="Rectangle 86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52" name="Freeform 87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88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54" name="组合 341"/>
          <p:cNvGrpSpPr/>
          <p:nvPr/>
        </p:nvGrpSpPr>
        <p:grpSpPr bwMode="auto">
          <a:xfrm>
            <a:off x="985838" y="4063603"/>
            <a:ext cx="708025" cy="578644"/>
            <a:chOff x="2559051" y="2430463"/>
            <a:chExt cx="941387" cy="1027113"/>
          </a:xfrm>
        </p:grpSpPr>
        <p:sp>
          <p:nvSpPr>
            <p:cNvPr id="4155" name="Freeform 100"/>
            <p:cNvSpPr>
              <a:spLocks noChangeArrowheads="1"/>
            </p:cNvSpPr>
            <p:nvPr/>
          </p:nvSpPr>
          <p:spPr bwMode="auto">
            <a:xfrm>
              <a:off x="2559051" y="2430463"/>
              <a:ext cx="933450" cy="860425"/>
            </a:xfrm>
            <a:custGeom>
              <a:avLst/>
              <a:gdLst>
                <a:gd name="T0" fmla="*/ 94 w 249"/>
                <a:gd name="T1" fmla="*/ 88 h 229"/>
                <a:gd name="T2" fmla="*/ 82 w 249"/>
                <a:gd name="T3" fmla="*/ 91 h 229"/>
                <a:gd name="T4" fmla="*/ 78 w 249"/>
                <a:gd name="T5" fmla="*/ 92 h 229"/>
                <a:gd name="T6" fmla="*/ 86 w 249"/>
                <a:gd name="T7" fmla="*/ 85 h 229"/>
                <a:gd name="T8" fmla="*/ 91 w 249"/>
                <a:gd name="T9" fmla="*/ 78 h 229"/>
                <a:gd name="T10" fmla="*/ 93 w 249"/>
                <a:gd name="T11" fmla="*/ 75 h 229"/>
                <a:gd name="T12" fmla="*/ 129 w 249"/>
                <a:gd name="T13" fmla="*/ 41 h 229"/>
                <a:gd name="T14" fmla="*/ 89 w 249"/>
                <a:gd name="T15" fmla="*/ 48 h 229"/>
                <a:gd name="T16" fmla="*/ 89 w 249"/>
                <a:gd name="T17" fmla="*/ 70 h 229"/>
                <a:gd name="T18" fmla="*/ 79 w 249"/>
                <a:gd name="T19" fmla="*/ 63 h 229"/>
                <a:gd name="T20" fmla="*/ 70 w 249"/>
                <a:gd name="T21" fmla="*/ 60 h 229"/>
                <a:gd name="T22" fmla="*/ 58 w 249"/>
                <a:gd name="T23" fmla="*/ 59 h 229"/>
                <a:gd name="T24" fmla="*/ 49 w 249"/>
                <a:gd name="T25" fmla="*/ 59 h 229"/>
                <a:gd name="T26" fmla="*/ 51 w 249"/>
                <a:gd name="T27" fmla="*/ 104 h 229"/>
                <a:gd name="T28" fmla="*/ 65 w 249"/>
                <a:gd name="T29" fmla="*/ 100 h 229"/>
                <a:gd name="T30" fmla="*/ 66 w 249"/>
                <a:gd name="T31" fmla="*/ 100 h 229"/>
                <a:gd name="T32" fmla="*/ 62 w 249"/>
                <a:gd name="T33" fmla="*/ 104 h 229"/>
                <a:gd name="T34" fmla="*/ 57 w 249"/>
                <a:gd name="T35" fmla="*/ 109 h 229"/>
                <a:gd name="T36" fmla="*/ 54 w 249"/>
                <a:gd name="T37" fmla="*/ 113 h 229"/>
                <a:gd name="T38" fmla="*/ 50 w 249"/>
                <a:gd name="T39" fmla="*/ 119 h 229"/>
                <a:gd name="T40" fmla="*/ 47 w 249"/>
                <a:gd name="T41" fmla="*/ 125 h 229"/>
                <a:gd name="T42" fmla="*/ 45 w 249"/>
                <a:gd name="T43" fmla="*/ 132 h 229"/>
                <a:gd name="T44" fmla="*/ 44 w 249"/>
                <a:gd name="T45" fmla="*/ 138 h 229"/>
                <a:gd name="T46" fmla="*/ 43 w 249"/>
                <a:gd name="T47" fmla="*/ 146 h 229"/>
                <a:gd name="T48" fmla="*/ 43 w 249"/>
                <a:gd name="T49" fmla="*/ 151 h 229"/>
                <a:gd name="T50" fmla="*/ 44 w 249"/>
                <a:gd name="T51" fmla="*/ 160 h 229"/>
                <a:gd name="T52" fmla="*/ 45 w 249"/>
                <a:gd name="T53" fmla="*/ 165 h 229"/>
                <a:gd name="T54" fmla="*/ 48 w 249"/>
                <a:gd name="T55" fmla="*/ 174 h 229"/>
                <a:gd name="T56" fmla="*/ 50 w 249"/>
                <a:gd name="T57" fmla="*/ 180 h 229"/>
                <a:gd name="T58" fmla="*/ 56 w 249"/>
                <a:gd name="T59" fmla="*/ 188 h 229"/>
                <a:gd name="T60" fmla="*/ 63 w 249"/>
                <a:gd name="T61" fmla="*/ 198 h 229"/>
                <a:gd name="T62" fmla="*/ 68 w 249"/>
                <a:gd name="T63" fmla="*/ 203 h 229"/>
                <a:gd name="T64" fmla="*/ 74 w 249"/>
                <a:gd name="T65" fmla="*/ 208 h 229"/>
                <a:gd name="T66" fmla="*/ 79 w 249"/>
                <a:gd name="T67" fmla="*/ 212 h 229"/>
                <a:gd name="T68" fmla="*/ 85 w 249"/>
                <a:gd name="T69" fmla="*/ 216 h 229"/>
                <a:gd name="T70" fmla="*/ 92 w 249"/>
                <a:gd name="T71" fmla="*/ 220 h 229"/>
                <a:gd name="T72" fmla="*/ 98 w 249"/>
                <a:gd name="T73" fmla="*/ 222 h 229"/>
                <a:gd name="T74" fmla="*/ 105 w 249"/>
                <a:gd name="T75" fmla="*/ 225 h 229"/>
                <a:gd name="T76" fmla="*/ 110 w 249"/>
                <a:gd name="T77" fmla="*/ 227 h 229"/>
                <a:gd name="T78" fmla="*/ 118 w 249"/>
                <a:gd name="T79" fmla="*/ 228 h 229"/>
                <a:gd name="T80" fmla="*/ 123 w 249"/>
                <a:gd name="T81" fmla="*/ 229 h 229"/>
                <a:gd name="T82" fmla="*/ 132 w 249"/>
                <a:gd name="T83" fmla="*/ 229 h 229"/>
                <a:gd name="T84" fmla="*/ 136 w 249"/>
                <a:gd name="T85" fmla="*/ 229 h 229"/>
                <a:gd name="T86" fmla="*/ 145 w 249"/>
                <a:gd name="T87" fmla="*/ 228 h 229"/>
                <a:gd name="T88" fmla="*/ 149 w 249"/>
                <a:gd name="T89" fmla="*/ 227 h 229"/>
                <a:gd name="T90" fmla="*/ 158 w 249"/>
                <a:gd name="T91" fmla="*/ 224 h 229"/>
                <a:gd name="T92" fmla="*/ 162 w 249"/>
                <a:gd name="T93" fmla="*/ 223 h 229"/>
                <a:gd name="T94" fmla="*/ 181 w 249"/>
                <a:gd name="T95" fmla="*/ 210 h 229"/>
                <a:gd name="T96" fmla="*/ 185 w 249"/>
                <a:gd name="T97" fmla="*/ 207 h 229"/>
                <a:gd name="T98" fmla="*/ 188 w 249"/>
                <a:gd name="T99" fmla="*/ 20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229">
                  <a:moveTo>
                    <a:pt x="216" y="74"/>
                  </a:moveTo>
                  <a:cubicBezTo>
                    <a:pt x="178" y="20"/>
                    <a:pt x="111" y="45"/>
                    <a:pt x="103" y="88"/>
                  </a:cubicBezTo>
                  <a:cubicBezTo>
                    <a:pt x="100" y="88"/>
                    <a:pt x="97" y="88"/>
                    <a:pt x="94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89" y="89"/>
                    <a:pt x="85" y="90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0" y="92"/>
                    <a:pt x="78" y="93"/>
                    <a:pt x="76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8" y="92"/>
                    <a:pt x="78" y="92"/>
                  </a:cubicBezTo>
                  <a:cubicBezTo>
                    <a:pt x="79" y="91"/>
                    <a:pt x="80" y="90"/>
                    <a:pt x="81" y="89"/>
                  </a:cubicBezTo>
                  <a:cubicBezTo>
                    <a:pt x="82" y="89"/>
                    <a:pt x="83" y="88"/>
                    <a:pt x="83" y="87"/>
                  </a:cubicBezTo>
                  <a:cubicBezTo>
                    <a:pt x="84" y="87"/>
                    <a:pt x="85" y="86"/>
                    <a:pt x="86" y="85"/>
                  </a:cubicBezTo>
                  <a:cubicBezTo>
                    <a:pt x="86" y="84"/>
                    <a:pt x="87" y="84"/>
                    <a:pt x="87" y="83"/>
                  </a:cubicBezTo>
                  <a:cubicBezTo>
                    <a:pt x="88" y="82"/>
                    <a:pt x="89" y="81"/>
                    <a:pt x="89" y="80"/>
                  </a:cubicBezTo>
                  <a:cubicBezTo>
                    <a:pt x="90" y="80"/>
                    <a:pt x="91" y="79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2" y="77"/>
                    <a:pt x="92" y="76"/>
                    <a:pt x="93" y="75"/>
                  </a:cubicBezTo>
                  <a:cubicBezTo>
                    <a:pt x="96" y="80"/>
                    <a:pt x="99" y="84"/>
                    <a:pt x="103" y="88"/>
                  </a:cubicBezTo>
                  <a:cubicBezTo>
                    <a:pt x="103" y="88"/>
                    <a:pt x="97" y="75"/>
                    <a:pt x="92" y="59"/>
                  </a:cubicBezTo>
                  <a:cubicBezTo>
                    <a:pt x="105" y="59"/>
                    <a:pt x="119" y="53"/>
                    <a:pt x="129" y="41"/>
                  </a:cubicBezTo>
                  <a:cubicBezTo>
                    <a:pt x="139" y="29"/>
                    <a:pt x="143" y="14"/>
                    <a:pt x="140" y="1"/>
                  </a:cubicBezTo>
                  <a:cubicBezTo>
                    <a:pt x="126" y="0"/>
                    <a:pt x="112" y="6"/>
                    <a:pt x="101" y="18"/>
                  </a:cubicBezTo>
                  <a:cubicBezTo>
                    <a:pt x="94" y="27"/>
                    <a:pt x="90" y="38"/>
                    <a:pt x="89" y="48"/>
                  </a:cubicBezTo>
                  <a:cubicBezTo>
                    <a:pt x="86" y="34"/>
                    <a:pt x="84" y="19"/>
                    <a:pt x="88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3" y="41"/>
                    <a:pt x="89" y="70"/>
                  </a:cubicBezTo>
                  <a:cubicBezTo>
                    <a:pt x="87" y="68"/>
                    <a:pt x="84" y="66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1" y="64"/>
                    <a:pt x="80" y="64"/>
                    <a:pt x="79" y="63"/>
                  </a:cubicBezTo>
                  <a:cubicBezTo>
                    <a:pt x="78" y="63"/>
                    <a:pt x="77" y="63"/>
                    <a:pt x="76" y="62"/>
                  </a:cubicBezTo>
                  <a:cubicBezTo>
                    <a:pt x="75" y="62"/>
                    <a:pt x="73" y="61"/>
                    <a:pt x="72" y="61"/>
                  </a:cubicBezTo>
                  <a:cubicBezTo>
                    <a:pt x="71" y="61"/>
                    <a:pt x="70" y="61"/>
                    <a:pt x="70" y="60"/>
                  </a:cubicBezTo>
                  <a:cubicBezTo>
                    <a:pt x="68" y="60"/>
                    <a:pt x="67" y="60"/>
                    <a:pt x="66" y="59"/>
                  </a:cubicBezTo>
                  <a:cubicBezTo>
                    <a:pt x="65" y="59"/>
                    <a:pt x="64" y="59"/>
                    <a:pt x="64" y="59"/>
                  </a:cubicBezTo>
                  <a:cubicBezTo>
                    <a:pt x="62" y="59"/>
                    <a:pt x="60" y="59"/>
                    <a:pt x="58" y="59"/>
                  </a:cubicBezTo>
                  <a:cubicBezTo>
                    <a:pt x="57" y="59"/>
                    <a:pt x="57" y="59"/>
                    <a:pt x="56" y="59"/>
                  </a:cubicBezTo>
                  <a:cubicBezTo>
                    <a:pt x="55" y="58"/>
                    <a:pt x="53" y="58"/>
                    <a:pt x="51" y="59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7" y="59"/>
                    <a:pt x="45" y="59"/>
                    <a:pt x="43" y="60"/>
                  </a:cubicBezTo>
                  <a:cubicBezTo>
                    <a:pt x="23" y="63"/>
                    <a:pt x="8" y="75"/>
                    <a:pt x="0" y="90"/>
                  </a:cubicBezTo>
                  <a:cubicBezTo>
                    <a:pt x="13" y="102"/>
                    <a:pt x="32" y="108"/>
                    <a:pt x="51" y="104"/>
                  </a:cubicBezTo>
                  <a:cubicBezTo>
                    <a:pt x="53" y="104"/>
                    <a:pt x="55" y="103"/>
                    <a:pt x="58" y="102"/>
                  </a:cubicBezTo>
                  <a:cubicBezTo>
                    <a:pt x="58" y="102"/>
                    <a:pt x="58" y="102"/>
                    <a:pt x="59" y="102"/>
                  </a:cubicBezTo>
                  <a:cubicBezTo>
                    <a:pt x="61" y="101"/>
                    <a:pt x="63" y="101"/>
                    <a:pt x="65" y="10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7" y="99"/>
                    <a:pt x="67" y="100"/>
                    <a:pt x="66" y="100"/>
                  </a:cubicBezTo>
                  <a:cubicBezTo>
                    <a:pt x="65" y="101"/>
                    <a:pt x="65" y="101"/>
                    <a:pt x="64" y="101"/>
                  </a:cubicBezTo>
                  <a:cubicBezTo>
                    <a:pt x="64" y="102"/>
                    <a:pt x="63" y="102"/>
                    <a:pt x="63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61" y="104"/>
                    <a:pt x="61" y="105"/>
                    <a:pt x="60" y="105"/>
                  </a:cubicBezTo>
                  <a:cubicBezTo>
                    <a:pt x="59" y="106"/>
                    <a:pt x="59" y="107"/>
                    <a:pt x="58" y="107"/>
                  </a:cubicBezTo>
                  <a:cubicBezTo>
                    <a:pt x="58" y="108"/>
                    <a:pt x="57" y="108"/>
                    <a:pt x="57" y="109"/>
                  </a:cubicBezTo>
                  <a:cubicBezTo>
                    <a:pt x="57" y="109"/>
                    <a:pt x="56" y="110"/>
                    <a:pt x="56" y="110"/>
                  </a:cubicBezTo>
                  <a:cubicBezTo>
                    <a:pt x="55" y="111"/>
                    <a:pt x="55" y="111"/>
                    <a:pt x="55" y="112"/>
                  </a:cubicBezTo>
                  <a:cubicBezTo>
                    <a:pt x="54" y="112"/>
                    <a:pt x="54" y="113"/>
                    <a:pt x="54" y="113"/>
                  </a:cubicBezTo>
                  <a:cubicBezTo>
                    <a:pt x="53" y="114"/>
                    <a:pt x="52" y="115"/>
                    <a:pt x="52" y="116"/>
                  </a:cubicBezTo>
                  <a:cubicBezTo>
                    <a:pt x="52" y="116"/>
                    <a:pt x="51" y="117"/>
                    <a:pt x="51" y="117"/>
                  </a:cubicBezTo>
                  <a:cubicBezTo>
                    <a:pt x="51" y="118"/>
                    <a:pt x="50" y="119"/>
                    <a:pt x="50" y="119"/>
                  </a:cubicBezTo>
                  <a:cubicBezTo>
                    <a:pt x="50" y="120"/>
                    <a:pt x="49" y="120"/>
                    <a:pt x="49" y="121"/>
                  </a:cubicBezTo>
                  <a:cubicBezTo>
                    <a:pt x="49" y="122"/>
                    <a:pt x="48" y="123"/>
                    <a:pt x="48" y="124"/>
                  </a:cubicBezTo>
                  <a:cubicBezTo>
                    <a:pt x="48" y="124"/>
                    <a:pt x="47" y="125"/>
                    <a:pt x="47" y="125"/>
                  </a:cubicBezTo>
                  <a:cubicBezTo>
                    <a:pt x="47" y="126"/>
                    <a:pt x="47" y="127"/>
                    <a:pt x="46" y="128"/>
                  </a:cubicBezTo>
                  <a:cubicBezTo>
                    <a:pt x="46" y="128"/>
                    <a:pt x="46" y="129"/>
                    <a:pt x="46" y="129"/>
                  </a:cubicBezTo>
                  <a:cubicBezTo>
                    <a:pt x="45" y="130"/>
                    <a:pt x="45" y="131"/>
                    <a:pt x="45" y="132"/>
                  </a:cubicBezTo>
                  <a:cubicBezTo>
                    <a:pt x="45" y="132"/>
                    <a:pt x="45" y="132"/>
                    <a:pt x="45" y="133"/>
                  </a:cubicBezTo>
                  <a:cubicBezTo>
                    <a:pt x="44" y="134"/>
                    <a:pt x="44" y="135"/>
                    <a:pt x="44" y="136"/>
                  </a:cubicBezTo>
                  <a:cubicBezTo>
                    <a:pt x="44" y="137"/>
                    <a:pt x="44" y="137"/>
                    <a:pt x="44" y="138"/>
                  </a:cubicBezTo>
                  <a:cubicBezTo>
                    <a:pt x="43" y="139"/>
                    <a:pt x="43" y="140"/>
                    <a:pt x="43" y="141"/>
                  </a:cubicBezTo>
                  <a:cubicBezTo>
                    <a:pt x="43" y="141"/>
                    <a:pt x="43" y="141"/>
                    <a:pt x="43" y="142"/>
                  </a:cubicBezTo>
                  <a:cubicBezTo>
                    <a:pt x="43" y="143"/>
                    <a:pt x="43" y="144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7"/>
                    <a:pt x="43" y="149"/>
                    <a:pt x="43" y="150"/>
                  </a:cubicBezTo>
                  <a:cubicBezTo>
                    <a:pt x="43" y="150"/>
                    <a:pt x="43" y="151"/>
                    <a:pt x="43" y="151"/>
                  </a:cubicBezTo>
                  <a:cubicBezTo>
                    <a:pt x="43" y="152"/>
                    <a:pt x="43" y="153"/>
                    <a:pt x="43" y="154"/>
                  </a:cubicBezTo>
                  <a:cubicBezTo>
                    <a:pt x="43" y="155"/>
                    <a:pt x="43" y="155"/>
                    <a:pt x="43" y="155"/>
                  </a:cubicBezTo>
                  <a:cubicBezTo>
                    <a:pt x="43" y="157"/>
                    <a:pt x="43" y="158"/>
                    <a:pt x="44" y="160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2"/>
                    <a:pt x="44" y="163"/>
                    <a:pt x="44" y="164"/>
                  </a:cubicBezTo>
                  <a:cubicBezTo>
                    <a:pt x="45" y="164"/>
                    <a:pt x="45" y="165"/>
                    <a:pt x="45" y="165"/>
                  </a:cubicBezTo>
                  <a:cubicBezTo>
                    <a:pt x="45" y="167"/>
                    <a:pt x="46" y="168"/>
                    <a:pt x="46" y="170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7" y="171"/>
                    <a:pt x="47" y="172"/>
                    <a:pt x="48" y="174"/>
                  </a:cubicBezTo>
                  <a:cubicBezTo>
                    <a:pt x="48" y="174"/>
                    <a:pt x="48" y="175"/>
                    <a:pt x="48" y="175"/>
                  </a:cubicBezTo>
                  <a:cubicBezTo>
                    <a:pt x="49" y="176"/>
                    <a:pt x="49" y="177"/>
                    <a:pt x="50" y="179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2" y="182"/>
                    <a:pt x="53" y="184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54" y="186"/>
                    <a:pt x="55" y="187"/>
                    <a:pt x="56" y="188"/>
                  </a:cubicBezTo>
                  <a:cubicBezTo>
                    <a:pt x="56" y="189"/>
                    <a:pt x="56" y="189"/>
                    <a:pt x="57" y="190"/>
                  </a:cubicBezTo>
                  <a:cubicBezTo>
                    <a:pt x="58" y="191"/>
                    <a:pt x="59" y="192"/>
                    <a:pt x="60" y="194"/>
                  </a:cubicBezTo>
                  <a:cubicBezTo>
                    <a:pt x="61" y="195"/>
                    <a:pt x="62" y="196"/>
                    <a:pt x="63" y="198"/>
                  </a:cubicBezTo>
                  <a:cubicBezTo>
                    <a:pt x="63" y="198"/>
                    <a:pt x="64" y="198"/>
                    <a:pt x="64" y="199"/>
                  </a:cubicBezTo>
                  <a:cubicBezTo>
                    <a:pt x="65" y="200"/>
                    <a:pt x="66" y="201"/>
                    <a:pt x="67" y="201"/>
                  </a:cubicBezTo>
                  <a:cubicBezTo>
                    <a:pt x="67" y="202"/>
                    <a:pt x="67" y="202"/>
                    <a:pt x="68" y="203"/>
                  </a:cubicBezTo>
                  <a:cubicBezTo>
                    <a:pt x="69" y="203"/>
                    <a:pt x="69" y="204"/>
                    <a:pt x="70" y="205"/>
                  </a:cubicBezTo>
                  <a:cubicBezTo>
                    <a:pt x="71" y="205"/>
                    <a:pt x="71" y="206"/>
                    <a:pt x="72" y="206"/>
                  </a:cubicBezTo>
                  <a:cubicBezTo>
                    <a:pt x="72" y="207"/>
                    <a:pt x="73" y="207"/>
                    <a:pt x="74" y="208"/>
                  </a:cubicBezTo>
                  <a:cubicBezTo>
                    <a:pt x="74" y="208"/>
                    <a:pt x="75" y="209"/>
                    <a:pt x="75" y="209"/>
                  </a:cubicBezTo>
                  <a:cubicBezTo>
                    <a:pt x="76" y="210"/>
                    <a:pt x="77" y="210"/>
                    <a:pt x="78" y="211"/>
                  </a:cubicBezTo>
                  <a:cubicBezTo>
                    <a:pt x="78" y="211"/>
                    <a:pt x="79" y="212"/>
                    <a:pt x="79" y="212"/>
                  </a:cubicBezTo>
                  <a:cubicBezTo>
                    <a:pt x="80" y="213"/>
                    <a:pt x="81" y="213"/>
                    <a:pt x="81" y="214"/>
                  </a:cubicBezTo>
                  <a:cubicBezTo>
                    <a:pt x="82" y="214"/>
                    <a:pt x="83" y="215"/>
                    <a:pt x="83" y="215"/>
                  </a:cubicBezTo>
                  <a:cubicBezTo>
                    <a:pt x="84" y="215"/>
                    <a:pt x="85" y="216"/>
                    <a:pt x="85" y="216"/>
                  </a:cubicBezTo>
                  <a:cubicBezTo>
                    <a:pt x="86" y="217"/>
                    <a:pt x="87" y="217"/>
                    <a:pt x="88" y="217"/>
                  </a:cubicBezTo>
                  <a:cubicBezTo>
                    <a:pt x="88" y="218"/>
                    <a:pt x="89" y="218"/>
                    <a:pt x="89" y="219"/>
                  </a:cubicBezTo>
                  <a:cubicBezTo>
                    <a:pt x="90" y="219"/>
                    <a:pt x="91" y="219"/>
                    <a:pt x="92" y="220"/>
                  </a:cubicBezTo>
                  <a:cubicBezTo>
                    <a:pt x="92" y="220"/>
                    <a:pt x="93" y="220"/>
                    <a:pt x="94" y="221"/>
                  </a:cubicBezTo>
                  <a:cubicBezTo>
                    <a:pt x="94" y="221"/>
                    <a:pt x="95" y="221"/>
                    <a:pt x="96" y="222"/>
                  </a:cubicBezTo>
                  <a:cubicBezTo>
                    <a:pt x="97" y="222"/>
                    <a:pt x="97" y="222"/>
                    <a:pt x="98" y="222"/>
                  </a:cubicBezTo>
                  <a:cubicBezTo>
                    <a:pt x="99" y="223"/>
                    <a:pt x="100" y="223"/>
                    <a:pt x="100" y="224"/>
                  </a:cubicBezTo>
                  <a:cubicBezTo>
                    <a:pt x="101" y="224"/>
                    <a:pt x="101" y="224"/>
                    <a:pt x="102" y="224"/>
                  </a:cubicBezTo>
                  <a:cubicBezTo>
                    <a:pt x="103" y="224"/>
                    <a:pt x="104" y="225"/>
                    <a:pt x="105" y="225"/>
                  </a:cubicBezTo>
                  <a:cubicBezTo>
                    <a:pt x="105" y="225"/>
                    <a:pt x="106" y="225"/>
                    <a:pt x="106" y="225"/>
                  </a:cubicBezTo>
                  <a:cubicBezTo>
                    <a:pt x="107" y="226"/>
                    <a:pt x="108" y="226"/>
                    <a:pt x="109" y="226"/>
                  </a:cubicBezTo>
                  <a:cubicBezTo>
                    <a:pt x="110" y="226"/>
                    <a:pt x="110" y="227"/>
                    <a:pt x="110" y="227"/>
                  </a:cubicBezTo>
                  <a:cubicBezTo>
                    <a:pt x="112" y="227"/>
                    <a:pt x="113" y="227"/>
                    <a:pt x="114" y="227"/>
                  </a:cubicBezTo>
                  <a:cubicBezTo>
                    <a:pt x="114" y="227"/>
                    <a:pt x="114" y="228"/>
                    <a:pt x="115" y="228"/>
                  </a:cubicBezTo>
                  <a:cubicBezTo>
                    <a:pt x="116" y="228"/>
                    <a:pt x="117" y="228"/>
                    <a:pt x="118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0" y="228"/>
                    <a:pt x="121" y="229"/>
                    <a:pt x="123" y="229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25" y="229"/>
                    <a:pt x="126" y="229"/>
                    <a:pt x="127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9" y="229"/>
                    <a:pt x="130" y="229"/>
                    <a:pt x="132" y="229"/>
                  </a:cubicBezTo>
                  <a:cubicBezTo>
                    <a:pt x="132" y="229"/>
                    <a:pt x="132" y="229"/>
                    <a:pt x="132" y="229"/>
                  </a:cubicBezTo>
                  <a:cubicBezTo>
                    <a:pt x="133" y="229"/>
                    <a:pt x="135" y="229"/>
                    <a:pt x="136" y="229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8" y="229"/>
                    <a:pt x="139" y="229"/>
                    <a:pt x="140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42" y="228"/>
                    <a:pt x="143" y="228"/>
                    <a:pt x="145" y="228"/>
                  </a:cubicBezTo>
                  <a:cubicBezTo>
                    <a:pt x="145" y="228"/>
                    <a:pt x="145" y="228"/>
                    <a:pt x="145" y="228"/>
                  </a:cubicBezTo>
                  <a:cubicBezTo>
                    <a:pt x="146" y="227"/>
                    <a:pt x="148" y="227"/>
                    <a:pt x="149" y="227"/>
                  </a:cubicBezTo>
                  <a:cubicBezTo>
                    <a:pt x="149" y="227"/>
                    <a:pt x="149" y="227"/>
                    <a:pt x="149" y="227"/>
                  </a:cubicBezTo>
                  <a:cubicBezTo>
                    <a:pt x="151" y="226"/>
                    <a:pt x="152" y="226"/>
                    <a:pt x="153" y="226"/>
                  </a:cubicBezTo>
                  <a:cubicBezTo>
                    <a:pt x="154" y="226"/>
                    <a:pt x="154" y="226"/>
                    <a:pt x="154" y="226"/>
                  </a:cubicBezTo>
                  <a:cubicBezTo>
                    <a:pt x="155" y="225"/>
                    <a:pt x="156" y="225"/>
                    <a:pt x="158" y="224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9" y="224"/>
                    <a:pt x="160" y="223"/>
                    <a:pt x="162" y="223"/>
                  </a:cubicBezTo>
                  <a:cubicBezTo>
                    <a:pt x="162" y="223"/>
                    <a:pt x="162" y="223"/>
                    <a:pt x="162" y="223"/>
                  </a:cubicBezTo>
                  <a:cubicBezTo>
                    <a:pt x="167" y="220"/>
                    <a:pt x="172" y="217"/>
                    <a:pt x="177" y="213"/>
                  </a:cubicBezTo>
                  <a:cubicBezTo>
                    <a:pt x="177" y="213"/>
                    <a:pt x="177" y="213"/>
                    <a:pt x="177" y="213"/>
                  </a:cubicBezTo>
                  <a:cubicBezTo>
                    <a:pt x="179" y="212"/>
                    <a:pt x="180" y="211"/>
                    <a:pt x="181" y="210"/>
                  </a:cubicBezTo>
                  <a:cubicBezTo>
                    <a:pt x="181" y="210"/>
                    <a:pt x="181" y="210"/>
                    <a:pt x="181" y="210"/>
                  </a:cubicBezTo>
                  <a:cubicBezTo>
                    <a:pt x="182" y="209"/>
                    <a:pt x="183" y="208"/>
                    <a:pt x="185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6" y="206"/>
                    <a:pt x="187" y="205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9" y="203"/>
                    <a:pt x="189" y="202"/>
                    <a:pt x="190" y="202"/>
                  </a:cubicBezTo>
                  <a:cubicBezTo>
                    <a:pt x="238" y="178"/>
                    <a:pt x="249" y="119"/>
                    <a:pt x="216" y="7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101"/>
            <p:cNvSpPr>
              <a:spLocks noChangeArrowheads="1"/>
            </p:cNvSpPr>
            <p:nvPr/>
          </p:nvSpPr>
          <p:spPr bwMode="auto">
            <a:xfrm>
              <a:off x="2636838" y="2622551"/>
              <a:ext cx="863600" cy="835025"/>
            </a:xfrm>
            <a:custGeom>
              <a:avLst/>
              <a:gdLst>
                <a:gd name="T0" fmla="*/ 85 w 230"/>
                <a:gd name="T1" fmla="*/ 68 h 222"/>
                <a:gd name="T2" fmla="*/ 41 w 230"/>
                <a:gd name="T3" fmla="*/ 174 h 222"/>
                <a:gd name="T4" fmla="*/ 172 w 230"/>
                <a:gd name="T5" fmla="*/ 182 h 222"/>
                <a:gd name="T6" fmla="*/ 198 w 230"/>
                <a:gd name="T7" fmla="*/ 54 h 222"/>
                <a:gd name="T8" fmla="*/ 85 w 230"/>
                <a:gd name="T9" fmla="*/ 6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2">
                  <a:moveTo>
                    <a:pt x="85" y="68"/>
                  </a:moveTo>
                  <a:cubicBezTo>
                    <a:pt x="41" y="64"/>
                    <a:pt x="0" y="123"/>
                    <a:pt x="41" y="174"/>
                  </a:cubicBezTo>
                  <a:cubicBezTo>
                    <a:pt x="76" y="217"/>
                    <a:pt x="136" y="222"/>
                    <a:pt x="172" y="182"/>
                  </a:cubicBezTo>
                  <a:cubicBezTo>
                    <a:pt x="220" y="158"/>
                    <a:pt x="230" y="99"/>
                    <a:pt x="198" y="54"/>
                  </a:cubicBezTo>
                  <a:cubicBezTo>
                    <a:pt x="160" y="0"/>
                    <a:pt x="92" y="25"/>
                    <a:pt x="85" y="68"/>
                  </a:cubicBezTo>
                </a:path>
              </a:pathLst>
            </a:custGeom>
            <a:solidFill>
              <a:srgbClr val="74A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102"/>
            <p:cNvSpPr>
              <a:spLocks noChangeArrowheads="1"/>
            </p:cNvSpPr>
            <p:nvPr/>
          </p:nvSpPr>
          <p:spPr bwMode="auto">
            <a:xfrm>
              <a:off x="2895601" y="2546351"/>
              <a:ext cx="206375" cy="225425"/>
            </a:xfrm>
            <a:custGeom>
              <a:avLst/>
              <a:gdLst>
                <a:gd name="T0" fmla="*/ 14 w 55"/>
                <a:gd name="T1" fmla="*/ 18 h 60"/>
                <a:gd name="T2" fmla="*/ 52 w 55"/>
                <a:gd name="T3" fmla="*/ 1 h 60"/>
                <a:gd name="T4" fmla="*/ 41 w 55"/>
                <a:gd name="T5" fmla="*/ 42 h 60"/>
                <a:gd name="T6" fmla="*/ 3 w 55"/>
                <a:gd name="T7" fmla="*/ 59 h 60"/>
                <a:gd name="T8" fmla="*/ 14 w 55"/>
                <a:gd name="T9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0">
                  <a:moveTo>
                    <a:pt x="14" y="18"/>
                  </a:moveTo>
                  <a:cubicBezTo>
                    <a:pt x="24" y="6"/>
                    <a:pt x="39" y="0"/>
                    <a:pt x="52" y="1"/>
                  </a:cubicBezTo>
                  <a:cubicBezTo>
                    <a:pt x="55" y="14"/>
                    <a:pt x="52" y="29"/>
                    <a:pt x="41" y="42"/>
                  </a:cubicBezTo>
                  <a:cubicBezTo>
                    <a:pt x="31" y="54"/>
                    <a:pt x="17" y="60"/>
                    <a:pt x="3" y="59"/>
                  </a:cubicBezTo>
                  <a:cubicBezTo>
                    <a:pt x="0" y="46"/>
                    <a:pt x="3" y="30"/>
                    <a:pt x="14" y="18"/>
                  </a:cubicBezTo>
                  <a:close/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Freeform 103"/>
            <p:cNvSpPr>
              <a:spLocks noChangeArrowheads="1"/>
            </p:cNvSpPr>
            <p:nvPr/>
          </p:nvSpPr>
          <p:spPr bwMode="auto">
            <a:xfrm>
              <a:off x="2840038" y="2579688"/>
              <a:ext cx="115888" cy="298450"/>
            </a:xfrm>
            <a:custGeom>
              <a:avLst/>
              <a:gdLst>
                <a:gd name="T0" fmla="*/ 16 w 31"/>
                <a:gd name="T1" fmla="*/ 0 h 79"/>
                <a:gd name="T2" fmla="*/ 4 w 31"/>
                <a:gd name="T3" fmla="*/ 1 h 79"/>
                <a:gd name="T4" fmla="*/ 31 w 31"/>
                <a:gd name="T5" fmla="*/ 79 h 79"/>
                <a:gd name="T6" fmla="*/ 16 w 31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79">
                  <a:moveTo>
                    <a:pt x="1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7"/>
                    <a:pt x="31" y="79"/>
                  </a:cubicBezTo>
                  <a:cubicBezTo>
                    <a:pt x="31" y="79"/>
                    <a:pt x="6" y="26"/>
                    <a:pt x="16" y="0"/>
                  </a:cubicBezTo>
                </a:path>
              </a:pathLst>
            </a:custGeom>
            <a:solidFill>
              <a:srgbClr val="693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Freeform 104"/>
            <p:cNvSpPr>
              <a:spLocks noChangeArrowheads="1"/>
            </p:cNvSpPr>
            <p:nvPr/>
          </p:nvSpPr>
          <p:spPr bwMode="auto">
            <a:xfrm>
              <a:off x="2570163" y="2757488"/>
              <a:ext cx="349250" cy="195263"/>
            </a:xfrm>
            <a:custGeom>
              <a:avLst/>
              <a:gdLst>
                <a:gd name="T0" fmla="*/ 43 w 93"/>
                <a:gd name="T1" fmla="*/ 4 h 52"/>
                <a:gd name="T2" fmla="*/ 93 w 93"/>
                <a:gd name="T3" fmla="*/ 17 h 52"/>
                <a:gd name="T4" fmla="*/ 51 w 93"/>
                <a:gd name="T5" fmla="*/ 48 h 52"/>
                <a:gd name="T6" fmla="*/ 0 w 93"/>
                <a:gd name="T7" fmla="*/ 34 h 52"/>
                <a:gd name="T8" fmla="*/ 43 w 93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2">
                  <a:moveTo>
                    <a:pt x="43" y="4"/>
                  </a:moveTo>
                  <a:cubicBezTo>
                    <a:pt x="62" y="0"/>
                    <a:pt x="81" y="6"/>
                    <a:pt x="93" y="17"/>
                  </a:cubicBezTo>
                  <a:cubicBezTo>
                    <a:pt x="86" y="32"/>
                    <a:pt x="70" y="44"/>
                    <a:pt x="51" y="48"/>
                  </a:cubicBezTo>
                  <a:cubicBezTo>
                    <a:pt x="31" y="52"/>
                    <a:pt x="12" y="46"/>
                    <a:pt x="0" y="34"/>
                  </a:cubicBezTo>
                  <a:cubicBezTo>
                    <a:pt x="7" y="19"/>
                    <a:pt x="23" y="7"/>
                    <a:pt x="43" y="4"/>
                  </a:cubicBezTo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105"/>
            <p:cNvSpPr>
              <a:spLocks noChangeArrowheads="1"/>
            </p:cNvSpPr>
            <p:nvPr/>
          </p:nvSpPr>
          <p:spPr bwMode="auto">
            <a:xfrm>
              <a:off x="2633663" y="2768601"/>
              <a:ext cx="131763" cy="44450"/>
            </a:xfrm>
            <a:custGeom>
              <a:avLst/>
              <a:gdLst>
                <a:gd name="T0" fmla="*/ 35 w 35"/>
                <a:gd name="T1" fmla="*/ 0 h 12"/>
                <a:gd name="T2" fmla="*/ 26 w 35"/>
                <a:gd name="T3" fmla="*/ 1 h 12"/>
                <a:gd name="T4" fmla="*/ 0 w 35"/>
                <a:gd name="T5" fmla="*/ 12 h 12"/>
                <a:gd name="T6" fmla="*/ 0 w 35"/>
                <a:gd name="T7" fmla="*/ 12 h 12"/>
                <a:gd name="T8" fmla="*/ 26 w 35"/>
                <a:gd name="T9" fmla="*/ 1 h 12"/>
                <a:gd name="T10" fmla="*/ 35 w 35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0"/>
                  </a:moveTo>
                  <a:cubicBezTo>
                    <a:pt x="32" y="0"/>
                    <a:pt x="29" y="0"/>
                    <a:pt x="26" y="1"/>
                  </a:cubicBezTo>
                  <a:cubicBezTo>
                    <a:pt x="16" y="2"/>
                    <a:pt x="7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6"/>
                    <a:pt x="16" y="2"/>
                    <a:pt x="26" y="1"/>
                  </a:cubicBezTo>
                  <a:cubicBezTo>
                    <a:pt x="29" y="0"/>
                    <a:pt x="32" y="0"/>
                    <a:pt x="35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106"/>
            <p:cNvSpPr>
              <a:spLocks noEditPoints="1" noChangeArrowheads="1"/>
            </p:cNvSpPr>
            <p:nvPr/>
          </p:nvSpPr>
          <p:spPr bwMode="auto">
            <a:xfrm>
              <a:off x="2735263" y="3160713"/>
              <a:ext cx="141288" cy="190500"/>
            </a:xfrm>
            <a:custGeom>
              <a:avLst/>
              <a:gdLst>
                <a:gd name="T0" fmla="*/ 15 w 38"/>
                <a:gd name="T1" fmla="*/ 31 h 51"/>
                <a:gd name="T2" fmla="*/ 38 w 38"/>
                <a:gd name="T3" fmla="*/ 51 h 51"/>
                <a:gd name="T4" fmla="*/ 15 w 38"/>
                <a:gd name="T5" fmla="*/ 31 h 51"/>
                <a:gd name="T6" fmla="*/ 15 w 38"/>
                <a:gd name="T7" fmla="*/ 31 h 51"/>
                <a:gd name="T8" fmla="*/ 15 w 38"/>
                <a:gd name="T9" fmla="*/ 31 h 51"/>
                <a:gd name="T10" fmla="*/ 15 w 38"/>
                <a:gd name="T11" fmla="*/ 31 h 51"/>
                <a:gd name="T12" fmla="*/ 0 w 38"/>
                <a:gd name="T13" fmla="*/ 0 h 51"/>
                <a:gd name="T14" fmla="*/ 15 w 38"/>
                <a:gd name="T15" fmla="*/ 31 h 51"/>
                <a:gd name="T16" fmla="*/ 0 w 38"/>
                <a:gd name="T17" fmla="*/ 0 h 51"/>
                <a:gd name="T18" fmla="*/ 0 w 38"/>
                <a:gd name="T19" fmla="*/ 0 h 51"/>
                <a:gd name="T20" fmla="*/ 0 w 38"/>
                <a:gd name="T21" fmla="*/ 0 h 51"/>
                <a:gd name="T22" fmla="*/ 0 w 38"/>
                <a:gd name="T23" fmla="*/ 0 h 51"/>
                <a:gd name="T24" fmla="*/ 0 w 38"/>
                <a:gd name="T25" fmla="*/ 0 h 51"/>
                <a:gd name="T26" fmla="*/ 0 w 38"/>
                <a:gd name="T27" fmla="*/ 0 h 51"/>
                <a:gd name="T28" fmla="*/ 0 w 38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1">
                  <a:moveTo>
                    <a:pt x="15" y="31"/>
                  </a:moveTo>
                  <a:cubicBezTo>
                    <a:pt x="22" y="39"/>
                    <a:pt x="30" y="46"/>
                    <a:pt x="38" y="51"/>
                  </a:cubicBezTo>
                  <a:cubicBezTo>
                    <a:pt x="30" y="46"/>
                    <a:pt x="22" y="39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0" y="0"/>
                  </a:moveTo>
                  <a:cubicBezTo>
                    <a:pt x="2" y="10"/>
                    <a:pt x="7" y="21"/>
                    <a:pt x="15" y="31"/>
                  </a:cubicBezTo>
                  <a:cubicBezTo>
                    <a:pt x="7" y="21"/>
                    <a:pt x="2" y="1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107"/>
            <p:cNvSpPr>
              <a:spLocks noChangeArrowheads="1"/>
            </p:cNvSpPr>
            <p:nvPr/>
          </p:nvSpPr>
          <p:spPr bwMode="auto">
            <a:xfrm>
              <a:off x="2711451" y="2878138"/>
              <a:ext cx="563563" cy="530225"/>
            </a:xfrm>
            <a:custGeom>
              <a:avLst/>
              <a:gdLst>
                <a:gd name="T0" fmla="*/ 60 w 150"/>
                <a:gd name="T1" fmla="*/ 0 h 141"/>
                <a:gd name="T2" fmla="*/ 38 w 150"/>
                <a:gd name="T3" fmla="*/ 5 h 141"/>
                <a:gd name="T4" fmla="*/ 30 w 150"/>
                <a:gd name="T5" fmla="*/ 10 h 141"/>
                <a:gd name="T6" fmla="*/ 6 w 150"/>
                <a:gd name="T7" fmla="*/ 75 h 141"/>
                <a:gd name="T8" fmla="*/ 6 w 150"/>
                <a:gd name="T9" fmla="*/ 75 h 141"/>
                <a:gd name="T10" fmla="*/ 6 w 150"/>
                <a:gd name="T11" fmla="*/ 75 h 141"/>
                <a:gd name="T12" fmla="*/ 6 w 150"/>
                <a:gd name="T13" fmla="*/ 75 h 141"/>
                <a:gd name="T14" fmla="*/ 6 w 150"/>
                <a:gd name="T15" fmla="*/ 75 h 141"/>
                <a:gd name="T16" fmla="*/ 21 w 150"/>
                <a:gd name="T17" fmla="*/ 106 h 141"/>
                <a:gd name="T18" fmla="*/ 21 w 150"/>
                <a:gd name="T19" fmla="*/ 106 h 141"/>
                <a:gd name="T20" fmla="*/ 21 w 150"/>
                <a:gd name="T21" fmla="*/ 106 h 141"/>
                <a:gd name="T22" fmla="*/ 21 w 150"/>
                <a:gd name="T23" fmla="*/ 106 h 141"/>
                <a:gd name="T24" fmla="*/ 21 w 150"/>
                <a:gd name="T25" fmla="*/ 106 h 141"/>
                <a:gd name="T26" fmla="*/ 44 w 150"/>
                <a:gd name="T27" fmla="*/ 126 h 141"/>
                <a:gd name="T28" fmla="*/ 92 w 150"/>
                <a:gd name="T29" fmla="*/ 141 h 141"/>
                <a:gd name="T30" fmla="*/ 150 w 150"/>
                <a:gd name="T31" fmla="*/ 116 h 141"/>
                <a:gd name="T32" fmla="*/ 61 w 150"/>
                <a:gd name="T33" fmla="*/ 0 h 141"/>
                <a:gd name="T34" fmla="*/ 60 w 150"/>
                <a:gd name="T3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41">
                  <a:moveTo>
                    <a:pt x="60" y="0"/>
                  </a:moveTo>
                  <a:cubicBezTo>
                    <a:pt x="53" y="0"/>
                    <a:pt x="45" y="2"/>
                    <a:pt x="38" y="5"/>
                  </a:cubicBezTo>
                  <a:cubicBezTo>
                    <a:pt x="35" y="7"/>
                    <a:pt x="33" y="9"/>
                    <a:pt x="30" y="10"/>
                  </a:cubicBezTo>
                  <a:cubicBezTo>
                    <a:pt x="11" y="24"/>
                    <a:pt x="0" y="48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8" y="85"/>
                    <a:pt x="13" y="9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8" y="114"/>
                    <a:pt x="36" y="121"/>
                    <a:pt x="44" y="126"/>
                  </a:cubicBezTo>
                  <a:cubicBezTo>
                    <a:pt x="59" y="136"/>
                    <a:pt x="75" y="141"/>
                    <a:pt x="92" y="141"/>
                  </a:cubicBezTo>
                  <a:cubicBezTo>
                    <a:pt x="113" y="141"/>
                    <a:pt x="133" y="133"/>
                    <a:pt x="150" y="11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0" y="0"/>
                  </a:cubicBezTo>
                </a:path>
              </a:pathLst>
            </a:custGeom>
            <a:solidFill>
              <a:srgbClr val="639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108"/>
            <p:cNvSpPr>
              <a:spLocks noEditPoints="1" noChangeArrowheads="1"/>
            </p:cNvSpPr>
            <p:nvPr/>
          </p:nvSpPr>
          <p:spPr bwMode="auto">
            <a:xfrm>
              <a:off x="2760663" y="2927351"/>
              <a:ext cx="41275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11 w 11"/>
                <a:gd name="T5" fmla="*/ 0 h 3"/>
                <a:gd name="T6" fmla="*/ 11 w 11"/>
                <a:gd name="T7" fmla="*/ 0 h 3"/>
                <a:gd name="T8" fmla="*/ 11 w 11"/>
                <a:gd name="T9" fmla="*/ 0 h 3"/>
                <a:gd name="T10" fmla="*/ 11 w 1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4" y="2"/>
                    <a:pt x="7" y="1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109"/>
            <p:cNvSpPr>
              <a:spLocks noChangeArrowheads="1"/>
            </p:cNvSpPr>
            <p:nvPr/>
          </p:nvSpPr>
          <p:spPr bwMode="auto">
            <a:xfrm>
              <a:off x="2570163" y="2768601"/>
              <a:ext cx="341313" cy="173038"/>
            </a:xfrm>
            <a:custGeom>
              <a:avLst/>
              <a:gdLst>
                <a:gd name="T0" fmla="*/ 54 w 91"/>
                <a:gd name="T1" fmla="*/ 0 h 46"/>
                <a:gd name="T2" fmla="*/ 52 w 91"/>
                <a:gd name="T3" fmla="*/ 0 h 46"/>
                <a:gd name="T4" fmla="*/ 43 w 91"/>
                <a:gd name="T5" fmla="*/ 1 h 46"/>
                <a:gd name="T6" fmla="*/ 17 w 91"/>
                <a:gd name="T7" fmla="*/ 12 h 46"/>
                <a:gd name="T8" fmla="*/ 0 w 91"/>
                <a:gd name="T9" fmla="*/ 31 h 46"/>
                <a:gd name="T10" fmla="*/ 39 w 91"/>
                <a:gd name="T11" fmla="*/ 46 h 46"/>
                <a:gd name="T12" fmla="*/ 51 w 91"/>
                <a:gd name="T13" fmla="*/ 45 h 46"/>
                <a:gd name="T14" fmla="*/ 51 w 91"/>
                <a:gd name="T15" fmla="*/ 45 h 46"/>
                <a:gd name="T16" fmla="*/ 62 w 91"/>
                <a:gd name="T17" fmla="*/ 42 h 46"/>
                <a:gd name="T18" fmla="*/ 62 w 91"/>
                <a:gd name="T19" fmla="*/ 42 h 46"/>
                <a:gd name="T20" fmla="*/ 62 w 91"/>
                <a:gd name="T21" fmla="*/ 42 h 46"/>
                <a:gd name="T22" fmla="*/ 68 w 91"/>
                <a:gd name="T23" fmla="*/ 39 h 46"/>
                <a:gd name="T24" fmla="*/ 68 w 91"/>
                <a:gd name="T25" fmla="*/ 39 h 46"/>
                <a:gd name="T26" fmla="*/ 76 w 91"/>
                <a:gd name="T27" fmla="*/ 34 h 46"/>
                <a:gd name="T28" fmla="*/ 76 w 91"/>
                <a:gd name="T29" fmla="*/ 34 h 46"/>
                <a:gd name="T30" fmla="*/ 91 w 91"/>
                <a:gd name="T31" fmla="*/ 19 h 46"/>
                <a:gd name="T32" fmla="*/ 81 w 91"/>
                <a:gd name="T33" fmla="*/ 6 h 46"/>
                <a:gd name="T34" fmla="*/ 54 w 91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46">
                  <a:moveTo>
                    <a:pt x="54" y="0"/>
                  </a:moveTo>
                  <a:cubicBezTo>
                    <a:pt x="53" y="0"/>
                    <a:pt x="53" y="0"/>
                    <a:pt x="52" y="0"/>
                  </a:cubicBezTo>
                  <a:cubicBezTo>
                    <a:pt x="49" y="0"/>
                    <a:pt x="46" y="0"/>
                    <a:pt x="43" y="1"/>
                  </a:cubicBezTo>
                  <a:cubicBezTo>
                    <a:pt x="33" y="2"/>
                    <a:pt x="24" y="6"/>
                    <a:pt x="17" y="12"/>
                  </a:cubicBezTo>
                  <a:cubicBezTo>
                    <a:pt x="9" y="17"/>
                    <a:pt x="4" y="24"/>
                    <a:pt x="0" y="31"/>
                  </a:cubicBezTo>
                  <a:cubicBezTo>
                    <a:pt x="10" y="41"/>
                    <a:pt x="24" y="46"/>
                    <a:pt x="39" y="46"/>
                  </a:cubicBezTo>
                  <a:cubicBezTo>
                    <a:pt x="43" y="46"/>
                    <a:pt x="47" y="46"/>
                    <a:pt x="51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5" y="44"/>
                    <a:pt x="58" y="43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41"/>
                    <a:pt x="66" y="40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1" y="38"/>
                    <a:pt x="73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2" y="30"/>
                    <a:pt x="87" y="25"/>
                    <a:pt x="91" y="1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3" y="2"/>
                    <a:pt x="64" y="0"/>
                    <a:pt x="54" y="0"/>
                  </a:cubicBezTo>
                </a:path>
              </a:pathLst>
            </a:custGeom>
            <a:solidFill>
              <a:srgbClr val="7CB6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65" name="组合 352"/>
          <p:cNvGrpSpPr/>
          <p:nvPr/>
        </p:nvGrpSpPr>
        <p:grpSpPr bwMode="auto">
          <a:xfrm>
            <a:off x="5410200" y="4056459"/>
            <a:ext cx="1477962" cy="1090613"/>
            <a:chOff x="7213601" y="1862138"/>
            <a:chExt cx="2251075" cy="2219325"/>
          </a:xfrm>
        </p:grpSpPr>
        <p:sp>
          <p:nvSpPr>
            <p:cNvPr id="4166" name="Freeform 140"/>
            <p:cNvSpPr>
              <a:spLocks noChangeArrowheads="1"/>
            </p:cNvSpPr>
            <p:nvPr/>
          </p:nvSpPr>
          <p:spPr bwMode="auto">
            <a:xfrm>
              <a:off x="7291388" y="1925638"/>
              <a:ext cx="2173288" cy="2155825"/>
            </a:xfrm>
            <a:custGeom>
              <a:avLst/>
              <a:gdLst>
                <a:gd name="T0" fmla="*/ 574 w 579"/>
                <a:gd name="T1" fmla="*/ 29 h 573"/>
                <a:gd name="T2" fmla="*/ 551 w 579"/>
                <a:gd name="T3" fmla="*/ 6 h 573"/>
                <a:gd name="T4" fmla="*/ 531 w 579"/>
                <a:gd name="T5" fmla="*/ 6 h 573"/>
                <a:gd name="T6" fmla="*/ 523 w 579"/>
                <a:gd name="T7" fmla="*/ 14 h 573"/>
                <a:gd name="T8" fmla="*/ 517 w 579"/>
                <a:gd name="T9" fmla="*/ 20 h 573"/>
                <a:gd name="T10" fmla="*/ 486 w 579"/>
                <a:gd name="T11" fmla="*/ 50 h 573"/>
                <a:gd name="T12" fmla="*/ 480 w 579"/>
                <a:gd name="T13" fmla="*/ 56 h 573"/>
                <a:gd name="T14" fmla="*/ 44 w 579"/>
                <a:gd name="T15" fmla="*/ 488 h 573"/>
                <a:gd name="T16" fmla="*/ 0 w 579"/>
                <a:gd name="T17" fmla="*/ 573 h 573"/>
                <a:gd name="T18" fmla="*/ 29 w 579"/>
                <a:gd name="T19" fmla="*/ 559 h 573"/>
                <a:gd name="T20" fmla="*/ 29 w 579"/>
                <a:gd name="T21" fmla="*/ 559 h 573"/>
                <a:gd name="T22" fmla="*/ 87 w 579"/>
                <a:gd name="T23" fmla="*/ 531 h 573"/>
                <a:gd name="T24" fmla="*/ 522 w 579"/>
                <a:gd name="T25" fmla="*/ 100 h 573"/>
                <a:gd name="T26" fmla="*/ 522 w 579"/>
                <a:gd name="T27" fmla="*/ 100 h 573"/>
                <a:gd name="T28" fmla="*/ 526 w 579"/>
                <a:gd name="T29" fmla="*/ 96 h 573"/>
                <a:gd name="T30" fmla="*/ 574 w 579"/>
                <a:gd name="T31" fmla="*/ 49 h 573"/>
                <a:gd name="T32" fmla="*/ 574 w 579"/>
                <a:gd name="T33" fmla="*/ 29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9" h="573">
                  <a:moveTo>
                    <a:pt x="574" y="29"/>
                  </a:moveTo>
                  <a:cubicBezTo>
                    <a:pt x="551" y="6"/>
                    <a:pt x="551" y="6"/>
                    <a:pt x="551" y="6"/>
                  </a:cubicBezTo>
                  <a:cubicBezTo>
                    <a:pt x="545" y="0"/>
                    <a:pt x="536" y="0"/>
                    <a:pt x="531" y="6"/>
                  </a:cubicBezTo>
                  <a:cubicBezTo>
                    <a:pt x="523" y="14"/>
                    <a:pt x="523" y="14"/>
                    <a:pt x="523" y="14"/>
                  </a:cubicBezTo>
                  <a:cubicBezTo>
                    <a:pt x="517" y="20"/>
                    <a:pt x="517" y="20"/>
                    <a:pt x="517" y="20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4" y="488"/>
                    <a:pt x="44" y="488"/>
                    <a:pt x="44" y="488"/>
                  </a:cubicBezTo>
                  <a:cubicBezTo>
                    <a:pt x="0" y="573"/>
                    <a:pt x="0" y="573"/>
                    <a:pt x="0" y="573"/>
                  </a:cubicBezTo>
                  <a:cubicBezTo>
                    <a:pt x="29" y="559"/>
                    <a:pt x="29" y="559"/>
                    <a:pt x="29" y="559"/>
                  </a:cubicBezTo>
                  <a:cubicBezTo>
                    <a:pt x="29" y="559"/>
                    <a:pt x="29" y="559"/>
                    <a:pt x="29" y="559"/>
                  </a:cubicBezTo>
                  <a:cubicBezTo>
                    <a:pt x="87" y="531"/>
                    <a:pt x="87" y="531"/>
                    <a:pt x="87" y="531"/>
                  </a:cubicBezTo>
                  <a:cubicBezTo>
                    <a:pt x="522" y="100"/>
                    <a:pt x="522" y="100"/>
                    <a:pt x="522" y="100"/>
                  </a:cubicBezTo>
                  <a:cubicBezTo>
                    <a:pt x="522" y="100"/>
                    <a:pt x="522" y="100"/>
                    <a:pt x="522" y="100"/>
                  </a:cubicBezTo>
                  <a:cubicBezTo>
                    <a:pt x="526" y="96"/>
                    <a:pt x="526" y="96"/>
                    <a:pt x="526" y="96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9" y="44"/>
                    <a:pt x="579" y="34"/>
                    <a:pt x="574" y="29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7" name="Freeform 148"/>
            <p:cNvSpPr>
              <a:spLocks noChangeArrowheads="1"/>
            </p:cNvSpPr>
            <p:nvPr/>
          </p:nvSpPr>
          <p:spPr bwMode="auto">
            <a:xfrm>
              <a:off x="7213601" y="1862138"/>
              <a:ext cx="2168525" cy="2155825"/>
            </a:xfrm>
            <a:custGeom>
              <a:avLst/>
              <a:gdLst>
                <a:gd name="T0" fmla="*/ 0 w 578"/>
                <a:gd name="T1" fmla="*/ 573 h 573"/>
                <a:gd name="T2" fmla="*/ 86 w 578"/>
                <a:gd name="T3" fmla="*/ 530 h 573"/>
                <a:gd name="T4" fmla="*/ 573 w 578"/>
                <a:gd name="T5" fmla="*/ 49 h 573"/>
                <a:gd name="T6" fmla="*/ 573 w 578"/>
                <a:gd name="T7" fmla="*/ 28 h 573"/>
                <a:gd name="T8" fmla="*/ 550 w 578"/>
                <a:gd name="T9" fmla="*/ 5 h 573"/>
                <a:gd name="T10" fmla="*/ 530 w 578"/>
                <a:gd name="T11" fmla="*/ 5 h 573"/>
                <a:gd name="T12" fmla="*/ 43 w 578"/>
                <a:gd name="T13" fmla="*/ 487 h 573"/>
                <a:gd name="T14" fmla="*/ 0 w 578"/>
                <a:gd name="T15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8" h="573">
                  <a:moveTo>
                    <a:pt x="0" y="573"/>
                  </a:moveTo>
                  <a:cubicBezTo>
                    <a:pt x="86" y="530"/>
                    <a:pt x="86" y="530"/>
                    <a:pt x="86" y="530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8" y="43"/>
                    <a:pt x="578" y="34"/>
                    <a:pt x="573" y="28"/>
                  </a:cubicBezTo>
                  <a:cubicBezTo>
                    <a:pt x="550" y="5"/>
                    <a:pt x="550" y="5"/>
                    <a:pt x="550" y="5"/>
                  </a:cubicBezTo>
                  <a:cubicBezTo>
                    <a:pt x="545" y="0"/>
                    <a:pt x="536" y="0"/>
                    <a:pt x="530" y="5"/>
                  </a:cubicBezTo>
                  <a:cubicBezTo>
                    <a:pt x="43" y="487"/>
                    <a:pt x="43" y="487"/>
                    <a:pt x="43" y="487"/>
                  </a:cubicBezTo>
                  <a:cubicBezTo>
                    <a:pt x="0" y="573"/>
                    <a:pt x="0" y="573"/>
                    <a:pt x="0" y="573"/>
                  </a:cubicBezTo>
                </a:path>
              </a:pathLst>
            </a:cu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8" name="Freeform 149"/>
            <p:cNvSpPr>
              <a:spLocks noChangeArrowheads="1"/>
            </p:cNvSpPr>
            <p:nvPr/>
          </p:nvSpPr>
          <p:spPr bwMode="auto">
            <a:xfrm>
              <a:off x="7213601" y="3908426"/>
              <a:ext cx="107950" cy="109538"/>
            </a:xfrm>
            <a:custGeom>
              <a:avLst/>
              <a:gdLst>
                <a:gd name="T0" fmla="*/ 68 w 68"/>
                <a:gd name="T1" fmla="*/ 36 h 69"/>
                <a:gd name="T2" fmla="*/ 0 w 68"/>
                <a:gd name="T3" fmla="*/ 69 h 69"/>
                <a:gd name="T4" fmla="*/ 33 w 68"/>
                <a:gd name="T5" fmla="*/ 0 h 69"/>
                <a:gd name="T6" fmla="*/ 68 w 68"/>
                <a:gd name="T7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9">
                  <a:moveTo>
                    <a:pt x="68" y="36"/>
                  </a:moveTo>
                  <a:lnTo>
                    <a:pt x="0" y="69"/>
                  </a:lnTo>
                  <a:lnTo>
                    <a:pt x="33" y="0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D83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9" name="Freeform 150"/>
            <p:cNvSpPr>
              <a:spLocks noChangeArrowheads="1"/>
            </p:cNvSpPr>
            <p:nvPr/>
          </p:nvSpPr>
          <p:spPr bwMode="auto">
            <a:xfrm>
              <a:off x="7213601" y="3908426"/>
              <a:ext cx="107950" cy="109538"/>
            </a:xfrm>
            <a:custGeom>
              <a:avLst/>
              <a:gdLst>
                <a:gd name="T0" fmla="*/ 68 w 68"/>
                <a:gd name="T1" fmla="*/ 36 h 69"/>
                <a:gd name="T2" fmla="*/ 0 w 68"/>
                <a:gd name="T3" fmla="*/ 69 h 69"/>
                <a:gd name="T4" fmla="*/ 33 w 68"/>
                <a:gd name="T5" fmla="*/ 0 h 69"/>
                <a:gd name="T6" fmla="*/ 68 w 68"/>
                <a:gd name="T7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9">
                  <a:moveTo>
                    <a:pt x="68" y="36"/>
                  </a:moveTo>
                  <a:lnTo>
                    <a:pt x="0" y="69"/>
                  </a:lnTo>
                  <a:lnTo>
                    <a:pt x="33" y="0"/>
                  </a:lnTo>
                  <a:lnTo>
                    <a:pt x="68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0" name="Freeform 151"/>
            <p:cNvSpPr>
              <a:spLocks noChangeArrowheads="1"/>
            </p:cNvSpPr>
            <p:nvPr/>
          </p:nvSpPr>
          <p:spPr bwMode="auto">
            <a:xfrm>
              <a:off x="7373938" y="1862138"/>
              <a:ext cx="2008188" cy="1993900"/>
            </a:xfrm>
            <a:custGeom>
              <a:avLst/>
              <a:gdLst>
                <a:gd name="T0" fmla="*/ 43 w 535"/>
                <a:gd name="T1" fmla="*/ 530 h 530"/>
                <a:gd name="T2" fmla="*/ 530 w 535"/>
                <a:gd name="T3" fmla="*/ 49 h 530"/>
                <a:gd name="T4" fmla="*/ 530 w 535"/>
                <a:gd name="T5" fmla="*/ 28 h 530"/>
                <a:gd name="T6" fmla="*/ 507 w 535"/>
                <a:gd name="T7" fmla="*/ 5 h 530"/>
                <a:gd name="T8" fmla="*/ 487 w 535"/>
                <a:gd name="T9" fmla="*/ 5 h 530"/>
                <a:gd name="T10" fmla="*/ 0 w 535"/>
                <a:gd name="T11" fmla="*/ 487 h 530"/>
                <a:gd name="T12" fmla="*/ 43 w 535"/>
                <a:gd name="T13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530">
                  <a:moveTo>
                    <a:pt x="43" y="530"/>
                  </a:moveTo>
                  <a:cubicBezTo>
                    <a:pt x="530" y="49"/>
                    <a:pt x="530" y="49"/>
                    <a:pt x="530" y="49"/>
                  </a:cubicBezTo>
                  <a:cubicBezTo>
                    <a:pt x="535" y="43"/>
                    <a:pt x="535" y="34"/>
                    <a:pt x="530" y="28"/>
                  </a:cubicBezTo>
                  <a:cubicBezTo>
                    <a:pt x="507" y="5"/>
                    <a:pt x="507" y="5"/>
                    <a:pt x="507" y="5"/>
                  </a:cubicBezTo>
                  <a:cubicBezTo>
                    <a:pt x="502" y="0"/>
                    <a:pt x="493" y="0"/>
                    <a:pt x="487" y="5"/>
                  </a:cubicBezTo>
                  <a:cubicBezTo>
                    <a:pt x="0" y="487"/>
                    <a:pt x="0" y="487"/>
                    <a:pt x="0" y="487"/>
                  </a:cubicBezTo>
                  <a:cubicBezTo>
                    <a:pt x="43" y="530"/>
                    <a:pt x="43" y="530"/>
                    <a:pt x="43" y="530"/>
                  </a:cubicBezTo>
                </a:path>
              </a:pathLst>
            </a:custGeom>
            <a:solidFill>
              <a:srgbClr val="D83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1" name="Freeform 152"/>
            <p:cNvSpPr>
              <a:spLocks noChangeArrowheads="1"/>
            </p:cNvSpPr>
            <p:nvPr/>
          </p:nvSpPr>
          <p:spPr bwMode="auto">
            <a:xfrm>
              <a:off x="9032876" y="1862138"/>
              <a:ext cx="349250" cy="349250"/>
            </a:xfrm>
            <a:custGeom>
              <a:avLst/>
              <a:gdLst>
                <a:gd name="T0" fmla="*/ 0 w 93"/>
                <a:gd name="T1" fmla="*/ 50 h 93"/>
                <a:gd name="T2" fmla="*/ 45 w 93"/>
                <a:gd name="T3" fmla="*/ 5 h 93"/>
                <a:gd name="T4" fmla="*/ 65 w 93"/>
                <a:gd name="T5" fmla="*/ 5 h 93"/>
                <a:gd name="T6" fmla="*/ 88 w 93"/>
                <a:gd name="T7" fmla="*/ 28 h 93"/>
                <a:gd name="T8" fmla="*/ 88 w 93"/>
                <a:gd name="T9" fmla="*/ 49 h 93"/>
                <a:gd name="T10" fmla="*/ 43 w 93"/>
                <a:gd name="T11" fmla="*/ 93 h 93"/>
                <a:gd name="T12" fmla="*/ 0 w 93"/>
                <a:gd name="T13" fmla="*/ 5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93">
                  <a:moveTo>
                    <a:pt x="0" y="50"/>
                  </a:moveTo>
                  <a:cubicBezTo>
                    <a:pt x="45" y="5"/>
                    <a:pt x="45" y="5"/>
                    <a:pt x="45" y="5"/>
                  </a:cubicBezTo>
                  <a:cubicBezTo>
                    <a:pt x="51" y="0"/>
                    <a:pt x="60" y="0"/>
                    <a:pt x="65" y="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93" y="34"/>
                    <a:pt x="93" y="43"/>
                    <a:pt x="88" y="49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0" y="50"/>
                    <a:pt x="0" y="50"/>
                    <a:pt x="0" y="50"/>
                  </a:cubicBezTo>
                </a:path>
              </a:pathLst>
            </a:cu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2" name="Freeform 153"/>
            <p:cNvSpPr>
              <a:spLocks noChangeArrowheads="1"/>
            </p:cNvSpPr>
            <p:nvPr/>
          </p:nvSpPr>
          <p:spPr bwMode="auto">
            <a:xfrm>
              <a:off x="9010651" y="2049463"/>
              <a:ext cx="184150" cy="184150"/>
            </a:xfrm>
            <a:custGeom>
              <a:avLst/>
              <a:gdLst>
                <a:gd name="T0" fmla="*/ 116 w 116"/>
                <a:gd name="T1" fmla="*/ 102 h 116"/>
                <a:gd name="T2" fmla="*/ 102 w 116"/>
                <a:gd name="T3" fmla="*/ 116 h 116"/>
                <a:gd name="T4" fmla="*/ 0 w 116"/>
                <a:gd name="T5" fmla="*/ 15 h 116"/>
                <a:gd name="T6" fmla="*/ 14 w 116"/>
                <a:gd name="T7" fmla="*/ 0 h 116"/>
                <a:gd name="T8" fmla="*/ 116 w 116"/>
                <a:gd name="T9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102"/>
                  </a:moveTo>
                  <a:lnTo>
                    <a:pt x="102" y="116"/>
                  </a:lnTo>
                  <a:lnTo>
                    <a:pt x="0" y="15"/>
                  </a:lnTo>
                  <a:lnTo>
                    <a:pt x="14" y="0"/>
                  </a:lnTo>
                  <a:lnTo>
                    <a:pt x="116" y="102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3" name="Freeform 154"/>
            <p:cNvSpPr>
              <a:spLocks noChangeArrowheads="1"/>
            </p:cNvSpPr>
            <p:nvPr/>
          </p:nvSpPr>
          <p:spPr bwMode="auto">
            <a:xfrm>
              <a:off x="9010651" y="2049463"/>
              <a:ext cx="184150" cy="184150"/>
            </a:xfrm>
            <a:custGeom>
              <a:avLst/>
              <a:gdLst>
                <a:gd name="T0" fmla="*/ 116 w 116"/>
                <a:gd name="T1" fmla="*/ 102 h 116"/>
                <a:gd name="T2" fmla="*/ 102 w 116"/>
                <a:gd name="T3" fmla="*/ 116 h 116"/>
                <a:gd name="T4" fmla="*/ 0 w 116"/>
                <a:gd name="T5" fmla="*/ 15 h 116"/>
                <a:gd name="T6" fmla="*/ 14 w 116"/>
                <a:gd name="T7" fmla="*/ 0 h 116"/>
                <a:gd name="T8" fmla="*/ 116 w 116"/>
                <a:gd name="T9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102"/>
                  </a:moveTo>
                  <a:lnTo>
                    <a:pt x="102" y="116"/>
                  </a:lnTo>
                  <a:lnTo>
                    <a:pt x="0" y="15"/>
                  </a:lnTo>
                  <a:lnTo>
                    <a:pt x="14" y="0"/>
                  </a:lnTo>
                  <a:lnTo>
                    <a:pt x="116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4" name="Freeform 155"/>
            <p:cNvSpPr>
              <a:spLocks noChangeArrowheads="1"/>
            </p:cNvSpPr>
            <p:nvPr/>
          </p:nvSpPr>
          <p:spPr bwMode="auto">
            <a:xfrm>
              <a:off x="9161463" y="1862138"/>
              <a:ext cx="220663" cy="225425"/>
            </a:xfrm>
            <a:custGeom>
              <a:avLst/>
              <a:gdLst>
                <a:gd name="T0" fmla="*/ 0 w 59"/>
                <a:gd name="T1" fmla="*/ 16 h 60"/>
                <a:gd name="T2" fmla="*/ 11 w 59"/>
                <a:gd name="T3" fmla="*/ 5 h 60"/>
                <a:gd name="T4" fmla="*/ 31 w 59"/>
                <a:gd name="T5" fmla="*/ 5 h 60"/>
                <a:gd name="T6" fmla="*/ 54 w 59"/>
                <a:gd name="T7" fmla="*/ 28 h 60"/>
                <a:gd name="T8" fmla="*/ 54 w 59"/>
                <a:gd name="T9" fmla="*/ 49 h 60"/>
                <a:gd name="T10" fmla="*/ 43 w 59"/>
                <a:gd name="T11" fmla="*/ 60 h 60"/>
                <a:gd name="T12" fmla="*/ 0 w 59"/>
                <a:gd name="T13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60">
                  <a:moveTo>
                    <a:pt x="0" y="16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7" y="0"/>
                    <a:pt x="26" y="0"/>
                    <a:pt x="31" y="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9" y="34"/>
                    <a:pt x="59" y="43"/>
                    <a:pt x="54" y="49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0" y="16"/>
                    <a:pt x="0" y="16"/>
                    <a:pt x="0" y="16"/>
                  </a:cubicBezTo>
                </a:path>
              </a:pathLst>
            </a:custGeom>
            <a:solidFill>
              <a:srgbClr val="DF5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5" name="Freeform 156"/>
            <p:cNvSpPr>
              <a:spLocks noChangeArrowheads="1"/>
            </p:cNvSpPr>
            <p:nvPr/>
          </p:nvSpPr>
          <p:spPr bwMode="auto">
            <a:xfrm>
              <a:off x="9150351" y="1911351"/>
              <a:ext cx="182563" cy="187325"/>
            </a:xfrm>
            <a:custGeom>
              <a:avLst/>
              <a:gdLst>
                <a:gd name="T0" fmla="*/ 115 w 115"/>
                <a:gd name="T1" fmla="*/ 102 h 118"/>
                <a:gd name="T2" fmla="*/ 101 w 115"/>
                <a:gd name="T3" fmla="*/ 118 h 118"/>
                <a:gd name="T4" fmla="*/ 0 w 115"/>
                <a:gd name="T5" fmla="*/ 14 h 118"/>
                <a:gd name="T6" fmla="*/ 14 w 115"/>
                <a:gd name="T7" fmla="*/ 0 h 118"/>
                <a:gd name="T8" fmla="*/ 115 w 115"/>
                <a:gd name="T9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8">
                  <a:moveTo>
                    <a:pt x="115" y="102"/>
                  </a:moveTo>
                  <a:lnTo>
                    <a:pt x="101" y="118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115" y="102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6" name="Freeform 157"/>
            <p:cNvSpPr>
              <a:spLocks noChangeArrowheads="1"/>
            </p:cNvSpPr>
            <p:nvPr/>
          </p:nvSpPr>
          <p:spPr bwMode="auto">
            <a:xfrm>
              <a:off x="9150351" y="1911351"/>
              <a:ext cx="182563" cy="187325"/>
            </a:xfrm>
            <a:custGeom>
              <a:avLst/>
              <a:gdLst>
                <a:gd name="T0" fmla="*/ 115 w 115"/>
                <a:gd name="T1" fmla="*/ 102 h 118"/>
                <a:gd name="T2" fmla="*/ 101 w 115"/>
                <a:gd name="T3" fmla="*/ 118 h 118"/>
                <a:gd name="T4" fmla="*/ 0 w 115"/>
                <a:gd name="T5" fmla="*/ 14 h 118"/>
                <a:gd name="T6" fmla="*/ 14 w 115"/>
                <a:gd name="T7" fmla="*/ 0 h 118"/>
                <a:gd name="T8" fmla="*/ 115 w 115"/>
                <a:gd name="T9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8">
                  <a:moveTo>
                    <a:pt x="115" y="102"/>
                  </a:moveTo>
                  <a:lnTo>
                    <a:pt x="101" y="118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115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7" name="Freeform 158"/>
            <p:cNvSpPr>
              <a:spLocks noChangeArrowheads="1"/>
            </p:cNvSpPr>
            <p:nvPr/>
          </p:nvSpPr>
          <p:spPr bwMode="auto">
            <a:xfrm>
              <a:off x="9202738" y="1865313"/>
              <a:ext cx="36513" cy="15875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4 h 4"/>
                <a:gd name="T4" fmla="*/ 1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7" y="0"/>
                    <a:pt x="3" y="2"/>
                    <a:pt x="0" y="4"/>
                  </a:cubicBezTo>
                  <a:cubicBezTo>
                    <a:pt x="3" y="2"/>
                    <a:pt x="7" y="0"/>
                    <a:pt x="10" y="0"/>
                  </a:cubicBezTo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8" name="Freeform 159"/>
            <p:cNvSpPr>
              <a:spLocks noChangeArrowheads="1"/>
            </p:cNvSpPr>
            <p:nvPr/>
          </p:nvSpPr>
          <p:spPr bwMode="auto">
            <a:xfrm>
              <a:off x="8328026" y="2098676"/>
              <a:ext cx="657225" cy="650875"/>
            </a:xfrm>
            <a:custGeom>
              <a:avLst/>
              <a:gdLst>
                <a:gd name="T0" fmla="*/ 414 w 414"/>
                <a:gd name="T1" fmla="*/ 0 h 410"/>
                <a:gd name="T2" fmla="*/ 414 w 414"/>
                <a:gd name="T3" fmla="*/ 0 h 410"/>
                <a:gd name="T4" fmla="*/ 0 w 414"/>
                <a:gd name="T5" fmla="*/ 410 h 410"/>
                <a:gd name="T6" fmla="*/ 0 w 414"/>
                <a:gd name="T7" fmla="*/ 410 h 410"/>
                <a:gd name="T8" fmla="*/ 414 w 414"/>
                <a:gd name="T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0">
                  <a:moveTo>
                    <a:pt x="414" y="0"/>
                  </a:moveTo>
                  <a:lnTo>
                    <a:pt x="414" y="0"/>
                  </a:lnTo>
                  <a:lnTo>
                    <a:pt x="0" y="410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9" name="Freeform 160"/>
            <p:cNvSpPr>
              <a:spLocks noChangeArrowheads="1"/>
            </p:cNvSpPr>
            <p:nvPr/>
          </p:nvSpPr>
          <p:spPr bwMode="auto">
            <a:xfrm>
              <a:off x="8328026" y="2098676"/>
              <a:ext cx="657225" cy="650875"/>
            </a:xfrm>
            <a:custGeom>
              <a:avLst/>
              <a:gdLst>
                <a:gd name="T0" fmla="*/ 414 w 414"/>
                <a:gd name="T1" fmla="*/ 0 h 410"/>
                <a:gd name="T2" fmla="*/ 414 w 414"/>
                <a:gd name="T3" fmla="*/ 0 h 410"/>
                <a:gd name="T4" fmla="*/ 0 w 414"/>
                <a:gd name="T5" fmla="*/ 410 h 410"/>
                <a:gd name="T6" fmla="*/ 0 w 414"/>
                <a:gd name="T7" fmla="*/ 410 h 410"/>
                <a:gd name="T8" fmla="*/ 414 w 414"/>
                <a:gd name="T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0">
                  <a:moveTo>
                    <a:pt x="414" y="0"/>
                  </a:moveTo>
                  <a:lnTo>
                    <a:pt x="414" y="0"/>
                  </a:lnTo>
                  <a:lnTo>
                    <a:pt x="0" y="410"/>
                  </a:lnTo>
                  <a:lnTo>
                    <a:pt x="4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0" name="Freeform 161"/>
            <p:cNvSpPr>
              <a:spLocks noChangeArrowheads="1"/>
            </p:cNvSpPr>
            <p:nvPr/>
          </p:nvSpPr>
          <p:spPr bwMode="auto">
            <a:xfrm>
              <a:off x="8985251" y="1881188"/>
              <a:ext cx="217488" cy="217488"/>
            </a:xfrm>
            <a:custGeom>
              <a:avLst/>
              <a:gdLst>
                <a:gd name="T0" fmla="*/ 137 w 137"/>
                <a:gd name="T1" fmla="*/ 0 h 137"/>
                <a:gd name="T2" fmla="*/ 137 w 137"/>
                <a:gd name="T3" fmla="*/ 0 h 137"/>
                <a:gd name="T4" fmla="*/ 118 w 137"/>
                <a:gd name="T5" fmla="*/ 19 h 137"/>
                <a:gd name="T6" fmla="*/ 104 w 137"/>
                <a:gd name="T7" fmla="*/ 33 h 137"/>
                <a:gd name="T8" fmla="*/ 30 w 137"/>
                <a:gd name="T9" fmla="*/ 106 h 137"/>
                <a:gd name="T10" fmla="*/ 16 w 137"/>
                <a:gd name="T11" fmla="*/ 121 h 137"/>
                <a:gd name="T12" fmla="*/ 0 w 137"/>
                <a:gd name="T13" fmla="*/ 137 h 137"/>
                <a:gd name="T14" fmla="*/ 0 w 137"/>
                <a:gd name="T15" fmla="*/ 137 h 137"/>
                <a:gd name="T16" fmla="*/ 16 w 137"/>
                <a:gd name="T17" fmla="*/ 121 h 137"/>
                <a:gd name="T18" fmla="*/ 16 w 137"/>
                <a:gd name="T19" fmla="*/ 121 h 137"/>
                <a:gd name="T20" fmla="*/ 30 w 137"/>
                <a:gd name="T21" fmla="*/ 106 h 137"/>
                <a:gd name="T22" fmla="*/ 104 w 137"/>
                <a:gd name="T23" fmla="*/ 33 h 137"/>
                <a:gd name="T24" fmla="*/ 104 w 137"/>
                <a:gd name="T25" fmla="*/ 33 h 137"/>
                <a:gd name="T26" fmla="*/ 118 w 137"/>
                <a:gd name="T27" fmla="*/ 19 h 137"/>
                <a:gd name="T28" fmla="*/ 118 w 137"/>
                <a:gd name="T29" fmla="*/ 19 h 137"/>
                <a:gd name="T30" fmla="*/ 137 w 137"/>
                <a:gd name="T31" fmla="*/ 0 h 137"/>
                <a:gd name="T32" fmla="*/ 137 w 137"/>
                <a:gd name="T3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37">
                  <a:moveTo>
                    <a:pt x="137" y="0"/>
                  </a:moveTo>
                  <a:lnTo>
                    <a:pt x="137" y="0"/>
                  </a:lnTo>
                  <a:lnTo>
                    <a:pt x="118" y="19"/>
                  </a:lnTo>
                  <a:lnTo>
                    <a:pt x="104" y="33"/>
                  </a:lnTo>
                  <a:lnTo>
                    <a:pt x="30" y="106"/>
                  </a:lnTo>
                  <a:lnTo>
                    <a:pt x="16" y="121"/>
                  </a:lnTo>
                  <a:lnTo>
                    <a:pt x="0" y="137"/>
                  </a:lnTo>
                  <a:lnTo>
                    <a:pt x="16" y="121"/>
                  </a:lnTo>
                  <a:lnTo>
                    <a:pt x="30" y="106"/>
                  </a:lnTo>
                  <a:lnTo>
                    <a:pt x="104" y="33"/>
                  </a:lnTo>
                  <a:lnTo>
                    <a:pt x="118" y="1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1" name="Freeform 162"/>
            <p:cNvSpPr>
              <a:spLocks noChangeArrowheads="1"/>
            </p:cNvSpPr>
            <p:nvPr/>
          </p:nvSpPr>
          <p:spPr bwMode="auto">
            <a:xfrm>
              <a:off x="8985251" y="1881188"/>
              <a:ext cx="217488" cy="217488"/>
            </a:xfrm>
            <a:custGeom>
              <a:avLst/>
              <a:gdLst>
                <a:gd name="T0" fmla="*/ 137 w 137"/>
                <a:gd name="T1" fmla="*/ 0 h 137"/>
                <a:gd name="T2" fmla="*/ 137 w 137"/>
                <a:gd name="T3" fmla="*/ 0 h 137"/>
                <a:gd name="T4" fmla="*/ 118 w 137"/>
                <a:gd name="T5" fmla="*/ 19 h 137"/>
                <a:gd name="T6" fmla="*/ 104 w 137"/>
                <a:gd name="T7" fmla="*/ 33 h 137"/>
                <a:gd name="T8" fmla="*/ 30 w 137"/>
                <a:gd name="T9" fmla="*/ 106 h 137"/>
                <a:gd name="T10" fmla="*/ 16 w 137"/>
                <a:gd name="T11" fmla="*/ 121 h 137"/>
                <a:gd name="T12" fmla="*/ 0 w 137"/>
                <a:gd name="T13" fmla="*/ 137 h 137"/>
                <a:gd name="T14" fmla="*/ 0 w 137"/>
                <a:gd name="T15" fmla="*/ 137 h 137"/>
                <a:gd name="T16" fmla="*/ 16 w 137"/>
                <a:gd name="T17" fmla="*/ 121 h 137"/>
                <a:gd name="T18" fmla="*/ 16 w 137"/>
                <a:gd name="T19" fmla="*/ 121 h 137"/>
                <a:gd name="T20" fmla="*/ 30 w 137"/>
                <a:gd name="T21" fmla="*/ 106 h 137"/>
                <a:gd name="T22" fmla="*/ 104 w 137"/>
                <a:gd name="T23" fmla="*/ 33 h 137"/>
                <a:gd name="T24" fmla="*/ 104 w 137"/>
                <a:gd name="T25" fmla="*/ 33 h 137"/>
                <a:gd name="T26" fmla="*/ 118 w 137"/>
                <a:gd name="T27" fmla="*/ 19 h 137"/>
                <a:gd name="T28" fmla="*/ 118 w 137"/>
                <a:gd name="T29" fmla="*/ 19 h 137"/>
                <a:gd name="T30" fmla="*/ 137 w 137"/>
                <a:gd name="T31" fmla="*/ 0 h 137"/>
                <a:gd name="T32" fmla="*/ 137 w 137"/>
                <a:gd name="T3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37">
                  <a:moveTo>
                    <a:pt x="137" y="0"/>
                  </a:moveTo>
                  <a:lnTo>
                    <a:pt x="137" y="0"/>
                  </a:lnTo>
                  <a:lnTo>
                    <a:pt x="118" y="19"/>
                  </a:lnTo>
                  <a:lnTo>
                    <a:pt x="104" y="33"/>
                  </a:lnTo>
                  <a:lnTo>
                    <a:pt x="30" y="106"/>
                  </a:lnTo>
                  <a:lnTo>
                    <a:pt x="16" y="121"/>
                  </a:lnTo>
                  <a:lnTo>
                    <a:pt x="0" y="137"/>
                  </a:lnTo>
                  <a:lnTo>
                    <a:pt x="16" y="121"/>
                  </a:lnTo>
                  <a:lnTo>
                    <a:pt x="30" y="106"/>
                  </a:lnTo>
                  <a:lnTo>
                    <a:pt x="104" y="33"/>
                  </a:lnTo>
                  <a:lnTo>
                    <a:pt x="118" y="19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2" name="Freeform 163"/>
            <p:cNvSpPr>
              <a:spLocks noChangeArrowheads="1"/>
            </p:cNvSpPr>
            <p:nvPr/>
          </p:nvSpPr>
          <p:spPr bwMode="auto">
            <a:xfrm>
              <a:off x="7637463" y="3141663"/>
              <a:ext cx="295275" cy="296863"/>
            </a:xfrm>
            <a:custGeom>
              <a:avLst/>
              <a:gdLst>
                <a:gd name="T0" fmla="*/ 186 w 186"/>
                <a:gd name="T1" fmla="*/ 0 h 187"/>
                <a:gd name="T2" fmla="*/ 0 w 186"/>
                <a:gd name="T3" fmla="*/ 187 h 187"/>
                <a:gd name="T4" fmla="*/ 0 w 186"/>
                <a:gd name="T5" fmla="*/ 187 h 187"/>
                <a:gd name="T6" fmla="*/ 186 w 186"/>
                <a:gd name="T7" fmla="*/ 0 h 187"/>
                <a:gd name="T8" fmla="*/ 186 w 18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87">
                  <a:moveTo>
                    <a:pt x="186" y="0"/>
                  </a:moveTo>
                  <a:lnTo>
                    <a:pt x="0" y="187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3" name="Freeform 164"/>
            <p:cNvSpPr>
              <a:spLocks noChangeArrowheads="1"/>
            </p:cNvSpPr>
            <p:nvPr/>
          </p:nvSpPr>
          <p:spPr bwMode="auto">
            <a:xfrm>
              <a:off x="7637463" y="3141663"/>
              <a:ext cx="295275" cy="296863"/>
            </a:xfrm>
            <a:custGeom>
              <a:avLst/>
              <a:gdLst>
                <a:gd name="T0" fmla="*/ 186 w 186"/>
                <a:gd name="T1" fmla="*/ 0 h 187"/>
                <a:gd name="T2" fmla="*/ 0 w 186"/>
                <a:gd name="T3" fmla="*/ 187 h 187"/>
                <a:gd name="T4" fmla="*/ 0 w 186"/>
                <a:gd name="T5" fmla="*/ 187 h 187"/>
                <a:gd name="T6" fmla="*/ 186 w 186"/>
                <a:gd name="T7" fmla="*/ 0 h 187"/>
                <a:gd name="T8" fmla="*/ 186 w 18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87">
                  <a:moveTo>
                    <a:pt x="186" y="0"/>
                  </a:moveTo>
                  <a:lnTo>
                    <a:pt x="0" y="187"/>
                  </a:lnTo>
                  <a:lnTo>
                    <a:pt x="1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4" name="Freeform 171"/>
            <p:cNvSpPr>
              <a:spLocks noChangeArrowheads="1"/>
            </p:cNvSpPr>
            <p:nvPr/>
          </p:nvSpPr>
          <p:spPr bwMode="auto">
            <a:xfrm>
              <a:off x="7213601" y="3694113"/>
              <a:ext cx="239713" cy="323850"/>
            </a:xfrm>
            <a:custGeom>
              <a:avLst/>
              <a:gdLst>
                <a:gd name="T0" fmla="*/ 101 w 151"/>
                <a:gd name="T1" fmla="*/ 0 h 204"/>
                <a:gd name="T2" fmla="*/ 101 w 151"/>
                <a:gd name="T3" fmla="*/ 0 h 204"/>
                <a:gd name="T4" fmla="*/ 33 w 151"/>
                <a:gd name="T5" fmla="*/ 135 h 204"/>
                <a:gd name="T6" fmla="*/ 0 w 151"/>
                <a:gd name="T7" fmla="*/ 204 h 204"/>
                <a:gd name="T8" fmla="*/ 33 w 151"/>
                <a:gd name="T9" fmla="*/ 135 h 204"/>
                <a:gd name="T10" fmla="*/ 49 w 151"/>
                <a:gd name="T11" fmla="*/ 152 h 204"/>
                <a:gd name="T12" fmla="*/ 151 w 151"/>
                <a:gd name="T13" fmla="*/ 52 h 204"/>
                <a:gd name="T14" fmla="*/ 101 w 151"/>
                <a:gd name="T1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04">
                  <a:moveTo>
                    <a:pt x="101" y="0"/>
                  </a:moveTo>
                  <a:lnTo>
                    <a:pt x="101" y="0"/>
                  </a:lnTo>
                  <a:lnTo>
                    <a:pt x="33" y="135"/>
                  </a:lnTo>
                  <a:lnTo>
                    <a:pt x="0" y="204"/>
                  </a:lnTo>
                  <a:lnTo>
                    <a:pt x="33" y="135"/>
                  </a:lnTo>
                  <a:lnTo>
                    <a:pt x="49" y="152"/>
                  </a:lnTo>
                  <a:lnTo>
                    <a:pt x="151" y="5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5" name="Freeform 172"/>
            <p:cNvSpPr>
              <a:spLocks noChangeArrowheads="1"/>
            </p:cNvSpPr>
            <p:nvPr/>
          </p:nvSpPr>
          <p:spPr bwMode="auto">
            <a:xfrm>
              <a:off x="7213601" y="3694113"/>
              <a:ext cx="239713" cy="323850"/>
            </a:xfrm>
            <a:custGeom>
              <a:avLst/>
              <a:gdLst>
                <a:gd name="T0" fmla="*/ 101 w 151"/>
                <a:gd name="T1" fmla="*/ 0 h 204"/>
                <a:gd name="T2" fmla="*/ 101 w 151"/>
                <a:gd name="T3" fmla="*/ 0 h 204"/>
                <a:gd name="T4" fmla="*/ 33 w 151"/>
                <a:gd name="T5" fmla="*/ 135 h 204"/>
                <a:gd name="T6" fmla="*/ 0 w 151"/>
                <a:gd name="T7" fmla="*/ 204 h 204"/>
                <a:gd name="T8" fmla="*/ 33 w 151"/>
                <a:gd name="T9" fmla="*/ 135 h 204"/>
                <a:gd name="T10" fmla="*/ 49 w 151"/>
                <a:gd name="T11" fmla="*/ 152 h 204"/>
                <a:gd name="T12" fmla="*/ 151 w 151"/>
                <a:gd name="T13" fmla="*/ 52 h 204"/>
                <a:gd name="T14" fmla="*/ 101 w 151"/>
                <a:gd name="T1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04">
                  <a:moveTo>
                    <a:pt x="101" y="0"/>
                  </a:moveTo>
                  <a:lnTo>
                    <a:pt x="101" y="0"/>
                  </a:lnTo>
                  <a:lnTo>
                    <a:pt x="33" y="135"/>
                  </a:lnTo>
                  <a:lnTo>
                    <a:pt x="0" y="204"/>
                  </a:lnTo>
                  <a:lnTo>
                    <a:pt x="33" y="135"/>
                  </a:lnTo>
                  <a:lnTo>
                    <a:pt x="49" y="152"/>
                  </a:lnTo>
                  <a:lnTo>
                    <a:pt x="151" y="52"/>
                  </a:lnTo>
                  <a:lnTo>
                    <a:pt x="1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6" name="Freeform 173"/>
            <p:cNvSpPr>
              <a:spLocks noChangeArrowheads="1"/>
            </p:cNvSpPr>
            <p:nvPr/>
          </p:nvSpPr>
          <p:spPr bwMode="auto">
            <a:xfrm>
              <a:off x="7213601" y="3908426"/>
              <a:ext cx="77788" cy="109538"/>
            </a:xfrm>
            <a:custGeom>
              <a:avLst/>
              <a:gdLst>
                <a:gd name="T0" fmla="*/ 33 w 49"/>
                <a:gd name="T1" fmla="*/ 0 h 69"/>
                <a:gd name="T2" fmla="*/ 0 w 49"/>
                <a:gd name="T3" fmla="*/ 69 h 69"/>
                <a:gd name="T4" fmla="*/ 49 w 49"/>
                <a:gd name="T5" fmla="*/ 17 h 69"/>
                <a:gd name="T6" fmla="*/ 33 w 49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9">
                  <a:moveTo>
                    <a:pt x="33" y="0"/>
                  </a:moveTo>
                  <a:lnTo>
                    <a:pt x="0" y="69"/>
                  </a:lnTo>
                  <a:lnTo>
                    <a:pt x="49" y="1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7" name="Freeform 174"/>
            <p:cNvSpPr>
              <a:spLocks noChangeArrowheads="1"/>
            </p:cNvSpPr>
            <p:nvPr/>
          </p:nvSpPr>
          <p:spPr bwMode="auto">
            <a:xfrm>
              <a:off x="7213601" y="3908426"/>
              <a:ext cx="77788" cy="109538"/>
            </a:xfrm>
            <a:custGeom>
              <a:avLst/>
              <a:gdLst>
                <a:gd name="T0" fmla="*/ 33 w 49"/>
                <a:gd name="T1" fmla="*/ 0 h 69"/>
                <a:gd name="T2" fmla="*/ 0 w 49"/>
                <a:gd name="T3" fmla="*/ 69 h 69"/>
                <a:gd name="T4" fmla="*/ 49 w 49"/>
                <a:gd name="T5" fmla="*/ 17 h 69"/>
                <a:gd name="T6" fmla="*/ 33 w 49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9">
                  <a:moveTo>
                    <a:pt x="33" y="0"/>
                  </a:moveTo>
                  <a:lnTo>
                    <a:pt x="0" y="69"/>
                  </a:lnTo>
                  <a:lnTo>
                    <a:pt x="49" y="17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8" name="Freeform 175"/>
            <p:cNvSpPr>
              <a:spLocks noChangeArrowheads="1"/>
            </p:cNvSpPr>
            <p:nvPr/>
          </p:nvSpPr>
          <p:spPr bwMode="auto">
            <a:xfrm>
              <a:off x="7373938" y="2073276"/>
              <a:ext cx="1711325" cy="1703388"/>
            </a:xfrm>
            <a:custGeom>
              <a:avLst/>
              <a:gdLst>
                <a:gd name="T0" fmla="*/ 1031 w 1078"/>
                <a:gd name="T1" fmla="*/ 0 h 1073"/>
                <a:gd name="T2" fmla="*/ 1015 w 1078"/>
                <a:gd name="T3" fmla="*/ 16 h 1073"/>
                <a:gd name="T4" fmla="*/ 601 w 1078"/>
                <a:gd name="T5" fmla="*/ 426 h 1073"/>
                <a:gd name="T6" fmla="*/ 577 w 1078"/>
                <a:gd name="T7" fmla="*/ 450 h 1073"/>
                <a:gd name="T8" fmla="*/ 442 w 1078"/>
                <a:gd name="T9" fmla="*/ 583 h 1073"/>
                <a:gd name="T10" fmla="*/ 352 w 1078"/>
                <a:gd name="T11" fmla="*/ 673 h 1073"/>
                <a:gd name="T12" fmla="*/ 166 w 1078"/>
                <a:gd name="T13" fmla="*/ 860 h 1073"/>
                <a:gd name="T14" fmla="*/ 0 w 1078"/>
                <a:gd name="T15" fmla="*/ 1021 h 1073"/>
                <a:gd name="T16" fmla="*/ 50 w 1078"/>
                <a:gd name="T17" fmla="*/ 1073 h 1073"/>
                <a:gd name="T18" fmla="*/ 1078 w 1078"/>
                <a:gd name="T19" fmla="*/ 47 h 1073"/>
                <a:gd name="T20" fmla="*/ 1031 w 1078"/>
                <a:gd name="T21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8" h="1073">
                  <a:moveTo>
                    <a:pt x="1031" y="0"/>
                  </a:moveTo>
                  <a:lnTo>
                    <a:pt x="1015" y="16"/>
                  </a:lnTo>
                  <a:lnTo>
                    <a:pt x="601" y="426"/>
                  </a:lnTo>
                  <a:lnTo>
                    <a:pt x="577" y="450"/>
                  </a:lnTo>
                  <a:lnTo>
                    <a:pt x="442" y="583"/>
                  </a:lnTo>
                  <a:lnTo>
                    <a:pt x="352" y="673"/>
                  </a:lnTo>
                  <a:lnTo>
                    <a:pt x="166" y="860"/>
                  </a:lnTo>
                  <a:lnTo>
                    <a:pt x="0" y="1021"/>
                  </a:lnTo>
                  <a:lnTo>
                    <a:pt x="50" y="1073"/>
                  </a:lnTo>
                  <a:lnTo>
                    <a:pt x="1078" y="47"/>
                  </a:lnTo>
                  <a:lnTo>
                    <a:pt x="1031" y="0"/>
                  </a:lnTo>
                  <a:close/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9" name="Freeform 176"/>
            <p:cNvSpPr>
              <a:spLocks noChangeArrowheads="1"/>
            </p:cNvSpPr>
            <p:nvPr/>
          </p:nvSpPr>
          <p:spPr bwMode="auto">
            <a:xfrm>
              <a:off x="7373938" y="2073276"/>
              <a:ext cx="1711325" cy="1703388"/>
            </a:xfrm>
            <a:custGeom>
              <a:avLst/>
              <a:gdLst>
                <a:gd name="T0" fmla="*/ 1031 w 1078"/>
                <a:gd name="T1" fmla="*/ 0 h 1073"/>
                <a:gd name="T2" fmla="*/ 1015 w 1078"/>
                <a:gd name="T3" fmla="*/ 16 h 1073"/>
                <a:gd name="T4" fmla="*/ 601 w 1078"/>
                <a:gd name="T5" fmla="*/ 426 h 1073"/>
                <a:gd name="T6" fmla="*/ 577 w 1078"/>
                <a:gd name="T7" fmla="*/ 450 h 1073"/>
                <a:gd name="T8" fmla="*/ 442 w 1078"/>
                <a:gd name="T9" fmla="*/ 583 h 1073"/>
                <a:gd name="T10" fmla="*/ 352 w 1078"/>
                <a:gd name="T11" fmla="*/ 673 h 1073"/>
                <a:gd name="T12" fmla="*/ 166 w 1078"/>
                <a:gd name="T13" fmla="*/ 860 h 1073"/>
                <a:gd name="T14" fmla="*/ 0 w 1078"/>
                <a:gd name="T15" fmla="*/ 1021 h 1073"/>
                <a:gd name="T16" fmla="*/ 50 w 1078"/>
                <a:gd name="T17" fmla="*/ 1073 h 1073"/>
                <a:gd name="T18" fmla="*/ 1078 w 1078"/>
                <a:gd name="T19" fmla="*/ 47 h 1073"/>
                <a:gd name="T20" fmla="*/ 1031 w 1078"/>
                <a:gd name="T21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8" h="1073">
                  <a:moveTo>
                    <a:pt x="1031" y="0"/>
                  </a:moveTo>
                  <a:lnTo>
                    <a:pt x="1015" y="16"/>
                  </a:lnTo>
                  <a:lnTo>
                    <a:pt x="601" y="426"/>
                  </a:lnTo>
                  <a:lnTo>
                    <a:pt x="577" y="450"/>
                  </a:lnTo>
                  <a:lnTo>
                    <a:pt x="442" y="583"/>
                  </a:lnTo>
                  <a:lnTo>
                    <a:pt x="352" y="673"/>
                  </a:lnTo>
                  <a:lnTo>
                    <a:pt x="166" y="860"/>
                  </a:lnTo>
                  <a:lnTo>
                    <a:pt x="0" y="1021"/>
                  </a:lnTo>
                  <a:lnTo>
                    <a:pt x="50" y="1073"/>
                  </a:lnTo>
                  <a:lnTo>
                    <a:pt x="1078" y="47"/>
                  </a:lnTo>
                  <a:lnTo>
                    <a:pt x="10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0" name="Freeform 177"/>
            <p:cNvSpPr>
              <a:spLocks noChangeArrowheads="1"/>
            </p:cNvSpPr>
            <p:nvPr/>
          </p:nvSpPr>
          <p:spPr bwMode="auto">
            <a:xfrm>
              <a:off x="9032876" y="1933576"/>
              <a:ext cx="188913" cy="187325"/>
            </a:xfrm>
            <a:custGeom>
              <a:avLst/>
              <a:gdLst>
                <a:gd name="T0" fmla="*/ 74 w 119"/>
                <a:gd name="T1" fmla="*/ 0 h 118"/>
                <a:gd name="T2" fmla="*/ 0 w 119"/>
                <a:gd name="T3" fmla="*/ 73 h 118"/>
                <a:gd name="T4" fmla="*/ 48 w 119"/>
                <a:gd name="T5" fmla="*/ 118 h 118"/>
                <a:gd name="T6" fmla="*/ 119 w 119"/>
                <a:gd name="T7" fmla="*/ 47 h 118"/>
                <a:gd name="T8" fmla="*/ 74 w 119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8">
                  <a:moveTo>
                    <a:pt x="74" y="0"/>
                  </a:moveTo>
                  <a:lnTo>
                    <a:pt x="0" y="73"/>
                  </a:lnTo>
                  <a:lnTo>
                    <a:pt x="48" y="118"/>
                  </a:lnTo>
                  <a:lnTo>
                    <a:pt x="119" y="47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1" name="Freeform 178"/>
            <p:cNvSpPr>
              <a:spLocks noChangeArrowheads="1"/>
            </p:cNvSpPr>
            <p:nvPr/>
          </p:nvSpPr>
          <p:spPr bwMode="auto">
            <a:xfrm>
              <a:off x="9032876" y="1933576"/>
              <a:ext cx="188913" cy="187325"/>
            </a:xfrm>
            <a:custGeom>
              <a:avLst/>
              <a:gdLst>
                <a:gd name="T0" fmla="*/ 74 w 119"/>
                <a:gd name="T1" fmla="*/ 0 h 118"/>
                <a:gd name="T2" fmla="*/ 0 w 119"/>
                <a:gd name="T3" fmla="*/ 73 h 118"/>
                <a:gd name="T4" fmla="*/ 48 w 119"/>
                <a:gd name="T5" fmla="*/ 118 h 118"/>
                <a:gd name="T6" fmla="*/ 119 w 119"/>
                <a:gd name="T7" fmla="*/ 47 h 118"/>
                <a:gd name="T8" fmla="*/ 74 w 119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8">
                  <a:moveTo>
                    <a:pt x="74" y="0"/>
                  </a:moveTo>
                  <a:lnTo>
                    <a:pt x="0" y="73"/>
                  </a:lnTo>
                  <a:lnTo>
                    <a:pt x="48" y="118"/>
                  </a:lnTo>
                  <a:lnTo>
                    <a:pt x="119" y="47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2" name="Freeform 179"/>
            <p:cNvSpPr>
              <a:spLocks noChangeArrowheads="1"/>
            </p:cNvSpPr>
            <p:nvPr/>
          </p:nvSpPr>
          <p:spPr bwMode="auto">
            <a:xfrm>
              <a:off x="9010651" y="2049463"/>
              <a:ext cx="98425" cy="98425"/>
            </a:xfrm>
            <a:custGeom>
              <a:avLst/>
              <a:gdLst>
                <a:gd name="T0" fmla="*/ 14 w 62"/>
                <a:gd name="T1" fmla="*/ 0 h 62"/>
                <a:gd name="T2" fmla="*/ 0 w 62"/>
                <a:gd name="T3" fmla="*/ 15 h 62"/>
                <a:gd name="T4" fmla="*/ 0 w 62"/>
                <a:gd name="T5" fmla="*/ 15 h 62"/>
                <a:gd name="T6" fmla="*/ 47 w 62"/>
                <a:gd name="T7" fmla="*/ 62 h 62"/>
                <a:gd name="T8" fmla="*/ 62 w 62"/>
                <a:gd name="T9" fmla="*/ 45 h 62"/>
                <a:gd name="T10" fmla="*/ 14 w 62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2">
                  <a:moveTo>
                    <a:pt x="14" y="0"/>
                  </a:moveTo>
                  <a:lnTo>
                    <a:pt x="0" y="15"/>
                  </a:lnTo>
                  <a:lnTo>
                    <a:pt x="47" y="62"/>
                  </a:lnTo>
                  <a:lnTo>
                    <a:pt x="62" y="4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3" name="Freeform 180"/>
            <p:cNvSpPr>
              <a:spLocks noChangeArrowheads="1"/>
            </p:cNvSpPr>
            <p:nvPr/>
          </p:nvSpPr>
          <p:spPr bwMode="auto">
            <a:xfrm>
              <a:off x="9010651" y="2049463"/>
              <a:ext cx="98425" cy="98425"/>
            </a:xfrm>
            <a:custGeom>
              <a:avLst/>
              <a:gdLst>
                <a:gd name="T0" fmla="*/ 14 w 62"/>
                <a:gd name="T1" fmla="*/ 0 h 62"/>
                <a:gd name="T2" fmla="*/ 0 w 62"/>
                <a:gd name="T3" fmla="*/ 15 h 62"/>
                <a:gd name="T4" fmla="*/ 0 w 62"/>
                <a:gd name="T5" fmla="*/ 15 h 62"/>
                <a:gd name="T6" fmla="*/ 47 w 62"/>
                <a:gd name="T7" fmla="*/ 62 h 62"/>
                <a:gd name="T8" fmla="*/ 62 w 62"/>
                <a:gd name="T9" fmla="*/ 45 h 62"/>
                <a:gd name="T10" fmla="*/ 14 w 62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2">
                  <a:moveTo>
                    <a:pt x="14" y="0"/>
                  </a:moveTo>
                  <a:lnTo>
                    <a:pt x="0" y="15"/>
                  </a:lnTo>
                  <a:lnTo>
                    <a:pt x="47" y="62"/>
                  </a:lnTo>
                  <a:lnTo>
                    <a:pt x="62" y="45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4" name="Freeform 181"/>
            <p:cNvSpPr>
              <a:spLocks noChangeArrowheads="1"/>
            </p:cNvSpPr>
            <p:nvPr/>
          </p:nvSpPr>
          <p:spPr bwMode="auto">
            <a:xfrm>
              <a:off x="9172576" y="1865313"/>
              <a:ext cx="142875" cy="120650"/>
            </a:xfrm>
            <a:custGeom>
              <a:avLst/>
              <a:gdLst>
                <a:gd name="T0" fmla="*/ 18 w 38"/>
                <a:gd name="T1" fmla="*/ 0 h 32"/>
                <a:gd name="T2" fmla="*/ 18 w 38"/>
                <a:gd name="T3" fmla="*/ 0 h 32"/>
                <a:gd name="T4" fmla="*/ 18 w 38"/>
                <a:gd name="T5" fmla="*/ 0 h 32"/>
                <a:gd name="T6" fmla="*/ 8 w 38"/>
                <a:gd name="T7" fmla="*/ 4 h 32"/>
                <a:gd name="T8" fmla="*/ 8 w 38"/>
                <a:gd name="T9" fmla="*/ 4 h 32"/>
                <a:gd name="T10" fmla="*/ 8 w 38"/>
                <a:gd name="T11" fmla="*/ 4 h 32"/>
                <a:gd name="T12" fmla="*/ 8 w 38"/>
                <a:gd name="T13" fmla="*/ 4 h 32"/>
                <a:gd name="T14" fmla="*/ 8 w 38"/>
                <a:gd name="T15" fmla="*/ 4 h 32"/>
                <a:gd name="T16" fmla="*/ 8 w 38"/>
                <a:gd name="T17" fmla="*/ 4 h 32"/>
                <a:gd name="T18" fmla="*/ 8 w 38"/>
                <a:gd name="T19" fmla="*/ 4 h 32"/>
                <a:gd name="T20" fmla="*/ 8 w 38"/>
                <a:gd name="T21" fmla="*/ 4 h 32"/>
                <a:gd name="T22" fmla="*/ 0 w 38"/>
                <a:gd name="T23" fmla="*/ 12 h 32"/>
                <a:gd name="T24" fmla="*/ 20 w 38"/>
                <a:gd name="T25" fmla="*/ 32 h 32"/>
                <a:gd name="T26" fmla="*/ 38 w 38"/>
                <a:gd name="T27" fmla="*/ 14 h 32"/>
                <a:gd name="T28" fmla="*/ 28 w 38"/>
                <a:gd name="T29" fmla="*/ 4 h 32"/>
                <a:gd name="T30" fmla="*/ 28 w 38"/>
                <a:gd name="T31" fmla="*/ 4 h 32"/>
                <a:gd name="T32" fmla="*/ 28 w 38"/>
                <a:gd name="T33" fmla="*/ 4 h 32"/>
                <a:gd name="T34" fmla="*/ 28 w 38"/>
                <a:gd name="T35" fmla="*/ 4 h 32"/>
                <a:gd name="T36" fmla="*/ 28 w 38"/>
                <a:gd name="T37" fmla="*/ 4 h 32"/>
                <a:gd name="T38" fmla="*/ 28 w 38"/>
                <a:gd name="T39" fmla="*/ 4 h 32"/>
                <a:gd name="T40" fmla="*/ 28 w 38"/>
                <a:gd name="T41" fmla="*/ 4 h 32"/>
                <a:gd name="T42" fmla="*/ 28 w 38"/>
                <a:gd name="T43" fmla="*/ 4 h 32"/>
                <a:gd name="T44" fmla="*/ 18 w 38"/>
                <a:gd name="T45" fmla="*/ 0 h 32"/>
                <a:gd name="T46" fmla="*/ 18 w 38"/>
                <a:gd name="T47" fmla="*/ 0 h 32"/>
                <a:gd name="T48" fmla="*/ 18 w 38"/>
                <a:gd name="T49" fmla="*/ 0 h 32"/>
                <a:gd name="T50" fmla="*/ 18 w 38"/>
                <a:gd name="T5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2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1" y="2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5" y="2"/>
                    <a:pt x="22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E4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5" name="Freeform 182"/>
            <p:cNvSpPr>
              <a:spLocks noChangeArrowheads="1"/>
            </p:cNvSpPr>
            <p:nvPr/>
          </p:nvSpPr>
          <p:spPr bwMode="auto">
            <a:xfrm>
              <a:off x="9150351" y="1911351"/>
              <a:ext cx="96838" cy="96838"/>
            </a:xfrm>
            <a:custGeom>
              <a:avLst/>
              <a:gdLst>
                <a:gd name="T0" fmla="*/ 14 w 61"/>
                <a:gd name="T1" fmla="*/ 0 h 61"/>
                <a:gd name="T2" fmla="*/ 0 w 61"/>
                <a:gd name="T3" fmla="*/ 14 h 61"/>
                <a:gd name="T4" fmla="*/ 0 w 61"/>
                <a:gd name="T5" fmla="*/ 14 h 61"/>
                <a:gd name="T6" fmla="*/ 45 w 61"/>
                <a:gd name="T7" fmla="*/ 61 h 61"/>
                <a:gd name="T8" fmla="*/ 61 w 61"/>
                <a:gd name="T9" fmla="*/ 47 h 61"/>
                <a:gd name="T10" fmla="*/ 14 w 61"/>
                <a:gd name="T11" fmla="*/ 0 h 61"/>
                <a:gd name="T12" fmla="*/ 14 w 61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1">
                  <a:moveTo>
                    <a:pt x="14" y="0"/>
                  </a:moveTo>
                  <a:lnTo>
                    <a:pt x="0" y="14"/>
                  </a:lnTo>
                  <a:lnTo>
                    <a:pt x="45" y="61"/>
                  </a:lnTo>
                  <a:lnTo>
                    <a:pt x="61" y="4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6" name="Freeform 183"/>
            <p:cNvSpPr>
              <a:spLocks noChangeArrowheads="1"/>
            </p:cNvSpPr>
            <p:nvPr/>
          </p:nvSpPr>
          <p:spPr bwMode="auto">
            <a:xfrm>
              <a:off x="9150351" y="1911351"/>
              <a:ext cx="96838" cy="96838"/>
            </a:xfrm>
            <a:custGeom>
              <a:avLst/>
              <a:gdLst>
                <a:gd name="T0" fmla="*/ 14 w 61"/>
                <a:gd name="T1" fmla="*/ 0 h 61"/>
                <a:gd name="T2" fmla="*/ 0 w 61"/>
                <a:gd name="T3" fmla="*/ 14 h 61"/>
                <a:gd name="T4" fmla="*/ 0 w 61"/>
                <a:gd name="T5" fmla="*/ 14 h 61"/>
                <a:gd name="T6" fmla="*/ 45 w 61"/>
                <a:gd name="T7" fmla="*/ 61 h 61"/>
                <a:gd name="T8" fmla="*/ 61 w 61"/>
                <a:gd name="T9" fmla="*/ 47 h 61"/>
                <a:gd name="T10" fmla="*/ 14 w 61"/>
                <a:gd name="T11" fmla="*/ 0 h 61"/>
                <a:gd name="T12" fmla="*/ 14 w 61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1">
                  <a:moveTo>
                    <a:pt x="14" y="0"/>
                  </a:moveTo>
                  <a:lnTo>
                    <a:pt x="0" y="14"/>
                  </a:lnTo>
                  <a:lnTo>
                    <a:pt x="45" y="61"/>
                  </a:lnTo>
                  <a:lnTo>
                    <a:pt x="61" y="47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97" name="组合 421"/>
          <p:cNvGrpSpPr/>
          <p:nvPr/>
        </p:nvGrpSpPr>
        <p:grpSpPr bwMode="auto">
          <a:xfrm>
            <a:off x="8107363" y="4049316"/>
            <a:ext cx="1001713" cy="982265"/>
            <a:chOff x="9817101" y="3054351"/>
            <a:chExt cx="1528763" cy="1998662"/>
          </a:xfrm>
        </p:grpSpPr>
        <p:sp>
          <p:nvSpPr>
            <p:cNvPr id="4198" name="Freeform 220"/>
            <p:cNvSpPr>
              <a:spLocks noChangeArrowheads="1"/>
            </p:cNvSpPr>
            <p:nvPr/>
          </p:nvSpPr>
          <p:spPr bwMode="auto">
            <a:xfrm>
              <a:off x="9817101" y="3054351"/>
              <a:ext cx="1028700" cy="1606550"/>
            </a:xfrm>
            <a:custGeom>
              <a:avLst/>
              <a:gdLst>
                <a:gd name="T0" fmla="*/ 625 w 648"/>
                <a:gd name="T1" fmla="*/ 228 h 1012"/>
                <a:gd name="T2" fmla="*/ 648 w 648"/>
                <a:gd name="T3" fmla="*/ 0 h 1012"/>
                <a:gd name="T4" fmla="*/ 324 w 648"/>
                <a:gd name="T5" fmla="*/ 0 h 1012"/>
                <a:gd name="T6" fmla="*/ 0 w 648"/>
                <a:gd name="T7" fmla="*/ 0 h 1012"/>
                <a:gd name="T8" fmla="*/ 107 w 648"/>
                <a:gd name="T9" fmla="*/ 1012 h 1012"/>
                <a:gd name="T10" fmla="*/ 324 w 648"/>
                <a:gd name="T11" fmla="*/ 1012 h 1012"/>
                <a:gd name="T12" fmla="*/ 544 w 648"/>
                <a:gd name="T13" fmla="*/ 1012 h 1012"/>
                <a:gd name="T14" fmla="*/ 551 w 648"/>
                <a:gd name="T15" fmla="*/ 941 h 1012"/>
                <a:gd name="T16" fmla="*/ 568 w 648"/>
                <a:gd name="T17" fmla="*/ 780 h 1012"/>
                <a:gd name="T18" fmla="*/ 618 w 648"/>
                <a:gd name="T19" fmla="*/ 304 h 1012"/>
                <a:gd name="T20" fmla="*/ 625 w 648"/>
                <a:gd name="T21" fmla="*/ 228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1012">
                  <a:moveTo>
                    <a:pt x="625" y="228"/>
                  </a:moveTo>
                  <a:lnTo>
                    <a:pt x="648" y="0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07" y="1012"/>
                  </a:lnTo>
                  <a:lnTo>
                    <a:pt x="324" y="1012"/>
                  </a:lnTo>
                  <a:lnTo>
                    <a:pt x="544" y="1012"/>
                  </a:lnTo>
                  <a:lnTo>
                    <a:pt x="551" y="941"/>
                  </a:lnTo>
                  <a:lnTo>
                    <a:pt x="568" y="780"/>
                  </a:lnTo>
                  <a:lnTo>
                    <a:pt x="618" y="304"/>
                  </a:lnTo>
                  <a:lnTo>
                    <a:pt x="625" y="228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222"/>
            <p:cNvSpPr>
              <a:spLocks noEditPoints="1" noChangeArrowheads="1"/>
            </p:cNvSpPr>
            <p:nvPr/>
          </p:nvSpPr>
          <p:spPr bwMode="auto">
            <a:xfrm>
              <a:off x="9896476" y="3803651"/>
              <a:ext cx="1449388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4 h 308"/>
                <a:gd name="T4" fmla="*/ 47 w 386"/>
                <a:gd name="T5" fmla="*/ 308 h 308"/>
                <a:gd name="T6" fmla="*/ 386 w 386"/>
                <a:gd name="T7" fmla="*/ 196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4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cubicBezTo>
                    <a:pt x="91" y="234"/>
                    <a:pt x="91" y="234"/>
                    <a:pt x="91" y="2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223"/>
            <p:cNvSpPr>
              <a:spLocks noChangeArrowheads="1"/>
            </p:cNvSpPr>
            <p:nvPr/>
          </p:nvSpPr>
          <p:spPr bwMode="auto">
            <a:xfrm>
              <a:off x="10875963" y="456723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224"/>
            <p:cNvSpPr>
              <a:spLocks noChangeArrowheads="1"/>
            </p:cNvSpPr>
            <p:nvPr/>
          </p:nvSpPr>
          <p:spPr bwMode="auto">
            <a:xfrm>
              <a:off x="10768013" y="4605338"/>
              <a:ext cx="66675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225"/>
            <p:cNvSpPr>
              <a:spLocks noChangeArrowheads="1"/>
            </p:cNvSpPr>
            <p:nvPr/>
          </p:nvSpPr>
          <p:spPr bwMode="auto">
            <a:xfrm>
              <a:off x="10658476" y="4638676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226"/>
            <p:cNvSpPr>
              <a:spLocks noChangeArrowheads="1"/>
            </p:cNvSpPr>
            <p:nvPr/>
          </p:nvSpPr>
          <p:spPr bwMode="auto">
            <a:xfrm>
              <a:off x="11206163" y="445770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227"/>
            <p:cNvSpPr>
              <a:spLocks noChangeArrowheads="1"/>
            </p:cNvSpPr>
            <p:nvPr/>
          </p:nvSpPr>
          <p:spPr bwMode="auto">
            <a:xfrm>
              <a:off x="11098213" y="4495801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4 h 31"/>
                <a:gd name="T4" fmla="*/ 3 w 17"/>
                <a:gd name="T5" fmla="*/ 1 h 31"/>
                <a:gd name="T6" fmla="*/ 0 w 17"/>
                <a:gd name="T7" fmla="*/ 7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228"/>
            <p:cNvSpPr>
              <a:spLocks noChangeArrowheads="1"/>
            </p:cNvSpPr>
            <p:nvPr/>
          </p:nvSpPr>
          <p:spPr bwMode="auto">
            <a:xfrm>
              <a:off x="10988676" y="4529138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Freeform 229"/>
            <p:cNvSpPr>
              <a:spLocks noChangeArrowheads="1"/>
            </p:cNvSpPr>
            <p:nvPr/>
          </p:nvSpPr>
          <p:spPr bwMode="auto">
            <a:xfrm>
              <a:off x="10548938" y="467677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Freeform 230"/>
            <p:cNvSpPr>
              <a:spLocks noChangeArrowheads="1"/>
            </p:cNvSpPr>
            <p:nvPr/>
          </p:nvSpPr>
          <p:spPr bwMode="auto">
            <a:xfrm>
              <a:off x="10440988" y="471011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231"/>
            <p:cNvSpPr>
              <a:spLocks noChangeArrowheads="1"/>
            </p:cNvSpPr>
            <p:nvPr/>
          </p:nvSpPr>
          <p:spPr bwMode="auto">
            <a:xfrm>
              <a:off x="10331451" y="474821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232"/>
            <p:cNvSpPr>
              <a:spLocks noChangeArrowheads="1"/>
            </p:cNvSpPr>
            <p:nvPr/>
          </p:nvSpPr>
          <p:spPr bwMode="auto">
            <a:xfrm>
              <a:off x="10223501" y="4784726"/>
              <a:ext cx="66675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Freeform 233"/>
            <p:cNvSpPr>
              <a:spLocks noChangeArrowheads="1"/>
            </p:cNvSpPr>
            <p:nvPr/>
          </p:nvSpPr>
          <p:spPr bwMode="auto">
            <a:xfrm>
              <a:off x="10113963" y="481965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1" name="Freeform 234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235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236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237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238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  <a:close/>
                </a:path>
              </a:pathLst>
            </a:custGeom>
            <a:solidFill>
              <a:srgbClr val="40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239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240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0 w 24"/>
                <a:gd name="T5" fmla="*/ 228 h 228"/>
                <a:gd name="T6" fmla="*/ 24 w 24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Freeform 241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0 w 24"/>
                <a:gd name="T5" fmla="*/ 228 h 228"/>
                <a:gd name="T6" fmla="*/ 24 w 24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Freeform 242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243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244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0 w 2"/>
                <a:gd name="T5" fmla="*/ 22 h 22"/>
                <a:gd name="T6" fmla="*/ 2 w 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245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0 w 2"/>
                <a:gd name="T5" fmla="*/ 22 h 22"/>
                <a:gd name="T6" fmla="*/ 2 w 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246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0 w 12"/>
                <a:gd name="T7" fmla="*/ 99 h 99"/>
                <a:gd name="T8" fmla="*/ 12 w 12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247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0 w 12"/>
                <a:gd name="T7" fmla="*/ 99 h 99"/>
                <a:gd name="T8" fmla="*/ 12 w 12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248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249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250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8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251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252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36B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Freeform 253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Freeform 254"/>
            <p:cNvSpPr>
              <a:spLocks noEditPoints="1" noChangeArrowheads="1"/>
            </p:cNvSpPr>
            <p:nvPr/>
          </p:nvSpPr>
          <p:spPr bwMode="auto">
            <a:xfrm>
              <a:off x="9863138" y="3894138"/>
              <a:ext cx="1447800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5 h 308"/>
                <a:gd name="T4" fmla="*/ 47 w 386"/>
                <a:gd name="T5" fmla="*/ 308 h 308"/>
                <a:gd name="T6" fmla="*/ 386 w 386"/>
                <a:gd name="T7" fmla="*/ 197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5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close/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lnTo>
                    <a:pt x="91" y="234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255"/>
            <p:cNvSpPr>
              <a:spLocks noChangeArrowheads="1"/>
            </p:cNvSpPr>
            <p:nvPr/>
          </p:nvSpPr>
          <p:spPr bwMode="auto">
            <a:xfrm>
              <a:off x="10845801" y="4657726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256"/>
            <p:cNvSpPr>
              <a:spLocks noChangeArrowheads="1"/>
            </p:cNvSpPr>
            <p:nvPr/>
          </p:nvSpPr>
          <p:spPr bwMode="auto">
            <a:xfrm>
              <a:off x="10733088" y="469582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257"/>
            <p:cNvSpPr>
              <a:spLocks noChangeArrowheads="1"/>
            </p:cNvSpPr>
            <p:nvPr/>
          </p:nvSpPr>
          <p:spPr bwMode="auto">
            <a:xfrm>
              <a:off x="10625138" y="472916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258"/>
            <p:cNvSpPr>
              <a:spLocks noChangeArrowheads="1"/>
            </p:cNvSpPr>
            <p:nvPr/>
          </p:nvSpPr>
          <p:spPr bwMode="auto">
            <a:xfrm>
              <a:off x="11172826" y="45481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259"/>
            <p:cNvSpPr>
              <a:spLocks noChangeArrowheads="1"/>
            </p:cNvSpPr>
            <p:nvPr/>
          </p:nvSpPr>
          <p:spPr bwMode="auto">
            <a:xfrm>
              <a:off x="11063288" y="45862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3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260"/>
            <p:cNvSpPr>
              <a:spLocks noChangeArrowheads="1"/>
            </p:cNvSpPr>
            <p:nvPr/>
          </p:nvSpPr>
          <p:spPr bwMode="auto">
            <a:xfrm>
              <a:off x="10955338" y="4624388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3 h 31"/>
                <a:gd name="T4" fmla="*/ 3 w 17"/>
                <a:gd name="T5" fmla="*/ 0 h 31"/>
                <a:gd name="T6" fmla="*/ 0 w 17"/>
                <a:gd name="T7" fmla="*/ 6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261"/>
            <p:cNvSpPr>
              <a:spLocks noChangeArrowheads="1"/>
            </p:cNvSpPr>
            <p:nvPr/>
          </p:nvSpPr>
          <p:spPr bwMode="auto">
            <a:xfrm>
              <a:off x="10515601" y="476726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262"/>
            <p:cNvSpPr>
              <a:spLocks noChangeArrowheads="1"/>
            </p:cNvSpPr>
            <p:nvPr/>
          </p:nvSpPr>
          <p:spPr bwMode="auto">
            <a:xfrm>
              <a:off x="10407651" y="4800601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263"/>
            <p:cNvSpPr>
              <a:spLocks noChangeArrowheads="1"/>
            </p:cNvSpPr>
            <p:nvPr/>
          </p:nvSpPr>
          <p:spPr bwMode="auto">
            <a:xfrm>
              <a:off x="10298113" y="4838701"/>
              <a:ext cx="68263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264"/>
            <p:cNvSpPr>
              <a:spLocks noChangeArrowheads="1"/>
            </p:cNvSpPr>
            <p:nvPr/>
          </p:nvSpPr>
          <p:spPr bwMode="auto">
            <a:xfrm>
              <a:off x="10188576" y="4875213"/>
              <a:ext cx="68263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Freeform 265"/>
            <p:cNvSpPr>
              <a:spLocks noChangeArrowheads="1"/>
            </p:cNvSpPr>
            <p:nvPr/>
          </p:nvSpPr>
          <p:spPr bwMode="auto">
            <a:xfrm>
              <a:off x="10080626" y="4910138"/>
              <a:ext cx="66675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43" name="组合 467"/>
          <p:cNvGrpSpPr/>
          <p:nvPr/>
        </p:nvGrpSpPr>
        <p:grpSpPr bwMode="auto">
          <a:xfrm>
            <a:off x="6950076" y="4048125"/>
            <a:ext cx="1044575" cy="1017985"/>
            <a:chOff x="7929563" y="2716213"/>
            <a:chExt cx="1592263" cy="2073275"/>
          </a:xfrm>
        </p:grpSpPr>
        <p:sp>
          <p:nvSpPr>
            <p:cNvPr id="4244" name="Freeform 141"/>
            <p:cNvSpPr>
              <a:spLocks noChangeArrowheads="1"/>
            </p:cNvSpPr>
            <p:nvPr/>
          </p:nvSpPr>
          <p:spPr bwMode="auto">
            <a:xfrm>
              <a:off x="7929563" y="2741613"/>
              <a:ext cx="1444625" cy="2025650"/>
            </a:xfrm>
            <a:custGeom>
              <a:avLst/>
              <a:gdLst>
                <a:gd name="T0" fmla="*/ 385 w 385"/>
                <a:gd name="T1" fmla="*/ 34 h 538"/>
                <a:gd name="T2" fmla="*/ 354 w 385"/>
                <a:gd name="T3" fmla="*/ 3 h 538"/>
                <a:gd name="T4" fmla="*/ 47 w 385"/>
                <a:gd name="T5" fmla="*/ 2 h 538"/>
                <a:gd name="T6" fmla="*/ 42 w 385"/>
                <a:gd name="T7" fmla="*/ 2 h 538"/>
                <a:gd name="T8" fmla="*/ 31 w 385"/>
                <a:gd name="T9" fmla="*/ 0 h 538"/>
                <a:gd name="T10" fmla="*/ 29 w 385"/>
                <a:gd name="T11" fmla="*/ 0 h 538"/>
                <a:gd name="T12" fmla="*/ 1 w 385"/>
                <a:gd name="T13" fmla="*/ 28 h 538"/>
                <a:gd name="T14" fmla="*/ 0 w 385"/>
                <a:gd name="T15" fmla="*/ 510 h 538"/>
                <a:gd name="T16" fmla="*/ 27 w 385"/>
                <a:gd name="T17" fmla="*/ 537 h 538"/>
                <a:gd name="T18" fmla="*/ 30 w 385"/>
                <a:gd name="T19" fmla="*/ 537 h 538"/>
                <a:gd name="T20" fmla="*/ 38 w 385"/>
                <a:gd name="T21" fmla="*/ 536 h 538"/>
                <a:gd name="T22" fmla="*/ 46 w 385"/>
                <a:gd name="T23" fmla="*/ 537 h 538"/>
                <a:gd name="T24" fmla="*/ 353 w 385"/>
                <a:gd name="T25" fmla="*/ 538 h 538"/>
                <a:gd name="T26" fmla="*/ 384 w 385"/>
                <a:gd name="T27" fmla="*/ 507 h 538"/>
                <a:gd name="T28" fmla="*/ 385 w 385"/>
                <a:gd name="T29" fmla="*/ 143 h 538"/>
                <a:gd name="T30" fmla="*/ 385 w 385"/>
                <a:gd name="T31" fmla="*/ 3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5" h="538">
                  <a:moveTo>
                    <a:pt x="385" y="34"/>
                  </a:moveTo>
                  <a:cubicBezTo>
                    <a:pt x="385" y="17"/>
                    <a:pt x="371" y="3"/>
                    <a:pt x="354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5" y="2"/>
                    <a:pt x="44" y="2"/>
                    <a:pt x="42" y="2"/>
                  </a:cubicBezTo>
                  <a:cubicBezTo>
                    <a:pt x="39" y="1"/>
                    <a:pt x="35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0"/>
                    <a:pt x="1" y="13"/>
                    <a:pt x="1" y="28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5"/>
                    <a:pt x="12" y="537"/>
                    <a:pt x="27" y="537"/>
                  </a:cubicBezTo>
                  <a:cubicBezTo>
                    <a:pt x="30" y="537"/>
                    <a:pt x="30" y="537"/>
                    <a:pt x="30" y="537"/>
                  </a:cubicBezTo>
                  <a:cubicBezTo>
                    <a:pt x="33" y="537"/>
                    <a:pt x="35" y="537"/>
                    <a:pt x="38" y="536"/>
                  </a:cubicBezTo>
                  <a:cubicBezTo>
                    <a:pt x="40" y="537"/>
                    <a:pt x="43" y="537"/>
                    <a:pt x="46" y="537"/>
                  </a:cubicBezTo>
                  <a:cubicBezTo>
                    <a:pt x="353" y="538"/>
                    <a:pt x="353" y="538"/>
                    <a:pt x="353" y="538"/>
                  </a:cubicBezTo>
                  <a:cubicBezTo>
                    <a:pt x="370" y="538"/>
                    <a:pt x="384" y="524"/>
                    <a:pt x="384" y="507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85" y="34"/>
                    <a:pt x="385" y="34"/>
                    <a:pt x="385" y="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5" name="Freeform 142"/>
            <p:cNvSpPr>
              <a:spLocks noChangeArrowheads="1"/>
            </p:cNvSpPr>
            <p:nvPr/>
          </p:nvSpPr>
          <p:spPr bwMode="auto">
            <a:xfrm>
              <a:off x="8128001" y="2825751"/>
              <a:ext cx="1393825" cy="1941513"/>
            </a:xfrm>
            <a:custGeom>
              <a:avLst/>
              <a:gdLst>
                <a:gd name="T0" fmla="*/ 370 w 371"/>
                <a:gd name="T1" fmla="*/ 485 h 516"/>
                <a:gd name="T2" fmla="*/ 338 w 371"/>
                <a:gd name="T3" fmla="*/ 516 h 516"/>
                <a:gd name="T4" fmla="*/ 31 w 371"/>
                <a:gd name="T5" fmla="*/ 515 h 516"/>
                <a:gd name="T6" fmla="*/ 0 w 371"/>
                <a:gd name="T7" fmla="*/ 484 h 516"/>
                <a:gd name="T8" fmla="*/ 1 w 371"/>
                <a:gd name="T9" fmla="*/ 31 h 516"/>
                <a:gd name="T10" fmla="*/ 33 w 371"/>
                <a:gd name="T11" fmla="*/ 0 h 516"/>
                <a:gd name="T12" fmla="*/ 339 w 371"/>
                <a:gd name="T13" fmla="*/ 1 h 516"/>
                <a:gd name="T14" fmla="*/ 371 w 371"/>
                <a:gd name="T15" fmla="*/ 32 h 516"/>
                <a:gd name="T16" fmla="*/ 370 w 371"/>
                <a:gd name="T17" fmla="*/ 48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516">
                  <a:moveTo>
                    <a:pt x="370" y="485"/>
                  </a:moveTo>
                  <a:cubicBezTo>
                    <a:pt x="370" y="502"/>
                    <a:pt x="355" y="516"/>
                    <a:pt x="338" y="516"/>
                  </a:cubicBezTo>
                  <a:cubicBezTo>
                    <a:pt x="31" y="515"/>
                    <a:pt x="31" y="515"/>
                    <a:pt x="31" y="515"/>
                  </a:cubicBezTo>
                  <a:cubicBezTo>
                    <a:pt x="14" y="515"/>
                    <a:pt x="0" y="501"/>
                    <a:pt x="0" y="48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85"/>
                    <a:pt x="370" y="485"/>
                    <a:pt x="370" y="485"/>
                  </a:cubicBezTo>
                </a:path>
              </a:pathLst>
            </a:custGeom>
            <a:solidFill>
              <a:srgbClr val="203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43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  <a:close/>
                </a:path>
              </a:pathLst>
            </a:custGeom>
            <a:solidFill>
              <a:srgbClr val="FC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44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45"/>
            <p:cNvSpPr>
              <a:spLocks noChangeArrowheads="1"/>
            </p:cNvSpPr>
            <p:nvPr/>
          </p:nvSpPr>
          <p:spPr bwMode="auto">
            <a:xfrm>
              <a:off x="8128001" y="2749551"/>
              <a:ext cx="1393825" cy="1855788"/>
            </a:xfrm>
            <a:custGeom>
              <a:avLst/>
              <a:gdLst>
                <a:gd name="T0" fmla="*/ 370 w 371"/>
                <a:gd name="T1" fmla="*/ 462 h 493"/>
                <a:gd name="T2" fmla="*/ 338 w 371"/>
                <a:gd name="T3" fmla="*/ 493 h 493"/>
                <a:gd name="T4" fmla="*/ 31 w 371"/>
                <a:gd name="T5" fmla="*/ 492 h 493"/>
                <a:gd name="T6" fmla="*/ 0 w 371"/>
                <a:gd name="T7" fmla="*/ 461 h 493"/>
                <a:gd name="T8" fmla="*/ 1 w 371"/>
                <a:gd name="T9" fmla="*/ 31 h 493"/>
                <a:gd name="T10" fmla="*/ 33 w 371"/>
                <a:gd name="T11" fmla="*/ 0 h 493"/>
                <a:gd name="T12" fmla="*/ 339 w 371"/>
                <a:gd name="T13" fmla="*/ 1 h 493"/>
                <a:gd name="T14" fmla="*/ 371 w 371"/>
                <a:gd name="T15" fmla="*/ 32 h 493"/>
                <a:gd name="T16" fmla="*/ 370 w 371"/>
                <a:gd name="T17" fmla="*/ 46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493">
                  <a:moveTo>
                    <a:pt x="370" y="462"/>
                  </a:moveTo>
                  <a:cubicBezTo>
                    <a:pt x="370" y="479"/>
                    <a:pt x="356" y="493"/>
                    <a:pt x="338" y="493"/>
                  </a:cubicBezTo>
                  <a:cubicBezTo>
                    <a:pt x="31" y="492"/>
                    <a:pt x="31" y="492"/>
                    <a:pt x="31" y="492"/>
                  </a:cubicBezTo>
                  <a:cubicBezTo>
                    <a:pt x="14" y="492"/>
                    <a:pt x="0" y="478"/>
                    <a:pt x="0" y="46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62"/>
                    <a:pt x="370" y="462"/>
                    <a:pt x="370" y="462"/>
                  </a:cubicBezTo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46"/>
            <p:cNvSpPr>
              <a:spLocks noChangeArrowheads="1"/>
            </p:cNvSpPr>
            <p:nvPr/>
          </p:nvSpPr>
          <p:spPr bwMode="auto">
            <a:xfrm>
              <a:off x="8072438" y="2716213"/>
              <a:ext cx="225425" cy="2073275"/>
            </a:xfrm>
            <a:custGeom>
              <a:avLst/>
              <a:gdLst>
                <a:gd name="T0" fmla="*/ 59 w 60"/>
                <a:gd name="T1" fmla="*/ 523 h 551"/>
                <a:gd name="T2" fmla="*/ 31 w 60"/>
                <a:gd name="T3" fmla="*/ 551 h 551"/>
                <a:gd name="T4" fmla="*/ 28 w 60"/>
                <a:gd name="T5" fmla="*/ 551 h 551"/>
                <a:gd name="T6" fmla="*/ 0 w 60"/>
                <a:gd name="T7" fmla="*/ 523 h 551"/>
                <a:gd name="T8" fmla="*/ 1 w 60"/>
                <a:gd name="T9" fmla="*/ 29 h 551"/>
                <a:gd name="T10" fmla="*/ 29 w 60"/>
                <a:gd name="T11" fmla="*/ 1 h 551"/>
                <a:gd name="T12" fmla="*/ 32 w 60"/>
                <a:gd name="T13" fmla="*/ 1 h 551"/>
                <a:gd name="T14" fmla="*/ 60 w 60"/>
                <a:gd name="T15" fmla="*/ 29 h 551"/>
                <a:gd name="T16" fmla="*/ 59 w 60"/>
                <a:gd name="T17" fmla="*/ 52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51">
                  <a:moveTo>
                    <a:pt x="59" y="523"/>
                  </a:moveTo>
                  <a:cubicBezTo>
                    <a:pt x="59" y="539"/>
                    <a:pt x="46" y="551"/>
                    <a:pt x="31" y="551"/>
                  </a:cubicBezTo>
                  <a:cubicBezTo>
                    <a:pt x="28" y="551"/>
                    <a:pt x="28" y="551"/>
                    <a:pt x="28" y="551"/>
                  </a:cubicBezTo>
                  <a:cubicBezTo>
                    <a:pt x="12" y="551"/>
                    <a:pt x="0" y="538"/>
                    <a:pt x="0" y="52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48" y="1"/>
                    <a:pt x="60" y="13"/>
                    <a:pt x="60" y="29"/>
                  </a:cubicBezTo>
                  <a:cubicBezTo>
                    <a:pt x="59" y="523"/>
                    <a:pt x="59" y="523"/>
                    <a:pt x="59" y="523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47"/>
            <p:cNvSpPr>
              <a:spLocks noChangeArrowheads="1"/>
            </p:cNvSpPr>
            <p:nvPr/>
          </p:nvSpPr>
          <p:spPr bwMode="auto">
            <a:xfrm>
              <a:off x="8526463" y="3260726"/>
              <a:ext cx="676275" cy="79375"/>
            </a:xfrm>
            <a:custGeom>
              <a:avLst/>
              <a:gdLst>
                <a:gd name="T0" fmla="*/ 180 w 180"/>
                <a:gd name="T1" fmla="*/ 11 h 21"/>
                <a:gd name="T2" fmla="*/ 170 w 180"/>
                <a:gd name="T3" fmla="*/ 21 h 21"/>
                <a:gd name="T4" fmla="*/ 10 w 180"/>
                <a:gd name="T5" fmla="*/ 21 h 21"/>
                <a:gd name="T6" fmla="*/ 0 w 180"/>
                <a:gd name="T7" fmla="*/ 11 h 21"/>
                <a:gd name="T8" fmla="*/ 10 w 180"/>
                <a:gd name="T9" fmla="*/ 0 h 21"/>
                <a:gd name="T10" fmla="*/ 170 w 180"/>
                <a:gd name="T11" fmla="*/ 1 h 21"/>
                <a:gd name="T12" fmla="*/ 180 w 180"/>
                <a:gd name="T1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21">
                  <a:moveTo>
                    <a:pt x="180" y="11"/>
                  </a:moveTo>
                  <a:cubicBezTo>
                    <a:pt x="180" y="17"/>
                    <a:pt x="176" y="21"/>
                    <a:pt x="17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6" y="1"/>
                    <a:pt x="180" y="5"/>
                    <a:pt x="180" y="11"/>
                  </a:cubicBezTo>
                  <a:close/>
                </a:path>
              </a:pathLst>
            </a:custGeom>
            <a:solidFill>
              <a:srgbClr val="FFF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67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0 w 90"/>
                <a:gd name="T5" fmla="*/ 90 h 90"/>
                <a:gd name="T6" fmla="*/ 90 w 90"/>
                <a:gd name="T7" fmla="*/ 0 h 90"/>
                <a:gd name="T8" fmla="*/ 90 w 90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68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0 w 90"/>
                <a:gd name="T5" fmla="*/ 90 h 90"/>
                <a:gd name="T6" fmla="*/ 90 w 90"/>
                <a:gd name="T7" fmla="*/ 0 h 90"/>
                <a:gd name="T8" fmla="*/ 90 w 90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69"/>
            <p:cNvSpPr>
              <a:spLocks noChangeArrowheads="1"/>
            </p:cNvSpPr>
            <p:nvPr/>
          </p:nvSpPr>
          <p:spPr bwMode="auto">
            <a:xfrm>
              <a:off x="8289926" y="2749551"/>
              <a:ext cx="38100" cy="38100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10 h 10"/>
                <a:gd name="T6" fmla="*/ 10 w 10"/>
                <a:gd name="T7" fmla="*/ 0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70"/>
            <p:cNvSpPr>
              <a:spLocks noChangeArrowheads="1"/>
            </p:cNvSpPr>
            <p:nvPr/>
          </p:nvSpPr>
          <p:spPr bwMode="auto">
            <a:xfrm>
              <a:off x="8075613" y="2787651"/>
              <a:ext cx="214313" cy="211138"/>
            </a:xfrm>
            <a:custGeom>
              <a:avLst/>
              <a:gdLst>
                <a:gd name="T0" fmla="*/ 57 w 57"/>
                <a:gd name="T1" fmla="*/ 0 h 56"/>
                <a:gd name="T2" fmla="*/ 0 w 57"/>
                <a:gd name="T3" fmla="*/ 56 h 56"/>
                <a:gd name="T4" fmla="*/ 0 w 57"/>
                <a:gd name="T5" fmla="*/ 56 h 56"/>
                <a:gd name="T6" fmla="*/ 57 w 57"/>
                <a:gd name="T7" fmla="*/ 0 h 56"/>
                <a:gd name="T8" fmla="*/ 57 w 5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57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55" name="文本框 1"/>
          <p:cNvSpPr txBox="1">
            <a:spLocks noChangeArrowheads="1"/>
          </p:cNvSpPr>
          <p:nvPr/>
        </p:nvSpPr>
        <p:spPr bwMode="auto">
          <a:xfrm rot="1800000" flipH="1">
            <a:off x="-7913688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6" name="文本框 1"/>
          <p:cNvSpPr txBox="1">
            <a:spLocks noChangeArrowheads="1"/>
          </p:cNvSpPr>
          <p:nvPr/>
        </p:nvSpPr>
        <p:spPr bwMode="auto">
          <a:xfrm rot="1800000" flipH="1">
            <a:off x="10377489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7" name="文本框 1"/>
          <p:cNvSpPr txBox="1">
            <a:spLocks noChangeArrowheads="1"/>
          </p:cNvSpPr>
          <p:nvPr/>
        </p:nvSpPr>
        <p:spPr bwMode="auto">
          <a:xfrm rot="1800000" flipH="1">
            <a:off x="21783675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8" name="文本框 1"/>
          <p:cNvSpPr txBox="1">
            <a:spLocks noChangeArrowheads="1"/>
          </p:cNvSpPr>
          <p:nvPr/>
        </p:nvSpPr>
        <p:spPr bwMode="auto">
          <a:xfrm rot="1800000" flipH="1">
            <a:off x="1614011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9" name="文本框 1"/>
          <p:cNvSpPr txBox="1">
            <a:spLocks noChangeArrowheads="1"/>
          </p:cNvSpPr>
          <p:nvPr/>
        </p:nvSpPr>
        <p:spPr bwMode="auto">
          <a:xfrm rot="1800000" flipH="1">
            <a:off x="406495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0" name="文本框 1"/>
          <p:cNvSpPr txBox="1">
            <a:spLocks noChangeArrowheads="1"/>
          </p:cNvSpPr>
          <p:nvPr/>
        </p:nvSpPr>
        <p:spPr bwMode="auto">
          <a:xfrm rot="1800000" flipH="1">
            <a:off x="-41978263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1" name="文本框 1"/>
          <p:cNvSpPr txBox="1">
            <a:spLocks noChangeArrowheads="1"/>
          </p:cNvSpPr>
          <p:nvPr/>
        </p:nvSpPr>
        <p:spPr bwMode="auto">
          <a:xfrm rot="1800000" flipH="1">
            <a:off x="-3057207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2" name="文本框 1"/>
          <p:cNvSpPr txBox="1">
            <a:spLocks noChangeArrowheads="1"/>
          </p:cNvSpPr>
          <p:nvPr/>
        </p:nvSpPr>
        <p:spPr bwMode="auto">
          <a:xfrm rot="1800000" flipH="1">
            <a:off x="-36215638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3" name="文本框 1"/>
          <p:cNvSpPr txBox="1">
            <a:spLocks noChangeArrowheads="1"/>
          </p:cNvSpPr>
          <p:nvPr/>
        </p:nvSpPr>
        <p:spPr bwMode="auto">
          <a:xfrm rot="1800000" flipH="1">
            <a:off x="-117062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4" name="文本框 39"/>
          <p:cNvSpPr txBox="1">
            <a:spLocks noChangeArrowheads="1"/>
          </p:cNvSpPr>
          <p:nvPr/>
        </p:nvSpPr>
        <p:spPr bwMode="auto">
          <a:xfrm>
            <a:off x="8851" y="2237532"/>
            <a:ext cx="913514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 </a:t>
            </a:r>
            <a:r>
              <a:rPr lang="zh-CN" altLang="en-US" sz="4400" b="1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 少</a:t>
            </a:r>
            <a:endParaRPr lang="zh-CN" altLang="en-US" sz="4400" b="1" dirty="0">
              <a:solidFill>
                <a:srgbClr val="60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65" name="组合 48"/>
          <p:cNvGrpSpPr/>
          <p:nvPr/>
        </p:nvGrpSpPr>
        <p:grpSpPr bwMode="auto">
          <a:xfrm>
            <a:off x="1711326" y="1172528"/>
            <a:ext cx="5675313" cy="707708"/>
            <a:chOff x="4003" y="1113"/>
            <a:chExt cx="8940" cy="1486"/>
          </a:xfrm>
        </p:grpSpPr>
        <p:sp>
          <p:nvSpPr>
            <p:cNvPr id="2" name="Rectangle 9"/>
            <p:cNvSpPr/>
            <p:nvPr/>
          </p:nvSpPr>
          <p:spPr>
            <a:xfrm>
              <a:off x="4966" y="1113"/>
              <a:ext cx="7977" cy="14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100</a:t>
              </a:r>
              <a:r>
                <a:rPr lang="zh-CN" altLang="en-US" sz="40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以内数的认识</a:t>
              </a:r>
              <a:endParaRPr lang="zh-CN" altLang="en-US" sz="40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4003" y="1324"/>
              <a:ext cx="1134" cy="1134"/>
            </a:xfrm>
            <a:prstGeom prst="ellipse">
              <a:avLst/>
            </a:prstGeom>
            <a:gradFill>
              <a:gsLst>
                <a:gs pos="33000">
                  <a:schemeClr val="bg2">
                    <a:lumMod val="20000"/>
                    <a:lumOff val="80000"/>
                  </a:schemeClr>
                </a:gs>
                <a:gs pos="100000">
                  <a:schemeClr val="bg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schemeClr val="bg2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en-US" altLang="zh-CN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3"/>
          <p:cNvGrpSpPr/>
          <p:nvPr/>
        </p:nvGrpSpPr>
        <p:grpSpPr bwMode="auto">
          <a:xfrm>
            <a:off x="579439" y="1341644"/>
            <a:ext cx="8448675" cy="2922984"/>
            <a:chOff x="1449" y="1406"/>
            <a:chExt cx="17740" cy="7341"/>
          </a:xfrm>
        </p:grpSpPr>
        <p:sp>
          <p:nvSpPr>
            <p:cNvPr id="18435" name="矩形 6"/>
            <p:cNvSpPr>
              <a:spLocks noChangeArrowheads="1"/>
            </p:cNvSpPr>
            <p:nvPr/>
          </p:nvSpPr>
          <p:spPr bwMode="auto">
            <a:xfrm>
              <a:off x="2317" y="5080"/>
              <a:ext cx="13023" cy="2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endParaRPr lang="zh-CN" altLang="en-US" sz="2400" b="1">
                <a:solidFill>
                  <a:srgbClr val="FF66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8436" name="组合 11"/>
            <p:cNvGrpSpPr/>
            <p:nvPr/>
          </p:nvGrpSpPr>
          <p:grpSpPr bwMode="auto">
            <a:xfrm>
              <a:off x="1449" y="1406"/>
              <a:ext cx="17740" cy="7341"/>
              <a:chOff x="10095" y="3352"/>
              <a:chExt cx="17740" cy="7341"/>
            </a:xfrm>
          </p:grpSpPr>
          <p:sp>
            <p:nvSpPr>
              <p:cNvPr id="18437" name="Freeform 283"/>
              <p:cNvSpPr>
                <a:spLocks noChangeArrowheads="1"/>
              </p:cNvSpPr>
              <p:nvPr/>
            </p:nvSpPr>
            <p:spPr bwMode="auto">
              <a:xfrm>
                <a:off x="10095" y="3352"/>
                <a:ext cx="16487" cy="6556"/>
              </a:xfrm>
              <a:custGeom>
                <a:avLst/>
                <a:gdLst>
                  <a:gd name="T0" fmla="*/ 2220 w 2320"/>
                  <a:gd name="T1" fmla="*/ 20 h 1544"/>
                  <a:gd name="T2" fmla="*/ 2224 w 2320"/>
                  <a:gd name="T3" fmla="*/ 28 h 1544"/>
                  <a:gd name="T4" fmla="*/ 2204 w 2320"/>
                  <a:gd name="T5" fmla="*/ 80 h 1544"/>
                  <a:gd name="T6" fmla="*/ 2140 w 2320"/>
                  <a:gd name="T7" fmla="*/ 88 h 1544"/>
                  <a:gd name="T8" fmla="*/ 2108 w 2320"/>
                  <a:gd name="T9" fmla="*/ 24 h 1544"/>
                  <a:gd name="T10" fmla="*/ 2028 w 2320"/>
                  <a:gd name="T11" fmla="*/ 28 h 1544"/>
                  <a:gd name="T12" fmla="*/ 1960 w 2320"/>
                  <a:gd name="T13" fmla="*/ 100 h 1544"/>
                  <a:gd name="T14" fmla="*/ 1916 w 2320"/>
                  <a:gd name="T15" fmla="*/ 28 h 1544"/>
                  <a:gd name="T16" fmla="*/ 1836 w 2320"/>
                  <a:gd name="T17" fmla="*/ 32 h 1544"/>
                  <a:gd name="T18" fmla="*/ 1792 w 2320"/>
                  <a:gd name="T19" fmla="*/ 100 h 1544"/>
                  <a:gd name="T20" fmla="*/ 1724 w 2320"/>
                  <a:gd name="T21" fmla="*/ 32 h 1544"/>
                  <a:gd name="T22" fmla="*/ 1640 w 2320"/>
                  <a:gd name="T23" fmla="*/ 28 h 1544"/>
                  <a:gd name="T24" fmla="*/ 1636 w 2320"/>
                  <a:gd name="T25" fmla="*/ 64 h 1544"/>
                  <a:gd name="T26" fmla="*/ 1584 w 2320"/>
                  <a:gd name="T27" fmla="*/ 100 h 1544"/>
                  <a:gd name="T28" fmla="*/ 1528 w 2320"/>
                  <a:gd name="T29" fmla="*/ 28 h 1544"/>
                  <a:gd name="T30" fmla="*/ 1444 w 2320"/>
                  <a:gd name="T31" fmla="*/ 24 h 1544"/>
                  <a:gd name="T32" fmla="*/ 1424 w 2320"/>
                  <a:gd name="T33" fmla="*/ 80 h 1544"/>
                  <a:gd name="T34" fmla="*/ 1376 w 2320"/>
                  <a:gd name="T35" fmla="*/ 92 h 1544"/>
                  <a:gd name="T36" fmla="*/ 1332 w 2320"/>
                  <a:gd name="T37" fmla="*/ 20 h 1544"/>
                  <a:gd name="T38" fmla="*/ 1248 w 2320"/>
                  <a:gd name="T39" fmla="*/ 16 h 1544"/>
                  <a:gd name="T40" fmla="*/ 1204 w 2320"/>
                  <a:gd name="T41" fmla="*/ 84 h 1544"/>
                  <a:gd name="T42" fmla="*/ 1144 w 2320"/>
                  <a:gd name="T43" fmla="*/ 60 h 1544"/>
                  <a:gd name="T44" fmla="*/ 1132 w 2320"/>
                  <a:gd name="T45" fmla="*/ 12 h 1544"/>
                  <a:gd name="T46" fmla="*/ 1048 w 2320"/>
                  <a:gd name="T47" fmla="*/ 8 h 1544"/>
                  <a:gd name="T48" fmla="*/ 988 w 2320"/>
                  <a:gd name="T49" fmla="*/ 76 h 1544"/>
                  <a:gd name="T50" fmla="*/ 928 w 2320"/>
                  <a:gd name="T51" fmla="*/ 4 h 1544"/>
                  <a:gd name="T52" fmla="*/ 844 w 2320"/>
                  <a:gd name="T53" fmla="*/ 4 h 1544"/>
                  <a:gd name="T54" fmla="*/ 772 w 2320"/>
                  <a:gd name="T55" fmla="*/ 68 h 1544"/>
                  <a:gd name="T56" fmla="*/ 724 w 2320"/>
                  <a:gd name="T57" fmla="*/ 0 h 1544"/>
                  <a:gd name="T58" fmla="*/ 640 w 2320"/>
                  <a:gd name="T59" fmla="*/ 0 h 1544"/>
                  <a:gd name="T60" fmla="*/ 596 w 2320"/>
                  <a:gd name="T61" fmla="*/ 64 h 1544"/>
                  <a:gd name="T62" fmla="*/ 520 w 2320"/>
                  <a:gd name="T63" fmla="*/ 0 h 1544"/>
                  <a:gd name="T64" fmla="*/ 432 w 2320"/>
                  <a:gd name="T65" fmla="*/ 0 h 1544"/>
                  <a:gd name="T66" fmla="*/ 428 w 2320"/>
                  <a:gd name="T67" fmla="*/ 36 h 1544"/>
                  <a:gd name="T68" fmla="*/ 372 w 2320"/>
                  <a:gd name="T69" fmla="*/ 68 h 1544"/>
                  <a:gd name="T70" fmla="*/ 312 w 2320"/>
                  <a:gd name="T71" fmla="*/ 0 h 1544"/>
                  <a:gd name="T72" fmla="*/ 228 w 2320"/>
                  <a:gd name="T73" fmla="*/ 4 h 1544"/>
                  <a:gd name="T74" fmla="*/ 180 w 2320"/>
                  <a:gd name="T75" fmla="*/ 72 h 1544"/>
                  <a:gd name="T76" fmla="*/ 104 w 2320"/>
                  <a:gd name="T77" fmla="*/ 8 h 1544"/>
                  <a:gd name="T78" fmla="*/ 12 w 2320"/>
                  <a:gd name="T79" fmla="*/ 16 h 1544"/>
                  <a:gd name="T80" fmla="*/ 12 w 2320"/>
                  <a:gd name="T81" fmla="*/ 108 h 1544"/>
                  <a:gd name="T82" fmla="*/ 12 w 2320"/>
                  <a:gd name="T83" fmla="*/ 1496 h 1544"/>
                  <a:gd name="T84" fmla="*/ 456 w 2320"/>
                  <a:gd name="T85" fmla="*/ 1480 h 1544"/>
                  <a:gd name="T86" fmla="*/ 2308 w 2320"/>
                  <a:gd name="T87" fmla="*/ 1496 h 1544"/>
                  <a:gd name="T88" fmla="*/ 2308 w 2320"/>
                  <a:gd name="T89" fmla="*/ 1404 h 1544"/>
                  <a:gd name="T90" fmla="*/ 2308 w 2320"/>
                  <a:gd name="T91" fmla="*/ 16 h 1544"/>
                  <a:gd name="T92" fmla="*/ 2220 w 2320"/>
                  <a:gd name="T93" fmla="*/ 20 h 1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20" h="1544">
                    <a:moveTo>
                      <a:pt x="2220" y="20"/>
                    </a:moveTo>
                    <a:cubicBezTo>
                      <a:pt x="2220" y="24"/>
                      <a:pt x="2224" y="24"/>
                      <a:pt x="2224" y="28"/>
                    </a:cubicBezTo>
                    <a:cubicBezTo>
                      <a:pt x="2220" y="48"/>
                      <a:pt x="2216" y="64"/>
                      <a:pt x="2204" y="80"/>
                    </a:cubicBezTo>
                    <a:cubicBezTo>
                      <a:pt x="2188" y="96"/>
                      <a:pt x="2160" y="100"/>
                      <a:pt x="2140" y="88"/>
                    </a:cubicBezTo>
                    <a:cubicBezTo>
                      <a:pt x="2120" y="76"/>
                      <a:pt x="2108" y="48"/>
                      <a:pt x="2108" y="24"/>
                    </a:cubicBezTo>
                    <a:cubicBezTo>
                      <a:pt x="2080" y="20"/>
                      <a:pt x="2056" y="32"/>
                      <a:pt x="2028" y="28"/>
                    </a:cubicBezTo>
                    <a:cubicBezTo>
                      <a:pt x="2036" y="68"/>
                      <a:pt x="2000" y="108"/>
                      <a:pt x="1960" y="100"/>
                    </a:cubicBezTo>
                    <a:cubicBezTo>
                      <a:pt x="1928" y="92"/>
                      <a:pt x="1912" y="60"/>
                      <a:pt x="1916" y="28"/>
                    </a:cubicBezTo>
                    <a:cubicBezTo>
                      <a:pt x="1888" y="24"/>
                      <a:pt x="1864" y="36"/>
                      <a:pt x="1836" y="32"/>
                    </a:cubicBezTo>
                    <a:cubicBezTo>
                      <a:pt x="1840" y="64"/>
                      <a:pt x="1824" y="92"/>
                      <a:pt x="1792" y="100"/>
                    </a:cubicBezTo>
                    <a:cubicBezTo>
                      <a:pt x="1752" y="108"/>
                      <a:pt x="1716" y="72"/>
                      <a:pt x="1724" y="32"/>
                    </a:cubicBezTo>
                    <a:cubicBezTo>
                      <a:pt x="1696" y="24"/>
                      <a:pt x="1668" y="28"/>
                      <a:pt x="1640" y="28"/>
                    </a:cubicBezTo>
                    <a:cubicBezTo>
                      <a:pt x="1648" y="40"/>
                      <a:pt x="1640" y="52"/>
                      <a:pt x="1636" y="64"/>
                    </a:cubicBezTo>
                    <a:cubicBezTo>
                      <a:pt x="1628" y="84"/>
                      <a:pt x="1608" y="100"/>
                      <a:pt x="1584" y="100"/>
                    </a:cubicBezTo>
                    <a:cubicBezTo>
                      <a:pt x="1548" y="96"/>
                      <a:pt x="1520" y="64"/>
                      <a:pt x="1528" y="28"/>
                    </a:cubicBezTo>
                    <a:cubicBezTo>
                      <a:pt x="1500" y="24"/>
                      <a:pt x="1472" y="24"/>
                      <a:pt x="1444" y="24"/>
                    </a:cubicBezTo>
                    <a:cubicBezTo>
                      <a:pt x="1452" y="44"/>
                      <a:pt x="1440" y="64"/>
                      <a:pt x="1424" y="80"/>
                    </a:cubicBezTo>
                    <a:cubicBezTo>
                      <a:pt x="1412" y="92"/>
                      <a:pt x="1392" y="96"/>
                      <a:pt x="1376" y="92"/>
                    </a:cubicBezTo>
                    <a:cubicBezTo>
                      <a:pt x="1348" y="80"/>
                      <a:pt x="1324" y="52"/>
                      <a:pt x="1332" y="20"/>
                    </a:cubicBezTo>
                    <a:cubicBezTo>
                      <a:pt x="1304" y="20"/>
                      <a:pt x="1276" y="20"/>
                      <a:pt x="1248" y="16"/>
                    </a:cubicBezTo>
                    <a:cubicBezTo>
                      <a:pt x="1252" y="48"/>
                      <a:pt x="1236" y="80"/>
                      <a:pt x="1204" y="84"/>
                    </a:cubicBezTo>
                    <a:cubicBezTo>
                      <a:pt x="1180" y="88"/>
                      <a:pt x="1160" y="76"/>
                      <a:pt x="1144" y="60"/>
                    </a:cubicBezTo>
                    <a:cubicBezTo>
                      <a:pt x="1132" y="48"/>
                      <a:pt x="1132" y="28"/>
                      <a:pt x="1132" y="12"/>
                    </a:cubicBezTo>
                    <a:cubicBezTo>
                      <a:pt x="1104" y="12"/>
                      <a:pt x="1076" y="12"/>
                      <a:pt x="1048" y="8"/>
                    </a:cubicBezTo>
                    <a:cubicBezTo>
                      <a:pt x="1056" y="44"/>
                      <a:pt x="1024" y="80"/>
                      <a:pt x="988" y="76"/>
                    </a:cubicBezTo>
                    <a:cubicBezTo>
                      <a:pt x="952" y="72"/>
                      <a:pt x="928" y="40"/>
                      <a:pt x="928" y="4"/>
                    </a:cubicBezTo>
                    <a:cubicBezTo>
                      <a:pt x="900" y="4"/>
                      <a:pt x="872" y="4"/>
                      <a:pt x="844" y="4"/>
                    </a:cubicBezTo>
                    <a:cubicBezTo>
                      <a:pt x="852" y="44"/>
                      <a:pt x="812" y="76"/>
                      <a:pt x="772" y="68"/>
                    </a:cubicBezTo>
                    <a:cubicBezTo>
                      <a:pt x="740" y="60"/>
                      <a:pt x="724" y="28"/>
                      <a:pt x="724" y="0"/>
                    </a:cubicBezTo>
                    <a:cubicBezTo>
                      <a:pt x="696" y="0"/>
                      <a:pt x="668" y="0"/>
                      <a:pt x="640" y="0"/>
                    </a:cubicBezTo>
                    <a:cubicBezTo>
                      <a:pt x="644" y="28"/>
                      <a:pt x="624" y="56"/>
                      <a:pt x="596" y="64"/>
                    </a:cubicBezTo>
                    <a:cubicBezTo>
                      <a:pt x="556" y="72"/>
                      <a:pt x="512" y="44"/>
                      <a:pt x="520" y="0"/>
                    </a:cubicBezTo>
                    <a:cubicBezTo>
                      <a:pt x="492" y="0"/>
                      <a:pt x="460" y="0"/>
                      <a:pt x="432" y="0"/>
                    </a:cubicBezTo>
                    <a:cubicBezTo>
                      <a:pt x="440" y="12"/>
                      <a:pt x="432" y="24"/>
                      <a:pt x="428" y="36"/>
                    </a:cubicBezTo>
                    <a:cubicBezTo>
                      <a:pt x="416" y="56"/>
                      <a:pt x="396" y="68"/>
                      <a:pt x="372" y="68"/>
                    </a:cubicBezTo>
                    <a:cubicBezTo>
                      <a:pt x="336" y="68"/>
                      <a:pt x="308" y="36"/>
                      <a:pt x="312" y="0"/>
                    </a:cubicBezTo>
                    <a:cubicBezTo>
                      <a:pt x="284" y="8"/>
                      <a:pt x="256" y="4"/>
                      <a:pt x="228" y="4"/>
                    </a:cubicBezTo>
                    <a:cubicBezTo>
                      <a:pt x="228" y="36"/>
                      <a:pt x="208" y="64"/>
                      <a:pt x="180" y="72"/>
                    </a:cubicBezTo>
                    <a:cubicBezTo>
                      <a:pt x="140" y="84"/>
                      <a:pt x="100" y="48"/>
                      <a:pt x="104" y="8"/>
                    </a:cubicBezTo>
                    <a:cubicBezTo>
                      <a:pt x="72" y="16"/>
                      <a:pt x="44" y="8"/>
                      <a:pt x="12" y="16"/>
                    </a:cubicBezTo>
                    <a:cubicBezTo>
                      <a:pt x="12" y="48"/>
                      <a:pt x="12" y="76"/>
                      <a:pt x="12" y="108"/>
                    </a:cubicBezTo>
                    <a:cubicBezTo>
                      <a:pt x="24" y="572"/>
                      <a:pt x="0" y="1032"/>
                      <a:pt x="12" y="1496"/>
                    </a:cubicBezTo>
                    <a:cubicBezTo>
                      <a:pt x="160" y="1488"/>
                      <a:pt x="308" y="1484"/>
                      <a:pt x="456" y="1480"/>
                    </a:cubicBezTo>
                    <a:cubicBezTo>
                      <a:pt x="1072" y="1480"/>
                      <a:pt x="1692" y="1544"/>
                      <a:pt x="2308" y="1496"/>
                    </a:cubicBezTo>
                    <a:cubicBezTo>
                      <a:pt x="2308" y="1464"/>
                      <a:pt x="2308" y="1436"/>
                      <a:pt x="2308" y="1404"/>
                    </a:cubicBezTo>
                    <a:cubicBezTo>
                      <a:pt x="2296" y="940"/>
                      <a:pt x="2320" y="480"/>
                      <a:pt x="2308" y="16"/>
                    </a:cubicBezTo>
                    <a:cubicBezTo>
                      <a:pt x="2280" y="12"/>
                      <a:pt x="2248" y="20"/>
                      <a:pt x="2220" y="20"/>
                    </a:cubicBezTo>
                    <a:close/>
                  </a:path>
                </a:pathLst>
              </a:custGeom>
              <a:noFill/>
              <a:ln w="30163" cap="rnd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8438" name="图片 13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50" y="8747"/>
                <a:ext cx="2385" cy="1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8433" name="文本框 4"/>
          <p:cNvSpPr txBox="1">
            <a:spLocks noChangeArrowheads="1"/>
          </p:cNvSpPr>
          <p:nvPr/>
        </p:nvSpPr>
        <p:spPr bwMode="auto">
          <a:xfrm>
            <a:off x="788988" y="1333369"/>
            <a:ext cx="7427912" cy="2498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在具体情境中比较事物的多少时，如果两数比较接近，可以说大数比小数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多一些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或小数比大数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少一些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；如果两数相差较多，可以说大数比小数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多得多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或小数比大数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少得多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8439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8440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8441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2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8443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课堂小结</a:t>
              </a:r>
              <a:endParaRPr lang="zh-CN" altLang="en-US" sz="24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35"/>
          <p:cNvGrpSpPr/>
          <p:nvPr/>
        </p:nvGrpSpPr>
        <p:grpSpPr bwMode="auto">
          <a:xfrm>
            <a:off x="330200" y="1147762"/>
            <a:ext cx="8274050" cy="2432897"/>
            <a:chOff x="694" y="1607"/>
            <a:chExt cx="17374" cy="6812"/>
          </a:xfrm>
        </p:grpSpPr>
        <p:sp>
          <p:nvSpPr>
            <p:cNvPr id="20482" name="文本框 1"/>
            <p:cNvSpPr txBox="1">
              <a:spLocks noChangeArrowheads="1"/>
            </p:cNvSpPr>
            <p:nvPr/>
          </p:nvSpPr>
          <p:spPr bwMode="auto">
            <a:xfrm>
              <a:off x="694" y="1607"/>
              <a:ext cx="17089" cy="1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7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en-US" sz="27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小爱有</a:t>
              </a:r>
              <a:r>
                <a:rPr lang="en-US" altLang="zh-CN" sz="27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58</a:t>
              </a:r>
              <a:r>
                <a:rPr lang="zh-CN" altLang="en-US" sz="27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本图画书。</a:t>
              </a:r>
              <a:endPara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483" name="文本框 20"/>
            <p:cNvSpPr txBox="1">
              <a:spLocks noChangeArrowheads="1"/>
            </p:cNvSpPr>
            <p:nvPr/>
          </p:nvSpPr>
          <p:spPr bwMode="auto">
            <a:xfrm>
              <a:off x="966" y="5679"/>
              <a:ext cx="17102" cy="2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乖小特可能有多少本图画书？（画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“√”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）古小勇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可能有多少本图画书？（画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“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○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”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）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484" name="组合 34"/>
            <p:cNvGrpSpPr/>
            <p:nvPr/>
          </p:nvGrpSpPr>
          <p:grpSpPr bwMode="auto">
            <a:xfrm>
              <a:off x="2492" y="2437"/>
              <a:ext cx="15291" cy="3618"/>
              <a:chOff x="2492" y="2437"/>
              <a:chExt cx="15291" cy="3618"/>
            </a:xfrm>
          </p:grpSpPr>
          <p:sp>
            <p:nvSpPr>
              <p:cNvPr id="10" name="圆角矩形标注 9"/>
              <p:cNvSpPr/>
              <p:nvPr/>
            </p:nvSpPr>
            <p:spPr>
              <a:xfrm>
                <a:off x="4604" y="2960"/>
                <a:ext cx="4774" cy="1997"/>
              </a:xfrm>
              <a:prstGeom prst="wedgeRoundRectCallout">
                <a:avLst>
                  <a:gd name="adj1" fmla="val -60352"/>
                  <a:gd name="adj2" fmla="val -15900"/>
                  <a:gd name="adj3" fmla="val 16667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 sz="2400" b="1" noProof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我的图画书比小爱的多一些。</a:t>
                </a:r>
                <a:endParaRPr lang="zh-CN" altLang="en-US" sz="2400" b="1" noProof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圆角矩形标注 10"/>
              <p:cNvSpPr/>
              <p:nvPr/>
            </p:nvSpPr>
            <p:spPr>
              <a:xfrm>
                <a:off x="10454" y="2960"/>
                <a:ext cx="4774" cy="1997"/>
              </a:xfrm>
              <a:prstGeom prst="wedgeRoundRectCallout">
                <a:avLst>
                  <a:gd name="adj1" fmla="val 61567"/>
                  <a:gd name="adj2" fmla="val -29550"/>
                  <a:gd name="adj3" fmla="val 16667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 sz="2400" b="1" noProof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我的图画书比小爱的少得多。</a:t>
                </a:r>
                <a:endParaRPr lang="zh-CN" altLang="en-US" sz="2400" b="1" noProof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0487" name="组合 27"/>
              <p:cNvGrpSpPr/>
              <p:nvPr/>
            </p:nvGrpSpPr>
            <p:grpSpPr bwMode="auto">
              <a:xfrm>
                <a:off x="2492" y="2694"/>
                <a:ext cx="2993" cy="3361"/>
                <a:chOff x="2492" y="3054"/>
                <a:chExt cx="2993" cy="3361"/>
              </a:xfrm>
            </p:grpSpPr>
            <p:grpSp>
              <p:nvGrpSpPr>
                <p:cNvPr id="20488" name="组合 22"/>
                <p:cNvGrpSpPr/>
                <p:nvPr/>
              </p:nvGrpSpPr>
              <p:grpSpPr bwMode="auto">
                <a:xfrm>
                  <a:off x="2492" y="3054"/>
                  <a:ext cx="1614" cy="3344"/>
                  <a:chOff x="2492" y="3054"/>
                  <a:chExt cx="1614" cy="3344"/>
                </a:xfrm>
              </p:grpSpPr>
              <p:pic>
                <p:nvPicPr>
                  <p:cNvPr id="20489" name="图片 6" descr="人物(1)"/>
                  <p:cNvPicPr>
                    <a:picLocks noChangeAspect="1" noChangeArrowheads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 bwMode="auto">
                  <a:xfrm>
                    <a:off x="2492" y="3054"/>
                    <a:ext cx="1615" cy="334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2" name="矩形 21"/>
                  <p:cNvSpPr/>
                  <p:nvPr/>
                </p:nvSpPr>
                <p:spPr>
                  <a:xfrm>
                    <a:off x="3614" y="5144"/>
                    <a:ext cx="283" cy="647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lang="zh-CN" altLang="en-US" sz="100" noProof="1"/>
                  </a:p>
                </p:txBody>
              </p:sp>
            </p:grpSp>
            <p:sp>
              <p:nvSpPr>
                <p:cNvPr id="20491" name="文本框 26"/>
                <p:cNvSpPr txBox="1">
                  <a:spLocks noChangeArrowheads="1"/>
                </p:cNvSpPr>
                <p:nvPr/>
              </p:nvSpPr>
              <p:spPr bwMode="auto">
                <a:xfrm>
                  <a:off x="3615" y="5536"/>
                  <a:ext cx="1870" cy="8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zh-CN" altLang="en-US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乖小特</a:t>
                  </a:r>
                  <a:endPara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20492" name="组合 29"/>
              <p:cNvGrpSpPr/>
              <p:nvPr/>
            </p:nvGrpSpPr>
            <p:grpSpPr bwMode="auto">
              <a:xfrm>
                <a:off x="14480" y="2437"/>
                <a:ext cx="3303" cy="3506"/>
                <a:chOff x="14480" y="2797"/>
                <a:chExt cx="3303" cy="3506"/>
              </a:xfrm>
            </p:grpSpPr>
            <p:grpSp>
              <p:nvGrpSpPr>
                <p:cNvPr id="20493" name="组合 25"/>
                <p:cNvGrpSpPr/>
                <p:nvPr/>
              </p:nvGrpSpPr>
              <p:grpSpPr bwMode="auto">
                <a:xfrm>
                  <a:off x="15753" y="2797"/>
                  <a:ext cx="2030" cy="3347"/>
                  <a:chOff x="15753" y="2797"/>
                  <a:chExt cx="2030" cy="3347"/>
                </a:xfrm>
              </p:grpSpPr>
              <p:pic>
                <p:nvPicPr>
                  <p:cNvPr id="20494" name="图片 8" descr="人物(1)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auto">
                  <a:xfrm>
                    <a:off x="15753" y="2797"/>
                    <a:ext cx="2030" cy="334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5" name="矩形 24"/>
                  <p:cNvSpPr/>
                  <p:nvPr/>
                </p:nvSpPr>
                <p:spPr>
                  <a:xfrm>
                    <a:off x="17411" y="4781"/>
                    <a:ext cx="283" cy="64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lang="zh-CN" altLang="en-US" sz="100" noProof="1"/>
                  </a:p>
                </p:txBody>
              </p:sp>
            </p:grpSp>
            <p:sp>
              <p:nvSpPr>
                <p:cNvPr id="20496" name="文本框 28"/>
                <p:cNvSpPr txBox="1">
                  <a:spLocks noChangeArrowheads="1"/>
                </p:cNvSpPr>
                <p:nvPr/>
              </p:nvSpPr>
              <p:spPr bwMode="auto">
                <a:xfrm>
                  <a:off x="14480" y="5424"/>
                  <a:ext cx="1870" cy="8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80000"/>
                    </a:lnSpc>
                  </a:pPr>
                  <a:r>
                    <a:rPr lang="zh-CN" altLang="en-US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古小勇</a:t>
                  </a:r>
                  <a:endPara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graphicFrame>
        <p:nvGraphicFramePr>
          <p:cNvPr id="31" name="表格 30"/>
          <p:cNvGraphicFramePr/>
          <p:nvPr/>
        </p:nvGraphicFramePr>
        <p:xfrm>
          <a:off x="1622461" y="3750469"/>
          <a:ext cx="6400800" cy="72032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00200"/>
                <a:gridCol w="1600200"/>
                <a:gridCol w="1600200"/>
                <a:gridCol w="1600200"/>
              </a:tblGrid>
              <a:tr h="36016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52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本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25726" marB="25726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25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本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26" marB="25726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60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本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26" marB="25726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95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本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26" marB="25726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36016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26" marB="25726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26" marB="25726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26" marB="25726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25726" marB="25726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5280061" y="4054080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√</a:t>
            </a:r>
            <a:endParaRPr lang="en-US" altLang="zh-CN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3797336" y="412432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○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0516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20517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518" name="MH_Other_8"/>
            <p:cNvPicPr preferRelativeResize="0"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19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五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0520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课后练习</a:t>
              </a:r>
              <a:endParaRPr lang="zh-CN" altLang="en-US" sz="24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139" y="1832372"/>
            <a:ext cx="8785225" cy="1298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392114" y="1352550"/>
            <a:ext cx="30686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ea typeface="黑体" panose="02010609060101010101" pitchFamily="49" charset="-122"/>
              </a:rPr>
              <a:t>猜一猜，选一选。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7851775" y="2137173"/>
            <a:ext cx="501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②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21508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21509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1510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1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五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1512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课后练习</a:t>
              </a:r>
              <a:endParaRPr lang="zh-CN" altLang="en-US" sz="32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149225" y="1676400"/>
            <a:ext cx="8726488" cy="2532460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alpha val="28000"/>
                </a:schemeClr>
              </a:gs>
              <a:gs pos="31000">
                <a:srgbClr val="C7F4FF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  <p:sp>
        <p:nvSpPr>
          <p:cNvPr id="91" name="矩形 90"/>
          <p:cNvSpPr/>
          <p:nvPr/>
        </p:nvSpPr>
        <p:spPr>
          <a:xfrm>
            <a:off x="464502" y="1317427"/>
            <a:ext cx="6431280" cy="623248"/>
          </a:xfrm>
          <a:prstGeom prst="rect">
            <a:avLst/>
          </a:prstGeom>
          <a:noFill/>
        </p:spPr>
        <p:txBody>
          <a:bodyPr lIns="68580" tIns="34290" rIns="68580" bIns="3429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/>
            <a:r>
              <a:rPr lang="zh-CN" altLang="en-US" sz="3600" b="1" spc="50" noProof="1">
                <a:ln w="11430"/>
                <a:gradFill>
                  <a:gsLst>
                    <a:gs pos="25000">
                      <a:srgbClr val="366DAD"/>
                    </a:gs>
                    <a:gs pos="100000">
                      <a:srgbClr val="2A5C86"/>
                    </a:gs>
                  </a:gsLst>
                  <a:lin ang="5400000"/>
                </a:gra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在括号里填上“多”或“少”。</a:t>
            </a:r>
            <a:endParaRPr lang="zh-CN" altLang="en-US" sz="3600" b="1" spc="50" noProof="1">
              <a:ln w="11430"/>
              <a:gradFill>
                <a:gsLst>
                  <a:gs pos="25000">
                    <a:srgbClr val="366DAD"/>
                  </a:gs>
                  <a:gs pos="100000">
                    <a:srgbClr val="2A5C86"/>
                  </a:gs>
                </a:gsLst>
                <a:lin ang="5400000"/>
              </a:gra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4"/>
          <p:cNvSpPr txBox="1">
            <a:spLocks noChangeArrowheads="1"/>
          </p:cNvSpPr>
          <p:nvPr/>
        </p:nvSpPr>
        <p:spPr bwMode="auto">
          <a:xfrm>
            <a:off x="517525" y="2130028"/>
            <a:ext cx="7632700" cy="1505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828040" algn="just">
              <a:lnSpc>
                <a:spcPct val="17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85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比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58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 </a:t>
            </a:r>
            <a:r>
              <a:rPr lang="zh-CN" altLang="en-US" sz="27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）</a:t>
            </a:r>
            <a:r>
              <a:rPr lang="en-US" altLang="zh-CN" sz="27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		32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比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28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   </a:t>
            </a:r>
            <a:r>
              <a:rPr lang="zh-CN" altLang="en-US" sz="27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）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828040" algn="just">
              <a:lnSpc>
                <a:spcPct val="17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15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比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   </a:t>
            </a:r>
            <a:r>
              <a:rPr lang="zh-CN" altLang="en-US" sz="27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）</a:t>
            </a:r>
            <a:r>
              <a:rPr lang="en-US" altLang="zh-CN" sz="27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		18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比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81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  </a:t>
            </a:r>
            <a:r>
              <a:rPr lang="zh-CN" altLang="en-US" sz="27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14"/>
          <p:cNvSpPr txBox="1">
            <a:spLocks noChangeArrowheads="1"/>
          </p:cNvSpPr>
          <p:nvPr/>
        </p:nvSpPr>
        <p:spPr bwMode="auto">
          <a:xfrm>
            <a:off x="3011488" y="2260997"/>
            <a:ext cx="692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</a:t>
            </a:r>
            <a:endParaRPr lang="zh-CN" altLang="en-US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2944813" y="2799160"/>
            <a:ext cx="6921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</a:t>
            </a:r>
            <a:endParaRPr lang="zh-CN" altLang="en-US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4"/>
          <p:cNvSpPr txBox="1">
            <a:spLocks noChangeArrowheads="1"/>
          </p:cNvSpPr>
          <p:nvPr/>
        </p:nvSpPr>
        <p:spPr bwMode="auto">
          <a:xfrm>
            <a:off x="6723063" y="2260997"/>
            <a:ext cx="69056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</a:t>
            </a:r>
            <a:endParaRPr lang="zh-CN" altLang="en-US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6723063" y="2799160"/>
            <a:ext cx="69056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</a:t>
            </a:r>
            <a:endParaRPr lang="zh-CN" altLang="en-US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128" name="组合 65"/>
          <p:cNvGrpSpPr/>
          <p:nvPr/>
        </p:nvGrpSpPr>
        <p:grpSpPr bwMode="auto">
          <a:xfrm>
            <a:off x="19051" y="657225"/>
            <a:ext cx="2722563" cy="619425"/>
            <a:chOff x="5017" y="150"/>
            <a:chExt cx="4698" cy="1642"/>
          </a:xfrm>
        </p:grpSpPr>
        <p:sp>
          <p:nvSpPr>
            <p:cNvPr id="5129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130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一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5132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复习导入</a:t>
              </a:r>
              <a:endParaRPr lang="zh-CN" altLang="en-US" sz="24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 bwMode="auto">
          <a:xfrm>
            <a:off x="153989" y="3156347"/>
            <a:ext cx="8815387" cy="1078635"/>
            <a:chOff x="323" y="6937"/>
            <a:chExt cx="18509" cy="3019"/>
          </a:xfrm>
        </p:grpSpPr>
        <p:sp>
          <p:nvSpPr>
            <p:cNvPr id="6" name="文本框 14"/>
            <p:cNvSpPr txBox="1">
              <a:spLocks noChangeArrowheads="1"/>
            </p:cNvSpPr>
            <p:nvPr/>
          </p:nvSpPr>
          <p:spPr bwMode="auto">
            <a:xfrm>
              <a:off x="323" y="7953"/>
              <a:ext cx="18509" cy="2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700" b="1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r>
                <a:rPr lang="zh-CN" altLang="en-US" sz="2700" b="1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红球比黄球（ </a:t>
              </a:r>
              <a:r>
                <a:rPr lang="zh-CN" altLang="en-US" sz="2700" b="1" dirty="0" smtClean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  ）     蓝球比黄球</a:t>
              </a:r>
              <a:r>
                <a:rPr lang="zh-CN" altLang="en-US" sz="2700" b="1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比（   </a:t>
              </a:r>
              <a:r>
                <a:rPr lang="zh-CN" altLang="en-US" sz="2700" b="1" dirty="0" smtClean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）</a:t>
              </a:r>
              <a:endPara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63" y="6937"/>
              <a:ext cx="10801" cy="14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/>
              <a:r>
                <a:rPr lang="zh-CN" altLang="en-US" sz="2700" b="1" spc="5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在括号里填上“多”或“少”。</a:t>
              </a:r>
              <a:endParaRPr lang="zh-CN" altLang="en-US" sz="2700" b="1" spc="5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7172" name="组合 21"/>
          <p:cNvGrpSpPr/>
          <p:nvPr/>
        </p:nvGrpSpPr>
        <p:grpSpPr bwMode="auto">
          <a:xfrm>
            <a:off x="700088" y="1213247"/>
            <a:ext cx="5754207" cy="2036453"/>
            <a:chOff x="1469" y="1598"/>
            <a:chExt cx="12086" cy="5701"/>
          </a:xfrm>
        </p:grpSpPr>
        <p:grpSp>
          <p:nvGrpSpPr>
            <p:cNvPr id="7173" name="组合 18"/>
            <p:cNvGrpSpPr/>
            <p:nvPr/>
          </p:nvGrpSpPr>
          <p:grpSpPr bwMode="auto">
            <a:xfrm>
              <a:off x="1469" y="1598"/>
              <a:ext cx="3314" cy="5701"/>
              <a:chOff x="1469" y="1598"/>
              <a:chExt cx="3314" cy="5701"/>
            </a:xfrm>
          </p:grpSpPr>
          <p:pic>
            <p:nvPicPr>
              <p:cNvPr id="7174" name="Picture 5" descr="p43_1">
                <a:hlinkClick r:id="rId1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604" y="1598"/>
                <a:ext cx="2913" cy="4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175" name="文本框 15"/>
              <p:cNvSpPr txBox="1">
                <a:spLocks noChangeArrowheads="1"/>
              </p:cNvSpPr>
              <p:nvPr/>
            </p:nvSpPr>
            <p:spPr bwMode="auto">
              <a:xfrm>
                <a:off x="1469" y="5877"/>
                <a:ext cx="3314" cy="1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红球</a:t>
                </a:r>
                <a:r>
                  <a:rPr lang="en-US" altLang="zh-CN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58</a:t>
                </a:r>
                <a:r>
                  <a: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sz="27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176" name="组合 20"/>
            <p:cNvGrpSpPr/>
            <p:nvPr/>
          </p:nvGrpSpPr>
          <p:grpSpPr bwMode="auto">
            <a:xfrm>
              <a:off x="5760" y="1639"/>
              <a:ext cx="7795" cy="5660"/>
              <a:chOff x="5760" y="1639"/>
              <a:chExt cx="7795" cy="5660"/>
            </a:xfrm>
          </p:grpSpPr>
          <p:pic>
            <p:nvPicPr>
              <p:cNvPr id="7177" name="Picture 5" descr="p43_1">
                <a:hlinkClick r:id="rId1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0330" y="1639"/>
                <a:ext cx="3005" cy="4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7178" name="组合 19"/>
              <p:cNvGrpSpPr/>
              <p:nvPr/>
            </p:nvGrpSpPr>
            <p:grpSpPr bwMode="auto">
              <a:xfrm>
                <a:off x="5760" y="1639"/>
                <a:ext cx="3314" cy="5660"/>
                <a:chOff x="5760" y="1639"/>
                <a:chExt cx="3314" cy="5660"/>
              </a:xfrm>
            </p:grpSpPr>
            <p:pic>
              <p:nvPicPr>
                <p:cNvPr id="7179" name="Picture 5" descr="p43_1">
                  <a:hlinkClick r:id="rId1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5940" y="1639"/>
                  <a:ext cx="2967" cy="44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180" name="文本框 2"/>
                <p:cNvSpPr txBox="1">
                  <a:spLocks noChangeArrowheads="1"/>
                </p:cNvSpPr>
                <p:nvPr/>
              </p:nvSpPr>
              <p:spPr bwMode="auto">
                <a:xfrm>
                  <a:off x="5760" y="5877"/>
                  <a:ext cx="3314" cy="14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700" b="1">
                      <a:solidFill>
                        <a:srgbClr val="7030A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蓝球</a:t>
                  </a:r>
                  <a:r>
                    <a:rPr lang="en-US" altLang="zh-CN" sz="2700" b="1">
                      <a:solidFill>
                        <a:srgbClr val="7030A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15</a:t>
                  </a:r>
                  <a:r>
                    <a:rPr lang="zh-CN" altLang="en-US" sz="2700" b="1">
                      <a:solidFill>
                        <a:srgbClr val="7030A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7181" name="文本框 3"/>
              <p:cNvSpPr txBox="1">
                <a:spLocks noChangeArrowheads="1"/>
              </p:cNvSpPr>
              <p:nvPr/>
            </p:nvSpPr>
            <p:spPr bwMode="auto">
              <a:xfrm>
                <a:off x="10241" y="5877"/>
                <a:ext cx="3314" cy="1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黄球</a:t>
                </a:r>
                <a:r>
                  <a:rPr lang="en-US" altLang="zh-CN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sz="27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2836863" y="3587353"/>
            <a:ext cx="69056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</a:t>
            </a:r>
            <a:endParaRPr lang="zh-CN" altLang="en-US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7345363" y="3587353"/>
            <a:ext cx="69056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</a:t>
            </a:r>
            <a:endParaRPr lang="zh-CN" altLang="en-US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6362701" y="1031081"/>
            <a:ext cx="2589213" cy="2182416"/>
            <a:chOff x="13677" y="1086"/>
            <a:chExt cx="5436" cy="6112"/>
          </a:xfrm>
        </p:grpSpPr>
        <p:sp>
          <p:nvSpPr>
            <p:cNvPr id="17" name="AutoShape 27"/>
            <p:cNvSpPr>
              <a:spLocks noChangeArrowheads="1"/>
            </p:cNvSpPr>
            <p:nvPr/>
          </p:nvSpPr>
          <p:spPr bwMode="auto">
            <a:xfrm>
              <a:off x="13677" y="3860"/>
              <a:ext cx="5436" cy="3338"/>
            </a:xfrm>
            <a:prstGeom prst="wedgeRoundRectCallout">
              <a:avLst>
                <a:gd name="adj1" fmla="val -8351"/>
                <a:gd name="adj2" fmla="val -6111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红球和蓝球都比黄球多，怎样描述更准确呢？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186" name="图片 4" descr="人物(1)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6157" y="1086"/>
              <a:ext cx="2259" cy="2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87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7188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189" name="MH_Other_8"/>
            <p:cNvPicPr preferRelativeResize="0"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90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7191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50"/>
          <p:cNvGrpSpPr/>
          <p:nvPr/>
        </p:nvGrpSpPr>
        <p:grpSpPr bwMode="auto">
          <a:xfrm>
            <a:off x="700088" y="1213247"/>
            <a:ext cx="5754207" cy="2036453"/>
            <a:chOff x="1469" y="1598"/>
            <a:chExt cx="12086" cy="5701"/>
          </a:xfrm>
        </p:grpSpPr>
        <p:grpSp>
          <p:nvGrpSpPr>
            <p:cNvPr id="9218" name="组合 51"/>
            <p:cNvGrpSpPr/>
            <p:nvPr/>
          </p:nvGrpSpPr>
          <p:grpSpPr bwMode="auto">
            <a:xfrm>
              <a:off x="1469" y="1598"/>
              <a:ext cx="3314" cy="5701"/>
              <a:chOff x="1469" y="1598"/>
              <a:chExt cx="3314" cy="5701"/>
            </a:xfrm>
          </p:grpSpPr>
          <p:pic>
            <p:nvPicPr>
              <p:cNvPr id="9219" name="Picture 5" descr="p43_1">
                <a:hlinkClick r:id="rId1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604" y="1598"/>
                <a:ext cx="2913" cy="4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20" name="文本框 53"/>
              <p:cNvSpPr txBox="1">
                <a:spLocks noChangeArrowheads="1"/>
              </p:cNvSpPr>
              <p:nvPr/>
            </p:nvSpPr>
            <p:spPr bwMode="auto">
              <a:xfrm>
                <a:off x="1469" y="5877"/>
                <a:ext cx="3314" cy="1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红球</a:t>
                </a:r>
                <a:r>
                  <a:rPr lang="en-US" altLang="zh-CN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58</a:t>
                </a:r>
                <a:r>
                  <a: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sz="27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221" name="组合 54"/>
            <p:cNvGrpSpPr/>
            <p:nvPr/>
          </p:nvGrpSpPr>
          <p:grpSpPr bwMode="auto">
            <a:xfrm>
              <a:off x="5760" y="1639"/>
              <a:ext cx="7795" cy="5660"/>
              <a:chOff x="5760" y="1639"/>
              <a:chExt cx="7795" cy="5660"/>
            </a:xfrm>
          </p:grpSpPr>
          <p:pic>
            <p:nvPicPr>
              <p:cNvPr id="9222" name="Picture 5" descr="p43_1">
                <a:hlinkClick r:id="rId1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0330" y="1639"/>
                <a:ext cx="3005" cy="4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9223" name="组合 56"/>
              <p:cNvGrpSpPr/>
              <p:nvPr/>
            </p:nvGrpSpPr>
            <p:grpSpPr bwMode="auto">
              <a:xfrm>
                <a:off x="5760" y="1639"/>
                <a:ext cx="3314" cy="5660"/>
                <a:chOff x="5760" y="1639"/>
                <a:chExt cx="3314" cy="5660"/>
              </a:xfrm>
            </p:grpSpPr>
            <p:pic>
              <p:nvPicPr>
                <p:cNvPr id="9224" name="Picture 5" descr="p43_1">
                  <a:hlinkClick r:id="rId1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5940" y="1639"/>
                  <a:ext cx="2967" cy="44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225" name="文本框 58"/>
                <p:cNvSpPr txBox="1">
                  <a:spLocks noChangeArrowheads="1"/>
                </p:cNvSpPr>
                <p:nvPr/>
              </p:nvSpPr>
              <p:spPr bwMode="auto">
                <a:xfrm>
                  <a:off x="5760" y="5877"/>
                  <a:ext cx="3314" cy="14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700" b="1">
                      <a:solidFill>
                        <a:srgbClr val="7030A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蓝球</a:t>
                  </a:r>
                  <a:r>
                    <a:rPr lang="en-US" altLang="zh-CN" sz="2700" b="1">
                      <a:solidFill>
                        <a:srgbClr val="7030A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15</a:t>
                  </a:r>
                  <a:r>
                    <a:rPr lang="zh-CN" altLang="en-US" sz="2700" b="1">
                      <a:solidFill>
                        <a:srgbClr val="7030A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9226" name="文本框 59"/>
              <p:cNvSpPr txBox="1">
                <a:spLocks noChangeArrowheads="1"/>
              </p:cNvSpPr>
              <p:nvPr/>
            </p:nvSpPr>
            <p:spPr bwMode="auto">
              <a:xfrm>
                <a:off x="10241" y="5877"/>
                <a:ext cx="3314" cy="1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黄球</a:t>
                </a:r>
                <a:r>
                  <a:rPr lang="en-US" altLang="zh-CN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sz="27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1" name="文本框 14"/>
          <p:cNvSpPr txBox="1">
            <a:spLocks noChangeArrowheads="1"/>
          </p:cNvSpPr>
          <p:nvPr/>
        </p:nvSpPr>
        <p:spPr bwMode="auto">
          <a:xfrm>
            <a:off x="534988" y="3112294"/>
            <a:ext cx="353536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红球比黄球（ </a:t>
            </a:r>
            <a:r>
              <a:rPr lang="zh-CN" altLang="en-US" sz="27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）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7" name="文本框 14"/>
          <p:cNvSpPr txBox="1">
            <a:spLocks noChangeArrowheads="1"/>
          </p:cNvSpPr>
          <p:nvPr/>
        </p:nvSpPr>
        <p:spPr bwMode="auto">
          <a:xfrm>
            <a:off x="2849563" y="3158728"/>
            <a:ext cx="69056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</a:t>
            </a:r>
            <a:endParaRPr lang="zh-CN" altLang="en-US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文本框 14"/>
          <p:cNvSpPr txBox="1">
            <a:spLocks noChangeArrowheads="1"/>
          </p:cNvSpPr>
          <p:nvPr/>
        </p:nvSpPr>
        <p:spPr bwMode="auto">
          <a:xfrm>
            <a:off x="7608888" y="3180160"/>
            <a:ext cx="69056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</a:t>
            </a:r>
            <a:endParaRPr lang="zh-CN" altLang="en-US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388939" y="2530079"/>
            <a:ext cx="5965825" cy="0"/>
          </a:xfrm>
          <a:prstGeom prst="line">
            <a:avLst/>
          </a:prstGeom>
          <a:ln w="44450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2965451" y="2415779"/>
            <a:ext cx="1147763" cy="101203"/>
          </a:xfrm>
          <a:prstGeom prst="rect">
            <a:avLst/>
          </a:prstGeom>
          <a:noFill/>
          <a:ln w="34925"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  <p:sp>
        <p:nvSpPr>
          <p:cNvPr id="45" name="矩形 44"/>
          <p:cNvSpPr/>
          <p:nvPr/>
        </p:nvSpPr>
        <p:spPr>
          <a:xfrm>
            <a:off x="931864" y="1887142"/>
            <a:ext cx="1146175" cy="629840"/>
          </a:xfrm>
          <a:prstGeom prst="rect">
            <a:avLst/>
          </a:prstGeom>
          <a:noFill/>
          <a:ln w="34925">
            <a:solidFill>
              <a:srgbClr val="0070C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  <p:sp>
        <p:nvSpPr>
          <p:cNvPr id="46" name="文本框 14"/>
          <p:cNvSpPr txBox="1">
            <a:spLocks noChangeArrowheads="1"/>
          </p:cNvSpPr>
          <p:nvPr/>
        </p:nvSpPr>
        <p:spPr bwMode="auto">
          <a:xfrm>
            <a:off x="2522539" y="3180160"/>
            <a:ext cx="12541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多得多</a:t>
            </a:r>
            <a:endParaRPr lang="zh-CN" altLang="en-US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14"/>
          <p:cNvSpPr txBox="1">
            <a:spLocks noChangeArrowheads="1"/>
          </p:cNvSpPr>
          <p:nvPr/>
        </p:nvSpPr>
        <p:spPr bwMode="auto">
          <a:xfrm>
            <a:off x="7237413" y="3183732"/>
            <a:ext cx="122396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多一些</a:t>
            </a:r>
            <a:endParaRPr lang="zh-CN" altLang="en-US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AutoShape 27"/>
          <p:cNvSpPr>
            <a:spLocks noChangeArrowheads="1"/>
          </p:cNvSpPr>
          <p:nvPr/>
        </p:nvSpPr>
        <p:spPr bwMode="auto">
          <a:xfrm>
            <a:off x="1709739" y="3687366"/>
            <a:ext cx="1563687" cy="413147"/>
          </a:xfrm>
          <a:prstGeom prst="wedgeRoundRectCallout">
            <a:avLst>
              <a:gd name="adj1" fmla="val 30304"/>
              <a:gd name="adj2" fmla="val -8016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相差很大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AutoShape 27"/>
          <p:cNvSpPr>
            <a:spLocks noChangeArrowheads="1"/>
          </p:cNvSpPr>
          <p:nvPr/>
        </p:nvSpPr>
        <p:spPr bwMode="auto">
          <a:xfrm>
            <a:off x="6345238" y="3687366"/>
            <a:ext cx="1563687" cy="413147"/>
          </a:xfrm>
          <a:prstGeom prst="wedgeRoundRectCallout">
            <a:avLst>
              <a:gd name="adj1" fmla="val 24216"/>
              <a:gd name="adj2" fmla="val -7324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相差不大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37" name="文本框 49"/>
          <p:cNvSpPr txBox="1">
            <a:spLocks noChangeArrowheads="1"/>
          </p:cNvSpPr>
          <p:nvPr/>
        </p:nvSpPr>
        <p:spPr bwMode="auto">
          <a:xfrm>
            <a:off x="4906963" y="3112294"/>
            <a:ext cx="370046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7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蓝球比黄球比（     ）</a:t>
            </a:r>
            <a:endParaRPr lang="zh-CN" altLang="en-US" sz="27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238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9239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9240" name="MH_Other_8"/>
            <p:cNvPicPr preferRelativeResize="0"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41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9242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4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4" grpId="0" bldLvl="0" animBg="1"/>
      <p:bldP spid="45" grpId="0" bldLvl="0" animBg="1"/>
      <p:bldP spid="46" grpId="0"/>
      <p:bldP spid="47" grpId="0"/>
      <p:bldP spid="48" grpId="0" bldLvl="0" animBg="1"/>
      <p:bldP spid="4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4906963" y="3112294"/>
            <a:ext cx="370046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7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黄球比蓝球比（     ）</a:t>
            </a:r>
            <a:endParaRPr lang="zh-CN" altLang="en-US" sz="27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266" name="组合 50"/>
          <p:cNvGrpSpPr/>
          <p:nvPr/>
        </p:nvGrpSpPr>
        <p:grpSpPr bwMode="auto">
          <a:xfrm>
            <a:off x="700088" y="1213247"/>
            <a:ext cx="5754207" cy="2036453"/>
            <a:chOff x="1469" y="1598"/>
            <a:chExt cx="12086" cy="5701"/>
          </a:xfrm>
        </p:grpSpPr>
        <p:grpSp>
          <p:nvGrpSpPr>
            <p:cNvPr id="11267" name="组合 51"/>
            <p:cNvGrpSpPr/>
            <p:nvPr/>
          </p:nvGrpSpPr>
          <p:grpSpPr bwMode="auto">
            <a:xfrm>
              <a:off x="1469" y="1598"/>
              <a:ext cx="3314" cy="5701"/>
              <a:chOff x="1469" y="1598"/>
              <a:chExt cx="3314" cy="5701"/>
            </a:xfrm>
          </p:grpSpPr>
          <p:pic>
            <p:nvPicPr>
              <p:cNvPr id="11268" name="Picture 5" descr="p43_1">
                <a:hlinkClick r:id="rId1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604" y="1598"/>
                <a:ext cx="2913" cy="4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69" name="文本框 53"/>
              <p:cNvSpPr txBox="1">
                <a:spLocks noChangeArrowheads="1"/>
              </p:cNvSpPr>
              <p:nvPr/>
            </p:nvSpPr>
            <p:spPr bwMode="auto">
              <a:xfrm>
                <a:off x="1469" y="5877"/>
                <a:ext cx="3314" cy="1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红球</a:t>
                </a:r>
                <a:r>
                  <a:rPr lang="en-US" altLang="zh-CN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58</a:t>
                </a:r>
                <a:r>
                  <a: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sz="27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1270" name="组合 54"/>
            <p:cNvGrpSpPr/>
            <p:nvPr/>
          </p:nvGrpSpPr>
          <p:grpSpPr bwMode="auto">
            <a:xfrm>
              <a:off x="5760" y="1639"/>
              <a:ext cx="7795" cy="5660"/>
              <a:chOff x="5760" y="1639"/>
              <a:chExt cx="7795" cy="5660"/>
            </a:xfrm>
          </p:grpSpPr>
          <p:pic>
            <p:nvPicPr>
              <p:cNvPr id="11271" name="Picture 5" descr="p43_1">
                <a:hlinkClick r:id="rId1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0330" y="1639"/>
                <a:ext cx="3005" cy="4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1272" name="组合 56"/>
              <p:cNvGrpSpPr/>
              <p:nvPr/>
            </p:nvGrpSpPr>
            <p:grpSpPr bwMode="auto">
              <a:xfrm>
                <a:off x="5760" y="1639"/>
                <a:ext cx="3314" cy="5660"/>
                <a:chOff x="5760" y="1639"/>
                <a:chExt cx="3314" cy="5660"/>
              </a:xfrm>
            </p:grpSpPr>
            <p:pic>
              <p:nvPicPr>
                <p:cNvPr id="11273" name="Picture 5" descr="p43_1">
                  <a:hlinkClick r:id="rId1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5940" y="1639"/>
                  <a:ext cx="2967" cy="44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74" name="文本框 58"/>
                <p:cNvSpPr txBox="1">
                  <a:spLocks noChangeArrowheads="1"/>
                </p:cNvSpPr>
                <p:nvPr/>
              </p:nvSpPr>
              <p:spPr bwMode="auto">
                <a:xfrm>
                  <a:off x="5760" y="5877"/>
                  <a:ext cx="3314" cy="14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700" b="1">
                      <a:solidFill>
                        <a:srgbClr val="7030A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蓝球</a:t>
                  </a:r>
                  <a:r>
                    <a:rPr lang="en-US" altLang="zh-CN" sz="2700" b="1">
                      <a:solidFill>
                        <a:srgbClr val="7030A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15</a:t>
                  </a:r>
                  <a:r>
                    <a:rPr lang="zh-CN" altLang="en-US" sz="2700" b="1">
                      <a:solidFill>
                        <a:srgbClr val="7030A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1275" name="文本框 59"/>
              <p:cNvSpPr txBox="1">
                <a:spLocks noChangeArrowheads="1"/>
              </p:cNvSpPr>
              <p:nvPr/>
            </p:nvSpPr>
            <p:spPr bwMode="auto">
              <a:xfrm>
                <a:off x="10241" y="5877"/>
                <a:ext cx="3314" cy="1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黄球</a:t>
                </a:r>
                <a:r>
                  <a:rPr lang="en-US" altLang="zh-CN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sz="27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1" name="文本框 14"/>
          <p:cNvSpPr txBox="1">
            <a:spLocks noChangeArrowheads="1"/>
          </p:cNvSpPr>
          <p:nvPr/>
        </p:nvSpPr>
        <p:spPr bwMode="auto">
          <a:xfrm>
            <a:off x="534988" y="3112294"/>
            <a:ext cx="353536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黄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球比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红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球（ </a:t>
            </a:r>
            <a:r>
              <a:rPr lang="zh-CN" altLang="en-US" sz="27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）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388939" y="2530079"/>
            <a:ext cx="5965825" cy="0"/>
          </a:xfrm>
          <a:prstGeom prst="line">
            <a:avLst/>
          </a:prstGeom>
          <a:ln w="44450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2965451" y="2415779"/>
            <a:ext cx="1147763" cy="101203"/>
          </a:xfrm>
          <a:prstGeom prst="rect">
            <a:avLst/>
          </a:prstGeom>
          <a:noFill/>
          <a:ln w="34925"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  <p:sp>
        <p:nvSpPr>
          <p:cNvPr id="45" name="矩形 44"/>
          <p:cNvSpPr/>
          <p:nvPr/>
        </p:nvSpPr>
        <p:spPr>
          <a:xfrm>
            <a:off x="931864" y="1887142"/>
            <a:ext cx="1146175" cy="629840"/>
          </a:xfrm>
          <a:prstGeom prst="rect">
            <a:avLst/>
          </a:prstGeom>
          <a:noFill/>
          <a:ln w="34925">
            <a:solidFill>
              <a:srgbClr val="0070C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  <p:sp>
        <p:nvSpPr>
          <p:cNvPr id="46" name="文本框 14"/>
          <p:cNvSpPr txBox="1">
            <a:spLocks noChangeArrowheads="1"/>
          </p:cNvSpPr>
          <p:nvPr/>
        </p:nvSpPr>
        <p:spPr bwMode="auto">
          <a:xfrm>
            <a:off x="2506663" y="3180160"/>
            <a:ext cx="122396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少得多</a:t>
            </a:r>
            <a:endParaRPr lang="zh-CN" altLang="en-US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14"/>
          <p:cNvSpPr txBox="1">
            <a:spLocks noChangeArrowheads="1"/>
          </p:cNvSpPr>
          <p:nvPr/>
        </p:nvSpPr>
        <p:spPr bwMode="auto">
          <a:xfrm>
            <a:off x="7237413" y="3183732"/>
            <a:ext cx="122396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少一些</a:t>
            </a:r>
            <a:endParaRPr lang="zh-CN" altLang="en-US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AutoShape 27"/>
          <p:cNvSpPr>
            <a:spLocks noChangeArrowheads="1"/>
          </p:cNvSpPr>
          <p:nvPr/>
        </p:nvSpPr>
        <p:spPr bwMode="auto">
          <a:xfrm>
            <a:off x="1817689" y="3687366"/>
            <a:ext cx="1563687" cy="413147"/>
          </a:xfrm>
          <a:prstGeom prst="wedgeRoundRectCallout">
            <a:avLst>
              <a:gd name="adj1" fmla="val 30304"/>
              <a:gd name="adj2" fmla="val -8016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相差很大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AutoShape 27"/>
          <p:cNvSpPr>
            <a:spLocks noChangeArrowheads="1"/>
          </p:cNvSpPr>
          <p:nvPr/>
        </p:nvSpPr>
        <p:spPr bwMode="auto">
          <a:xfrm>
            <a:off x="6507164" y="3687366"/>
            <a:ext cx="1563687" cy="413147"/>
          </a:xfrm>
          <a:prstGeom prst="wedgeRoundRectCallout">
            <a:avLst>
              <a:gd name="adj1" fmla="val 24216"/>
              <a:gd name="adj2" fmla="val -7324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相差不大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284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1285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1286" name="MH_Other_8"/>
            <p:cNvPicPr preferRelativeResize="0"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7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1288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2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41" grpId="0"/>
      <p:bldP spid="46" grpId="0"/>
      <p:bldP spid="47" grpId="0"/>
      <p:bldP spid="48" grpId="0" bldLvl="0" animBg="1"/>
      <p:bldP spid="4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4"/>
          <p:cNvSpPr txBox="1">
            <a:spLocks noChangeArrowheads="1"/>
          </p:cNvSpPr>
          <p:nvPr/>
        </p:nvSpPr>
        <p:spPr bwMode="auto">
          <a:xfrm>
            <a:off x="219075" y="3473054"/>
            <a:ext cx="862965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红球比蓝球（ </a:t>
            </a:r>
            <a:r>
              <a:rPr lang="zh-CN" altLang="en-US" sz="27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）    蓝球比红球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比（   </a:t>
            </a:r>
            <a:r>
              <a:rPr lang="zh-CN" altLang="en-US" sz="27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）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3314" name="组合 2"/>
          <p:cNvGrpSpPr/>
          <p:nvPr/>
        </p:nvGrpSpPr>
        <p:grpSpPr bwMode="auto">
          <a:xfrm>
            <a:off x="700088" y="1213247"/>
            <a:ext cx="5754207" cy="2036453"/>
            <a:chOff x="1469" y="1598"/>
            <a:chExt cx="12086" cy="5701"/>
          </a:xfrm>
        </p:grpSpPr>
        <p:grpSp>
          <p:nvGrpSpPr>
            <p:cNvPr id="13315" name="组合 8"/>
            <p:cNvGrpSpPr/>
            <p:nvPr/>
          </p:nvGrpSpPr>
          <p:grpSpPr bwMode="auto">
            <a:xfrm>
              <a:off x="1469" y="1598"/>
              <a:ext cx="3314" cy="5701"/>
              <a:chOff x="1469" y="1598"/>
              <a:chExt cx="3314" cy="5701"/>
            </a:xfrm>
          </p:grpSpPr>
          <p:pic>
            <p:nvPicPr>
              <p:cNvPr id="13316" name="Picture 5" descr="p43_1">
                <a:hlinkClick r:id="rId1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604" y="1598"/>
                <a:ext cx="2913" cy="4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17" name="文本框 30"/>
              <p:cNvSpPr txBox="1">
                <a:spLocks noChangeArrowheads="1"/>
              </p:cNvSpPr>
              <p:nvPr/>
            </p:nvSpPr>
            <p:spPr bwMode="auto">
              <a:xfrm>
                <a:off x="1469" y="5877"/>
                <a:ext cx="3314" cy="1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红球</a:t>
                </a:r>
                <a:r>
                  <a:rPr lang="en-US" altLang="zh-CN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58</a:t>
                </a:r>
                <a:r>
                  <a: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sz="27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3318" name="组合 31"/>
            <p:cNvGrpSpPr/>
            <p:nvPr/>
          </p:nvGrpSpPr>
          <p:grpSpPr bwMode="auto">
            <a:xfrm>
              <a:off x="5760" y="1639"/>
              <a:ext cx="7795" cy="5660"/>
              <a:chOff x="5760" y="1639"/>
              <a:chExt cx="7795" cy="5660"/>
            </a:xfrm>
          </p:grpSpPr>
          <p:pic>
            <p:nvPicPr>
              <p:cNvPr id="13319" name="Picture 5" descr="p43_1">
                <a:hlinkClick r:id="rId1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0330" y="1639"/>
                <a:ext cx="3005" cy="4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3320" name="组合 32"/>
              <p:cNvGrpSpPr/>
              <p:nvPr/>
            </p:nvGrpSpPr>
            <p:grpSpPr bwMode="auto">
              <a:xfrm>
                <a:off x="5760" y="1639"/>
                <a:ext cx="3314" cy="5660"/>
                <a:chOff x="5760" y="1639"/>
                <a:chExt cx="3314" cy="5660"/>
              </a:xfrm>
            </p:grpSpPr>
            <p:pic>
              <p:nvPicPr>
                <p:cNvPr id="13321" name="Picture 5" descr="p43_1">
                  <a:hlinkClick r:id="rId1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5940" y="1639"/>
                  <a:ext cx="2967" cy="44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22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5760" y="5877"/>
                  <a:ext cx="3314" cy="14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700" b="1">
                      <a:solidFill>
                        <a:srgbClr val="7030A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蓝球</a:t>
                  </a:r>
                  <a:r>
                    <a:rPr lang="en-US" altLang="zh-CN" sz="2700" b="1">
                      <a:solidFill>
                        <a:srgbClr val="7030A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15</a:t>
                  </a:r>
                  <a:r>
                    <a:rPr lang="zh-CN" altLang="en-US" sz="2700" b="1">
                      <a:solidFill>
                        <a:srgbClr val="7030A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3323" name="文本框 35"/>
              <p:cNvSpPr txBox="1">
                <a:spLocks noChangeArrowheads="1"/>
              </p:cNvSpPr>
              <p:nvPr/>
            </p:nvSpPr>
            <p:spPr bwMode="auto">
              <a:xfrm>
                <a:off x="10241" y="5877"/>
                <a:ext cx="3314" cy="1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黄球</a:t>
                </a:r>
                <a:r>
                  <a:rPr lang="en-US" altLang="zh-CN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700" b="1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sz="27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6" name="文本框 14"/>
          <p:cNvSpPr txBox="1">
            <a:spLocks noChangeArrowheads="1"/>
          </p:cNvSpPr>
          <p:nvPr/>
        </p:nvSpPr>
        <p:spPr bwMode="auto">
          <a:xfrm>
            <a:off x="2568576" y="3540919"/>
            <a:ext cx="16351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多得多</a:t>
            </a:r>
            <a:endParaRPr lang="zh-CN" altLang="en-US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14"/>
          <p:cNvSpPr txBox="1">
            <a:spLocks noChangeArrowheads="1"/>
          </p:cNvSpPr>
          <p:nvPr/>
        </p:nvSpPr>
        <p:spPr bwMode="auto">
          <a:xfrm>
            <a:off x="6896101" y="3544491"/>
            <a:ext cx="122396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少得多</a:t>
            </a:r>
            <a:endParaRPr lang="zh-CN" altLang="en-US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7175" y="3156347"/>
            <a:ext cx="9041258" cy="5078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2700" b="1" spc="5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用“多得多”</a:t>
            </a:r>
            <a:r>
              <a:rPr lang="en-US" altLang="zh-CN" sz="2700" b="1" spc="5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700" b="1" spc="5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多一些</a:t>
            </a:r>
            <a:r>
              <a:rPr lang="en-US" altLang="zh-CN" sz="2700" b="1" spc="5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700" b="1" spc="5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“少得多”或“少一些”填空。</a:t>
            </a:r>
            <a:endParaRPr lang="zh-CN" altLang="en-US" sz="2700" b="1" spc="50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3327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3328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329" name="MH_Other_8"/>
            <p:cNvPicPr preferRelativeResize="0"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0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3331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32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1176" y="900113"/>
            <a:ext cx="8099425" cy="2287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2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5363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5364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5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5366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4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5367" name="矩形 1"/>
          <p:cNvSpPr>
            <a:spLocks noChangeArrowheads="1"/>
          </p:cNvSpPr>
          <p:nvPr/>
        </p:nvSpPr>
        <p:spPr bwMode="auto">
          <a:xfrm>
            <a:off x="674688" y="3194447"/>
            <a:ext cx="72183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）苹果比（    ）多，比（    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少；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3332163" y="3351610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桃子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54738" y="3351610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梨子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1176" y="900113"/>
            <a:ext cx="8099425" cy="2287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6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6387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388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9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6390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32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6391" name="矩形 1"/>
          <p:cNvSpPr>
            <a:spLocks noChangeArrowheads="1"/>
          </p:cNvSpPr>
          <p:nvPr/>
        </p:nvSpPr>
        <p:spPr bwMode="auto">
          <a:xfrm>
            <a:off x="674688" y="3081337"/>
            <a:ext cx="72183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）（    ）比（    ）多得多，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 （    ）比（    ）少得多；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79888" y="3213497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桃子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43126" y="3259931"/>
            <a:ext cx="1120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梨子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17726" y="3779044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桃子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4192588" y="3780235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梨子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046539" y="3022997"/>
            <a:ext cx="12223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或（苹果）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906589" y="4138613"/>
            <a:ext cx="12223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或（苹果）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1176" y="900113"/>
            <a:ext cx="8099425" cy="2287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0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7411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7412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3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7414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32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7415" name="矩形 1"/>
          <p:cNvSpPr>
            <a:spLocks noChangeArrowheads="1"/>
          </p:cNvSpPr>
          <p:nvPr/>
        </p:nvSpPr>
        <p:spPr bwMode="auto">
          <a:xfrm>
            <a:off x="674688" y="3081337"/>
            <a:ext cx="72183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    ）比（    ）多一些，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 （    ）比（    ）少一些。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4151313" y="3236119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桃子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2114551" y="3784997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桃子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0"/>
          <p:cNvSpPr txBox="1">
            <a:spLocks noChangeArrowheads="1"/>
          </p:cNvSpPr>
          <p:nvPr/>
        </p:nvSpPr>
        <p:spPr bwMode="auto">
          <a:xfrm>
            <a:off x="2108201" y="3240881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苹果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4138613" y="3794522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苹果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KSO_WPP_MARK_KEY" val="2cc3b871-e296-4201-a0ca-c24d652987d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785</Words>
  <Application>WPS 演示</Application>
  <PresentationFormat>全屏显示(16:9)</PresentationFormat>
  <Paragraphs>217</Paragraphs>
  <Slides>12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黑体</vt:lpstr>
      <vt:lpstr>微软雅黑</vt:lpstr>
      <vt:lpstr>方正大标宋简体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2020-02-18T04:49:00Z</dcterms:created>
  <dcterms:modified xsi:type="dcterms:W3CDTF">2023-01-26T10:45:26Z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7B81326E6B464826B905B603CF38F8BF</vt:lpwstr>
  </property>
</Properties>
</file>